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FF5B5B"/>
    <a:srgbClr val="FF6600"/>
    <a:srgbClr val="FF3300"/>
    <a:srgbClr val="FF8585"/>
    <a:srgbClr val="6A8ED0"/>
    <a:srgbClr val="BF95DF"/>
    <a:srgbClr val="6CA644"/>
    <a:srgbClr val="85BD5F"/>
    <a:srgbClr val="97C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DFC16AA2-6E16-4ABE-9199-F2425701ABF6}"/>
              </a:ext>
            </a:extLst>
          </p:cNvPr>
          <p:cNvGrpSpPr/>
          <p:nvPr/>
        </p:nvGrpSpPr>
        <p:grpSpPr>
          <a:xfrm>
            <a:off x="1635257" y="2708776"/>
            <a:ext cx="1440000" cy="1440000"/>
            <a:chOff x="6922239" y="3429000"/>
            <a:chExt cx="1440000" cy="144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8C2646D1-613D-419A-BB86-F43E075BD625}"/>
                </a:ext>
              </a:extLst>
            </p:cNvPr>
            <p:cNvSpPr/>
            <p:nvPr/>
          </p:nvSpPr>
          <p:spPr>
            <a:xfrm>
              <a:off x="6922239" y="3429000"/>
              <a:ext cx="1440000" cy="1440000"/>
            </a:xfrm>
            <a:prstGeom prst="ellipse">
              <a:avLst/>
            </a:prstGeom>
            <a:solidFill>
              <a:srgbClr val="01CFBB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>
                <a:rot lat="0" lon="0" rev="1800000"/>
              </a:lightRig>
            </a:scene3d>
            <a:sp3d prstMaterial="plastic">
              <a:bevelT w="720090" h="720090"/>
              <a:bevelB w="0" h="72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283D4945-5257-4864-9D97-E220F570461F}"/>
                </a:ext>
              </a:extLst>
            </p:cNvPr>
            <p:cNvSpPr/>
            <p:nvPr/>
          </p:nvSpPr>
          <p:spPr>
            <a:xfrm>
              <a:off x="7126673" y="3429000"/>
              <a:ext cx="515566" cy="1440000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rgbClr val="01C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01C93BB3-0E72-4FB3-B8CC-06627623F9C4}"/>
                </a:ext>
              </a:extLst>
            </p:cNvPr>
            <p:cNvSpPr/>
            <p:nvPr/>
          </p:nvSpPr>
          <p:spPr>
            <a:xfrm flipH="1">
              <a:off x="7642239" y="3429000"/>
              <a:ext cx="515566" cy="1440000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rgbClr val="01B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77A851CA-7160-433B-9ADC-E9B7CBBAF184}"/>
                </a:ext>
              </a:extLst>
            </p:cNvPr>
            <p:cNvSpPr/>
            <p:nvPr/>
          </p:nvSpPr>
          <p:spPr>
            <a:xfrm>
              <a:off x="7372239" y="3879000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prstMaterial="plastic">
              <a:bevelT w="288290" h="28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5377194A-C3B3-4AD1-BF68-204ACB78A528}"/>
              </a:ext>
            </a:extLst>
          </p:cNvPr>
          <p:cNvGrpSpPr/>
          <p:nvPr/>
        </p:nvGrpSpPr>
        <p:grpSpPr>
          <a:xfrm>
            <a:off x="4169324" y="2708776"/>
            <a:ext cx="1440000" cy="1440000"/>
            <a:chOff x="3631049" y="880363"/>
            <a:chExt cx="1440000" cy="144000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11663DB0-A5D6-407A-888E-3C9028A002C6}"/>
                </a:ext>
              </a:extLst>
            </p:cNvPr>
            <p:cNvSpPr/>
            <p:nvPr/>
          </p:nvSpPr>
          <p:spPr>
            <a:xfrm>
              <a:off x="3631049" y="880363"/>
              <a:ext cx="1440000" cy="1440000"/>
            </a:xfrm>
            <a:prstGeom prst="ellipse">
              <a:avLst/>
            </a:prstGeom>
            <a:solidFill>
              <a:srgbClr val="01CFBB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>
                <a:rot lat="0" lon="0" rev="1800000"/>
              </a:lightRig>
            </a:scene3d>
            <a:sp3d prstMaterial="plastic">
              <a:bevelT w="720090" h="720090"/>
              <a:bevelB w="0" h="72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xmlns="" id="{F5DA6F7F-A846-410B-AF44-03607AF73D7B}"/>
                </a:ext>
              </a:extLst>
            </p:cNvPr>
            <p:cNvSpPr/>
            <p:nvPr/>
          </p:nvSpPr>
          <p:spPr>
            <a:xfrm flipH="1">
              <a:off x="4351049" y="880363"/>
              <a:ext cx="515566" cy="1440000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rgbClr val="01B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A2871DEC-F187-4305-A935-433743CA0CB6}"/>
                </a:ext>
              </a:extLst>
            </p:cNvPr>
            <p:cNvSpPr/>
            <p:nvPr/>
          </p:nvSpPr>
          <p:spPr>
            <a:xfrm>
              <a:off x="3835483" y="880363"/>
              <a:ext cx="515566" cy="1440000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rgbClr val="01C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43D28C7F-2EC3-47E9-AA1A-09787152B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3467" y="1005030"/>
              <a:ext cx="426296" cy="1190666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1EC975D1-4EAE-40EC-92CB-B19107163F6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351049" y="1005030"/>
              <a:ext cx="426296" cy="1190666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rgbClr val="3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41EE4E56-39B0-4044-BEA7-4554644D0F08}"/>
                </a:ext>
              </a:extLst>
            </p:cNvPr>
            <p:cNvSpPr/>
            <p:nvPr/>
          </p:nvSpPr>
          <p:spPr>
            <a:xfrm>
              <a:off x="4081049" y="1330363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prstMaterial="plastic">
              <a:bevelT w="288290" h="28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1B8E8161-64C9-414D-A1E2-5E4B7ECA2802}"/>
              </a:ext>
            </a:extLst>
          </p:cNvPr>
          <p:cNvGrpSpPr/>
          <p:nvPr/>
        </p:nvGrpSpPr>
        <p:grpSpPr>
          <a:xfrm>
            <a:off x="6703391" y="2707475"/>
            <a:ext cx="1450035" cy="1442602"/>
            <a:chOff x="6255039" y="1597761"/>
            <a:chExt cx="1450035" cy="144260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51ED9520-D9BE-437C-BBE1-61FC32E41B01}"/>
                </a:ext>
              </a:extLst>
            </p:cNvPr>
            <p:cNvSpPr/>
            <p:nvPr/>
          </p:nvSpPr>
          <p:spPr>
            <a:xfrm>
              <a:off x="6255039" y="1600363"/>
              <a:ext cx="1440000" cy="1440000"/>
            </a:xfrm>
            <a:prstGeom prst="ellipse">
              <a:avLst/>
            </a:prstGeom>
            <a:solidFill>
              <a:srgbClr val="01CFBB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>
                <a:rot lat="0" lon="0" rev="1800000"/>
              </a:lightRig>
            </a:scene3d>
            <a:sp3d prstMaterial="plastic">
              <a:bevelT w="720090" h="720090"/>
              <a:bevelB w="0" h="72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FDA9EB4A-80B3-4375-B950-95B850DF1D2A}"/>
                </a:ext>
              </a:extLst>
            </p:cNvPr>
            <p:cNvSpPr/>
            <p:nvPr/>
          </p:nvSpPr>
          <p:spPr>
            <a:xfrm>
              <a:off x="6702242" y="1597761"/>
              <a:ext cx="284512" cy="1440000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rgbClr val="01C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398F34FC-F5F4-435C-82C0-AC7E8191E467}"/>
                </a:ext>
              </a:extLst>
            </p:cNvPr>
            <p:cNvSpPr/>
            <p:nvPr/>
          </p:nvSpPr>
          <p:spPr>
            <a:xfrm flipH="1">
              <a:off x="6985074" y="1597761"/>
              <a:ext cx="720000" cy="1440000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rgbClr val="01B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5AFB9DCB-84C8-407A-BEAC-FB8B23B4C0F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985074" y="1987021"/>
              <a:ext cx="330741" cy="661481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4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71DD976F-E610-4BD6-9A75-BC492F611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4533" y="1987021"/>
              <a:ext cx="130694" cy="661481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8B205EB9-C5C0-49D9-9F4F-B8FEBD3EE2EB}"/>
              </a:ext>
            </a:extLst>
          </p:cNvPr>
          <p:cNvGrpSpPr/>
          <p:nvPr/>
        </p:nvGrpSpPr>
        <p:grpSpPr>
          <a:xfrm>
            <a:off x="9247492" y="2707475"/>
            <a:ext cx="1450035" cy="1442602"/>
            <a:chOff x="8267273" y="1595159"/>
            <a:chExt cx="1450035" cy="144260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C214F9DB-3662-476C-B559-C491A2A67EAC}"/>
                </a:ext>
              </a:extLst>
            </p:cNvPr>
            <p:cNvSpPr/>
            <p:nvPr/>
          </p:nvSpPr>
          <p:spPr>
            <a:xfrm>
              <a:off x="8267273" y="1597761"/>
              <a:ext cx="1440000" cy="1440000"/>
            </a:xfrm>
            <a:prstGeom prst="ellipse">
              <a:avLst/>
            </a:prstGeom>
            <a:solidFill>
              <a:srgbClr val="01CFBB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>
                <a:rot lat="0" lon="0" rev="1800000"/>
              </a:lightRig>
            </a:scene3d>
            <a:sp3d prstMaterial="plastic">
              <a:bevelT w="720090" h="720090"/>
              <a:bevelB w="0" h="72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EAEC7234-0FA1-48C0-9F67-C17A25376719}"/>
                </a:ext>
              </a:extLst>
            </p:cNvPr>
            <p:cNvSpPr/>
            <p:nvPr/>
          </p:nvSpPr>
          <p:spPr>
            <a:xfrm>
              <a:off x="8714476" y="1595159"/>
              <a:ext cx="284512" cy="1440000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rgbClr val="01C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4858CF70-7790-4CDD-BDAA-3238E2BBF827}"/>
                </a:ext>
              </a:extLst>
            </p:cNvPr>
            <p:cNvSpPr/>
            <p:nvPr/>
          </p:nvSpPr>
          <p:spPr>
            <a:xfrm flipH="1">
              <a:off x="8997308" y="1595159"/>
              <a:ext cx="720000" cy="1440000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rgbClr val="01B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4FDD93BC-BC80-44AC-9954-1F6F2F9E0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4272" y="1785974"/>
              <a:ext cx="209111" cy="1058370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B6A21A1D-1D80-4AE6-A8A6-5B9761F169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997308" y="1785974"/>
              <a:ext cx="529185" cy="1058370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rgbClr val="358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xmlns="" id="{55EF283A-0FD6-432E-B6D4-871ECBDEC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6767" y="1984419"/>
              <a:ext cx="130694" cy="661481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xmlns="" id="{B05D432D-7F13-4666-B6E6-5DBF7EB6D82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997308" y="1984419"/>
              <a:ext cx="330741" cy="661481"/>
            </a:xfrm>
            <a:custGeom>
              <a:avLst/>
              <a:gdLst>
                <a:gd name="connsiteX0" fmla="*/ 515566 w 515566"/>
                <a:gd name="connsiteY0" fmla="*/ 0 h 1440000"/>
                <a:gd name="connsiteX1" fmla="*/ 515566 w 515566"/>
                <a:gd name="connsiteY1" fmla="*/ 1440000 h 1440000"/>
                <a:gd name="connsiteX2" fmla="*/ 0 w 515566"/>
                <a:gd name="connsiteY2" fmla="*/ 720000 h 1440000"/>
                <a:gd name="connsiteX3" fmla="*/ 515566 w 515566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566" h="1440000">
                  <a:moveTo>
                    <a:pt x="515566" y="0"/>
                  </a:moveTo>
                  <a:lnTo>
                    <a:pt x="515566" y="1440000"/>
                  </a:lnTo>
                  <a:cubicBezTo>
                    <a:pt x="230827" y="1440000"/>
                    <a:pt x="0" y="1117645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4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7E28FA6-76B1-4C99-980F-18FEBC6803EC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F4451FED-5E1F-45EB-830E-ED7D4AF2DF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09D44F0E-DBAD-47BC-80A3-D38E1E6D44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BEF6BB0A-7AB5-4D48-A534-68FCDA2D68C3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纳米颗粒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CA2C608B-8168-444D-9187-61FCDC36C064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Nanoparticles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2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5977A5CD-E4BC-4C32-899B-E52B059669CA}"/>
              </a:ext>
            </a:extLst>
          </p:cNvPr>
          <p:cNvGrpSpPr/>
          <p:nvPr/>
        </p:nvGrpSpPr>
        <p:grpSpPr>
          <a:xfrm flipH="1">
            <a:off x="1672577" y="2709481"/>
            <a:ext cx="1439301" cy="1440000"/>
            <a:chOff x="1635957" y="2786600"/>
            <a:chExt cx="1439301" cy="1440000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0E27E248-3109-4277-B6DC-34E089A83C41}"/>
                </a:ext>
              </a:extLst>
            </p:cNvPr>
            <p:cNvSpPr/>
            <p:nvPr/>
          </p:nvSpPr>
          <p:spPr>
            <a:xfrm>
              <a:off x="1635957" y="2786600"/>
              <a:ext cx="1439301" cy="1440000"/>
            </a:xfrm>
            <a:custGeom>
              <a:avLst/>
              <a:gdLst>
                <a:gd name="connsiteX0" fmla="*/ 719301 w 1439301"/>
                <a:gd name="connsiteY0" fmla="*/ 0 h 1440000"/>
                <a:gd name="connsiteX1" fmla="*/ 1439301 w 1439301"/>
                <a:gd name="connsiteY1" fmla="*/ 720000 h 1440000"/>
                <a:gd name="connsiteX2" fmla="*/ 719301 w 1439301"/>
                <a:gd name="connsiteY2" fmla="*/ 1440000 h 1440000"/>
                <a:gd name="connsiteX3" fmla="*/ 3018 w 1439301"/>
                <a:gd name="connsiteY3" fmla="*/ 793616 h 1440000"/>
                <a:gd name="connsiteX4" fmla="*/ 0 w 1439301"/>
                <a:gd name="connsiteY4" fmla="*/ 733840 h 1440000"/>
                <a:gd name="connsiteX5" fmla="*/ 716084 w 1439301"/>
                <a:gd name="connsiteY5" fmla="*/ 733840 h 1440000"/>
                <a:gd name="connsiteX6" fmla="*/ 716084 w 1439301"/>
                <a:gd name="connsiteY6" fmla="*/ 324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9301" h="1440000">
                  <a:moveTo>
                    <a:pt x="719301" y="0"/>
                  </a:moveTo>
                  <a:cubicBezTo>
                    <a:pt x="1116946" y="0"/>
                    <a:pt x="1439301" y="322355"/>
                    <a:pt x="1439301" y="720000"/>
                  </a:cubicBezTo>
                  <a:cubicBezTo>
                    <a:pt x="1439301" y="1117645"/>
                    <a:pt x="1116946" y="1440000"/>
                    <a:pt x="719301" y="1440000"/>
                  </a:cubicBezTo>
                  <a:cubicBezTo>
                    <a:pt x="346509" y="1440000"/>
                    <a:pt x="39890" y="1156680"/>
                    <a:pt x="3018" y="793616"/>
                  </a:cubicBezTo>
                  <a:lnTo>
                    <a:pt x="0" y="733840"/>
                  </a:lnTo>
                  <a:lnTo>
                    <a:pt x="716084" y="733840"/>
                  </a:lnTo>
                  <a:lnTo>
                    <a:pt x="716084" y="324"/>
                  </a:lnTo>
                  <a:close/>
                </a:path>
              </a:pathLst>
            </a:custGeom>
            <a:gradFill flip="none" rotWithShape="1">
              <a:gsLst>
                <a:gs pos="38000">
                  <a:schemeClr val="accent6">
                    <a:lumMod val="20000"/>
                    <a:lumOff val="80000"/>
                  </a:schemeClr>
                </a:gs>
                <a:gs pos="77000">
                  <a:srgbClr val="92D050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1800000"/>
              </a:lightRig>
            </a:scene3d>
            <a:sp3d prstMaterial="plastic">
              <a:bevelB w="0" h="72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E5A7968F-BFA7-4381-9679-3927FE3543E6}"/>
                </a:ext>
              </a:extLst>
            </p:cNvPr>
            <p:cNvSpPr/>
            <p:nvPr/>
          </p:nvSpPr>
          <p:spPr>
            <a:xfrm>
              <a:off x="2094763" y="2786600"/>
              <a:ext cx="521687" cy="968829"/>
            </a:xfrm>
            <a:custGeom>
              <a:avLst/>
              <a:gdLst>
                <a:gd name="connsiteX0" fmla="*/ 251687 w 521687"/>
                <a:gd name="connsiteY0" fmla="*/ 0 h 968829"/>
                <a:gd name="connsiteX1" fmla="*/ 521687 w 521687"/>
                <a:gd name="connsiteY1" fmla="*/ 720000 h 968829"/>
                <a:gd name="connsiteX2" fmla="*/ 516202 w 521687"/>
                <a:gd name="connsiteY2" fmla="*/ 865105 h 968829"/>
                <a:gd name="connsiteX3" fmla="*/ 504128 w 521687"/>
                <a:gd name="connsiteY3" fmla="*/ 968829 h 968829"/>
                <a:gd name="connsiteX4" fmla="*/ 0 w 521687"/>
                <a:gd name="connsiteY4" fmla="*/ 464701 h 968829"/>
                <a:gd name="connsiteX5" fmla="*/ 2905 w 521687"/>
                <a:gd name="connsiteY5" fmla="*/ 439744 h 968829"/>
                <a:gd name="connsiteX6" fmla="*/ 251687 w 521687"/>
                <a:gd name="connsiteY6" fmla="*/ 0 h 968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1687" h="968829">
                  <a:moveTo>
                    <a:pt x="251687" y="0"/>
                  </a:moveTo>
                  <a:cubicBezTo>
                    <a:pt x="400804" y="0"/>
                    <a:pt x="521687" y="322355"/>
                    <a:pt x="521687" y="720000"/>
                  </a:cubicBezTo>
                  <a:cubicBezTo>
                    <a:pt x="521687" y="769706"/>
                    <a:pt x="519798" y="818235"/>
                    <a:pt x="516202" y="865105"/>
                  </a:cubicBezTo>
                  <a:lnTo>
                    <a:pt x="504128" y="968829"/>
                  </a:lnTo>
                  <a:lnTo>
                    <a:pt x="0" y="464701"/>
                  </a:lnTo>
                  <a:lnTo>
                    <a:pt x="2905" y="439744"/>
                  </a:lnTo>
                  <a:cubicBezTo>
                    <a:pt x="43893" y="181325"/>
                    <a:pt x="139849" y="0"/>
                    <a:pt x="251687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6C35EA10-63DD-4945-BCCC-A4D794677A33}"/>
                </a:ext>
              </a:extLst>
            </p:cNvPr>
            <p:cNvSpPr/>
            <p:nvPr/>
          </p:nvSpPr>
          <p:spPr>
            <a:xfrm rot="5400000">
              <a:off x="1863760" y="3032614"/>
              <a:ext cx="521422" cy="966550"/>
            </a:xfrm>
            <a:custGeom>
              <a:avLst/>
              <a:gdLst>
                <a:gd name="connsiteX0" fmla="*/ 0 w 521422"/>
                <a:gd name="connsiteY0" fmla="*/ 504128 h 966550"/>
                <a:gd name="connsiteX1" fmla="*/ 504128 w 521422"/>
                <a:gd name="connsiteY1" fmla="*/ 0 h 966550"/>
                <a:gd name="connsiteX2" fmla="*/ 515937 w 521422"/>
                <a:gd name="connsiteY2" fmla="*/ 101445 h 966550"/>
                <a:gd name="connsiteX3" fmla="*/ 521422 w 521422"/>
                <a:gd name="connsiteY3" fmla="*/ 246550 h 966550"/>
                <a:gd name="connsiteX4" fmla="*/ 251422 w 521422"/>
                <a:gd name="connsiteY4" fmla="*/ 966550 h 966550"/>
                <a:gd name="connsiteX5" fmla="*/ 2640 w 521422"/>
                <a:gd name="connsiteY5" fmla="*/ 526807 h 9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422" h="966550">
                  <a:moveTo>
                    <a:pt x="0" y="504128"/>
                  </a:moveTo>
                  <a:lnTo>
                    <a:pt x="504128" y="0"/>
                  </a:lnTo>
                  <a:lnTo>
                    <a:pt x="515937" y="101445"/>
                  </a:lnTo>
                  <a:cubicBezTo>
                    <a:pt x="519533" y="148315"/>
                    <a:pt x="521422" y="196844"/>
                    <a:pt x="521422" y="246550"/>
                  </a:cubicBezTo>
                  <a:cubicBezTo>
                    <a:pt x="521422" y="644195"/>
                    <a:pt x="400539" y="966550"/>
                    <a:pt x="251422" y="966550"/>
                  </a:cubicBezTo>
                  <a:cubicBezTo>
                    <a:pt x="139584" y="966550"/>
                    <a:pt x="43628" y="785225"/>
                    <a:pt x="2640" y="52680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FEA36633-8202-4860-8966-6E18C4849E23}"/>
                </a:ext>
              </a:extLst>
            </p:cNvPr>
            <p:cNvSpPr/>
            <p:nvPr/>
          </p:nvSpPr>
          <p:spPr>
            <a:xfrm flipH="1">
              <a:off x="1992179" y="3140733"/>
              <a:ext cx="484416" cy="484415"/>
            </a:xfrm>
            <a:custGeom>
              <a:avLst/>
              <a:gdLst>
                <a:gd name="connsiteX0" fmla="*/ 135000 w 484416"/>
                <a:gd name="connsiteY0" fmla="*/ 0 h 484415"/>
                <a:gd name="connsiteX1" fmla="*/ 128153 w 484416"/>
                <a:gd name="connsiteY1" fmla="*/ 1841 h 484415"/>
                <a:gd name="connsiteX2" fmla="*/ 127729 w 484416"/>
                <a:gd name="connsiteY2" fmla="*/ 1798 h 484415"/>
                <a:gd name="connsiteX3" fmla="*/ 126135 w 484416"/>
                <a:gd name="connsiteY3" fmla="*/ 1959 h 484415"/>
                <a:gd name="connsiteX4" fmla="*/ 126135 w 484416"/>
                <a:gd name="connsiteY4" fmla="*/ 2383 h 484415"/>
                <a:gd name="connsiteX5" fmla="*/ 107793 w 484416"/>
                <a:gd name="connsiteY5" fmla="*/ 7314 h 484415"/>
                <a:gd name="connsiteX6" fmla="*/ 0 w 484416"/>
                <a:gd name="connsiteY6" fmla="*/ 360001 h 484415"/>
                <a:gd name="connsiteX7" fmla="*/ 2742 w 484416"/>
                <a:gd name="connsiteY7" fmla="*/ 432553 h 484415"/>
                <a:gd name="connsiteX8" fmla="*/ 6544 w 484416"/>
                <a:gd name="connsiteY8" fmla="*/ 465209 h 484415"/>
                <a:gd name="connsiteX9" fmla="*/ 0 w 484416"/>
                <a:gd name="connsiteY9" fmla="*/ 471752 h 484415"/>
                <a:gd name="connsiteX10" fmla="*/ 7406 w 484416"/>
                <a:gd name="connsiteY10" fmla="*/ 472614 h 484415"/>
                <a:gd name="connsiteX11" fmla="*/ 8779 w 484416"/>
                <a:gd name="connsiteY11" fmla="*/ 484415 h 484415"/>
                <a:gd name="connsiteX12" fmla="*/ 19207 w 484416"/>
                <a:gd name="connsiteY12" fmla="*/ 473988 h 484415"/>
                <a:gd name="connsiteX13" fmla="*/ 50843 w 484416"/>
                <a:gd name="connsiteY13" fmla="*/ 477671 h 484415"/>
                <a:gd name="connsiteX14" fmla="*/ 123566 w 484416"/>
                <a:gd name="connsiteY14" fmla="*/ 480420 h 484415"/>
                <a:gd name="connsiteX15" fmla="*/ 477084 w 484416"/>
                <a:gd name="connsiteY15" fmla="*/ 372373 h 484415"/>
                <a:gd name="connsiteX16" fmla="*/ 480817 w 484416"/>
                <a:gd name="connsiteY16" fmla="*/ 358486 h 484415"/>
                <a:gd name="connsiteX17" fmla="*/ 484416 w 484416"/>
                <a:gd name="connsiteY17" fmla="*/ 358486 h 484415"/>
                <a:gd name="connsiteX18" fmla="*/ 483527 w 484416"/>
                <a:gd name="connsiteY18" fmla="*/ 348407 h 484415"/>
                <a:gd name="connsiteX19" fmla="*/ 484416 w 484416"/>
                <a:gd name="connsiteY19" fmla="*/ 345101 h 484415"/>
                <a:gd name="connsiteX20" fmla="*/ 482318 w 484416"/>
                <a:gd name="connsiteY20" fmla="*/ 334702 h 484415"/>
                <a:gd name="connsiteX21" fmla="*/ 478845 w 484416"/>
                <a:gd name="connsiteY21" fmla="*/ 295347 h 484415"/>
                <a:gd name="connsiteX22" fmla="*/ 199614 w 484416"/>
                <a:gd name="connsiteY22" fmla="*/ 9045 h 484415"/>
                <a:gd name="connsiteX23" fmla="*/ 156446 w 484416"/>
                <a:gd name="connsiteY23" fmla="*/ 4693 h 484415"/>
                <a:gd name="connsiteX24" fmla="*/ 155560 w 484416"/>
                <a:gd name="connsiteY24" fmla="*/ 4148 h 484415"/>
                <a:gd name="connsiteX25" fmla="*/ 135000 w 484416"/>
                <a:gd name="connsiteY25" fmla="*/ 0 h 4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4416" h="484415">
                  <a:moveTo>
                    <a:pt x="135000" y="0"/>
                  </a:moveTo>
                  <a:lnTo>
                    <a:pt x="128153" y="1841"/>
                  </a:lnTo>
                  <a:lnTo>
                    <a:pt x="127729" y="1798"/>
                  </a:lnTo>
                  <a:lnTo>
                    <a:pt x="126135" y="1959"/>
                  </a:lnTo>
                  <a:lnTo>
                    <a:pt x="126135" y="2383"/>
                  </a:lnTo>
                  <a:lnTo>
                    <a:pt x="107793" y="7314"/>
                  </a:lnTo>
                  <a:cubicBezTo>
                    <a:pt x="46275" y="40883"/>
                    <a:pt x="0" y="186031"/>
                    <a:pt x="0" y="360001"/>
                  </a:cubicBezTo>
                  <a:cubicBezTo>
                    <a:pt x="0" y="384854"/>
                    <a:pt x="944" y="409118"/>
                    <a:pt x="2742" y="432553"/>
                  </a:cubicBezTo>
                  <a:lnTo>
                    <a:pt x="6544" y="465209"/>
                  </a:lnTo>
                  <a:lnTo>
                    <a:pt x="0" y="471752"/>
                  </a:lnTo>
                  <a:lnTo>
                    <a:pt x="7406" y="472614"/>
                  </a:lnTo>
                  <a:lnTo>
                    <a:pt x="8779" y="484415"/>
                  </a:lnTo>
                  <a:lnTo>
                    <a:pt x="19207" y="473988"/>
                  </a:lnTo>
                  <a:lnTo>
                    <a:pt x="50843" y="477671"/>
                  </a:lnTo>
                  <a:cubicBezTo>
                    <a:pt x="74333" y="479473"/>
                    <a:pt x="98655" y="480420"/>
                    <a:pt x="123566" y="480420"/>
                  </a:cubicBezTo>
                  <a:cubicBezTo>
                    <a:pt x="297946" y="480420"/>
                    <a:pt x="443437" y="434035"/>
                    <a:pt x="477084" y="372373"/>
                  </a:cubicBezTo>
                  <a:lnTo>
                    <a:pt x="480817" y="358486"/>
                  </a:lnTo>
                  <a:lnTo>
                    <a:pt x="484416" y="358486"/>
                  </a:lnTo>
                  <a:lnTo>
                    <a:pt x="483527" y="348407"/>
                  </a:lnTo>
                  <a:lnTo>
                    <a:pt x="484416" y="345101"/>
                  </a:lnTo>
                  <a:lnTo>
                    <a:pt x="482318" y="334702"/>
                  </a:lnTo>
                  <a:lnTo>
                    <a:pt x="478845" y="295347"/>
                  </a:lnTo>
                  <a:cubicBezTo>
                    <a:pt x="453220" y="151892"/>
                    <a:pt x="341833" y="38147"/>
                    <a:pt x="199614" y="9045"/>
                  </a:cubicBezTo>
                  <a:lnTo>
                    <a:pt x="156446" y="4693"/>
                  </a:lnTo>
                  <a:lnTo>
                    <a:pt x="155560" y="4148"/>
                  </a:lnTo>
                  <a:cubicBezTo>
                    <a:pt x="148856" y="1416"/>
                    <a:pt x="141990" y="0"/>
                    <a:pt x="135000" y="0"/>
                  </a:cubicBezTo>
                  <a:close/>
                </a:path>
              </a:pathLst>
            </a:custGeom>
            <a:gradFill flip="none" rotWithShape="1">
              <a:gsLst>
                <a:gs pos="13000">
                  <a:schemeClr val="accent4">
                    <a:lumMod val="20000"/>
                    <a:lumOff val="80000"/>
                  </a:schemeClr>
                </a:gs>
                <a:gs pos="7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1800000"/>
              </a:lightRig>
            </a:scene3d>
            <a:sp3d prstMaterial="plastic">
              <a:bevelB w="0" h="72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8C159AF9-A682-43C4-8CAA-8A98316AADF7}"/>
              </a:ext>
            </a:extLst>
          </p:cNvPr>
          <p:cNvGrpSpPr/>
          <p:nvPr/>
        </p:nvGrpSpPr>
        <p:grpSpPr>
          <a:xfrm>
            <a:off x="4203698" y="2709481"/>
            <a:ext cx="1439301" cy="1440000"/>
            <a:chOff x="3534066" y="2709000"/>
            <a:chExt cx="1439301" cy="1440000"/>
          </a:xfrm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xmlns="" id="{9D5637EF-341C-4802-8A8D-52AA137E3967}"/>
                </a:ext>
              </a:extLst>
            </p:cNvPr>
            <p:cNvSpPr/>
            <p:nvPr/>
          </p:nvSpPr>
          <p:spPr>
            <a:xfrm flipH="1">
              <a:off x="3534066" y="2709000"/>
              <a:ext cx="1439301" cy="1440000"/>
            </a:xfrm>
            <a:custGeom>
              <a:avLst/>
              <a:gdLst>
                <a:gd name="connsiteX0" fmla="*/ 719301 w 1439301"/>
                <a:gd name="connsiteY0" fmla="*/ 0 h 1440000"/>
                <a:gd name="connsiteX1" fmla="*/ 1439301 w 1439301"/>
                <a:gd name="connsiteY1" fmla="*/ 720000 h 1440000"/>
                <a:gd name="connsiteX2" fmla="*/ 719301 w 1439301"/>
                <a:gd name="connsiteY2" fmla="*/ 1440000 h 1440000"/>
                <a:gd name="connsiteX3" fmla="*/ 3018 w 1439301"/>
                <a:gd name="connsiteY3" fmla="*/ 793616 h 1440000"/>
                <a:gd name="connsiteX4" fmla="*/ 0 w 1439301"/>
                <a:gd name="connsiteY4" fmla="*/ 733840 h 1440000"/>
                <a:gd name="connsiteX5" fmla="*/ 716084 w 1439301"/>
                <a:gd name="connsiteY5" fmla="*/ 733840 h 1440000"/>
                <a:gd name="connsiteX6" fmla="*/ 716084 w 1439301"/>
                <a:gd name="connsiteY6" fmla="*/ 324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9301" h="1440000">
                  <a:moveTo>
                    <a:pt x="719301" y="0"/>
                  </a:moveTo>
                  <a:cubicBezTo>
                    <a:pt x="1116946" y="0"/>
                    <a:pt x="1439301" y="322355"/>
                    <a:pt x="1439301" y="720000"/>
                  </a:cubicBezTo>
                  <a:cubicBezTo>
                    <a:pt x="1439301" y="1117645"/>
                    <a:pt x="1116946" y="1440000"/>
                    <a:pt x="719301" y="1440000"/>
                  </a:cubicBezTo>
                  <a:cubicBezTo>
                    <a:pt x="346509" y="1440000"/>
                    <a:pt x="39890" y="1156680"/>
                    <a:pt x="3018" y="793616"/>
                  </a:cubicBezTo>
                  <a:lnTo>
                    <a:pt x="0" y="733840"/>
                  </a:lnTo>
                  <a:lnTo>
                    <a:pt x="716084" y="733840"/>
                  </a:lnTo>
                  <a:lnTo>
                    <a:pt x="716084" y="324"/>
                  </a:lnTo>
                  <a:close/>
                </a:path>
              </a:pathLst>
            </a:custGeom>
            <a:gradFill flip="none" rotWithShape="1">
              <a:gsLst>
                <a:gs pos="38000">
                  <a:schemeClr val="accent6">
                    <a:lumMod val="20000"/>
                    <a:lumOff val="80000"/>
                  </a:schemeClr>
                </a:gs>
                <a:gs pos="77000">
                  <a:srgbClr val="92D050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1800000"/>
              </a:lightRig>
            </a:scene3d>
            <a:sp3d prstMaterial="plastic">
              <a:bevelB w="0" h="72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4CD4276F-C2E8-4D6E-8FFD-CEFE09914C34}"/>
                </a:ext>
              </a:extLst>
            </p:cNvPr>
            <p:cNvSpPr/>
            <p:nvPr/>
          </p:nvSpPr>
          <p:spPr>
            <a:xfrm flipH="1">
              <a:off x="3992874" y="2709000"/>
              <a:ext cx="521687" cy="968829"/>
            </a:xfrm>
            <a:custGeom>
              <a:avLst/>
              <a:gdLst>
                <a:gd name="connsiteX0" fmla="*/ 251687 w 521687"/>
                <a:gd name="connsiteY0" fmla="*/ 0 h 968829"/>
                <a:gd name="connsiteX1" fmla="*/ 521687 w 521687"/>
                <a:gd name="connsiteY1" fmla="*/ 720000 h 968829"/>
                <a:gd name="connsiteX2" fmla="*/ 516202 w 521687"/>
                <a:gd name="connsiteY2" fmla="*/ 865105 h 968829"/>
                <a:gd name="connsiteX3" fmla="*/ 504128 w 521687"/>
                <a:gd name="connsiteY3" fmla="*/ 968829 h 968829"/>
                <a:gd name="connsiteX4" fmla="*/ 0 w 521687"/>
                <a:gd name="connsiteY4" fmla="*/ 464701 h 968829"/>
                <a:gd name="connsiteX5" fmla="*/ 2905 w 521687"/>
                <a:gd name="connsiteY5" fmla="*/ 439744 h 968829"/>
                <a:gd name="connsiteX6" fmla="*/ 251687 w 521687"/>
                <a:gd name="connsiteY6" fmla="*/ 0 h 968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1687" h="968829">
                  <a:moveTo>
                    <a:pt x="251687" y="0"/>
                  </a:moveTo>
                  <a:cubicBezTo>
                    <a:pt x="400804" y="0"/>
                    <a:pt x="521687" y="322355"/>
                    <a:pt x="521687" y="720000"/>
                  </a:cubicBezTo>
                  <a:cubicBezTo>
                    <a:pt x="521687" y="769706"/>
                    <a:pt x="519798" y="818235"/>
                    <a:pt x="516202" y="865105"/>
                  </a:cubicBezTo>
                  <a:lnTo>
                    <a:pt x="504128" y="968829"/>
                  </a:lnTo>
                  <a:lnTo>
                    <a:pt x="0" y="464701"/>
                  </a:lnTo>
                  <a:lnTo>
                    <a:pt x="2905" y="439744"/>
                  </a:lnTo>
                  <a:cubicBezTo>
                    <a:pt x="43893" y="181325"/>
                    <a:pt x="139849" y="0"/>
                    <a:pt x="251687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A172B7FA-7BAC-4BF0-B67A-72F899CFA112}"/>
                </a:ext>
              </a:extLst>
            </p:cNvPr>
            <p:cNvSpPr/>
            <p:nvPr/>
          </p:nvSpPr>
          <p:spPr>
            <a:xfrm rot="16200000" flipH="1">
              <a:off x="4224142" y="2955014"/>
              <a:ext cx="521422" cy="966550"/>
            </a:xfrm>
            <a:custGeom>
              <a:avLst/>
              <a:gdLst>
                <a:gd name="connsiteX0" fmla="*/ 0 w 521422"/>
                <a:gd name="connsiteY0" fmla="*/ 504128 h 966550"/>
                <a:gd name="connsiteX1" fmla="*/ 504128 w 521422"/>
                <a:gd name="connsiteY1" fmla="*/ 0 h 966550"/>
                <a:gd name="connsiteX2" fmla="*/ 515937 w 521422"/>
                <a:gd name="connsiteY2" fmla="*/ 101445 h 966550"/>
                <a:gd name="connsiteX3" fmla="*/ 521422 w 521422"/>
                <a:gd name="connsiteY3" fmla="*/ 246550 h 966550"/>
                <a:gd name="connsiteX4" fmla="*/ 251422 w 521422"/>
                <a:gd name="connsiteY4" fmla="*/ 966550 h 966550"/>
                <a:gd name="connsiteX5" fmla="*/ 2640 w 521422"/>
                <a:gd name="connsiteY5" fmla="*/ 526807 h 9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422" h="966550">
                  <a:moveTo>
                    <a:pt x="0" y="504128"/>
                  </a:moveTo>
                  <a:lnTo>
                    <a:pt x="504128" y="0"/>
                  </a:lnTo>
                  <a:lnTo>
                    <a:pt x="515937" y="101445"/>
                  </a:lnTo>
                  <a:cubicBezTo>
                    <a:pt x="519533" y="148315"/>
                    <a:pt x="521422" y="196844"/>
                    <a:pt x="521422" y="246550"/>
                  </a:cubicBezTo>
                  <a:cubicBezTo>
                    <a:pt x="521422" y="644195"/>
                    <a:pt x="400539" y="966550"/>
                    <a:pt x="251422" y="966550"/>
                  </a:cubicBezTo>
                  <a:cubicBezTo>
                    <a:pt x="139584" y="966550"/>
                    <a:pt x="43628" y="785225"/>
                    <a:pt x="2640" y="52680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BE42F302-856B-4A7B-BC12-98B3FEFAEFF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067504" y="2850085"/>
              <a:ext cx="417349" cy="775063"/>
            </a:xfrm>
            <a:custGeom>
              <a:avLst/>
              <a:gdLst>
                <a:gd name="connsiteX0" fmla="*/ 251687 w 521687"/>
                <a:gd name="connsiteY0" fmla="*/ 0 h 968829"/>
                <a:gd name="connsiteX1" fmla="*/ 521687 w 521687"/>
                <a:gd name="connsiteY1" fmla="*/ 720000 h 968829"/>
                <a:gd name="connsiteX2" fmla="*/ 516202 w 521687"/>
                <a:gd name="connsiteY2" fmla="*/ 865105 h 968829"/>
                <a:gd name="connsiteX3" fmla="*/ 504128 w 521687"/>
                <a:gd name="connsiteY3" fmla="*/ 968829 h 968829"/>
                <a:gd name="connsiteX4" fmla="*/ 0 w 521687"/>
                <a:gd name="connsiteY4" fmla="*/ 464701 h 968829"/>
                <a:gd name="connsiteX5" fmla="*/ 2905 w 521687"/>
                <a:gd name="connsiteY5" fmla="*/ 439744 h 968829"/>
                <a:gd name="connsiteX6" fmla="*/ 251687 w 521687"/>
                <a:gd name="connsiteY6" fmla="*/ 0 h 968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1687" h="968829">
                  <a:moveTo>
                    <a:pt x="251687" y="0"/>
                  </a:moveTo>
                  <a:cubicBezTo>
                    <a:pt x="400804" y="0"/>
                    <a:pt x="521687" y="322355"/>
                    <a:pt x="521687" y="720000"/>
                  </a:cubicBezTo>
                  <a:cubicBezTo>
                    <a:pt x="521687" y="769706"/>
                    <a:pt x="519798" y="818235"/>
                    <a:pt x="516202" y="865105"/>
                  </a:cubicBezTo>
                  <a:lnTo>
                    <a:pt x="504128" y="968829"/>
                  </a:lnTo>
                  <a:lnTo>
                    <a:pt x="0" y="464701"/>
                  </a:lnTo>
                  <a:lnTo>
                    <a:pt x="2905" y="439744"/>
                  </a:lnTo>
                  <a:cubicBezTo>
                    <a:pt x="43893" y="181325"/>
                    <a:pt x="139849" y="0"/>
                    <a:pt x="25168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xmlns="" id="{D887B809-0B91-446C-A0AB-37D2252CA4DC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4259462" y="3028556"/>
              <a:ext cx="418121" cy="775063"/>
            </a:xfrm>
            <a:custGeom>
              <a:avLst/>
              <a:gdLst>
                <a:gd name="connsiteX0" fmla="*/ 0 w 521422"/>
                <a:gd name="connsiteY0" fmla="*/ 504128 h 966550"/>
                <a:gd name="connsiteX1" fmla="*/ 504128 w 521422"/>
                <a:gd name="connsiteY1" fmla="*/ 0 h 966550"/>
                <a:gd name="connsiteX2" fmla="*/ 515937 w 521422"/>
                <a:gd name="connsiteY2" fmla="*/ 101445 h 966550"/>
                <a:gd name="connsiteX3" fmla="*/ 521422 w 521422"/>
                <a:gd name="connsiteY3" fmla="*/ 246550 h 966550"/>
                <a:gd name="connsiteX4" fmla="*/ 251422 w 521422"/>
                <a:gd name="connsiteY4" fmla="*/ 966550 h 966550"/>
                <a:gd name="connsiteX5" fmla="*/ 2640 w 521422"/>
                <a:gd name="connsiteY5" fmla="*/ 526807 h 9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422" h="966550">
                  <a:moveTo>
                    <a:pt x="0" y="504128"/>
                  </a:moveTo>
                  <a:lnTo>
                    <a:pt x="504128" y="0"/>
                  </a:lnTo>
                  <a:lnTo>
                    <a:pt x="515937" y="101445"/>
                  </a:lnTo>
                  <a:cubicBezTo>
                    <a:pt x="519533" y="148315"/>
                    <a:pt x="521422" y="196844"/>
                    <a:pt x="521422" y="246550"/>
                  </a:cubicBezTo>
                  <a:cubicBezTo>
                    <a:pt x="521422" y="644195"/>
                    <a:pt x="400539" y="966550"/>
                    <a:pt x="251422" y="966550"/>
                  </a:cubicBezTo>
                  <a:cubicBezTo>
                    <a:pt x="139584" y="966550"/>
                    <a:pt x="43628" y="785225"/>
                    <a:pt x="2640" y="526807"/>
                  </a:cubicBezTo>
                  <a:close/>
                </a:path>
              </a:pathLst>
            </a:custGeom>
            <a:solidFill>
              <a:srgbClr val="66A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5C6A1F16-B046-40E1-BBB5-708AD9DE3E68}"/>
                </a:ext>
              </a:extLst>
            </p:cNvPr>
            <p:cNvSpPr/>
            <p:nvPr/>
          </p:nvSpPr>
          <p:spPr>
            <a:xfrm>
              <a:off x="4157494" y="3035180"/>
              <a:ext cx="484416" cy="484415"/>
            </a:xfrm>
            <a:custGeom>
              <a:avLst/>
              <a:gdLst>
                <a:gd name="connsiteX0" fmla="*/ 135000 w 484416"/>
                <a:gd name="connsiteY0" fmla="*/ 0 h 484415"/>
                <a:gd name="connsiteX1" fmla="*/ 128153 w 484416"/>
                <a:gd name="connsiteY1" fmla="*/ 1841 h 484415"/>
                <a:gd name="connsiteX2" fmla="*/ 127729 w 484416"/>
                <a:gd name="connsiteY2" fmla="*/ 1798 h 484415"/>
                <a:gd name="connsiteX3" fmla="*/ 126135 w 484416"/>
                <a:gd name="connsiteY3" fmla="*/ 1959 h 484415"/>
                <a:gd name="connsiteX4" fmla="*/ 126135 w 484416"/>
                <a:gd name="connsiteY4" fmla="*/ 2383 h 484415"/>
                <a:gd name="connsiteX5" fmla="*/ 107793 w 484416"/>
                <a:gd name="connsiteY5" fmla="*/ 7314 h 484415"/>
                <a:gd name="connsiteX6" fmla="*/ 0 w 484416"/>
                <a:gd name="connsiteY6" fmla="*/ 360001 h 484415"/>
                <a:gd name="connsiteX7" fmla="*/ 2742 w 484416"/>
                <a:gd name="connsiteY7" fmla="*/ 432553 h 484415"/>
                <a:gd name="connsiteX8" fmla="*/ 6544 w 484416"/>
                <a:gd name="connsiteY8" fmla="*/ 465209 h 484415"/>
                <a:gd name="connsiteX9" fmla="*/ 0 w 484416"/>
                <a:gd name="connsiteY9" fmla="*/ 471752 h 484415"/>
                <a:gd name="connsiteX10" fmla="*/ 7406 w 484416"/>
                <a:gd name="connsiteY10" fmla="*/ 472614 h 484415"/>
                <a:gd name="connsiteX11" fmla="*/ 8779 w 484416"/>
                <a:gd name="connsiteY11" fmla="*/ 484415 h 484415"/>
                <a:gd name="connsiteX12" fmla="*/ 19207 w 484416"/>
                <a:gd name="connsiteY12" fmla="*/ 473988 h 484415"/>
                <a:gd name="connsiteX13" fmla="*/ 50843 w 484416"/>
                <a:gd name="connsiteY13" fmla="*/ 477671 h 484415"/>
                <a:gd name="connsiteX14" fmla="*/ 123566 w 484416"/>
                <a:gd name="connsiteY14" fmla="*/ 480420 h 484415"/>
                <a:gd name="connsiteX15" fmla="*/ 477084 w 484416"/>
                <a:gd name="connsiteY15" fmla="*/ 372373 h 484415"/>
                <a:gd name="connsiteX16" fmla="*/ 480817 w 484416"/>
                <a:gd name="connsiteY16" fmla="*/ 358486 h 484415"/>
                <a:gd name="connsiteX17" fmla="*/ 484416 w 484416"/>
                <a:gd name="connsiteY17" fmla="*/ 358486 h 484415"/>
                <a:gd name="connsiteX18" fmla="*/ 483527 w 484416"/>
                <a:gd name="connsiteY18" fmla="*/ 348407 h 484415"/>
                <a:gd name="connsiteX19" fmla="*/ 484416 w 484416"/>
                <a:gd name="connsiteY19" fmla="*/ 345101 h 484415"/>
                <a:gd name="connsiteX20" fmla="*/ 482318 w 484416"/>
                <a:gd name="connsiteY20" fmla="*/ 334702 h 484415"/>
                <a:gd name="connsiteX21" fmla="*/ 478845 w 484416"/>
                <a:gd name="connsiteY21" fmla="*/ 295347 h 484415"/>
                <a:gd name="connsiteX22" fmla="*/ 199614 w 484416"/>
                <a:gd name="connsiteY22" fmla="*/ 9045 h 484415"/>
                <a:gd name="connsiteX23" fmla="*/ 156446 w 484416"/>
                <a:gd name="connsiteY23" fmla="*/ 4693 h 484415"/>
                <a:gd name="connsiteX24" fmla="*/ 155560 w 484416"/>
                <a:gd name="connsiteY24" fmla="*/ 4148 h 484415"/>
                <a:gd name="connsiteX25" fmla="*/ 135000 w 484416"/>
                <a:gd name="connsiteY25" fmla="*/ 0 h 4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4416" h="484415">
                  <a:moveTo>
                    <a:pt x="135000" y="0"/>
                  </a:moveTo>
                  <a:lnTo>
                    <a:pt x="128153" y="1841"/>
                  </a:lnTo>
                  <a:lnTo>
                    <a:pt x="127729" y="1798"/>
                  </a:lnTo>
                  <a:lnTo>
                    <a:pt x="126135" y="1959"/>
                  </a:lnTo>
                  <a:lnTo>
                    <a:pt x="126135" y="2383"/>
                  </a:lnTo>
                  <a:lnTo>
                    <a:pt x="107793" y="7314"/>
                  </a:lnTo>
                  <a:cubicBezTo>
                    <a:pt x="46275" y="40883"/>
                    <a:pt x="0" y="186031"/>
                    <a:pt x="0" y="360001"/>
                  </a:cubicBezTo>
                  <a:cubicBezTo>
                    <a:pt x="0" y="384854"/>
                    <a:pt x="944" y="409118"/>
                    <a:pt x="2742" y="432553"/>
                  </a:cubicBezTo>
                  <a:lnTo>
                    <a:pt x="6544" y="465209"/>
                  </a:lnTo>
                  <a:lnTo>
                    <a:pt x="0" y="471752"/>
                  </a:lnTo>
                  <a:lnTo>
                    <a:pt x="7406" y="472614"/>
                  </a:lnTo>
                  <a:lnTo>
                    <a:pt x="8779" y="484415"/>
                  </a:lnTo>
                  <a:lnTo>
                    <a:pt x="19207" y="473988"/>
                  </a:lnTo>
                  <a:lnTo>
                    <a:pt x="50843" y="477671"/>
                  </a:lnTo>
                  <a:cubicBezTo>
                    <a:pt x="74333" y="479473"/>
                    <a:pt x="98655" y="480420"/>
                    <a:pt x="123566" y="480420"/>
                  </a:cubicBezTo>
                  <a:cubicBezTo>
                    <a:pt x="297946" y="480420"/>
                    <a:pt x="443437" y="434035"/>
                    <a:pt x="477084" y="372373"/>
                  </a:cubicBezTo>
                  <a:lnTo>
                    <a:pt x="480817" y="358486"/>
                  </a:lnTo>
                  <a:lnTo>
                    <a:pt x="484416" y="358486"/>
                  </a:lnTo>
                  <a:lnTo>
                    <a:pt x="483527" y="348407"/>
                  </a:lnTo>
                  <a:lnTo>
                    <a:pt x="484416" y="345101"/>
                  </a:lnTo>
                  <a:lnTo>
                    <a:pt x="482318" y="334702"/>
                  </a:lnTo>
                  <a:lnTo>
                    <a:pt x="478845" y="295347"/>
                  </a:lnTo>
                  <a:cubicBezTo>
                    <a:pt x="453220" y="151892"/>
                    <a:pt x="341833" y="38147"/>
                    <a:pt x="199614" y="9045"/>
                  </a:cubicBezTo>
                  <a:lnTo>
                    <a:pt x="156446" y="4693"/>
                  </a:lnTo>
                  <a:lnTo>
                    <a:pt x="155560" y="4148"/>
                  </a:lnTo>
                  <a:cubicBezTo>
                    <a:pt x="148856" y="1416"/>
                    <a:pt x="141990" y="0"/>
                    <a:pt x="135000" y="0"/>
                  </a:cubicBezTo>
                  <a:close/>
                </a:path>
              </a:pathLst>
            </a:custGeom>
            <a:gradFill flip="none" rotWithShape="1">
              <a:gsLst>
                <a:gs pos="13000">
                  <a:schemeClr val="accent4">
                    <a:lumMod val="20000"/>
                    <a:lumOff val="80000"/>
                  </a:schemeClr>
                </a:gs>
                <a:gs pos="7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1800000"/>
              </a:lightRig>
            </a:scene3d>
            <a:sp3d prstMaterial="plastic">
              <a:bevelB w="0" h="72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9B75EC50-5F9F-48FD-B6F0-7D04906DD554}"/>
              </a:ext>
            </a:extLst>
          </p:cNvPr>
          <p:cNvGrpSpPr/>
          <p:nvPr/>
        </p:nvGrpSpPr>
        <p:grpSpPr>
          <a:xfrm>
            <a:off x="6734819" y="2709481"/>
            <a:ext cx="1440000" cy="1440000"/>
            <a:chOff x="6734819" y="2709481"/>
            <a:chExt cx="1440000" cy="144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223BD39E-B0B4-43DA-A8E8-EAF1A3596D2A}"/>
                </a:ext>
              </a:extLst>
            </p:cNvPr>
            <p:cNvSpPr/>
            <p:nvPr/>
          </p:nvSpPr>
          <p:spPr>
            <a:xfrm>
              <a:off x="6734819" y="2709481"/>
              <a:ext cx="1440000" cy="14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>
                <a:rot lat="0" lon="0" rev="3000000"/>
              </a:lightRig>
            </a:scene3d>
            <a:sp3d prstMaterial="plastic">
              <a:bevelT w="720090" h="720090"/>
              <a:bevelB w="720090" h="72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D73C1E0B-5FBE-4FBE-BB44-E6C196A1A819}"/>
                </a:ext>
              </a:extLst>
            </p:cNvPr>
            <p:cNvSpPr/>
            <p:nvPr/>
          </p:nvSpPr>
          <p:spPr>
            <a:xfrm rot="16200000">
              <a:off x="7225087" y="3084767"/>
              <a:ext cx="466935" cy="1023662"/>
            </a:xfrm>
            <a:custGeom>
              <a:avLst/>
              <a:gdLst>
                <a:gd name="connsiteX0" fmla="*/ 515566 w 515566"/>
                <a:gd name="connsiteY0" fmla="*/ 529293 h 1130276"/>
                <a:gd name="connsiteX1" fmla="*/ 515566 w 515566"/>
                <a:gd name="connsiteY1" fmla="*/ 558562 h 1130276"/>
                <a:gd name="connsiteX2" fmla="*/ 205231 w 515566"/>
                <a:gd name="connsiteY2" fmla="*/ 1130276 h 1130276"/>
                <a:gd name="connsiteX3" fmla="*/ 151006 w 515566"/>
                <a:gd name="connsiteY3" fmla="*/ 1067795 h 1130276"/>
                <a:gd name="connsiteX4" fmla="*/ 0 w 515566"/>
                <a:gd name="connsiteY4" fmla="*/ 558678 h 1130276"/>
                <a:gd name="connsiteX5" fmla="*/ 151006 w 515566"/>
                <a:gd name="connsiteY5" fmla="*/ 49561 h 1130276"/>
                <a:gd name="connsiteX6" fmla="*/ 194019 w 515566"/>
                <a:gd name="connsiteY6" fmla="*/ 0 h 113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566" h="1130276">
                  <a:moveTo>
                    <a:pt x="515566" y="529293"/>
                  </a:moveTo>
                  <a:lnTo>
                    <a:pt x="515566" y="558562"/>
                  </a:lnTo>
                  <a:lnTo>
                    <a:pt x="205231" y="1130276"/>
                  </a:lnTo>
                  <a:lnTo>
                    <a:pt x="151006" y="1067795"/>
                  </a:lnTo>
                  <a:cubicBezTo>
                    <a:pt x="57707" y="937501"/>
                    <a:pt x="0" y="757501"/>
                    <a:pt x="0" y="558678"/>
                  </a:cubicBezTo>
                  <a:cubicBezTo>
                    <a:pt x="0" y="359856"/>
                    <a:pt x="57707" y="179856"/>
                    <a:pt x="151006" y="49561"/>
                  </a:cubicBezTo>
                  <a:lnTo>
                    <a:pt x="194019" y="0"/>
                  </a:lnTo>
                  <a:close/>
                </a:path>
              </a:pathLst>
            </a:custGeom>
            <a:solidFill>
              <a:srgbClr val="6CA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FAC4D942-ED42-4B72-AA62-F61D45BFEF79}"/>
                </a:ext>
              </a:extLst>
            </p:cNvPr>
            <p:cNvSpPr/>
            <p:nvPr/>
          </p:nvSpPr>
          <p:spPr>
            <a:xfrm flipH="1">
              <a:off x="7464547" y="2769640"/>
              <a:ext cx="515566" cy="878245"/>
            </a:xfrm>
            <a:custGeom>
              <a:avLst/>
              <a:gdLst>
                <a:gd name="connsiteX0" fmla="*/ 515566 w 515566"/>
                <a:gd name="connsiteY0" fmla="*/ 0 h 878245"/>
                <a:gd name="connsiteX1" fmla="*/ 0 w 515566"/>
                <a:gd name="connsiteY1" fmla="*/ 720000 h 878245"/>
                <a:gd name="connsiteX2" fmla="*/ 10475 w 515566"/>
                <a:gd name="connsiteY2" fmla="*/ 865105 h 878245"/>
                <a:gd name="connsiteX3" fmla="*/ 13395 w 515566"/>
                <a:gd name="connsiteY3" fmla="*/ 878245 h 878245"/>
                <a:gd name="connsiteX4" fmla="*/ 515566 w 515566"/>
                <a:gd name="connsiteY4" fmla="*/ 605659 h 87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566" h="878245">
                  <a:moveTo>
                    <a:pt x="515566" y="0"/>
                  </a:moveTo>
                  <a:cubicBezTo>
                    <a:pt x="230827" y="0"/>
                    <a:pt x="0" y="322355"/>
                    <a:pt x="0" y="720000"/>
                  </a:cubicBezTo>
                  <a:cubicBezTo>
                    <a:pt x="0" y="769706"/>
                    <a:pt x="3607" y="818235"/>
                    <a:pt x="10475" y="865105"/>
                  </a:cubicBezTo>
                  <a:lnTo>
                    <a:pt x="13395" y="878245"/>
                  </a:lnTo>
                  <a:lnTo>
                    <a:pt x="515566" y="605659"/>
                  </a:lnTo>
                  <a:close/>
                </a:path>
              </a:pathLst>
            </a:custGeom>
            <a:solidFill>
              <a:srgbClr val="85B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E292AFFC-FCDC-402B-8724-D1D7E96C0CC1}"/>
                </a:ext>
              </a:extLst>
            </p:cNvPr>
            <p:cNvSpPr/>
            <p:nvPr/>
          </p:nvSpPr>
          <p:spPr>
            <a:xfrm>
              <a:off x="6946722" y="2777571"/>
              <a:ext cx="515566" cy="878245"/>
            </a:xfrm>
            <a:custGeom>
              <a:avLst/>
              <a:gdLst>
                <a:gd name="connsiteX0" fmla="*/ 515566 w 515566"/>
                <a:gd name="connsiteY0" fmla="*/ 0 h 878245"/>
                <a:gd name="connsiteX1" fmla="*/ 0 w 515566"/>
                <a:gd name="connsiteY1" fmla="*/ 720000 h 878245"/>
                <a:gd name="connsiteX2" fmla="*/ 10475 w 515566"/>
                <a:gd name="connsiteY2" fmla="*/ 865105 h 878245"/>
                <a:gd name="connsiteX3" fmla="*/ 13395 w 515566"/>
                <a:gd name="connsiteY3" fmla="*/ 878245 h 878245"/>
                <a:gd name="connsiteX4" fmla="*/ 515566 w 515566"/>
                <a:gd name="connsiteY4" fmla="*/ 605659 h 87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566" h="878245">
                  <a:moveTo>
                    <a:pt x="515566" y="0"/>
                  </a:moveTo>
                  <a:cubicBezTo>
                    <a:pt x="230827" y="0"/>
                    <a:pt x="0" y="322355"/>
                    <a:pt x="0" y="720000"/>
                  </a:cubicBezTo>
                  <a:cubicBezTo>
                    <a:pt x="0" y="769706"/>
                    <a:pt x="3607" y="818235"/>
                    <a:pt x="10475" y="865105"/>
                  </a:cubicBezTo>
                  <a:lnTo>
                    <a:pt x="13395" y="878245"/>
                  </a:lnTo>
                  <a:lnTo>
                    <a:pt x="515566" y="605659"/>
                  </a:lnTo>
                  <a:close/>
                </a:path>
              </a:pathLst>
            </a:custGeom>
            <a:solidFill>
              <a:srgbClr val="97C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391EFB37-C07E-4BC1-AAA1-4F6283081539}"/>
                </a:ext>
              </a:extLst>
            </p:cNvPr>
            <p:cNvSpPr/>
            <p:nvPr/>
          </p:nvSpPr>
          <p:spPr>
            <a:xfrm>
              <a:off x="7167704" y="3035463"/>
              <a:ext cx="589168" cy="605762"/>
            </a:xfrm>
            <a:custGeom>
              <a:avLst/>
              <a:gdLst>
                <a:gd name="connsiteX0" fmla="*/ 515566 w 1023663"/>
                <a:gd name="connsiteY0" fmla="*/ 0 h 1052495"/>
                <a:gd name="connsiteX1" fmla="*/ 515566 w 1023663"/>
                <a:gd name="connsiteY1" fmla="*/ 2849 h 1052495"/>
                <a:gd name="connsiteX2" fmla="*/ 612001 w 1023663"/>
                <a:gd name="connsiteY2" fmla="*/ 16425 h 1052495"/>
                <a:gd name="connsiteX3" fmla="*/ 1023663 w 1023663"/>
                <a:gd name="connsiteY3" fmla="*/ 721797 h 1052495"/>
                <a:gd name="connsiteX4" fmla="*/ 1013356 w 1023663"/>
                <a:gd name="connsiteY4" fmla="*/ 864575 h 1052495"/>
                <a:gd name="connsiteX5" fmla="*/ 1018766 w 1023663"/>
                <a:gd name="connsiteY5" fmla="*/ 867511 h 1052495"/>
                <a:gd name="connsiteX6" fmla="*/ 1011687 w 1023663"/>
                <a:gd name="connsiteY6" fmla="*/ 873655 h 1052495"/>
                <a:gd name="connsiteX7" fmla="*/ 1010268 w 1023663"/>
                <a:gd name="connsiteY7" fmla="*/ 880042 h 1052495"/>
                <a:gd name="connsiteX8" fmla="*/ 1006613 w 1023663"/>
                <a:gd name="connsiteY8" fmla="*/ 878058 h 1052495"/>
                <a:gd name="connsiteX9" fmla="*/ 962449 w 1023663"/>
                <a:gd name="connsiteY9" fmla="*/ 916387 h 1052495"/>
                <a:gd name="connsiteX10" fmla="*/ 503561 w 1023663"/>
                <a:gd name="connsiteY10" fmla="*/ 1052495 h 1052495"/>
                <a:gd name="connsiteX11" fmla="*/ 44673 w 1023663"/>
                <a:gd name="connsiteY11" fmla="*/ 916387 h 1052495"/>
                <a:gd name="connsiteX12" fmla="*/ 2 w 1023663"/>
                <a:gd name="connsiteY12" fmla="*/ 877617 h 1052495"/>
                <a:gd name="connsiteX13" fmla="*/ 11679 w 1023663"/>
                <a:gd name="connsiteY13" fmla="*/ 870523 h 1052495"/>
                <a:gd name="connsiteX14" fmla="*/ 10475 w 1023663"/>
                <a:gd name="connsiteY14" fmla="*/ 865105 h 1052495"/>
                <a:gd name="connsiteX15" fmla="*/ 0 w 1023663"/>
                <a:gd name="connsiteY15" fmla="*/ 720000 h 1052495"/>
                <a:gd name="connsiteX16" fmla="*/ 515566 w 1023663"/>
                <a:gd name="connsiteY16" fmla="*/ 0 h 10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3663" h="1052495">
                  <a:moveTo>
                    <a:pt x="515566" y="0"/>
                  </a:moveTo>
                  <a:lnTo>
                    <a:pt x="515566" y="2849"/>
                  </a:lnTo>
                  <a:lnTo>
                    <a:pt x="612001" y="16425"/>
                  </a:lnTo>
                  <a:cubicBezTo>
                    <a:pt x="846936" y="83562"/>
                    <a:pt x="1023663" y="373858"/>
                    <a:pt x="1023663" y="721797"/>
                  </a:cubicBezTo>
                  <a:lnTo>
                    <a:pt x="1013356" y="864575"/>
                  </a:lnTo>
                  <a:lnTo>
                    <a:pt x="1018766" y="867511"/>
                  </a:lnTo>
                  <a:lnTo>
                    <a:pt x="1011687" y="873655"/>
                  </a:lnTo>
                  <a:lnTo>
                    <a:pt x="1010268" y="880042"/>
                  </a:lnTo>
                  <a:lnTo>
                    <a:pt x="1006613" y="878058"/>
                  </a:lnTo>
                  <a:lnTo>
                    <a:pt x="962449" y="916387"/>
                  </a:lnTo>
                  <a:cubicBezTo>
                    <a:pt x="845010" y="1000481"/>
                    <a:pt x="682768" y="1052495"/>
                    <a:pt x="503561" y="1052495"/>
                  </a:cubicBezTo>
                  <a:cubicBezTo>
                    <a:pt x="324354" y="1052495"/>
                    <a:pt x="162113" y="1000481"/>
                    <a:pt x="44673" y="916387"/>
                  </a:cubicBezTo>
                  <a:lnTo>
                    <a:pt x="2" y="877617"/>
                  </a:lnTo>
                  <a:lnTo>
                    <a:pt x="11679" y="870523"/>
                  </a:lnTo>
                  <a:lnTo>
                    <a:pt x="10475" y="865105"/>
                  </a:lnTo>
                  <a:cubicBezTo>
                    <a:pt x="3607" y="818235"/>
                    <a:pt x="0" y="769706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CA9FEC6A-7109-4BBB-B60A-A55C742EE351}"/>
              </a:ext>
            </a:extLst>
          </p:cNvPr>
          <p:cNvGrpSpPr/>
          <p:nvPr/>
        </p:nvGrpSpPr>
        <p:grpSpPr>
          <a:xfrm>
            <a:off x="9262791" y="2718769"/>
            <a:ext cx="1440000" cy="1440000"/>
            <a:chOff x="9921979" y="4157412"/>
            <a:chExt cx="1440000" cy="1440000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xmlns="" id="{5F1746CE-34CA-4A02-ADFE-D7E9D09338BF}"/>
                </a:ext>
              </a:extLst>
            </p:cNvPr>
            <p:cNvSpPr/>
            <p:nvPr/>
          </p:nvSpPr>
          <p:spPr>
            <a:xfrm>
              <a:off x="9921979" y="4157412"/>
              <a:ext cx="1440000" cy="14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>
                <a:rot lat="0" lon="0" rev="3000000"/>
              </a:lightRig>
            </a:scene3d>
            <a:sp3d prstMaterial="plastic">
              <a:bevelT w="720090" h="720090"/>
              <a:bevelB w="720090" h="72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xmlns="" id="{D849E4E6-9AB2-4E5E-9230-46F949F1285A}"/>
                </a:ext>
              </a:extLst>
            </p:cNvPr>
            <p:cNvSpPr/>
            <p:nvPr/>
          </p:nvSpPr>
          <p:spPr>
            <a:xfrm rot="16200000">
              <a:off x="10412247" y="4532698"/>
              <a:ext cx="466935" cy="1023662"/>
            </a:xfrm>
            <a:custGeom>
              <a:avLst/>
              <a:gdLst>
                <a:gd name="connsiteX0" fmla="*/ 515566 w 515566"/>
                <a:gd name="connsiteY0" fmla="*/ 529293 h 1130276"/>
                <a:gd name="connsiteX1" fmla="*/ 515566 w 515566"/>
                <a:gd name="connsiteY1" fmla="*/ 558562 h 1130276"/>
                <a:gd name="connsiteX2" fmla="*/ 205231 w 515566"/>
                <a:gd name="connsiteY2" fmla="*/ 1130276 h 1130276"/>
                <a:gd name="connsiteX3" fmla="*/ 151006 w 515566"/>
                <a:gd name="connsiteY3" fmla="*/ 1067795 h 1130276"/>
                <a:gd name="connsiteX4" fmla="*/ 0 w 515566"/>
                <a:gd name="connsiteY4" fmla="*/ 558678 h 1130276"/>
                <a:gd name="connsiteX5" fmla="*/ 151006 w 515566"/>
                <a:gd name="connsiteY5" fmla="*/ 49561 h 1130276"/>
                <a:gd name="connsiteX6" fmla="*/ 194019 w 515566"/>
                <a:gd name="connsiteY6" fmla="*/ 0 h 113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566" h="1130276">
                  <a:moveTo>
                    <a:pt x="515566" y="529293"/>
                  </a:moveTo>
                  <a:lnTo>
                    <a:pt x="515566" y="558562"/>
                  </a:lnTo>
                  <a:lnTo>
                    <a:pt x="205231" y="1130276"/>
                  </a:lnTo>
                  <a:lnTo>
                    <a:pt x="151006" y="1067795"/>
                  </a:lnTo>
                  <a:cubicBezTo>
                    <a:pt x="57707" y="937501"/>
                    <a:pt x="0" y="757501"/>
                    <a:pt x="0" y="558678"/>
                  </a:cubicBezTo>
                  <a:cubicBezTo>
                    <a:pt x="0" y="359856"/>
                    <a:pt x="57707" y="179856"/>
                    <a:pt x="151006" y="49561"/>
                  </a:cubicBezTo>
                  <a:lnTo>
                    <a:pt x="194019" y="0"/>
                  </a:lnTo>
                  <a:close/>
                </a:path>
              </a:pathLst>
            </a:custGeom>
            <a:solidFill>
              <a:srgbClr val="6CA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xmlns="" id="{1EF72D59-58E1-4BBE-A6A2-56705D40B06F}"/>
                </a:ext>
              </a:extLst>
            </p:cNvPr>
            <p:cNvSpPr/>
            <p:nvPr/>
          </p:nvSpPr>
          <p:spPr>
            <a:xfrm flipH="1">
              <a:off x="10651707" y="4217571"/>
              <a:ext cx="515566" cy="878245"/>
            </a:xfrm>
            <a:custGeom>
              <a:avLst/>
              <a:gdLst>
                <a:gd name="connsiteX0" fmla="*/ 515566 w 515566"/>
                <a:gd name="connsiteY0" fmla="*/ 0 h 878245"/>
                <a:gd name="connsiteX1" fmla="*/ 0 w 515566"/>
                <a:gd name="connsiteY1" fmla="*/ 720000 h 878245"/>
                <a:gd name="connsiteX2" fmla="*/ 10475 w 515566"/>
                <a:gd name="connsiteY2" fmla="*/ 865105 h 878245"/>
                <a:gd name="connsiteX3" fmla="*/ 13395 w 515566"/>
                <a:gd name="connsiteY3" fmla="*/ 878245 h 878245"/>
                <a:gd name="connsiteX4" fmla="*/ 515566 w 515566"/>
                <a:gd name="connsiteY4" fmla="*/ 605659 h 87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566" h="878245">
                  <a:moveTo>
                    <a:pt x="515566" y="0"/>
                  </a:moveTo>
                  <a:cubicBezTo>
                    <a:pt x="230827" y="0"/>
                    <a:pt x="0" y="322355"/>
                    <a:pt x="0" y="720000"/>
                  </a:cubicBezTo>
                  <a:cubicBezTo>
                    <a:pt x="0" y="769706"/>
                    <a:pt x="3607" y="818235"/>
                    <a:pt x="10475" y="865105"/>
                  </a:cubicBezTo>
                  <a:lnTo>
                    <a:pt x="13395" y="878245"/>
                  </a:lnTo>
                  <a:lnTo>
                    <a:pt x="515566" y="605659"/>
                  </a:lnTo>
                  <a:close/>
                </a:path>
              </a:pathLst>
            </a:custGeom>
            <a:solidFill>
              <a:srgbClr val="85B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xmlns="" id="{5EF9BD3B-626F-48BE-B900-2CCFC0C2F6D3}"/>
                </a:ext>
              </a:extLst>
            </p:cNvPr>
            <p:cNvSpPr/>
            <p:nvPr/>
          </p:nvSpPr>
          <p:spPr>
            <a:xfrm>
              <a:off x="10133882" y="4225502"/>
              <a:ext cx="515566" cy="878245"/>
            </a:xfrm>
            <a:custGeom>
              <a:avLst/>
              <a:gdLst>
                <a:gd name="connsiteX0" fmla="*/ 515566 w 515566"/>
                <a:gd name="connsiteY0" fmla="*/ 0 h 878245"/>
                <a:gd name="connsiteX1" fmla="*/ 0 w 515566"/>
                <a:gd name="connsiteY1" fmla="*/ 720000 h 878245"/>
                <a:gd name="connsiteX2" fmla="*/ 10475 w 515566"/>
                <a:gd name="connsiteY2" fmla="*/ 865105 h 878245"/>
                <a:gd name="connsiteX3" fmla="*/ 13395 w 515566"/>
                <a:gd name="connsiteY3" fmla="*/ 878245 h 878245"/>
                <a:gd name="connsiteX4" fmla="*/ 515566 w 515566"/>
                <a:gd name="connsiteY4" fmla="*/ 605659 h 87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566" h="878245">
                  <a:moveTo>
                    <a:pt x="515566" y="0"/>
                  </a:moveTo>
                  <a:cubicBezTo>
                    <a:pt x="230827" y="0"/>
                    <a:pt x="0" y="322355"/>
                    <a:pt x="0" y="720000"/>
                  </a:cubicBezTo>
                  <a:cubicBezTo>
                    <a:pt x="0" y="769706"/>
                    <a:pt x="3607" y="818235"/>
                    <a:pt x="10475" y="865105"/>
                  </a:cubicBezTo>
                  <a:lnTo>
                    <a:pt x="13395" y="878245"/>
                  </a:lnTo>
                  <a:lnTo>
                    <a:pt x="515566" y="605659"/>
                  </a:lnTo>
                  <a:close/>
                </a:path>
              </a:pathLst>
            </a:custGeom>
            <a:solidFill>
              <a:srgbClr val="97C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17B02A4E-BED3-4B35-988D-6E72EE2E00B7}"/>
                </a:ext>
              </a:extLst>
            </p:cNvPr>
            <p:cNvGrpSpPr/>
            <p:nvPr/>
          </p:nvGrpSpPr>
          <p:grpSpPr>
            <a:xfrm>
              <a:off x="10244423" y="4362906"/>
              <a:ext cx="829082" cy="839075"/>
              <a:chOff x="9581656" y="2914307"/>
              <a:chExt cx="829082" cy="839075"/>
            </a:xfrm>
          </p:grpSpPr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xmlns="" id="{92EF4E23-D601-4301-8537-A24B34EFE6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990058" y="2922238"/>
                <a:ext cx="412452" cy="702596"/>
              </a:xfrm>
              <a:custGeom>
                <a:avLst/>
                <a:gdLst>
                  <a:gd name="connsiteX0" fmla="*/ 515566 w 515566"/>
                  <a:gd name="connsiteY0" fmla="*/ 0 h 878245"/>
                  <a:gd name="connsiteX1" fmla="*/ 0 w 515566"/>
                  <a:gd name="connsiteY1" fmla="*/ 720000 h 878245"/>
                  <a:gd name="connsiteX2" fmla="*/ 10475 w 515566"/>
                  <a:gd name="connsiteY2" fmla="*/ 865105 h 878245"/>
                  <a:gd name="connsiteX3" fmla="*/ 13395 w 515566"/>
                  <a:gd name="connsiteY3" fmla="*/ 878245 h 878245"/>
                  <a:gd name="connsiteX4" fmla="*/ 515566 w 515566"/>
                  <a:gd name="connsiteY4" fmla="*/ 605659 h 87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566" h="878245">
                    <a:moveTo>
                      <a:pt x="515566" y="0"/>
                    </a:moveTo>
                    <a:cubicBezTo>
                      <a:pt x="230827" y="0"/>
                      <a:pt x="0" y="322355"/>
                      <a:pt x="0" y="720000"/>
                    </a:cubicBezTo>
                    <a:cubicBezTo>
                      <a:pt x="0" y="769706"/>
                      <a:pt x="3607" y="818235"/>
                      <a:pt x="10475" y="865105"/>
                    </a:cubicBezTo>
                    <a:lnTo>
                      <a:pt x="13395" y="878245"/>
                    </a:lnTo>
                    <a:lnTo>
                      <a:pt x="515566" y="605659"/>
                    </a:lnTo>
                    <a:close/>
                  </a:path>
                </a:pathLst>
              </a:custGeom>
              <a:solidFill>
                <a:srgbClr val="537D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xmlns="" id="{032D2329-4CAF-4914-A93D-FC4E56A6C9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81656" y="2914307"/>
                <a:ext cx="412453" cy="702596"/>
              </a:xfrm>
              <a:custGeom>
                <a:avLst/>
                <a:gdLst>
                  <a:gd name="connsiteX0" fmla="*/ 515566 w 515566"/>
                  <a:gd name="connsiteY0" fmla="*/ 0 h 878245"/>
                  <a:gd name="connsiteX1" fmla="*/ 0 w 515566"/>
                  <a:gd name="connsiteY1" fmla="*/ 720000 h 878245"/>
                  <a:gd name="connsiteX2" fmla="*/ 10475 w 515566"/>
                  <a:gd name="connsiteY2" fmla="*/ 865105 h 878245"/>
                  <a:gd name="connsiteX3" fmla="*/ 13395 w 515566"/>
                  <a:gd name="connsiteY3" fmla="*/ 878245 h 878245"/>
                  <a:gd name="connsiteX4" fmla="*/ 515566 w 515566"/>
                  <a:gd name="connsiteY4" fmla="*/ 605659 h 87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566" h="878245">
                    <a:moveTo>
                      <a:pt x="515566" y="0"/>
                    </a:moveTo>
                    <a:cubicBezTo>
                      <a:pt x="230827" y="0"/>
                      <a:pt x="0" y="322355"/>
                      <a:pt x="0" y="720000"/>
                    </a:cubicBezTo>
                    <a:cubicBezTo>
                      <a:pt x="0" y="769706"/>
                      <a:pt x="3607" y="818235"/>
                      <a:pt x="10475" y="865105"/>
                    </a:cubicBezTo>
                    <a:lnTo>
                      <a:pt x="13395" y="878245"/>
                    </a:lnTo>
                    <a:lnTo>
                      <a:pt x="515566" y="605659"/>
                    </a:lnTo>
                    <a:close/>
                  </a:path>
                </a:pathLst>
              </a:custGeom>
              <a:solidFill>
                <a:srgbClr val="6A8E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xmlns="" id="{E24A4BA6-AD09-4F88-A924-1F33A3CAB75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810006" y="3152650"/>
                <a:ext cx="376363" cy="825101"/>
              </a:xfrm>
              <a:custGeom>
                <a:avLst/>
                <a:gdLst>
                  <a:gd name="connsiteX0" fmla="*/ 515566 w 515566"/>
                  <a:gd name="connsiteY0" fmla="*/ 529293 h 1130276"/>
                  <a:gd name="connsiteX1" fmla="*/ 515566 w 515566"/>
                  <a:gd name="connsiteY1" fmla="*/ 558562 h 1130276"/>
                  <a:gd name="connsiteX2" fmla="*/ 205231 w 515566"/>
                  <a:gd name="connsiteY2" fmla="*/ 1130276 h 1130276"/>
                  <a:gd name="connsiteX3" fmla="*/ 151006 w 515566"/>
                  <a:gd name="connsiteY3" fmla="*/ 1067795 h 1130276"/>
                  <a:gd name="connsiteX4" fmla="*/ 0 w 515566"/>
                  <a:gd name="connsiteY4" fmla="*/ 558678 h 1130276"/>
                  <a:gd name="connsiteX5" fmla="*/ 151006 w 515566"/>
                  <a:gd name="connsiteY5" fmla="*/ 49561 h 1130276"/>
                  <a:gd name="connsiteX6" fmla="*/ 194019 w 515566"/>
                  <a:gd name="connsiteY6" fmla="*/ 0 h 113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5566" h="1130276">
                    <a:moveTo>
                      <a:pt x="515566" y="529293"/>
                    </a:moveTo>
                    <a:lnTo>
                      <a:pt x="515566" y="558562"/>
                    </a:lnTo>
                    <a:lnTo>
                      <a:pt x="205231" y="1130276"/>
                    </a:lnTo>
                    <a:lnTo>
                      <a:pt x="151006" y="1067795"/>
                    </a:lnTo>
                    <a:cubicBezTo>
                      <a:pt x="57707" y="937501"/>
                      <a:pt x="0" y="757501"/>
                      <a:pt x="0" y="558678"/>
                    </a:cubicBezTo>
                    <a:cubicBezTo>
                      <a:pt x="0" y="359856"/>
                      <a:pt x="57707" y="179856"/>
                      <a:pt x="151006" y="49561"/>
                    </a:cubicBezTo>
                    <a:lnTo>
                      <a:pt x="194019" y="0"/>
                    </a:lnTo>
                    <a:close/>
                  </a:path>
                </a:pathLst>
              </a:custGeom>
              <a:solidFill>
                <a:srgbClr val="3C6C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xmlns="" id="{D6362CCA-3D7F-4475-BB4C-B606AA1A8E58}"/>
                </a:ext>
              </a:extLst>
            </p:cNvPr>
            <p:cNvSpPr/>
            <p:nvPr/>
          </p:nvSpPr>
          <p:spPr>
            <a:xfrm>
              <a:off x="10371147" y="4496011"/>
              <a:ext cx="589168" cy="605762"/>
            </a:xfrm>
            <a:custGeom>
              <a:avLst/>
              <a:gdLst>
                <a:gd name="connsiteX0" fmla="*/ 515566 w 1023663"/>
                <a:gd name="connsiteY0" fmla="*/ 0 h 1052495"/>
                <a:gd name="connsiteX1" fmla="*/ 515566 w 1023663"/>
                <a:gd name="connsiteY1" fmla="*/ 2849 h 1052495"/>
                <a:gd name="connsiteX2" fmla="*/ 612001 w 1023663"/>
                <a:gd name="connsiteY2" fmla="*/ 16425 h 1052495"/>
                <a:gd name="connsiteX3" fmla="*/ 1023663 w 1023663"/>
                <a:gd name="connsiteY3" fmla="*/ 721797 h 1052495"/>
                <a:gd name="connsiteX4" fmla="*/ 1013356 w 1023663"/>
                <a:gd name="connsiteY4" fmla="*/ 864575 h 1052495"/>
                <a:gd name="connsiteX5" fmla="*/ 1018766 w 1023663"/>
                <a:gd name="connsiteY5" fmla="*/ 867511 h 1052495"/>
                <a:gd name="connsiteX6" fmla="*/ 1011687 w 1023663"/>
                <a:gd name="connsiteY6" fmla="*/ 873655 h 1052495"/>
                <a:gd name="connsiteX7" fmla="*/ 1010268 w 1023663"/>
                <a:gd name="connsiteY7" fmla="*/ 880042 h 1052495"/>
                <a:gd name="connsiteX8" fmla="*/ 1006613 w 1023663"/>
                <a:gd name="connsiteY8" fmla="*/ 878058 h 1052495"/>
                <a:gd name="connsiteX9" fmla="*/ 962449 w 1023663"/>
                <a:gd name="connsiteY9" fmla="*/ 916387 h 1052495"/>
                <a:gd name="connsiteX10" fmla="*/ 503561 w 1023663"/>
                <a:gd name="connsiteY10" fmla="*/ 1052495 h 1052495"/>
                <a:gd name="connsiteX11" fmla="*/ 44673 w 1023663"/>
                <a:gd name="connsiteY11" fmla="*/ 916387 h 1052495"/>
                <a:gd name="connsiteX12" fmla="*/ 2 w 1023663"/>
                <a:gd name="connsiteY12" fmla="*/ 877617 h 1052495"/>
                <a:gd name="connsiteX13" fmla="*/ 11679 w 1023663"/>
                <a:gd name="connsiteY13" fmla="*/ 870523 h 1052495"/>
                <a:gd name="connsiteX14" fmla="*/ 10475 w 1023663"/>
                <a:gd name="connsiteY14" fmla="*/ 865105 h 1052495"/>
                <a:gd name="connsiteX15" fmla="*/ 0 w 1023663"/>
                <a:gd name="connsiteY15" fmla="*/ 720000 h 1052495"/>
                <a:gd name="connsiteX16" fmla="*/ 515566 w 1023663"/>
                <a:gd name="connsiteY16" fmla="*/ 0 h 10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3663" h="1052495">
                  <a:moveTo>
                    <a:pt x="515566" y="0"/>
                  </a:moveTo>
                  <a:lnTo>
                    <a:pt x="515566" y="2849"/>
                  </a:lnTo>
                  <a:lnTo>
                    <a:pt x="612001" y="16425"/>
                  </a:lnTo>
                  <a:cubicBezTo>
                    <a:pt x="846936" y="83562"/>
                    <a:pt x="1023663" y="373858"/>
                    <a:pt x="1023663" y="721797"/>
                  </a:cubicBezTo>
                  <a:lnTo>
                    <a:pt x="1013356" y="864575"/>
                  </a:lnTo>
                  <a:lnTo>
                    <a:pt x="1018766" y="867511"/>
                  </a:lnTo>
                  <a:lnTo>
                    <a:pt x="1011687" y="873655"/>
                  </a:lnTo>
                  <a:lnTo>
                    <a:pt x="1010268" y="880042"/>
                  </a:lnTo>
                  <a:lnTo>
                    <a:pt x="1006613" y="878058"/>
                  </a:lnTo>
                  <a:lnTo>
                    <a:pt x="962449" y="916387"/>
                  </a:lnTo>
                  <a:cubicBezTo>
                    <a:pt x="845010" y="1000481"/>
                    <a:pt x="682768" y="1052495"/>
                    <a:pt x="503561" y="1052495"/>
                  </a:cubicBezTo>
                  <a:cubicBezTo>
                    <a:pt x="324354" y="1052495"/>
                    <a:pt x="162113" y="1000481"/>
                    <a:pt x="44673" y="916387"/>
                  </a:cubicBezTo>
                  <a:lnTo>
                    <a:pt x="2" y="877617"/>
                  </a:lnTo>
                  <a:lnTo>
                    <a:pt x="11679" y="870523"/>
                  </a:lnTo>
                  <a:lnTo>
                    <a:pt x="10475" y="865105"/>
                  </a:lnTo>
                  <a:cubicBezTo>
                    <a:pt x="3607" y="818235"/>
                    <a:pt x="0" y="769706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62DAC80C-2D17-473A-863E-FB8AD2846C89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B5956BDB-804C-45D8-A1D0-DF5AAACCC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96D03CBB-007B-49C1-99C3-323C18941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498DFB5C-3C57-4B4E-8D8A-752C178DD7C2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纳米颗粒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87D9B26D-C112-4D1B-8626-52503CE8AECB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Nanoparticles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81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9711638-B2AC-48B4-A6E2-8DF36AA11E09}"/>
              </a:ext>
            </a:extLst>
          </p:cNvPr>
          <p:cNvGrpSpPr/>
          <p:nvPr/>
        </p:nvGrpSpPr>
        <p:grpSpPr>
          <a:xfrm>
            <a:off x="1520337" y="2823942"/>
            <a:ext cx="1440000" cy="1440000"/>
            <a:chOff x="1520337" y="2816950"/>
            <a:chExt cx="1440000" cy="1440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ED2E2281-0624-4876-829D-8DD95FAF7070}"/>
                </a:ext>
              </a:extLst>
            </p:cNvPr>
            <p:cNvSpPr/>
            <p:nvPr/>
          </p:nvSpPr>
          <p:spPr>
            <a:xfrm>
              <a:off x="1520337" y="2816950"/>
              <a:ext cx="1440000" cy="14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perspectiveHeroicExtremeLeftFacing" fov="5400000">
                <a:rot lat="18260112" lon="1965206" rev="18934145"/>
              </a:camera>
              <a:lightRig rig="balanced" dir="t">
                <a:rot lat="0" lon="0" rev="6000000"/>
              </a:lightRig>
            </a:scene3d>
            <a:sp3d extrusionH="254000" prstMaterial="plastic">
              <a:bevelT w="38100" h="12700" prst="coolSlan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F9C8EC8-C49E-4701-B382-72372A4FFBE0}"/>
                </a:ext>
              </a:extLst>
            </p:cNvPr>
            <p:cNvGrpSpPr/>
            <p:nvPr/>
          </p:nvGrpSpPr>
          <p:grpSpPr>
            <a:xfrm>
              <a:off x="1597777" y="2896150"/>
              <a:ext cx="1285121" cy="1281600"/>
              <a:chOff x="6096000" y="2384950"/>
              <a:chExt cx="1285121" cy="1281600"/>
            </a:xfrm>
            <a:scene3d>
              <a:camera prst="perspectiveAbove" fov="5400000">
                <a:rot lat="18258000" lon="1968000" rev="18936000"/>
              </a:camera>
              <a:lightRig rig="soft" dir="t">
                <a:rot lat="0" lon="0" rev="14400000"/>
              </a:lightRig>
            </a:scene3d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568F60B8-8ABB-4993-A66F-1E076F554726}"/>
                  </a:ext>
                </a:extLst>
              </p:cNvPr>
              <p:cNvSpPr/>
              <p:nvPr/>
            </p:nvSpPr>
            <p:spPr>
              <a:xfrm>
                <a:off x="6096000" y="2384950"/>
                <a:ext cx="360000" cy="360000"/>
              </a:xfrm>
              <a:prstGeom prst="donut">
                <a:avLst/>
              </a:prstGeom>
              <a:solidFill>
                <a:srgbClr val="BF95DF"/>
              </a:solidFill>
              <a:ln>
                <a:noFill/>
              </a:ln>
              <a:sp3d z="508000" extrusionH="508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49AB75C6-EAD8-46A9-B533-4456DBBB4AE1}"/>
                  </a:ext>
                </a:extLst>
              </p:cNvPr>
              <p:cNvSpPr/>
              <p:nvPr/>
            </p:nvSpPr>
            <p:spPr>
              <a:xfrm>
                <a:off x="6565325" y="2384950"/>
                <a:ext cx="360000" cy="360000"/>
              </a:xfrm>
              <a:prstGeom prst="donut">
                <a:avLst/>
              </a:prstGeom>
              <a:solidFill>
                <a:srgbClr val="BF95DF"/>
              </a:solidFill>
              <a:ln>
                <a:noFill/>
              </a:ln>
              <a:sp3d z="508000" extrusionH="508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D7706111-9257-4864-A745-DF61612E07BD}"/>
                  </a:ext>
                </a:extLst>
              </p:cNvPr>
              <p:cNvSpPr/>
              <p:nvPr/>
            </p:nvSpPr>
            <p:spPr>
              <a:xfrm>
                <a:off x="7021107" y="2384950"/>
                <a:ext cx="360000" cy="360000"/>
              </a:xfrm>
              <a:prstGeom prst="donut">
                <a:avLst/>
              </a:prstGeom>
              <a:solidFill>
                <a:srgbClr val="BF95DF"/>
              </a:solidFill>
              <a:ln>
                <a:noFill/>
              </a:ln>
              <a:sp3d z="508000" extrusionH="508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8C7C0E84-7D19-4D1F-B960-69F2BD3C1E6D}"/>
                  </a:ext>
                </a:extLst>
              </p:cNvPr>
              <p:cNvSpPr/>
              <p:nvPr/>
            </p:nvSpPr>
            <p:spPr>
              <a:xfrm>
                <a:off x="6096013" y="3306550"/>
                <a:ext cx="360000" cy="360000"/>
              </a:xfrm>
              <a:prstGeom prst="donut">
                <a:avLst/>
              </a:prstGeom>
              <a:solidFill>
                <a:srgbClr val="BF95DF"/>
              </a:solidFill>
              <a:ln>
                <a:noFill/>
              </a:ln>
              <a:sp3d z="508000" extrusionH="508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37DB7850-E72D-4180-9AC7-B7DC3AF860CD}"/>
                  </a:ext>
                </a:extLst>
              </p:cNvPr>
              <p:cNvSpPr/>
              <p:nvPr/>
            </p:nvSpPr>
            <p:spPr>
              <a:xfrm>
                <a:off x="6565338" y="3306550"/>
                <a:ext cx="360000" cy="360000"/>
              </a:xfrm>
              <a:prstGeom prst="donut">
                <a:avLst/>
              </a:prstGeom>
              <a:solidFill>
                <a:srgbClr val="BF95DF"/>
              </a:solidFill>
              <a:ln>
                <a:noFill/>
              </a:ln>
              <a:sp3d z="508000" extrusionH="508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025CD02A-201E-4996-8B69-C81565D5D639}"/>
                  </a:ext>
                </a:extLst>
              </p:cNvPr>
              <p:cNvSpPr/>
              <p:nvPr/>
            </p:nvSpPr>
            <p:spPr>
              <a:xfrm>
                <a:off x="7021121" y="3306550"/>
                <a:ext cx="360000" cy="360000"/>
              </a:xfrm>
              <a:prstGeom prst="donut">
                <a:avLst/>
              </a:prstGeom>
              <a:solidFill>
                <a:srgbClr val="BF95DF"/>
              </a:solidFill>
              <a:ln>
                <a:noFill/>
              </a:ln>
              <a:sp3d z="508000" extrusionH="508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8CA07C7A-CA8A-4F01-B9B3-9F72121AF283}"/>
                  </a:ext>
                </a:extLst>
              </p:cNvPr>
              <p:cNvSpPr/>
              <p:nvPr/>
            </p:nvSpPr>
            <p:spPr>
              <a:xfrm>
                <a:off x="6096000" y="2845750"/>
                <a:ext cx="360000" cy="360000"/>
              </a:xfrm>
              <a:prstGeom prst="donut">
                <a:avLst/>
              </a:prstGeom>
              <a:solidFill>
                <a:srgbClr val="BF95DF"/>
              </a:solidFill>
              <a:ln>
                <a:noFill/>
              </a:ln>
              <a:sp3d z="508000" extrusionH="508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C958BB4F-BA6B-4FFA-A2BC-F453C2FBD22B}"/>
                  </a:ext>
                </a:extLst>
              </p:cNvPr>
              <p:cNvSpPr/>
              <p:nvPr/>
            </p:nvSpPr>
            <p:spPr>
              <a:xfrm>
                <a:off x="6565322" y="2845750"/>
                <a:ext cx="360000" cy="360000"/>
              </a:xfrm>
              <a:prstGeom prst="donut">
                <a:avLst/>
              </a:prstGeom>
              <a:solidFill>
                <a:srgbClr val="BF95DF"/>
              </a:solidFill>
              <a:ln>
                <a:noFill/>
              </a:ln>
              <a:sp3d z="508000" extrusionH="508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5841704D-B600-4C66-BEC3-2D55CB106FEA}"/>
                  </a:ext>
                </a:extLst>
              </p:cNvPr>
              <p:cNvSpPr/>
              <p:nvPr/>
            </p:nvSpPr>
            <p:spPr>
              <a:xfrm>
                <a:off x="7021104" y="2845750"/>
                <a:ext cx="360000" cy="360000"/>
              </a:xfrm>
              <a:prstGeom prst="donut">
                <a:avLst/>
              </a:prstGeom>
              <a:solidFill>
                <a:srgbClr val="BF95DF"/>
              </a:solidFill>
              <a:ln>
                <a:noFill/>
              </a:ln>
              <a:sp3d z="508000" extrusionH="508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8298004A-474A-47B3-99D5-C0611F17A31D}"/>
              </a:ext>
            </a:extLst>
          </p:cNvPr>
          <p:cNvGrpSpPr/>
          <p:nvPr/>
        </p:nvGrpSpPr>
        <p:grpSpPr>
          <a:xfrm>
            <a:off x="4148520" y="2823942"/>
            <a:ext cx="1440000" cy="1440000"/>
            <a:chOff x="4260294" y="2999044"/>
            <a:chExt cx="1440000" cy="1440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AFAC9B5F-A20D-41A7-8C59-B314EAD2D15B}"/>
                </a:ext>
              </a:extLst>
            </p:cNvPr>
            <p:cNvSpPr/>
            <p:nvPr/>
          </p:nvSpPr>
          <p:spPr>
            <a:xfrm>
              <a:off x="4260294" y="2999044"/>
              <a:ext cx="1440000" cy="14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perspectiveHeroicExtremeLeftFacing" fov="5400000">
                <a:rot lat="18260112" lon="1965206" rev="18934145"/>
              </a:camera>
              <a:lightRig rig="balanced" dir="t">
                <a:rot lat="0" lon="0" rev="6000000"/>
              </a:lightRig>
            </a:scene3d>
            <a:sp3d extrusionH="254000" prstMaterial="plastic">
              <a:bevelT w="38100" h="12700" prst="relaxedInse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1C28EF94-70E5-4B38-AF6F-7DA92ABD7A51}"/>
                </a:ext>
              </a:extLst>
            </p:cNvPr>
            <p:cNvGrpSpPr/>
            <p:nvPr/>
          </p:nvGrpSpPr>
          <p:grpSpPr>
            <a:xfrm>
              <a:off x="4337734" y="3078244"/>
              <a:ext cx="1285121" cy="1281600"/>
              <a:chOff x="6096000" y="2384950"/>
              <a:chExt cx="1285121" cy="1281600"/>
            </a:xfrm>
            <a:solidFill>
              <a:schemeClr val="accent5">
                <a:lumMod val="60000"/>
                <a:lumOff val="40000"/>
              </a:schemeClr>
            </a:solidFill>
            <a:scene3d>
              <a:camera prst="perspectiveAbove" fov="5400000">
                <a:rot lat="18258000" lon="1968000" rev="18936000"/>
              </a:camera>
              <a:lightRig rig="soft" dir="t">
                <a:rot lat="0" lon="0" rev="14400000"/>
              </a:lightRig>
            </a:scene3d>
          </p:grpSpPr>
          <p:sp>
            <p:nvSpPr>
              <p:cNvPr id="21" name="矩形 4">
                <a:extLst>
                  <a:ext uri="{FF2B5EF4-FFF2-40B4-BE49-F238E27FC236}">
                    <a16:creationId xmlns:a16="http://schemas.microsoft.com/office/drawing/2014/main" xmlns="" id="{BF2E49E4-F347-418D-99AE-1CF35B5E55C1}"/>
                  </a:ext>
                </a:extLst>
              </p:cNvPr>
              <p:cNvSpPr/>
              <p:nvPr/>
            </p:nvSpPr>
            <p:spPr>
              <a:xfrm>
                <a:off x="6096000" y="2384950"/>
                <a:ext cx="360000" cy="360000"/>
              </a:xfrm>
              <a:prstGeom prst="donut">
                <a:avLst/>
              </a:prstGeom>
              <a:grpFill/>
              <a:ln>
                <a:noFill/>
              </a:ln>
              <a:sp3d z="508000" extrusionH="254000" prstMaterial="plastic">
                <a:bevelT w="127000" h="2540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xmlns="" id="{1D25BEC1-0207-4BFF-9A37-8B62B89F4F89}"/>
                  </a:ext>
                </a:extLst>
              </p:cNvPr>
              <p:cNvSpPr/>
              <p:nvPr/>
            </p:nvSpPr>
            <p:spPr>
              <a:xfrm>
                <a:off x="6565325" y="2384950"/>
                <a:ext cx="360000" cy="360000"/>
              </a:xfrm>
              <a:prstGeom prst="donut">
                <a:avLst/>
              </a:prstGeom>
              <a:grpFill/>
              <a:ln>
                <a:noFill/>
              </a:ln>
              <a:sp3d z="508000" extrusionH="254000" prstMaterial="plastic">
                <a:bevelT w="127000" h="2540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6">
                <a:extLst>
                  <a:ext uri="{FF2B5EF4-FFF2-40B4-BE49-F238E27FC236}">
                    <a16:creationId xmlns:a16="http://schemas.microsoft.com/office/drawing/2014/main" xmlns="" id="{844CDCE5-C6ED-49D8-B854-0F4283EFF779}"/>
                  </a:ext>
                </a:extLst>
              </p:cNvPr>
              <p:cNvSpPr/>
              <p:nvPr/>
            </p:nvSpPr>
            <p:spPr>
              <a:xfrm>
                <a:off x="7021107" y="2384950"/>
                <a:ext cx="360000" cy="360000"/>
              </a:xfrm>
              <a:prstGeom prst="donut">
                <a:avLst/>
              </a:prstGeom>
              <a:grpFill/>
              <a:ln>
                <a:noFill/>
              </a:ln>
              <a:sp3d z="508000" extrusionH="254000" prstMaterial="plastic">
                <a:bevelT w="127000" h="2540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7">
                <a:extLst>
                  <a:ext uri="{FF2B5EF4-FFF2-40B4-BE49-F238E27FC236}">
                    <a16:creationId xmlns:a16="http://schemas.microsoft.com/office/drawing/2014/main" xmlns="" id="{4C7B5C4C-E6AB-477F-B267-2E141FD28285}"/>
                  </a:ext>
                </a:extLst>
              </p:cNvPr>
              <p:cNvSpPr/>
              <p:nvPr/>
            </p:nvSpPr>
            <p:spPr>
              <a:xfrm>
                <a:off x="6096013" y="3306550"/>
                <a:ext cx="360000" cy="360000"/>
              </a:xfrm>
              <a:prstGeom prst="donut">
                <a:avLst/>
              </a:prstGeom>
              <a:grpFill/>
              <a:ln>
                <a:noFill/>
              </a:ln>
              <a:sp3d z="508000" extrusionH="254000" prstMaterial="plastic">
                <a:bevelT w="127000" h="2540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xmlns="" id="{20921AFB-4D20-4C06-855A-C917BC979A43}"/>
                  </a:ext>
                </a:extLst>
              </p:cNvPr>
              <p:cNvSpPr/>
              <p:nvPr/>
            </p:nvSpPr>
            <p:spPr>
              <a:xfrm>
                <a:off x="6565338" y="3306550"/>
                <a:ext cx="360000" cy="360000"/>
              </a:xfrm>
              <a:prstGeom prst="donut">
                <a:avLst/>
              </a:prstGeom>
              <a:grpFill/>
              <a:ln>
                <a:noFill/>
              </a:ln>
              <a:sp3d z="508000" extrusionH="254000" prstMaterial="plastic">
                <a:bevelT w="127000" h="2540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xmlns="" id="{939C72CE-535C-49F9-AB35-B8A88C9FDAB2}"/>
                  </a:ext>
                </a:extLst>
              </p:cNvPr>
              <p:cNvSpPr/>
              <p:nvPr/>
            </p:nvSpPr>
            <p:spPr>
              <a:xfrm>
                <a:off x="7021121" y="3306550"/>
                <a:ext cx="360000" cy="360000"/>
              </a:xfrm>
              <a:prstGeom prst="donut">
                <a:avLst/>
              </a:prstGeom>
              <a:grpFill/>
              <a:ln>
                <a:noFill/>
              </a:ln>
              <a:sp3d z="508000" extrusionH="254000" prstMaterial="plastic">
                <a:bevelT w="127000" h="2540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矩形 10">
                <a:extLst>
                  <a:ext uri="{FF2B5EF4-FFF2-40B4-BE49-F238E27FC236}">
                    <a16:creationId xmlns:a16="http://schemas.microsoft.com/office/drawing/2014/main" xmlns="" id="{6399C1F5-36F5-4ED5-A63B-E71AA4ED01FC}"/>
                  </a:ext>
                </a:extLst>
              </p:cNvPr>
              <p:cNvSpPr/>
              <p:nvPr/>
            </p:nvSpPr>
            <p:spPr>
              <a:xfrm>
                <a:off x="6096000" y="2845750"/>
                <a:ext cx="360000" cy="360000"/>
              </a:xfrm>
              <a:prstGeom prst="donut">
                <a:avLst/>
              </a:prstGeom>
              <a:grpFill/>
              <a:ln>
                <a:noFill/>
              </a:ln>
              <a:sp3d z="508000" extrusionH="254000" prstMaterial="plastic">
                <a:bevelT w="127000" h="2540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11">
                <a:extLst>
                  <a:ext uri="{FF2B5EF4-FFF2-40B4-BE49-F238E27FC236}">
                    <a16:creationId xmlns:a16="http://schemas.microsoft.com/office/drawing/2014/main" xmlns="" id="{D2CD0B9A-EF16-4A72-95A4-A4E3BB34179A}"/>
                  </a:ext>
                </a:extLst>
              </p:cNvPr>
              <p:cNvSpPr/>
              <p:nvPr/>
            </p:nvSpPr>
            <p:spPr>
              <a:xfrm>
                <a:off x="6565322" y="2845750"/>
                <a:ext cx="360000" cy="360000"/>
              </a:xfrm>
              <a:prstGeom prst="donut">
                <a:avLst/>
              </a:prstGeom>
              <a:grpFill/>
              <a:ln>
                <a:noFill/>
              </a:ln>
              <a:sp3d z="508000" extrusionH="254000" prstMaterial="plastic">
                <a:bevelT w="127000" h="2540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12">
                <a:extLst>
                  <a:ext uri="{FF2B5EF4-FFF2-40B4-BE49-F238E27FC236}">
                    <a16:creationId xmlns:a16="http://schemas.microsoft.com/office/drawing/2014/main" xmlns="" id="{FF1B0791-7CD3-45DD-8195-2B38B8899DC9}"/>
                  </a:ext>
                </a:extLst>
              </p:cNvPr>
              <p:cNvSpPr/>
              <p:nvPr/>
            </p:nvSpPr>
            <p:spPr>
              <a:xfrm>
                <a:off x="7021104" y="2845750"/>
                <a:ext cx="360000" cy="360000"/>
              </a:xfrm>
              <a:prstGeom prst="donut">
                <a:avLst/>
              </a:prstGeom>
              <a:grpFill/>
              <a:ln>
                <a:noFill/>
              </a:ln>
              <a:sp3d z="508000" extrusionH="254000" prstMaterial="plastic">
                <a:bevelT w="127000" h="2540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0672E049-2B49-438A-8527-B15CEC2D33ED}"/>
              </a:ext>
            </a:extLst>
          </p:cNvPr>
          <p:cNvGrpSpPr/>
          <p:nvPr/>
        </p:nvGrpSpPr>
        <p:grpSpPr>
          <a:xfrm>
            <a:off x="6776703" y="2823942"/>
            <a:ext cx="1440000" cy="1440000"/>
            <a:chOff x="6929573" y="3241853"/>
            <a:chExt cx="1440000" cy="14400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AB879AA1-5E14-46A9-8016-D95E7A0E693D}"/>
                </a:ext>
              </a:extLst>
            </p:cNvPr>
            <p:cNvSpPr/>
            <p:nvPr/>
          </p:nvSpPr>
          <p:spPr>
            <a:xfrm>
              <a:off x="6929573" y="3241853"/>
              <a:ext cx="1440000" cy="144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HeroicExtremeLeftFacing" fov="5400000">
                <a:rot lat="18260112" lon="1965206" rev="18934145"/>
              </a:camera>
              <a:lightRig rig="balanced" dir="t">
                <a:rot lat="0" lon="0" rev="6000000"/>
              </a:lightRig>
            </a:scene3d>
            <a:sp3d extrusionH="254000" prstMaterial="plastic">
              <a:bevelT w="38100" h="12700" prst="relaxedInse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43D1A082-8151-47E6-B9E5-12504152C73E}"/>
                </a:ext>
              </a:extLst>
            </p:cNvPr>
            <p:cNvGrpSpPr/>
            <p:nvPr/>
          </p:nvGrpSpPr>
          <p:grpSpPr>
            <a:xfrm>
              <a:off x="7007013" y="3321053"/>
              <a:ext cx="1285121" cy="1281600"/>
              <a:chOff x="6096000" y="2384950"/>
              <a:chExt cx="1285121" cy="1281600"/>
            </a:xfrm>
            <a:solidFill>
              <a:srgbClr val="FF0000"/>
            </a:solidFill>
            <a:scene3d>
              <a:camera prst="perspectiveAbove" fov="5400000">
                <a:rot lat="18258000" lon="1968000" rev="18936000"/>
              </a:camera>
              <a:lightRig rig="soft" dir="t">
                <a:rot lat="0" lon="0" rev="14400000"/>
              </a:lightRig>
            </a:scene3d>
          </p:grpSpPr>
          <p:sp>
            <p:nvSpPr>
              <p:cNvPr id="32" name="矩形 4">
                <a:extLst>
                  <a:ext uri="{FF2B5EF4-FFF2-40B4-BE49-F238E27FC236}">
                    <a16:creationId xmlns:a16="http://schemas.microsoft.com/office/drawing/2014/main" xmlns="" id="{6B2AB710-3C8D-4294-B309-2EF7A816B97F}"/>
                  </a:ext>
                </a:extLst>
              </p:cNvPr>
              <p:cNvSpPr/>
              <p:nvPr/>
            </p:nvSpPr>
            <p:spPr>
              <a:xfrm>
                <a:off x="6096000" y="2384950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508000" prstMaterial="plastic">
                <a:bevelT w="19685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5">
                <a:extLst>
                  <a:ext uri="{FF2B5EF4-FFF2-40B4-BE49-F238E27FC236}">
                    <a16:creationId xmlns:a16="http://schemas.microsoft.com/office/drawing/2014/main" xmlns="" id="{D0DD269D-E510-482B-859B-45A8A92DAF42}"/>
                  </a:ext>
                </a:extLst>
              </p:cNvPr>
              <p:cNvSpPr/>
              <p:nvPr/>
            </p:nvSpPr>
            <p:spPr>
              <a:xfrm>
                <a:off x="6565325" y="2384950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508000" prstMaterial="plastic">
                <a:bevelT w="19685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6">
                <a:extLst>
                  <a:ext uri="{FF2B5EF4-FFF2-40B4-BE49-F238E27FC236}">
                    <a16:creationId xmlns:a16="http://schemas.microsoft.com/office/drawing/2014/main" xmlns="" id="{10904370-F131-4E27-B530-2E71DD0C372B}"/>
                  </a:ext>
                </a:extLst>
              </p:cNvPr>
              <p:cNvSpPr/>
              <p:nvPr/>
            </p:nvSpPr>
            <p:spPr>
              <a:xfrm>
                <a:off x="7021107" y="2384950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508000" prstMaterial="plastic">
                <a:bevelT w="19685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7">
                <a:extLst>
                  <a:ext uri="{FF2B5EF4-FFF2-40B4-BE49-F238E27FC236}">
                    <a16:creationId xmlns:a16="http://schemas.microsoft.com/office/drawing/2014/main" xmlns="" id="{EA1FB27E-FB4A-4556-9385-9C7D7257AF54}"/>
                  </a:ext>
                </a:extLst>
              </p:cNvPr>
              <p:cNvSpPr/>
              <p:nvPr/>
            </p:nvSpPr>
            <p:spPr>
              <a:xfrm>
                <a:off x="6096013" y="3306550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508000" prstMaterial="plastic">
                <a:bevelT w="19685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8">
                <a:extLst>
                  <a:ext uri="{FF2B5EF4-FFF2-40B4-BE49-F238E27FC236}">
                    <a16:creationId xmlns:a16="http://schemas.microsoft.com/office/drawing/2014/main" xmlns="" id="{119644D1-AB3F-400B-AA47-C276AC407FC0}"/>
                  </a:ext>
                </a:extLst>
              </p:cNvPr>
              <p:cNvSpPr/>
              <p:nvPr/>
            </p:nvSpPr>
            <p:spPr>
              <a:xfrm>
                <a:off x="6565338" y="3306550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508000" prstMaterial="plastic">
                <a:bevelT w="19685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9">
                <a:extLst>
                  <a:ext uri="{FF2B5EF4-FFF2-40B4-BE49-F238E27FC236}">
                    <a16:creationId xmlns:a16="http://schemas.microsoft.com/office/drawing/2014/main" xmlns="" id="{217BF900-D19B-4D85-AD87-6DC0F0A994FE}"/>
                  </a:ext>
                </a:extLst>
              </p:cNvPr>
              <p:cNvSpPr/>
              <p:nvPr/>
            </p:nvSpPr>
            <p:spPr>
              <a:xfrm>
                <a:off x="7021121" y="3306550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508000" prstMaterial="plastic">
                <a:bevelT w="19685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矩形 10">
                <a:extLst>
                  <a:ext uri="{FF2B5EF4-FFF2-40B4-BE49-F238E27FC236}">
                    <a16:creationId xmlns:a16="http://schemas.microsoft.com/office/drawing/2014/main" xmlns="" id="{C7E45929-8113-4774-9154-3E6385CC470A}"/>
                  </a:ext>
                </a:extLst>
              </p:cNvPr>
              <p:cNvSpPr/>
              <p:nvPr/>
            </p:nvSpPr>
            <p:spPr>
              <a:xfrm>
                <a:off x="6096000" y="2845750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508000" prstMaterial="plastic">
                <a:bevelT w="19685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11">
                <a:extLst>
                  <a:ext uri="{FF2B5EF4-FFF2-40B4-BE49-F238E27FC236}">
                    <a16:creationId xmlns:a16="http://schemas.microsoft.com/office/drawing/2014/main" xmlns="" id="{9A76EC18-C172-41E2-83B1-DE282210EF7B}"/>
                  </a:ext>
                </a:extLst>
              </p:cNvPr>
              <p:cNvSpPr/>
              <p:nvPr/>
            </p:nvSpPr>
            <p:spPr>
              <a:xfrm>
                <a:off x="6565322" y="2845750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508000" prstMaterial="plastic">
                <a:bevelT w="19685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12">
                <a:extLst>
                  <a:ext uri="{FF2B5EF4-FFF2-40B4-BE49-F238E27FC236}">
                    <a16:creationId xmlns:a16="http://schemas.microsoft.com/office/drawing/2014/main" xmlns="" id="{A4C56B60-5D67-4E74-9ED0-305290BF5A42}"/>
                  </a:ext>
                </a:extLst>
              </p:cNvPr>
              <p:cNvSpPr/>
              <p:nvPr/>
            </p:nvSpPr>
            <p:spPr>
              <a:xfrm>
                <a:off x="7021104" y="2845750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508000" prstMaterial="plastic">
                <a:bevelT w="19685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E7380D22-21E9-4039-851E-F1820CD94F65}"/>
              </a:ext>
            </a:extLst>
          </p:cNvPr>
          <p:cNvGrpSpPr/>
          <p:nvPr/>
        </p:nvGrpSpPr>
        <p:grpSpPr>
          <a:xfrm>
            <a:off x="9404885" y="2823942"/>
            <a:ext cx="1440000" cy="1440000"/>
            <a:chOff x="9404885" y="3181139"/>
            <a:chExt cx="1440000" cy="1440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7DAD08CA-F4C2-463C-A2F7-A388D4223F87}"/>
                </a:ext>
              </a:extLst>
            </p:cNvPr>
            <p:cNvSpPr/>
            <p:nvPr/>
          </p:nvSpPr>
          <p:spPr>
            <a:xfrm>
              <a:off x="9404885" y="3181139"/>
              <a:ext cx="1440000" cy="14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perspectiveHeroicExtremeLeftFacing" fov="5400000">
                <a:rot lat="18260112" lon="1965206" rev="18934145"/>
              </a:camera>
              <a:lightRig rig="balanced" dir="t">
                <a:rot lat="0" lon="0" rev="6000000"/>
              </a:lightRig>
            </a:scene3d>
            <a:sp3d extrusionH="254000" prstMaterial="plastic">
              <a:bevelT w="38100" h="12700" prst="relaxedInse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xmlns="" id="{063A200D-6B62-4EAE-BEFD-610A956D624E}"/>
                </a:ext>
              </a:extLst>
            </p:cNvPr>
            <p:cNvGrpSpPr/>
            <p:nvPr/>
          </p:nvGrpSpPr>
          <p:grpSpPr>
            <a:xfrm>
              <a:off x="9482325" y="3260339"/>
              <a:ext cx="1285121" cy="1281600"/>
              <a:chOff x="6096000" y="2384950"/>
              <a:chExt cx="1285121" cy="1281600"/>
            </a:xfrm>
            <a:solidFill>
              <a:srgbClr val="FF6600"/>
            </a:solidFill>
            <a:scene3d>
              <a:camera prst="perspectiveAbove" fov="5400000">
                <a:rot lat="18258000" lon="1968000" rev="18936000"/>
              </a:camera>
              <a:lightRig rig="balanced" dir="t"/>
            </a:scene3d>
          </p:grpSpPr>
          <p:sp>
            <p:nvSpPr>
              <p:cNvPr id="45" name="矩形 4">
                <a:extLst>
                  <a:ext uri="{FF2B5EF4-FFF2-40B4-BE49-F238E27FC236}">
                    <a16:creationId xmlns:a16="http://schemas.microsoft.com/office/drawing/2014/main" xmlns="" id="{FFF86BE7-8A30-45C8-939E-56F065BFD0E8}"/>
                  </a:ext>
                </a:extLst>
              </p:cNvPr>
              <p:cNvSpPr/>
              <p:nvPr/>
            </p:nvSpPr>
            <p:spPr>
              <a:xfrm>
                <a:off x="6096000" y="23849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762000" prstMaterial="plastic">
                <a:bevelT w="196850" h="762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5">
                <a:extLst>
                  <a:ext uri="{FF2B5EF4-FFF2-40B4-BE49-F238E27FC236}">
                    <a16:creationId xmlns:a16="http://schemas.microsoft.com/office/drawing/2014/main" xmlns="" id="{68E56ABF-6C09-44E6-B4D5-1B14710F8B4D}"/>
                  </a:ext>
                </a:extLst>
              </p:cNvPr>
              <p:cNvSpPr/>
              <p:nvPr/>
            </p:nvSpPr>
            <p:spPr>
              <a:xfrm>
                <a:off x="6565325" y="23849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762000" prstMaterial="plastic">
                <a:bevelT w="196850" h="762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6">
                <a:extLst>
                  <a:ext uri="{FF2B5EF4-FFF2-40B4-BE49-F238E27FC236}">
                    <a16:creationId xmlns:a16="http://schemas.microsoft.com/office/drawing/2014/main" xmlns="" id="{972151A8-411E-4009-8686-0CD247112BF0}"/>
                  </a:ext>
                </a:extLst>
              </p:cNvPr>
              <p:cNvSpPr/>
              <p:nvPr/>
            </p:nvSpPr>
            <p:spPr>
              <a:xfrm>
                <a:off x="7021107" y="23849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762000" prstMaterial="plastic">
                <a:bevelT w="196850" h="762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7">
                <a:extLst>
                  <a:ext uri="{FF2B5EF4-FFF2-40B4-BE49-F238E27FC236}">
                    <a16:creationId xmlns:a16="http://schemas.microsoft.com/office/drawing/2014/main" xmlns="" id="{89BD9D0F-9309-4BB5-AE65-BB7DF7C89A6A}"/>
                  </a:ext>
                </a:extLst>
              </p:cNvPr>
              <p:cNvSpPr/>
              <p:nvPr/>
            </p:nvSpPr>
            <p:spPr>
              <a:xfrm>
                <a:off x="6096013" y="33065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762000" prstMaterial="plastic">
                <a:bevelT w="196850" h="762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8">
                <a:extLst>
                  <a:ext uri="{FF2B5EF4-FFF2-40B4-BE49-F238E27FC236}">
                    <a16:creationId xmlns:a16="http://schemas.microsoft.com/office/drawing/2014/main" xmlns="" id="{6C9F69F2-D0FB-4263-AF66-2AFA6492760B}"/>
                  </a:ext>
                </a:extLst>
              </p:cNvPr>
              <p:cNvSpPr/>
              <p:nvPr/>
            </p:nvSpPr>
            <p:spPr>
              <a:xfrm>
                <a:off x="6565338" y="33065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762000" prstMaterial="plastic">
                <a:bevelT w="196850" h="762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9">
                <a:extLst>
                  <a:ext uri="{FF2B5EF4-FFF2-40B4-BE49-F238E27FC236}">
                    <a16:creationId xmlns:a16="http://schemas.microsoft.com/office/drawing/2014/main" xmlns="" id="{5E74718E-7322-4F2E-A72D-460DE9A7D557}"/>
                  </a:ext>
                </a:extLst>
              </p:cNvPr>
              <p:cNvSpPr/>
              <p:nvPr/>
            </p:nvSpPr>
            <p:spPr>
              <a:xfrm>
                <a:off x="7021121" y="33065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762000" prstMaterial="plastic">
                <a:bevelT w="196850" h="762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10">
                <a:extLst>
                  <a:ext uri="{FF2B5EF4-FFF2-40B4-BE49-F238E27FC236}">
                    <a16:creationId xmlns:a16="http://schemas.microsoft.com/office/drawing/2014/main" xmlns="" id="{E9E7DEE3-BC06-4DE8-ABC2-3225078D8861}"/>
                  </a:ext>
                </a:extLst>
              </p:cNvPr>
              <p:cNvSpPr/>
              <p:nvPr/>
            </p:nvSpPr>
            <p:spPr>
              <a:xfrm>
                <a:off x="6096000" y="28457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762000" prstMaterial="plastic">
                <a:bevelT w="196850" h="762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11">
                <a:extLst>
                  <a:ext uri="{FF2B5EF4-FFF2-40B4-BE49-F238E27FC236}">
                    <a16:creationId xmlns:a16="http://schemas.microsoft.com/office/drawing/2014/main" xmlns="" id="{8FA7497B-F22D-4449-BB0B-E73543DF2AA9}"/>
                  </a:ext>
                </a:extLst>
              </p:cNvPr>
              <p:cNvSpPr/>
              <p:nvPr/>
            </p:nvSpPr>
            <p:spPr>
              <a:xfrm>
                <a:off x="6565322" y="28457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762000" prstMaterial="plastic">
                <a:bevelT w="196850" h="762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12">
                <a:extLst>
                  <a:ext uri="{FF2B5EF4-FFF2-40B4-BE49-F238E27FC236}">
                    <a16:creationId xmlns:a16="http://schemas.microsoft.com/office/drawing/2014/main" xmlns="" id="{E8896C51-AC9E-45D5-8345-7297508D734C}"/>
                  </a:ext>
                </a:extLst>
              </p:cNvPr>
              <p:cNvSpPr/>
              <p:nvPr/>
            </p:nvSpPr>
            <p:spPr>
              <a:xfrm>
                <a:off x="7021104" y="28457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762000" prstMaterial="plastic">
                <a:bevelT w="196850" h="762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D2E14BB5-3721-4EB5-A173-03FFD09C0620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91C44C25-FF03-4996-B988-3B67F0343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xmlns="" id="{FBCDBB8A-9D90-4799-9A83-B13B1996D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xmlns="" id="{07312C91-717E-4C10-A64F-7F9F8E95537B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纳米阵列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xmlns="" id="{E5D3763A-BB7E-4E44-A22D-5B04E9B29F5F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Nanoarrays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DC9AF573-CECE-4D97-9A28-8A7B55BC5830}"/>
              </a:ext>
            </a:extLst>
          </p:cNvPr>
          <p:cNvGrpSpPr/>
          <p:nvPr/>
        </p:nvGrpSpPr>
        <p:grpSpPr>
          <a:xfrm>
            <a:off x="1520337" y="2816950"/>
            <a:ext cx="1440000" cy="1440000"/>
            <a:chOff x="1520337" y="2816950"/>
            <a:chExt cx="1440000" cy="1440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2070EEAE-1329-41C2-9B72-CA4AE0F65C2A}"/>
                </a:ext>
              </a:extLst>
            </p:cNvPr>
            <p:cNvSpPr/>
            <p:nvPr/>
          </p:nvSpPr>
          <p:spPr>
            <a:xfrm>
              <a:off x="1520337" y="2816950"/>
              <a:ext cx="1440000" cy="14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perspectiveHeroicExtremeLeftFacing" fov="5400000">
                <a:rot lat="18260112" lon="1965206" rev="18934145"/>
              </a:camera>
              <a:lightRig rig="balanced" dir="t">
                <a:rot lat="0" lon="0" rev="6000000"/>
              </a:lightRig>
            </a:scene3d>
            <a:sp3d extrusionH="254000" contourW="635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xmlns="" id="{564C92EF-FD53-4F4F-B48C-0ECDA6DC0351}"/>
                </a:ext>
              </a:extLst>
            </p:cNvPr>
            <p:cNvGrpSpPr/>
            <p:nvPr/>
          </p:nvGrpSpPr>
          <p:grpSpPr>
            <a:xfrm>
              <a:off x="1662577" y="2960950"/>
              <a:ext cx="1155520" cy="1152000"/>
              <a:chOff x="5365344" y="2307664"/>
              <a:chExt cx="1444400" cy="1440000"/>
            </a:xfrm>
            <a:solidFill>
              <a:srgbClr val="BF95DF"/>
            </a:solidFill>
            <a:scene3d>
              <a:camera prst="perspectiveHeroicExtremeLeftFacing" fov="5400000">
                <a:rot lat="18258000" lon="1968000" rev="18936000"/>
              </a:camera>
              <a:lightRig rig="soft" dir="t">
                <a:rot lat="0" lon="0" rev="9600000"/>
              </a:lightRig>
            </a:scene3d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xmlns="" id="{A1658F2A-D000-47BD-A8E0-7F84646A0CF0}"/>
                  </a:ext>
                </a:extLst>
              </p:cNvPr>
              <p:cNvSpPr/>
              <p:nvPr/>
            </p:nvSpPr>
            <p:spPr>
              <a:xfrm>
                <a:off x="5365344" y="2307664"/>
                <a:ext cx="288000" cy="288000"/>
              </a:xfrm>
              <a:prstGeom prst="rect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xmlns="" id="{8E998261-6618-4B72-8F99-6686503D5A5F}"/>
                  </a:ext>
                </a:extLst>
              </p:cNvPr>
              <p:cNvSpPr/>
              <p:nvPr/>
            </p:nvSpPr>
            <p:spPr>
              <a:xfrm>
                <a:off x="5952000" y="2307664"/>
                <a:ext cx="288000" cy="288000"/>
              </a:xfrm>
              <a:prstGeom prst="rect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C4F76BE4-8C0E-4A94-A47F-B58C64384E06}"/>
                  </a:ext>
                </a:extLst>
              </p:cNvPr>
              <p:cNvSpPr/>
              <p:nvPr/>
            </p:nvSpPr>
            <p:spPr>
              <a:xfrm>
                <a:off x="6521728" y="2307664"/>
                <a:ext cx="288000" cy="288000"/>
              </a:xfrm>
              <a:prstGeom prst="rect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656D0DC5-299F-4B9F-9F48-1DE5B7D20101}"/>
                  </a:ext>
                </a:extLst>
              </p:cNvPr>
              <p:cNvSpPr/>
              <p:nvPr/>
            </p:nvSpPr>
            <p:spPr>
              <a:xfrm>
                <a:off x="5365360" y="3459664"/>
                <a:ext cx="288000" cy="288000"/>
              </a:xfrm>
              <a:prstGeom prst="rect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319900D6-12FB-42FD-A6DB-CD41AE6C2069}"/>
                  </a:ext>
                </a:extLst>
              </p:cNvPr>
              <p:cNvSpPr/>
              <p:nvPr/>
            </p:nvSpPr>
            <p:spPr>
              <a:xfrm>
                <a:off x="5952016" y="3459664"/>
                <a:ext cx="288000" cy="288000"/>
              </a:xfrm>
              <a:prstGeom prst="rect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xmlns="" id="{1605B899-F103-4AF7-BC53-F6CAC802FC71}"/>
                  </a:ext>
                </a:extLst>
              </p:cNvPr>
              <p:cNvSpPr/>
              <p:nvPr/>
            </p:nvSpPr>
            <p:spPr>
              <a:xfrm>
                <a:off x="6521744" y="3459664"/>
                <a:ext cx="288000" cy="288000"/>
              </a:xfrm>
              <a:prstGeom prst="rect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82998CCD-0AB6-45E7-A65B-89E522877CB7}"/>
                  </a:ext>
                </a:extLst>
              </p:cNvPr>
              <p:cNvSpPr/>
              <p:nvPr/>
            </p:nvSpPr>
            <p:spPr>
              <a:xfrm>
                <a:off x="5365344" y="2883664"/>
                <a:ext cx="288000" cy="288000"/>
              </a:xfrm>
              <a:prstGeom prst="rect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BAA8D3F6-A3DA-4169-8182-00CA39D6659B}"/>
                  </a:ext>
                </a:extLst>
              </p:cNvPr>
              <p:cNvSpPr/>
              <p:nvPr/>
            </p:nvSpPr>
            <p:spPr>
              <a:xfrm>
                <a:off x="5952000" y="2883664"/>
                <a:ext cx="288000" cy="288000"/>
              </a:xfrm>
              <a:prstGeom prst="rect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8ECEBAE6-2C4E-4778-AD17-4A767CC3A776}"/>
                  </a:ext>
                </a:extLst>
              </p:cNvPr>
              <p:cNvSpPr/>
              <p:nvPr/>
            </p:nvSpPr>
            <p:spPr>
              <a:xfrm>
                <a:off x="6521728" y="2883664"/>
                <a:ext cx="288000" cy="288000"/>
              </a:xfrm>
              <a:prstGeom prst="rect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6BD0F1F6-D393-4996-9757-5FBBB0C851ED}"/>
              </a:ext>
            </a:extLst>
          </p:cNvPr>
          <p:cNvGrpSpPr/>
          <p:nvPr/>
        </p:nvGrpSpPr>
        <p:grpSpPr>
          <a:xfrm>
            <a:off x="4223478" y="2816950"/>
            <a:ext cx="1440000" cy="1440000"/>
            <a:chOff x="4223478" y="2816950"/>
            <a:chExt cx="1440000" cy="144000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40785923-47B3-47A3-B448-F36077904E34}"/>
                </a:ext>
              </a:extLst>
            </p:cNvPr>
            <p:cNvSpPr/>
            <p:nvPr/>
          </p:nvSpPr>
          <p:spPr>
            <a:xfrm>
              <a:off x="4223478" y="2816950"/>
              <a:ext cx="1440000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perspectiveHeroicExtremeLeftFacing" fov="5400000">
                <a:rot lat="18258000" lon="1968000" rev="18936000"/>
              </a:camera>
              <a:lightRig rig="balanced" dir="t">
                <a:rot lat="0" lon="0" rev="6000000"/>
              </a:lightRig>
            </a:scene3d>
            <a:sp3d extrusionH="254000" contourW="635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xmlns="" id="{C15E66F0-F0EF-4288-A663-3DB2BAEB9DC6}"/>
                </a:ext>
              </a:extLst>
            </p:cNvPr>
            <p:cNvGrpSpPr/>
            <p:nvPr/>
          </p:nvGrpSpPr>
          <p:grpSpPr>
            <a:xfrm>
              <a:off x="4365718" y="2960950"/>
              <a:ext cx="1155520" cy="1152000"/>
              <a:chOff x="5365344" y="2307664"/>
              <a:chExt cx="1444400" cy="1440000"/>
            </a:xfrm>
            <a:solidFill>
              <a:schemeClr val="accent6">
                <a:lumMod val="40000"/>
                <a:lumOff val="60000"/>
              </a:schemeClr>
            </a:solidFill>
            <a:scene3d>
              <a:camera prst="perspectiveHeroicExtremeLeftFacing" fov="5400000">
                <a:rot lat="18258000" lon="1968000" rev="18936000"/>
              </a:camera>
              <a:lightRig rig="soft" dir="t">
                <a:rot lat="0" lon="0" rev="9600000"/>
              </a:lightRig>
            </a:scene3d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xmlns="" id="{D931143B-A083-4949-9C5E-C56A14444E8B}"/>
                  </a:ext>
                </a:extLst>
              </p:cNvPr>
              <p:cNvSpPr/>
              <p:nvPr/>
            </p:nvSpPr>
            <p:spPr>
              <a:xfrm>
                <a:off x="5365344" y="2307664"/>
                <a:ext cx="288000" cy="288000"/>
              </a:xfrm>
              <a:prstGeom prst="hexagon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xmlns="" id="{95E2C432-48FE-44F4-8770-41CA57BDD7FD}"/>
                  </a:ext>
                </a:extLst>
              </p:cNvPr>
              <p:cNvSpPr/>
              <p:nvPr/>
            </p:nvSpPr>
            <p:spPr>
              <a:xfrm>
                <a:off x="5952000" y="2307664"/>
                <a:ext cx="288000" cy="288000"/>
              </a:xfrm>
              <a:prstGeom prst="hexagon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xmlns="" id="{68FEC166-2B70-4FC9-B8DC-122DABE7136F}"/>
                  </a:ext>
                </a:extLst>
              </p:cNvPr>
              <p:cNvSpPr/>
              <p:nvPr/>
            </p:nvSpPr>
            <p:spPr>
              <a:xfrm>
                <a:off x="6521728" y="2307664"/>
                <a:ext cx="288000" cy="288000"/>
              </a:xfrm>
              <a:prstGeom prst="hexagon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xmlns="" id="{C9AF7F49-B8E5-45BF-8649-CC776EA53C1E}"/>
                  </a:ext>
                </a:extLst>
              </p:cNvPr>
              <p:cNvSpPr/>
              <p:nvPr/>
            </p:nvSpPr>
            <p:spPr>
              <a:xfrm>
                <a:off x="5365360" y="3459664"/>
                <a:ext cx="288000" cy="288000"/>
              </a:xfrm>
              <a:prstGeom prst="hexagon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xmlns="" id="{C609B98C-9CC4-4CB8-BEF1-AA6C7B21A507}"/>
                  </a:ext>
                </a:extLst>
              </p:cNvPr>
              <p:cNvSpPr/>
              <p:nvPr/>
            </p:nvSpPr>
            <p:spPr>
              <a:xfrm>
                <a:off x="5952016" y="3459664"/>
                <a:ext cx="288000" cy="288000"/>
              </a:xfrm>
              <a:prstGeom prst="hexagon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xmlns="" id="{296DA90C-E852-40D8-B896-E8D2674BF1BC}"/>
                  </a:ext>
                </a:extLst>
              </p:cNvPr>
              <p:cNvSpPr/>
              <p:nvPr/>
            </p:nvSpPr>
            <p:spPr>
              <a:xfrm>
                <a:off x="6521744" y="3459664"/>
                <a:ext cx="288000" cy="288000"/>
              </a:xfrm>
              <a:prstGeom prst="hexagon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xmlns="" id="{C0A71C3D-4748-44B7-8DF4-9AEC95D17F6F}"/>
                  </a:ext>
                </a:extLst>
              </p:cNvPr>
              <p:cNvSpPr/>
              <p:nvPr/>
            </p:nvSpPr>
            <p:spPr>
              <a:xfrm>
                <a:off x="5365344" y="2883664"/>
                <a:ext cx="288000" cy="288000"/>
              </a:xfrm>
              <a:prstGeom prst="hexagon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xmlns="" id="{94B686E3-FE42-4FF8-8871-43B5FCC43163}"/>
                  </a:ext>
                </a:extLst>
              </p:cNvPr>
              <p:cNvSpPr/>
              <p:nvPr/>
            </p:nvSpPr>
            <p:spPr>
              <a:xfrm>
                <a:off x="5952000" y="2883664"/>
                <a:ext cx="288000" cy="288000"/>
              </a:xfrm>
              <a:prstGeom prst="hexagon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xmlns="" id="{E33898CC-5830-438E-BC6D-D7C251BDAD36}"/>
                  </a:ext>
                </a:extLst>
              </p:cNvPr>
              <p:cNvSpPr/>
              <p:nvPr/>
            </p:nvSpPr>
            <p:spPr>
              <a:xfrm>
                <a:off x="6521728" y="2883664"/>
                <a:ext cx="288000" cy="288000"/>
              </a:xfrm>
              <a:prstGeom prst="hexagon">
                <a:avLst/>
              </a:prstGeom>
              <a:grpFill/>
              <a:ln>
                <a:noFill/>
              </a:ln>
              <a:sp3d z="762000" extrusionH="762000" contourW="63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9F8075BC-9197-4412-84BE-58435D9F48A0}"/>
              </a:ext>
            </a:extLst>
          </p:cNvPr>
          <p:cNvGrpSpPr/>
          <p:nvPr/>
        </p:nvGrpSpPr>
        <p:grpSpPr>
          <a:xfrm>
            <a:off x="6926619" y="2816950"/>
            <a:ext cx="1440000" cy="1440000"/>
            <a:chOff x="6926619" y="2816950"/>
            <a:chExt cx="1440000" cy="144000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xmlns="" id="{3A93D84C-707F-43C1-82D4-89D5F2C6BEEF}"/>
                </a:ext>
              </a:extLst>
            </p:cNvPr>
            <p:cNvSpPr/>
            <p:nvPr/>
          </p:nvSpPr>
          <p:spPr>
            <a:xfrm>
              <a:off x="6926619" y="2816950"/>
              <a:ext cx="1440000" cy="14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perspectiveAbove" fov="5400000">
                <a:rot lat="18258000" lon="1968000" rev="18936000"/>
              </a:camera>
              <a:lightRig rig="soft" dir="t">
                <a:rot lat="0" lon="0" rev="3600000"/>
              </a:lightRig>
            </a:scene3d>
            <a:sp3d extrusionH="254000" prstMaterial="plastic">
              <a:bevelT w="38100" h="12700" prst="coolSlan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xmlns="" id="{68CDFB3E-7F79-4CEB-A0AB-F273552CE6AF}"/>
                </a:ext>
              </a:extLst>
            </p:cNvPr>
            <p:cNvGrpSpPr/>
            <p:nvPr/>
          </p:nvGrpSpPr>
          <p:grpSpPr>
            <a:xfrm>
              <a:off x="7070619" y="2960950"/>
              <a:ext cx="1152000" cy="1152000"/>
              <a:chOff x="9862306" y="2228990"/>
              <a:chExt cx="1440000" cy="1440000"/>
            </a:xfrm>
            <a:scene3d>
              <a:camera prst="perspectiveAbove" fov="5400000">
                <a:rot lat="18258000" lon="1968000" rev="18936000"/>
              </a:camera>
              <a:lightRig rig="soft" dir="t">
                <a:rot lat="0" lon="0" rev="3600000"/>
              </a:lightRig>
            </a:scene3d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xmlns="" id="{33F1C031-1FF6-4C46-8E33-541D203338E4}"/>
                  </a:ext>
                </a:extLst>
              </p:cNvPr>
              <p:cNvSpPr/>
              <p:nvPr/>
            </p:nvSpPr>
            <p:spPr>
              <a:xfrm>
                <a:off x="9862306" y="222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="" id="{F7BC5418-AC5A-41B0-A957-0798D6D97997}"/>
                  </a:ext>
                </a:extLst>
              </p:cNvPr>
              <p:cNvSpPr/>
              <p:nvPr/>
            </p:nvSpPr>
            <p:spPr>
              <a:xfrm>
                <a:off x="10282306" y="222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xmlns="" id="{85577FB3-5938-49BA-AB00-EE410BBD6B5A}"/>
                  </a:ext>
                </a:extLst>
              </p:cNvPr>
              <p:cNvSpPr/>
              <p:nvPr/>
            </p:nvSpPr>
            <p:spPr>
              <a:xfrm>
                <a:off x="11122306" y="222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51">
                <a:extLst>
                  <a:ext uri="{FF2B5EF4-FFF2-40B4-BE49-F238E27FC236}">
                    <a16:creationId xmlns:a16="http://schemas.microsoft.com/office/drawing/2014/main" xmlns="" id="{9A9FABDE-103F-4C8A-BD26-20B0157BB929}"/>
                  </a:ext>
                </a:extLst>
              </p:cNvPr>
              <p:cNvSpPr/>
              <p:nvPr/>
            </p:nvSpPr>
            <p:spPr>
              <a:xfrm>
                <a:off x="10702306" y="222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50">
                <a:extLst>
                  <a:ext uri="{FF2B5EF4-FFF2-40B4-BE49-F238E27FC236}">
                    <a16:creationId xmlns:a16="http://schemas.microsoft.com/office/drawing/2014/main" xmlns="" id="{9159C446-1B18-4828-B097-1AD60F2814AC}"/>
                  </a:ext>
                </a:extLst>
              </p:cNvPr>
              <p:cNvSpPr/>
              <p:nvPr/>
            </p:nvSpPr>
            <p:spPr>
              <a:xfrm>
                <a:off x="9862306" y="348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51">
                <a:extLst>
                  <a:ext uri="{FF2B5EF4-FFF2-40B4-BE49-F238E27FC236}">
                    <a16:creationId xmlns:a16="http://schemas.microsoft.com/office/drawing/2014/main" xmlns="" id="{C06E475E-17F8-4E09-8A7C-17B54EE10BBD}"/>
                  </a:ext>
                </a:extLst>
              </p:cNvPr>
              <p:cNvSpPr/>
              <p:nvPr/>
            </p:nvSpPr>
            <p:spPr>
              <a:xfrm>
                <a:off x="10282306" y="348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52">
                <a:extLst>
                  <a:ext uri="{FF2B5EF4-FFF2-40B4-BE49-F238E27FC236}">
                    <a16:creationId xmlns:a16="http://schemas.microsoft.com/office/drawing/2014/main" xmlns="" id="{FCAF7FA3-108A-4875-9EE2-479552C15571}"/>
                  </a:ext>
                </a:extLst>
              </p:cNvPr>
              <p:cNvSpPr/>
              <p:nvPr/>
            </p:nvSpPr>
            <p:spPr>
              <a:xfrm>
                <a:off x="11122306" y="348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51">
                <a:extLst>
                  <a:ext uri="{FF2B5EF4-FFF2-40B4-BE49-F238E27FC236}">
                    <a16:creationId xmlns:a16="http://schemas.microsoft.com/office/drawing/2014/main" xmlns="" id="{A6A3E292-A0E6-45AC-BABF-5C3DE099E5C8}"/>
                  </a:ext>
                </a:extLst>
              </p:cNvPr>
              <p:cNvSpPr/>
              <p:nvPr/>
            </p:nvSpPr>
            <p:spPr>
              <a:xfrm>
                <a:off x="10702306" y="348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50">
                <a:extLst>
                  <a:ext uri="{FF2B5EF4-FFF2-40B4-BE49-F238E27FC236}">
                    <a16:creationId xmlns:a16="http://schemas.microsoft.com/office/drawing/2014/main" xmlns="" id="{F8A57C88-4D33-42BE-A9B3-CC6DDF6775B3}"/>
                  </a:ext>
                </a:extLst>
              </p:cNvPr>
              <p:cNvSpPr/>
              <p:nvPr/>
            </p:nvSpPr>
            <p:spPr>
              <a:xfrm>
                <a:off x="9862306" y="306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51">
                <a:extLst>
                  <a:ext uri="{FF2B5EF4-FFF2-40B4-BE49-F238E27FC236}">
                    <a16:creationId xmlns:a16="http://schemas.microsoft.com/office/drawing/2014/main" xmlns="" id="{30E99FCF-1085-4905-AC53-33D75FFC0623}"/>
                  </a:ext>
                </a:extLst>
              </p:cNvPr>
              <p:cNvSpPr/>
              <p:nvPr/>
            </p:nvSpPr>
            <p:spPr>
              <a:xfrm>
                <a:off x="10282306" y="306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52">
                <a:extLst>
                  <a:ext uri="{FF2B5EF4-FFF2-40B4-BE49-F238E27FC236}">
                    <a16:creationId xmlns:a16="http://schemas.microsoft.com/office/drawing/2014/main" xmlns="" id="{A81262DD-3B8F-4684-8EDA-2D82A52F63EA}"/>
                  </a:ext>
                </a:extLst>
              </p:cNvPr>
              <p:cNvSpPr/>
              <p:nvPr/>
            </p:nvSpPr>
            <p:spPr>
              <a:xfrm>
                <a:off x="11122306" y="306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51">
                <a:extLst>
                  <a:ext uri="{FF2B5EF4-FFF2-40B4-BE49-F238E27FC236}">
                    <a16:creationId xmlns:a16="http://schemas.microsoft.com/office/drawing/2014/main" xmlns="" id="{E88B17AC-188A-4C43-A33F-71858C7DD532}"/>
                  </a:ext>
                </a:extLst>
              </p:cNvPr>
              <p:cNvSpPr/>
              <p:nvPr/>
            </p:nvSpPr>
            <p:spPr>
              <a:xfrm>
                <a:off x="10702306" y="306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50">
                <a:extLst>
                  <a:ext uri="{FF2B5EF4-FFF2-40B4-BE49-F238E27FC236}">
                    <a16:creationId xmlns:a16="http://schemas.microsoft.com/office/drawing/2014/main" xmlns="" id="{1552BDCB-7D33-4ECF-9057-B0FAEA754A13}"/>
                  </a:ext>
                </a:extLst>
              </p:cNvPr>
              <p:cNvSpPr/>
              <p:nvPr/>
            </p:nvSpPr>
            <p:spPr>
              <a:xfrm>
                <a:off x="9862306" y="264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51">
                <a:extLst>
                  <a:ext uri="{FF2B5EF4-FFF2-40B4-BE49-F238E27FC236}">
                    <a16:creationId xmlns:a16="http://schemas.microsoft.com/office/drawing/2014/main" xmlns="" id="{18566FFD-12DD-4FDB-935A-F7DEC382957F}"/>
                  </a:ext>
                </a:extLst>
              </p:cNvPr>
              <p:cNvSpPr/>
              <p:nvPr/>
            </p:nvSpPr>
            <p:spPr>
              <a:xfrm>
                <a:off x="10282306" y="264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52">
                <a:extLst>
                  <a:ext uri="{FF2B5EF4-FFF2-40B4-BE49-F238E27FC236}">
                    <a16:creationId xmlns:a16="http://schemas.microsoft.com/office/drawing/2014/main" xmlns="" id="{06A71330-4F1B-48F6-A82B-8ECEDA2321B5}"/>
                  </a:ext>
                </a:extLst>
              </p:cNvPr>
              <p:cNvSpPr/>
              <p:nvPr/>
            </p:nvSpPr>
            <p:spPr>
              <a:xfrm>
                <a:off x="11122306" y="264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51">
                <a:extLst>
                  <a:ext uri="{FF2B5EF4-FFF2-40B4-BE49-F238E27FC236}">
                    <a16:creationId xmlns:a16="http://schemas.microsoft.com/office/drawing/2014/main" xmlns="" id="{B52A26CF-5E2A-4A97-BEDD-760B485C6663}"/>
                  </a:ext>
                </a:extLst>
              </p:cNvPr>
              <p:cNvSpPr/>
              <p:nvPr/>
            </p:nvSpPr>
            <p:spPr>
              <a:xfrm>
                <a:off x="10702306" y="2648990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sp3d z="762000" extrusionH="762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223983E-9AA9-4BBB-B9F6-05630CB90583}"/>
              </a:ext>
            </a:extLst>
          </p:cNvPr>
          <p:cNvGrpSpPr/>
          <p:nvPr/>
        </p:nvGrpSpPr>
        <p:grpSpPr>
          <a:xfrm>
            <a:off x="9629761" y="2816950"/>
            <a:ext cx="1440000" cy="1440000"/>
            <a:chOff x="9629761" y="2816950"/>
            <a:chExt cx="1440000" cy="144000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xmlns="" id="{4F8E14F0-CABC-4C87-BE8A-4C7043069B5C}"/>
                </a:ext>
              </a:extLst>
            </p:cNvPr>
            <p:cNvSpPr/>
            <p:nvPr/>
          </p:nvSpPr>
          <p:spPr>
            <a:xfrm>
              <a:off x="9629761" y="2816950"/>
              <a:ext cx="1440000" cy="144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HeroicExtremeLeftFacing" fov="5400000">
                <a:rot lat="18258000" lon="1968000" rev="18936000"/>
              </a:camera>
              <a:lightRig rig="soft" dir="t"/>
            </a:scene3d>
            <a:sp3d extrusionH="254000" prstMaterial="plastic">
              <a:bevelT w="38100" h="12700" prst="coolSlant"/>
              <a:bevelB w="3810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xmlns="" id="{0D4A913E-BAA0-4E29-BBAE-278CE3B9258A}"/>
                </a:ext>
              </a:extLst>
            </p:cNvPr>
            <p:cNvGrpSpPr/>
            <p:nvPr/>
          </p:nvGrpSpPr>
          <p:grpSpPr>
            <a:xfrm>
              <a:off x="9773761" y="2960950"/>
              <a:ext cx="1152000" cy="1152000"/>
              <a:chOff x="9862306" y="2228990"/>
              <a:chExt cx="1440000" cy="1440000"/>
            </a:xfrm>
            <a:solidFill>
              <a:srgbClr val="FF3300"/>
            </a:solidFill>
            <a:scene3d>
              <a:camera prst="perspectiveRelaxedModerately" fov="5400000">
                <a:rot lat="18258000" lon="1968000" rev="18936000"/>
              </a:camera>
              <a:lightRig rig="soft" dir="t">
                <a:rot lat="0" lon="0" rev="4800000"/>
              </a:lightRig>
            </a:scene3d>
          </p:grpSpPr>
          <p:sp>
            <p:nvSpPr>
              <p:cNvPr id="99" name="矩形 50">
                <a:extLst>
                  <a:ext uri="{FF2B5EF4-FFF2-40B4-BE49-F238E27FC236}">
                    <a16:creationId xmlns:a16="http://schemas.microsoft.com/office/drawing/2014/main" xmlns="" id="{C29D1B5E-4395-4AA9-9F52-7D5C6316DCD0}"/>
                  </a:ext>
                </a:extLst>
              </p:cNvPr>
              <p:cNvSpPr/>
              <p:nvPr/>
            </p:nvSpPr>
            <p:spPr>
              <a:xfrm>
                <a:off x="9862306" y="222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51">
                <a:extLst>
                  <a:ext uri="{FF2B5EF4-FFF2-40B4-BE49-F238E27FC236}">
                    <a16:creationId xmlns:a16="http://schemas.microsoft.com/office/drawing/2014/main" xmlns="" id="{9D28A179-7703-4691-B581-7252478DAF16}"/>
                  </a:ext>
                </a:extLst>
              </p:cNvPr>
              <p:cNvSpPr/>
              <p:nvPr/>
            </p:nvSpPr>
            <p:spPr>
              <a:xfrm>
                <a:off x="10282306" y="222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52">
                <a:extLst>
                  <a:ext uri="{FF2B5EF4-FFF2-40B4-BE49-F238E27FC236}">
                    <a16:creationId xmlns:a16="http://schemas.microsoft.com/office/drawing/2014/main" xmlns="" id="{2F9ACD5A-C326-4C3F-A61F-84189C05B015}"/>
                  </a:ext>
                </a:extLst>
              </p:cNvPr>
              <p:cNvSpPr/>
              <p:nvPr/>
            </p:nvSpPr>
            <p:spPr>
              <a:xfrm>
                <a:off x="11122306" y="222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51">
                <a:extLst>
                  <a:ext uri="{FF2B5EF4-FFF2-40B4-BE49-F238E27FC236}">
                    <a16:creationId xmlns:a16="http://schemas.microsoft.com/office/drawing/2014/main" xmlns="" id="{1FCE5770-2E8E-438B-96D8-11C972BD3798}"/>
                  </a:ext>
                </a:extLst>
              </p:cNvPr>
              <p:cNvSpPr/>
              <p:nvPr/>
            </p:nvSpPr>
            <p:spPr>
              <a:xfrm>
                <a:off x="10702306" y="222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50">
                <a:extLst>
                  <a:ext uri="{FF2B5EF4-FFF2-40B4-BE49-F238E27FC236}">
                    <a16:creationId xmlns:a16="http://schemas.microsoft.com/office/drawing/2014/main" xmlns="" id="{F26D48A3-502C-4B31-856A-92EAC90D5D6B}"/>
                  </a:ext>
                </a:extLst>
              </p:cNvPr>
              <p:cNvSpPr/>
              <p:nvPr/>
            </p:nvSpPr>
            <p:spPr>
              <a:xfrm>
                <a:off x="9862306" y="348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51">
                <a:extLst>
                  <a:ext uri="{FF2B5EF4-FFF2-40B4-BE49-F238E27FC236}">
                    <a16:creationId xmlns:a16="http://schemas.microsoft.com/office/drawing/2014/main" xmlns="" id="{BE81FAEF-BC9A-49BC-A356-421D5E7CCAF7}"/>
                  </a:ext>
                </a:extLst>
              </p:cNvPr>
              <p:cNvSpPr/>
              <p:nvPr/>
            </p:nvSpPr>
            <p:spPr>
              <a:xfrm>
                <a:off x="10282306" y="348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52">
                <a:extLst>
                  <a:ext uri="{FF2B5EF4-FFF2-40B4-BE49-F238E27FC236}">
                    <a16:creationId xmlns:a16="http://schemas.microsoft.com/office/drawing/2014/main" xmlns="" id="{2454D13F-DA46-41AC-9B02-7ECBFBB05946}"/>
                  </a:ext>
                </a:extLst>
              </p:cNvPr>
              <p:cNvSpPr/>
              <p:nvPr/>
            </p:nvSpPr>
            <p:spPr>
              <a:xfrm>
                <a:off x="11122306" y="348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51">
                <a:extLst>
                  <a:ext uri="{FF2B5EF4-FFF2-40B4-BE49-F238E27FC236}">
                    <a16:creationId xmlns:a16="http://schemas.microsoft.com/office/drawing/2014/main" xmlns="" id="{267E859D-AB1E-49F1-B440-4F446A846AED}"/>
                  </a:ext>
                </a:extLst>
              </p:cNvPr>
              <p:cNvSpPr/>
              <p:nvPr/>
            </p:nvSpPr>
            <p:spPr>
              <a:xfrm>
                <a:off x="10702306" y="348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50">
                <a:extLst>
                  <a:ext uri="{FF2B5EF4-FFF2-40B4-BE49-F238E27FC236}">
                    <a16:creationId xmlns:a16="http://schemas.microsoft.com/office/drawing/2014/main" xmlns="" id="{6D26745F-802B-4354-82C8-F8CE3793D586}"/>
                  </a:ext>
                </a:extLst>
              </p:cNvPr>
              <p:cNvSpPr/>
              <p:nvPr/>
            </p:nvSpPr>
            <p:spPr>
              <a:xfrm>
                <a:off x="9862306" y="306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51">
                <a:extLst>
                  <a:ext uri="{FF2B5EF4-FFF2-40B4-BE49-F238E27FC236}">
                    <a16:creationId xmlns:a16="http://schemas.microsoft.com/office/drawing/2014/main" xmlns="" id="{E7B70434-8F15-4290-9A4D-3FB07E4B1446}"/>
                  </a:ext>
                </a:extLst>
              </p:cNvPr>
              <p:cNvSpPr/>
              <p:nvPr/>
            </p:nvSpPr>
            <p:spPr>
              <a:xfrm>
                <a:off x="10282306" y="306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52">
                <a:extLst>
                  <a:ext uri="{FF2B5EF4-FFF2-40B4-BE49-F238E27FC236}">
                    <a16:creationId xmlns:a16="http://schemas.microsoft.com/office/drawing/2014/main" xmlns="" id="{4767DA77-6CF2-46CA-8FB0-300DC34567F2}"/>
                  </a:ext>
                </a:extLst>
              </p:cNvPr>
              <p:cNvSpPr/>
              <p:nvPr/>
            </p:nvSpPr>
            <p:spPr>
              <a:xfrm>
                <a:off x="11122306" y="306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51">
                <a:extLst>
                  <a:ext uri="{FF2B5EF4-FFF2-40B4-BE49-F238E27FC236}">
                    <a16:creationId xmlns:a16="http://schemas.microsoft.com/office/drawing/2014/main" xmlns="" id="{CA7AB2B3-9742-4DBE-8842-47DB7CEE4307}"/>
                  </a:ext>
                </a:extLst>
              </p:cNvPr>
              <p:cNvSpPr/>
              <p:nvPr/>
            </p:nvSpPr>
            <p:spPr>
              <a:xfrm>
                <a:off x="10702306" y="306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50">
                <a:extLst>
                  <a:ext uri="{FF2B5EF4-FFF2-40B4-BE49-F238E27FC236}">
                    <a16:creationId xmlns:a16="http://schemas.microsoft.com/office/drawing/2014/main" xmlns="" id="{30791152-1C20-487B-8083-C3E99CF052FB}"/>
                  </a:ext>
                </a:extLst>
              </p:cNvPr>
              <p:cNvSpPr/>
              <p:nvPr/>
            </p:nvSpPr>
            <p:spPr>
              <a:xfrm>
                <a:off x="9862306" y="264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51">
                <a:extLst>
                  <a:ext uri="{FF2B5EF4-FFF2-40B4-BE49-F238E27FC236}">
                    <a16:creationId xmlns:a16="http://schemas.microsoft.com/office/drawing/2014/main" xmlns="" id="{980B4DA1-AA58-448F-B362-F72B59A23315}"/>
                  </a:ext>
                </a:extLst>
              </p:cNvPr>
              <p:cNvSpPr/>
              <p:nvPr/>
            </p:nvSpPr>
            <p:spPr>
              <a:xfrm>
                <a:off x="10282306" y="264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52">
                <a:extLst>
                  <a:ext uri="{FF2B5EF4-FFF2-40B4-BE49-F238E27FC236}">
                    <a16:creationId xmlns:a16="http://schemas.microsoft.com/office/drawing/2014/main" xmlns="" id="{F4F2139F-3730-4BE0-A69A-2051280256A7}"/>
                  </a:ext>
                </a:extLst>
              </p:cNvPr>
              <p:cNvSpPr/>
              <p:nvPr/>
            </p:nvSpPr>
            <p:spPr>
              <a:xfrm>
                <a:off x="11122306" y="264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51">
                <a:extLst>
                  <a:ext uri="{FF2B5EF4-FFF2-40B4-BE49-F238E27FC236}">
                    <a16:creationId xmlns:a16="http://schemas.microsoft.com/office/drawing/2014/main" xmlns="" id="{FA7CF109-2BC6-4669-9E3E-05C31D1F4780}"/>
                  </a:ext>
                </a:extLst>
              </p:cNvPr>
              <p:cNvSpPr/>
              <p:nvPr/>
            </p:nvSpPr>
            <p:spPr>
              <a:xfrm>
                <a:off x="10702306" y="2648990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p3d z="762000" extrusionH="685800" prstMaterial="plastic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xmlns="" id="{94F81582-36D0-43CB-AD6D-855DFD642122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xmlns="" id="{F5A2392B-BFBE-4079-9520-88E76DF9E8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xmlns="" id="{FB939F53-C927-479B-AB08-3497E7958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xmlns="" id="{86DA4923-CCFF-49C5-8286-45F6350A14D4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纳米阵列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xmlns="" id="{B52EBB52-AE5F-47DA-8D95-0D0FBB8E176D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Nanoarrays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89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DD7E95F0-5A57-42EF-B79A-64E6D622C2FA}"/>
              </a:ext>
            </a:extLst>
          </p:cNvPr>
          <p:cNvGrpSpPr/>
          <p:nvPr/>
        </p:nvGrpSpPr>
        <p:grpSpPr>
          <a:xfrm>
            <a:off x="930450" y="3285020"/>
            <a:ext cx="899809" cy="899809"/>
            <a:chOff x="3959157" y="2529191"/>
            <a:chExt cx="899809" cy="899809"/>
          </a:xfrm>
          <a:scene3d>
            <a:camera prst="perspectiveContrastingLeftFacing">
              <a:rot lat="623785" lon="2636332" rev="386790"/>
            </a:camera>
            <a:lightRig rig="balanced" dir="t"/>
          </a:scene3d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6BD831EA-DD6E-44C9-B8A4-6EA159B98F76}"/>
                </a:ext>
              </a:extLst>
            </p:cNvPr>
            <p:cNvSpPr/>
            <p:nvPr/>
          </p:nvSpPr>
          <p:spPr>
            <a:xfrm>
              <a:off x="3959157" y="2529191"/>
              <a:ext cx="899809" cy="89980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noFill/>
            </a:ln>
            <a:sp3d extrusionH="2540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2841CB31-D522-466B-B5EB-CF640D5FB433}"/>
                </a:ext>
              </a:extLst>
            </p:cNvPr>
            <p:cNvSpPr/>
            <p:nvPr/>
          </p:nvSpPr>
          <p:spPr>
            <a:xfrm>
              <a:off x="4139061" y="2709095"/>
              <a:ext cx="540000" cy="54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extrusionH="2540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7F333E9A-D553-4272-8213-84295AAB51A8}"/>
              </a:ext>
            </a:extLst>
          </p:cNvPr>
          <p:cNvGrpSpPr/>
          <p:nvPr/>
        </p:nvGrpSpPr>
        <p:grpSpPr>
          <a:xfrm>
            <a:off x="3557395" y="3284924"/>
            <a:ext cx="900000" cy="900000"/>
            <a:chOff x="5060085" y="2316966"/>
            <a:chExt cx="900000" cy="900000"/>
          </a:xfrm>
        </p:grpSpPr>
        <p:sp>
          <p:nvSpPr>
            <p:cNvPr id="20" name="不完整圆 19">
              <a:extLst>
                <a:ext uri="{FF2B5EF4-FFF2-40B4-BE49-F238E27FC236}">
                  <a16:creationId xmlns:a16="http://schemas.microsoft.com/office/drawing/2014/main" xmlns="" id="{6F6CE675-EDB0-412D-846C-F170A7024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0085" y="2316966"/>
              <a:ext cx="900000" cy="900000"/>
            </a:xfrm>
            <a:prstGeom prst="pi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perspectiveContrastingLeftFacing">
                <a:rot lat="623785" lon="2636332" rev="384000"/>
              </a:camera>
              <a:lightRig rig="balanced" dir="t"/>
            </a:scene3d>
            <a:sp3d extrusionH="2540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不完整圆 20">
              <a:extLst>
                <a:ext uri="{FF2B5EF4-FFF2-40B4-BE49-F238E27FC236}">
                  <a16:creationId xmlns:a16="http://schemas.microsoft.com/office/drawing/2014/main" xmlns="" id="{D372F6FF-FB41-4B63-8E3F-232D71CBA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085" y="2496966"/>
              <a:ext cx="540000" cy="540000"/>
            </a:xfrm>
            <a:prstGeom prst="pie">
              <a:avLst>
                <a:gd name="adj1" fmla="val 16207061"/>
                <a:gd name="adj2" fmla="val 809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perspectiveContrastingLeftFacing">
                <a:rot lat="623785" lon="2636332" rev="384000"/>
              </a:camera>
              <a:lightRig rig="balanced" dir="t"/>
            </a:scene3d>
            <a:sp3d z="63500" extrusionH="2540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FAE81EA1-4EF9-4CDA-B508-59712F3D97AB}"/>
                </a:ext>
              </a:extLst>
            </p:cNvPr>
            <p:cNvSpPr/>
            <p:nvPr/>
          </p:nvSpPr>
          <p:spPr>
            <a:xfrm>
              <a:off x="5247705" y="2503069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perspectiveContrastingLeftFacing">
                <a:rot lat="623785" lon="2636332" rev="38400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319D9115-34AB-478B-8A75-604FF1A77B5D}"/>
              </a:ext>
            </a:extLst>
          </p:cNvPr>
          <p:cNvGrpSpPr/>
          <p:nvPr/>
        </p:nvGrpSpPr>
        <p:grpSpPr>
          <a:xfrm>
            <a:off x="6184531" y="3284924"/>
            <a:ext cx="900000" cy="900000"/>
            <a:chOff x="7125105" y="2846654"/>
            <a:chExt cx="900000" cy="900000"/>
          </a:xfrm>
          <a:scene3d>
            <a:camera prst="perspectiveContrastingLeftFacing">
              <a:rot lat="623785" lon="2636332" rev="384000"/>
            </a:camera>
            <a:lightRig rig="balanced" dir="t"/>
          </a:scene3d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D60A29F3-F31E-4B34-AA04-D119E2D6011E}"/>
                </a:ext>
              </a:extLst>
            </p:cNvPr>
            <p:cNvGrpSpPr/>
            <p:nvPr/>
          </p:nvGrpSpPr>
          <p:grpSpPr>
            <a:xfrm>
              <a:off x="7125105" y="2846654"/>
              <a:ext cx="900000" cy="900000"/>
              <a:chOff x="7125105" y="2846654"/>
              <a:chExt cx="900000" cy="900000"/>
            </a:xfrm>
          </p:grpSpPr>
          <p:sp>
            <p:nvSpPr>
              <p:cNvPr id="26" name="不完整圆 25">
                <a:extLst>
                  <a:ext uri="{FF2B5EF4-FFF2-40B4-BE49-F238E27FC236}">
                    <a16:creationId xmlns:a16="http://schemas.microsoft.com/office/drawing/2014/main" xmlns="" id="{9BE294FF-473E-4A5C-A640-D2E8E331C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5105" y="2846654"/>
                <a:ext cx="900000" cy="900000"/>
              </a:xfrm>
              <a:prstGeom prst="pie">
                <a:avLst>
                  <a:gd name="adj1" fmla="val 2948630"/>
                  <a:gd name="adj2" fmla="val 1620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sp3d extrusionH="2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不完整圆 26">
                <a:extLst>
                  <a:ext uri="{FF2B5EF4-FFF2-40B4-BE49-F238E27FC236}">
                    <a16:creationId xmlns:a16="http://schemas.microsoft.com/office/drawing/2014/main" xmlns="" id="{D674D8F5-F237-4EA4-AFE8-A10D131B17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05105" y="3026654"/>
                <a:ext cx="540000" cy="540000"/>
              </a:xfrm>
              <a:prstGeom prst="pie">
                <a:avLst>
                  <a:gd name="adj1" fmla="val 17413542"/>
                  <a:gd name="adj2" fmla="val 12380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sp3d extrusionH="2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不完整圆 28">
                <a:extLst>
                  <a:ext uri="{FF2B5EF4-FFF2-40B4-BE49-F238E27FC236}">
                    <a16:creationId xmlns:a16="http://schemas.microsoft.com/office/drawing/2014/main" xmlns="" id="{7137AAF8-16C8-4BEA-AEE9-30A72A05D7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5105" y="2936654"/>
                <a:ext cx="720000" cy="720000"/>
              </a:xfrm>
              <a:prstGeom prst="pie">
                <a:avLst>
                  <a:gd name="adj1" fmla="val 1224676"/>
                  <a:gd name="adj2" fmla="val 17472179"/>
                </a:avLst>
              </a:prstGeom>
              <a:solidFill>
                <a:srgbClr val="00B0F0"/>
              </a:solidFill>
              <a:ln>
                <a:noFill/>
              </a:ln>
              <a:sp3d extrusionH="2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DD4B963F-524B-4B70-BE99-DD3DA63F9293}"/>
                </a:ext>
              </a:extLst>
            </p:cNvPr>
            <p:cNvSpPr/>
            <p:nvPr/>
          </p:nvSpPr>
          <p:spPr>
            <a:xfrm>
              <a:off x="7289865" y="3032267"/>
              <a:ext cx="540000" cy="54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xmlns="" id="{F159EA49-16E3-449E-BFB3-DD81CF177461}"/>
              </a:ext>
            </a:extLst>
          </p:cNvPr>
          <p:cNvSpPr>
            <a:spLocks noChangeAspect="1"/>
          </p:cNvSpPr>
          <p:nvPr/>
        </p:nvSpPr>
        <p:spPr>
          <a:xfrm>
            <a:off x="8811668" y="3277724"/>
            <a:ext cx="1060704" cy="914400"/>
          </a:xfrm>
          <a:custGeom>
            <a:avLst/>
            <a:gdLst>
              <a:gd name="connsiteX0" fmla="*/ 668784 w 1060704"/>
              <a:gd name="connsiteY0" fmla="*/ 640800 h 914400"/>
              <a:gd name="connsiteX1" fmla="*/ 578784 w 1060704"/>
              <a:gd name="connsiteY1" fmla="*/ 730800 h 914400"/>
              <a:gd name="connsiteX2" fmla="*/ 668784 w 1060704"/>
              <a:gd name="connsiteY2" fmla="*/ 820800 h 914400"/>
              <a:gd name="connsiteX3" fmla="*/ 758784 w 1060704"/>
              <a:gd name="connsiteY3" fmla="*/ 730800 h 914400"/>
              <a:gd name="connsiteX4" fmla="*/ 668784 w 1060704"/>
              <a:gd name="connsiteY4" fmla="*/ 640800 h 914400"/>
              <a:gd name="connsiteX5" fmla="*/ 384304 w 1060704"/>
              <a:gd name="connsiteY5" fmla="*/ 640800 h 914400"/>
              <a:gd name="connsiteX6" fmla="*/ 294304 w 1060704"/>
              <a:gd name="connsiteY6" fmla="*/ 730800 h 914400"/>
              <a:gd name="connsiteX7" fmla="*/ 384304 w 1060704"/>
              <a:gd name="connsiteY7" fmla="*/ 820800 h 914400"/>
              <a:gd name="connsiteX8" fmla="*/ 474304 w 1060704"/>
              <a:gd name="connsiteY8" fmla="*/ 730800 h 914400"/>
              <a:gd name="connsiteX9" fmla="*/ 384304 w 1060704"/>
              <a:gd name="connsiteY9" fmla="*/ 640800 h 914400"/>
              <a:gd name="connsiteX10" fmla="*/ 828040 w 1060704"/>
              <a:gd name="connsiteY10" fmla="*/ 367200 h 914400"/>
              <a:gd name="connsiteX11" fmla="*/ 738040 w 1060704"/>
              <a:gd name="connsiteY11" fmla="*/ 457200 h 914400"/>
              <a:gd name="connsiteX12" fmla="*/ 828040 w 1060704"/>
              <a:gd name="connsiteY12" fmla="*/ 547200 h 914400"/>
              <a:gd name="connsiteX13" fmla="*/ 918040 w 1060704"/>
              <a:gd name="connsiteY13" fmla="*/ 457200 h 914400"/>
              <a:gd name="connsiteX14" fmla="*/ 828040 w 1060704"/>
              <a:gd name="connsiteY14" fmla="*/ 367200 h 914400"/>
              <a:gd name="connsiteX15" fmla="*/ 530352 w 1060704"/>
              <a:gd name="connsiteY15" fmla="*/ 367200 h 914400"/>
              <a:gd name="connsiteX16" fmla="*/ 440352 w 1060704"/>
              <a:gd name="connsiteY16" fmla="*/ 457200 h 914400"/>
              <a:gd name="connsiteX17" fmla="*/ 530352 w 1060704"/>
              <a:gd name="connsiteY17" fmla="*/ 547200 h 914400"/>
              <a:gd name="connsiteX18" fmla="*/ 620352 w 1060704"/>
              <a:gd name="connsiteY18" fmla="*/ 457200 h 914400"/>
              <a:gd name="connsiteX19" fmla="*/ 530352 w 1060704"/>
              <a:gd name="connsiteY19" fmla="*/ 367200 h 914400"/>
              <a:gd name="connsiteX20" fmla="*/ 232664 w 1060704"/>
              <a:gd name="connsiteY20" fmla="*/ 367200 h 914400"/>
              <a:gd name="connsiteX21" fmla="*/ 142664 w 1060704"/>
              <a:gd name="connsiteY21" fmla="*/ 457200 h 914400"/>
              <a:gd name="connsiteX22" fmla="*/ 232664 w 1060704"/>
              <a:gd name="connsiteY22" fmla="*/ 547200 h 914400"/>
              <a:gd name="connsiteX23" fmla="*/ 322664 w 1060704"/>
              <a:gd name="connsiteY23" fmla="*/ 457200 h 914400"/>
              <a:gd name="connsiteX24" fmla="*/ 232664 w 1060704"/>
              <a:gd name="connsiteY24" fmla="*/ 367200 h 914400"/>
              <a:gd name="connsiteX25" fmla="*/ 665312 w 1060704"/>
              <a:gd name="connsiteY25" fmla="*/ 104690 h 914400"/>
              <a:gd name="connsiteX26" fmla="*/ 575312 w 1060704"/>
              <a:gd name="connsiteY26" fmla="*/ 194690 h 914400"/>
              <a:gd name="connsiteX27" fmla="*/ 665312 w 1060704"/>
              <a:gd name="connsiteY27" fmla="*/ 284690 h 914400"/>
              <a:gd name="connsiteX28" fmla="*/ 755312 w 1060704"/>
              <a:gd name="connsiteY28" fmla="*/ 194690 h 914400"/>
              <a:gd name="connsiteX29" fmla="*/ 665312 w 1060704"/>
              <a:gd name="connsiteY29" fmla="*/ 104690 h 914400"/>
              <a:gd name="connsiteX30" fmla="*/ 380832 w 1060704"/>
              <a:gd name="connsiteY30" fmla="*/ 104690 h 914400"/>
              <a:gd name="connsiteX31" fmla="*/ 290832 w 1060704"/>
              <a:gd name="connsiteY31" fmla="*/ 194690 h 914400"/>
              <a:gd name="connsiteX32" fmla="*/ 380832 w 1060704"/>
              <a:gd name="connsiteY32" fmla="*/ 284690 h 914400"/>
              <a:gd name="connsiteX33" fmla="*/ 470832 w 1060704"/>
              <a:gd name="connsiteY33" fmla="*/ 194690 h 914400"/>
              <a:gd name="connsiteX34" fmla="*/ 380832 w 1060704"/>
              <a:gd name="connsiteY34" fmla="*/ 104690 h 914400"/>
              <a:gd name="connsiteX35" fmla="*/ 279404 w 1060704"/>
              <a:gd name="connsiteY35" fmla="*/ 0 h 914400"/>
              <a:gd name="connsiteX36" fmla="*/ 781300 w 1060704"/>
              <a:gd name="connsiteY36" fmla="*/ 0 h 914400"/>
              <a:gd name="connsiteX37" fmla="*/ 1060704 w 1060704"/>
              <a:gd name="connsiteY37" fmla="*/ 457200 h 914400"/>
              <a:gd name="connsiteX38" fmla="*/ 781300 w 1060704"/>
              <a:gd name="connsiteY38" fmla="*/ 914400 h 914400"/>
              <a:gd name="connsiteX39" fmla="*/ 279404 w 1060704"/>
              <a:gd name="connsiteY39" fmla="*/ 914400 h 914400"/>
              <a:gd name="connsiteX40" fmla="*/ 0 w 1060704"/>
              <a:gd name="connsiteY40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60704" h="914400">
                <a:moveTo>
                  <a:pt x="668784" y="640800"/>
                </a:moveTo>
                <a:cubicBezTo>
                  <a:pt x="619078" y="640800"/>
                  <a:pt x="578784" y="681094"/>
                  <a:pt x="578784" y="730800"/>
                </a:cubicBezTo>
                <a:cubicBezTo>
                  <a:pt x="578784" y="780506"/>
                  <a:pt x="619078" y="820800"/>
                  <a:pt x="668784" y="820800"/>
                </a:cubicBezTo>
                <a:cubicBezTo>
                  <a:pt x="718490" y="820800"/>
                  <a:pt x="758784" y="780506"/>
                  <a:pt x="758784" y="730800"/>
                </a:cubicBezTo>
                <a:cubicBezTo>
                  <a:pt x="758784" y="681094"/>
                  <a:pt x="718490" y="640800"/>
                  <a:pt x="668784" y="640800"/>
                </a:cubicBezTo>
                <a:close/>
                <a:moveTo>
                  <a:pt x="384304" y="640800"/>
                </a:moveTo>
                <a:cubicBezTo>
                  <a:pt x="334598" y="640800"/>
                  <a:pt x="294304" y="681094"/>
                  <a:pt x="294304" y="730800"/>
                </a:cubicBezTo>
                <a:cubicBezTo>
                  <a:pt x="294304" y="780506"/>
                  <a:pt x="334598" y="820800"/>
                  <a:pt x="384304" y="820800"/>
                </a:cubicBezTo>
                <a:cubicBezTo>
                  <a:pt x="434010" y="820800"/>
                  <a:pt x="474304" y="780506"/>
                  <a:pt x="474304" y="730800"/>
                </a:cubicBezTo>
                <a:cubicBezTo>
                  <a:pt x="474304" y="681094"/>
                  <a:pt x="434010" y="640800"/>
                  <a:pt x="384304" y="640800"/>
                </a:cubicBezTo>
                <a:close/>
                <a:moveTo>
                  <a:pt x="828040" y="367200"/>
                </a:moveTo>
                <a:cubicBezTo>
                  <a:pt x="778334" y="367200"/>
                  <a:pt x="738040" y="407494"/>
                  <a:pt x="738040" y="457200"/>
                </a:cubicBezTo>
                <a:cubicBezTo>
                  <a:pt x="738040" y="506906"/>
                  <a:pt x="778334" y="547200"/>
                  <a:pt x="828040" y="547200"/>
                </a:cubicBezTo>
                <a:cubicBezTo>
                  <a:pt x="877746" y="547200"/>
                  <a:pt x="918040" y="506906"/>
                  <a:pt x="918040" y="457200"/>
                </a:cubicBezTo>
                <a:cubicBezTo>
                  <a:pt x="918040" y="407494"/>
                  <a:pt x="877746" y="367200"/>
                  <a:pt x="828040" y="367200"/>
                </a:cubicBezTo>
                <a:close/>
                <a:moveTo>
                  <a:pt x="530352" y="367200"/>
                </a:moveTo>
                <a:cubicBezTo>
                  <a:pt x="480646" y="367200"/>
                  <a:pt x="440352" y="407494"/>
                  <a:pt x="440352" y="457200"/>
                </a:cubicBezTo>
                <a:cubicBezTo>
                  <a:pt x="440352" y="506906"/>
                  <a:pt x="480646" y="547200"/>
                  <a:pt x="530352" y="547200"/>
                </a:cubicBezTo>
                <a:cubicBezTo>
                  <a:pt x="580058" y="547200"/>
                  <a:pt x="620352" y="506906"/>
                  <a:pt x="620352" y="457200"/>
                </a:cubicBezTo>
                <a:cubicBezTo>
                  <a:pt x="620352" y="407494"/>
                  <a:pt x="580058" y="367200"/>
                  <a:pt x="530352" y="367200"/>
                </a:cubicBezTo>
                <a:close/>
                <a:moveTo>
                  <a:pt x="232664" y="367200"/>
                </a:moveTo>
                <a:cubicBezTo>
                  <a:pt x="182958" y="367200"/>
                  <a:pt x="142664" y="407494"/>
                  <a:pt x="142664" y="457200"/>
                </a:cubicBezTo>
                <a:cubicBezTo>
                  <a:pt x="142664" y="506906"/>
                  <a:pt x="182958" y="547200"/>
                  <a:pt x="232664" y="547200"/>
                </a:cubicBezTo>
                <a:cubicBezTo>
                  <a:pt x="282370" y="547200"/>
                  <a:pt x="322664" y="506906"/>
                  <a:pt x="322664" y="457200"/>
                </a:cubicBezTo>
                <a:cubicBezTo>
                  <a:pt x="322664" y="407494"/>
                  <a:pt x="282370" y="367200"/>
                  <a:pt x="232664" y="367200"/>
                </a:cubicBezTo>
                <a:close/>
                <a:moveTo>
                  <a:pt x="665312" y="104690"/>
                </a:moveTo>
                <a:cubicBezTo>
                  <a:pt x="615606" y="104690"/>
                  <a:pt x="575312" y="144984"/>
                  <a:pt x="575312" y="194690"/>
                </a:cubicBezTo>
                <a:cubicBezTo>
                  <a:pt x="575312" y="244396"/>
                  <a:pt x="615606" y="284690"/>
                  <a:pt x="665312" y="284690"/>
                </a:cubicBezTo>
                <a:cubicBezTo>
                  <a:pt x="715018" y="284690"/>
                  <a:pt x="755312" y="244396"/>
                  <a:pt x="755312" y="194690"/>
                </a:cubicBezTo>
                <a:cubicBezTo>
                  <a:pt x="755312" y="144984"/>
                  <a:pt x="715018" y="104690"/>
                  <a:pt x="665312" y="104690"/>
                </a:cubicBezTo>
                <a:close/>
                <a:moveTo>
                  <a:pt x="380832" y="104690"/>
                </a:moveTo>
                <a:cubicBezTo>
                  <a:pt x="331126" y="104690"/>
                  <a:pt x="290832" y="144984"/>
                  <a:pt x="290832" y="194690"/>
                </a:cubicBezTo>
                <a:cubicBezTo>
                  <a:pt x="290832" y="244396"/>
                  <a:pt x="331126" y="284690"/>
                  <a:pt x="380832" y="284690"/>
                </a:cubicBezTo>
                <a:cubicBezTo>
                  <a:pt x="430538" y="284690"/>
                  <a:pt x="470832" y="244396"/>
                  <a:pt x="470832" y="194690"/>
                </a:cubicBezTo>
                <a:cubicBezTo>
                  <a:pt x="470832" y="144984"/>
                  <a:pt x="430538" y="104690"/>
                  <a:pt x="380832" y="104690"/>
                </a:cubicBezTo>
                <a:close/>
                <a:moveTo>
                  <a:pt x="279404" y="0"/>
                </a:moveTo>
                <a:lnTo>
                  <a:pt x="781300" y="0"/>
                </a:lnTo>
                <a:lnTo>
                  <a:pt x="1060704" y="457200"/>
                </a:lnTo>
                <a:lnTo>
                  <a:pt x="781300" y="914400"/>
                </a:lnTo>
                <a:lnTo>
                  <a:pt x="279404" y="9144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ContrastingLeftFacing" fov="2700000">
              <a:rot lat="623785" lon="2636332" rev="384000"/>
            </a:camera>
            <a:lightRig rig="flood" dir="t">
              <a:rot lat="0" lon="0" rev="4800000"/>
            </a:lightRig>
          </a:scene3d>
          <a:sp3d extrusionH="2540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A5FC087C-BD7F-499B-B9EF-523F00C77390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9ED57F1D-0312-47D2-9D3D-2DC7EEA90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07E14FD0-09A1-414B-89CF-BA7AC2D63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7AB64FF6-9089-47CA-B2BC-BC8DA26B1A40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纳米棒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C52455A9-1F03-4CD8-BE0D-7B770EBE4C36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Nanorods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53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83C03456-96EA-462F-A8FB-DB260504FD87}"/>
              </a:ext>
            </a:extLst>
          </p:cNvPr>
          <p:cNvGrpSpPr/>
          <p:nvPr/>
        </p:nvGrpSpPr>
        <p:grpSpPr>
          <a:xfrm>
            <a:off x="930450" y="3390246"/>
            <a:ext cx="899809" cy="899809"/>
            <a:chOff x="930450" y="3285020"/>
            <a:chExt cx="899809" cy="89980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945C0B0D-5042-4778-91C7-AEC6B33983FD}"/>
                </a:ext>
              </a:extLst>
            </p:cNvPr>
            <p:cNvSpPr/>
            <p:nvPr/>
          </p:nvSpPr>
          <p:spPr>
            <a:xfrm>
              <a:off x="1110354" y="3464924"/>
              <a:ext cx="540000" cy="54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perspectiveContrastingLeftFacing">
                <a:rot lat="623785" lon="2636332" rev="386790"/>
              </a:camera>
              <a:lightRig rig="balanced" dir="t"/>
            </a:scene3d>
            <a:sp3d z="-190500" extrusionH="2540000" prstMaterial="matte">
              <a:bevelT w="288000" h="288290"/>
              <a:bevelB w="288290" h="2882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C4CF6884-6D4B-430C-BF6D-703E3E3EBD16}"/>
                </a:ext>
              </a:extLst>
            </p:cNvPr>
            <p:cNvSpPr/>
            <p:nvPr/>
          </p:nvSpPr>
          <p:spPr>
            <a:xfrm>
              <a:off x="930450" y="3285020"/>
              <a:ext cx="899809" cy="8998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noFill/>
            </a:ln>
            <a:scene3d>
              <a:camera prst="perspectiveContrastingLeftFacing">
                <a:rot lat="623785" lon="2636332" rev="386790"/>
              </a:camera>
              <a:lightRig rig="soft" dir="t"/>
            </a:scene3d>
            <a:sp3d extrusionH="2540000">
              <a:bevelT w="468000" h="468630"/>
              <a:bevelB w="468630" h="4686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E9E1F122-0A45-4DD7-AD35-91F432F5B5E1}"/>
              </a:ext>
            </a:extLst>
          </p:cNvPr>
          <p:cNvGrpSpPr/>
          <p:nvPr/>
        </p:nvGrpSpPr>
        <p:grpSpPr>
          <a:xfrm rot="691486">
            <a:off x="6436763" y="2680797"/>
            <a:ext cx="2410034" cy="1960908"/>
            <a:chOff x="6403945" y="2465861"/>
            <a:chExt cx="2410034" cy="1960908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2CF1E699-DE9B-423B-BF9F-AA38931C2FC8}"/>
                </a:ext>
              </a:extLst>
            </p:cNvPr>
            <p:cNvSpPr/>
            <p:nvPr/>
          </p:nvSpPr>
          <p:spPr>
            <a:xfrm rot="8872902">
              <a:off x="7506664" y="2680207"/>
              <a:ext cx="1307315" cy="699805"/>
            </a:xfrm>
            <a:custGeom>
              <a:avLst/>
              <a:gdLst>
                <a:gd name="connsiteX0" fmla="*/ 870778 w 1307315"/>
                <a:gd name="connsiteY0" fmla="*/ 0 h 699805"/>
                <a:gd name="connsiteX1" fmla="*/ 1296017 w 1307315"/>
                <a:gd name="connsiteY1" fmla="*/ 107675 h 699805"/>
                <a:gd name="connsiteX2" fmla="*/ 1307315 w 1307315"/>
                <a:gd name="connsiteY2" fmla="*/ 114538 h 699805"/>
                <a:gd name="connsiteX3" fmla="*/ 1245056 w 1307315"/>
                <a:gd name="connsiteY3" fmla="*/ 152361 h 699805"/>
                <a:gd name="connsiteX4" fmla="*/ 921835 w 1307315"/>
                <a:gd name="connsiteY4" fmla="*/ 544869 h 699805"/>
                <a:gd name="connsiteX5" fmla="*/ 874411 w 1307315"/>
                <a:gd name="connsiteY5" fmla="*/ 697643 h 699805"/>
                <a:gd name="connsiteX6" fmla="*/ 819935 w 1307315"/>
                <a:gd name="connsiteY6" fmla="*/ 631617 h 699805"/>
                <a:gd name="connsiteX7" fmla="*/ 438097 w 1307315"/>
                <a:gd name="connsiteY7" fmla="*/ 473455 h 699805"/>
                <a:gd name="connsiteX8" fmla="*/ 56260 w 1307315"/>
                <a:gd name="connsiteY8" fmla="*/ 631617 h 699805"/>
                <a:gd name="connsiteX9" fmla="*/ 0 w 1307315"/>
                <a:gd name="connsiteY9" fmla="*/ 699805 h 699805"/>
                <a:gd name="connsiteX10" fmla="*/ 18762 w 1307315"/>
                <a:gd name="connsiteY10" fmla="*/ 626834 h 699805"/>
                <a:gd name="connsiteX11" fmla="*/ 870778 w 1307315"/>
                <a:gd name="connsiteY11" fmla="*/ 0 h 69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15" h="699805">
                  <a:moveTo>
                    <a:pt x="870778" y="0"/>
                  </a:moveTo>
                  <a:cubicBezTo>
                    <a:pt x="1024749" y="0"/>
                    <a:pt x="1169609" y="39006"/>
                    <a:pt x="1296017" y="107675"/>
                  </a:cubicBezTo>
                  <a:lnTo>
                    <a:pt x="1307315" y="114538"/>
                  </a:lnTo>
                  <a:lnTo>
                    <a:pt x="1245056" y="152361"/>
                  </a:lnTo>
                  <a:cubicBezTo>
                    <a:pt x="1102673" y="248554"/>
                    <a:pt x="989551" y="384771"/>
                    <a:pt x="921835" y="544869"/>
                  </a:cubicBezTo>
                  <a:lnTo>
                    <a:pt x="874411" y="697643"/>
                  </a:lnTo>
                  <a:lnTo>
                    <a:pt x="819935" y="631617"/>
                  </a:lnTo>
                  <a:cubicBezTo>
                    <a:pt x="722214" y="533897"/>
                    <a:pt x="587214" y="473455"/>
                    <a:pt x="438097" y="473455"/>
                  </a:cubicBezTo>
                  <a:cubicBezTo>
                    <a:pt x="288980" y="473455"/>
                    <a:pt x="153980" y="533897"/>
                    <a:pt x="56260" y="631617"/>
                  </a:cubicBezTo>
                  <a:lnTo>
                    <a:pt x="0" y="699805"/>
                  </a:lnTo>
                  <a:lnTo>
                    <a:pt x="18762" y="626834"/>
                  </a:lnTo>
                  <a:cubicBezTo>
                    <a:pt x="131716" y="263678"/>
                    <a:pt x="470455" y="0"/>
                    <a:pt x="870778" y="0"/>
                  </a:cubicBezTo>
                  <a:close/>
                </a:path>
              </a:pathLst>
            </a:custGeom>
            <a:gradFill flip="none" rotWithShape="1">
              <a:gsLst>
                <a:gs pos="19000">
                  <a:srgbClr val="C00000"/>
                </a:gs>
                <a:gs pos="100000">
                  <a:srgbClr val="FF8B8B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13DC2438-7E1C-417F-B15B-0CAAEA4B9F44}"/>
                </a:ext>
              </a:extLst>
            </p:cNvPr>
            <p:cNvSpPr/>
            <p:nvPr/>
          </p:nvSpPr>
          <p:spPr>
            <a:xfrm rot="8872902">
              <a:off x="6767706" y="3144082"/>
              <a:ext cx="1307315" cy="699805"/>
            </a:xfrm>
            <a:custGeom>
              <a:avLst/>
              <a:gdLst>
                <a:gd name="connsiteX0" fmla="*/ 870778 w 1307315"/>
                <a:gd name="connsiteY0" fmla="*/ 0 h 699805"/>
                <a:gd name="connsiteX1" fmla="*/ 1296017 w 1307315"/>
                <a:gd name="connsiteY1" fmla="*/ 107675 h 699805"/>
                <a:gd name="connsiteX2" fmla="*/ 1307315 w 1307315"/>
                <a:gd name="connsiteY2" fmla="*/ 114538 h 699805"/>
                <a:gd name="connsiteX3" fmla="*/ 1245056 w 1307315"/>
                <a:gd name="connsiteY3" fmla="*/ 152361 h 699805"/>
                <a:gd name="connsiteX4" fmla="*/ 921835 w 1307315"/>
                <a:gd name="connsiteY4" fmla="*/ 544869 h 699805"/>
                <a:gd name="connsiteX5" fmla="*/ 874411 w 1307315"/>
                <a:gd name="connsiteY5" fmla="*/ 697643 h 699805"/>
                <a:gd name="connsiteX6" fmla="*/ 819935 w 1307315"/>
                <a:gd name="connsiteY6" fmla="*/ 631617 h 699805"/>
                <a:gd name="connsiteX7" fmla="*/ 438097 w 1307315"/>
                <a:gd name="connsiteY7" fmla="*/ 473455 h 699805"/>
                <a:gd name="connsiteX8" fmla="*/ 56260 w 1307315"/>
                <a:gd name="connsiteY8" fmla="*/ 631617 h 699805"/>
                <a:gd name="connsiteX9" fmla="*/ 0 w 1307315"/>
                <a:gd name="connsiteY9" fmla="*/ 699805 h 699805"/>
                <a:gd name="connsiteX10" fmla="*/ 18762 w 1307315"/>
                <a:gd name="connsiteY10" fmla="*/ 626834 h 699805"/>
                <a:gd name="connsiteX11" fmla="*/ 870778 w 1307315"/>
                <a:gd name="connsiteY11" fmla="*/ 0 h 69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15" h="699805">
                  <a:moveTo>
                    <a:pt x="870778" y="0"/>
                  </a:moveTo>
                  <a:cubicBezTo>
                    <a:pt x="1024749" y="0"/>
                    <a:pt x="1169609" y="39006"/>
                    <a:pt x="1296017" y="107675"/>
                  </a:cubicBezTo>
                  <a:lnTo>
                    <a:pt x="1307315" y="114538"/>
                  </a:lnTo>
                  <a:lnTo>
                    <a:pt x="1245056" y="152361"/>
                  </a:lnTo>
                  <a:cubicBezTo>
                    <a:pt x="1102673" y="248554"/>
                    <a:pt x="989551" y="384771"/>
                    <a:pt x="921835" y="544869"/>
                  </a:cubicBezTo>
                  <a:lnTo>
                    <a:pt x="874411" y="697643"/>
                  </a:lnTo>
                  <a:lnTo>
                    <a:pt x="819935" y="631617"/>
                  </a:lnTo>
                  <a:cubicBezTo>
                    <a:pt x="722214" y="533897"/>
                    <a:pt x="587214" y="473455"/>
                    <a:pt x="438097" y="473455"/>
                  </a:cubicBezTo>
                  <a:cubicBezTo>
                    <a:pt x="288980" y="473455"/>
                    <a:pt x="153980" y="533897"/>
                    <a:pt x="56260" y="631617"/>
                  </a:cubicBezTo>
                  <a:lnTo>
                    <a:pt x="0" y="699805"/>
                  </a:lnTo>
                  <a:lnTo>
                    <a:pt x="18762" y="626834"/>
                  </a:lnTo>
                  <a:cubicBezTo>
                    <a:pt x="131716" y="263678"/>
                    <a:pt x="470455" y="0"/>
                    <a:pt x="870778" y="0"/>
                  </a:cubicBezTo>
                  <a:close/>
                </a:path>
              </a:pathLst>
            </a:custGeom>
            <a:gradFill flip="none" rotWithShape="1">
              <a:gsLst>
                <a:gs pos="19000">
                  <a:srgbClr val="C00000"/>
                </a:gs>
                <a:gs pos="100000">
                  <a:srgbClr val="FF8B8B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5DC6B76E-F703-4DF7-B08F-E0FC126DC3F3}"/>
                </a:ext>
              </a:extLst>
            </p:cNvPr>
            <p:cNvSpPr/>
            <p:nvPr/>
          </p:nvSpPr>
          <p:spPr>
            <a:xfrm rot="8872902">
              <a:off x="6647226" y="4380466"/>
              <a:ext cx="32176" cy="6431"/>
            </a:xfrm>
            <a:custGeom>
              <a:avLst/>
              <a:gdLst>
                <a:gd name="connsiteX0" fmla="*/ 13073 w 32176"/>
                <a:gd name="connsiteY0" fmla="*/ 0 h 6431"/>
                <a:gd name="connsiteX1" fmla="*/ 32176 w 32176"/>
                <a:gd name="connsiteY1" fmla="*/ 6431 h 6431"/>
                <a:gd name="connsiteX2" fmla="*/ 0 w 32176"/>
                <a:gd name="connsiteY2" fmla="*/ 4401 h 6431"/>
                <a:gd name="connsiteX3" fmla="*/ 13073 w 32176"/>
                <a:gd name="connsiteY3" fmla="*/ 0 h 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76" h="6431">
                  <a:moveTo>
                    <a:pt x="13073" y="0"/>
                  </a:moveTo>
                  <a:lnTo>
                    <a:pt x="32176" y="6431"/>
                  </a:lnTo>
                  <a:lnTo>
                    <a:pt x="0" y="4401"/>
                  </a:lnTo>
                  <a:lnTo>
                    <a:pt x="13073" y="0"/>
                  </a:lnTo>
                  <a:close/>
                </a:path>
              </a:pathLst>
            </a:custGeom>
            <a:gradFill flip="none" rotWithShape="1">
              <a:gsLst>
                <a:gs pos="19000">
                  <a:srgbClr val="C00000"/>
                </a:gs>
                <a:gs pos="100000">
                  <a:srgbClr val="FF8B8B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826F9ED0-E39D-484B-A57F-4EEAA333A3C2}"/>
                </a:ext>
              </a:extLst>
            </p:cNvPr>
            <p:cNvSpPr/>
            <p:nvPr/>
          </p:nvSpPr>
          <p:spPr>
            <a:xfrm rot="8872902">
              <a:off x="6423240" y="3494400"/>
              <a:ext cx="880135" cy="699805"/>
            </a:xfrm>
            <a:custGeom>
              <a:avLst/>
              <a:gdLst>
                <a:gd name="connsiteX0" fmla="*/ 870778 w 880135"/>
                <a:gd name="connsiteY0" fmla="*/ 0 h 699805"/>
                <a:gd name="connsiteX1" fmla="*/ 880135 w 880135"/>
                <a:gd name="connsiteY1" fmla="*/ 590 h 699805"/>
                <a:gd name="connsiteX2" fmla="*/ 872092 w 880135"/>
                <a:gd name="connsiteY2" fmla="*/ 3298 h 699805"/>
                <a:gd name="connsiteX3" fmla="*/ 788433 w 880135"/>
                <a:gd name="connsiteY3" fmla="*/ 346092 h 699805"/>
                <a:gd name="connsiteX4" fmla="*/ 872092 w 880135"/>
                <a:gd name="connsiteY4" fmla="*/ 688886 h 699805"/>
                <a:gd name="connsiteX5" fmla="*/ 876653 w 880135"/>
                <a:gd name="connsiteY5" fmla="*/ 690422 h 699805"/>
                <a:gd name="connsiteX6" fmla="*/ 874411 w 880135"/>
                <a:gd name="connsiteY6" fmla="*/ 697643 h 699805"/>
                <a:gd name="connsiteX7" fmla="*/ 819935 w 880135"/>
                <a:gd name="connsiteY7" fmla="*/ 631617 h 699805"/>
                <a:gd name="connsiteX8" fmla="*/ 438097 w 880135"/>
                <a:gd name="connsiteY8" fmla="*/ 473455 h 699805"/>
                <a:gd name="connsiteX9" fmla="*/ 56260 w 880135"/>
                <a:gd name="connsiteY9" fmla="*/ 631617 h 699805"/>
                <a:gd name="connsiteX10" fmla="*/ 0 w 880135"/>
                <a:gd name="connsiteY10" fmla="*/ 699805 h 699805"/>
                <a:gd name="connsiteX11" fmla="*/ 18762 w 880135"/>
                <a:gd name="connsiteY11" fmla="*/ 626834 h 699805"/>
                <a:gd name="connsiteX12" fmla="*/ 870778 w 880135"/>
                <a:gd name="connsiteY12" fmla="*/ 0 h 69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0135" h="699805">
                  <a:moveTo>
                    <a:pt x="870778" y="0"/>
                  </a:moveTo>
                  <a:lnTo>
                    <a:pt x="880135" y="590"/>
                  </a:lnTo>
                  <a:lnTo>
                    <a:pt x="872092" y="3298"/>
                  </a:lnTo>
                  <a:cubicBezTo>
                    <a:pt x="824348" y="35925"/>
                    <a:pt x="788433" y="177002"/>
                    <a:pt x="788433" y="346092"/>
                  </a:cubicBezTo>
                  <a:cubicBezTo>
                    <a:pt x="788433" y="515182"/>
                    <a:pt x="824348" y="656259"/>
                    <a:pt x="872092" y="688886"/>
                  </a:cubicBezTo>
                  <a:lnTo>
                    <a:pt x="876653" y="690422"/>
                  </a:lnTo>
                  <a:lnTo>
                    <a:pt x="874411" y="697643"/>
                  </a:lnTo>
                  <a:lnTo>
                    <a:pt x="819935" y="631617"/>
                  </a:lnTo>
                  <a:cubicBezTo>
                    <a:pt x="722214" y="533897"/>
                    <a:pt x="587214" y="473455"/>
                    <a:pt x="438097" y="473455"/>
                  </a:cubicBezTo>
                  <a:cubicBezTo>
                    <a:pt x="288980" y="473455"/>
                    <a:pt x="153980" y="533897"/>
                    <a:pt x="56260" y="631617"/>
                  </a:cubicBezTo>
                  <a:lnTo>
                    <a:pt x="0" y="699805"/>
                  </a:lnTo>
                  <a:lnTo>
                    <a:pt x="18762" y="626834"/>
                  </a:lnTo>
                  <a:cubicBezTo>
                    <a:pt x="131716" y="263678"/>
                    <a:pt x="470455" y="0"/>
                    <a:pt x="870778" y="0"/>
                  </a:cubicBezTo>
                  <a:close/>
                </a:path>
              </a:pathLst>
            </a:custGeom>
            <a:gradFill flip="none" rotWithShape="1">
              <a:gsLst>
                <a:gs pos="19000">
                  <a:srgbClr val="C00000"/>
                </a:gs>
                <a:gs pos="100000">
                  <a:srgbClr val="FF8B8B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F9A5B5D5-773A-44BB-9CDC-4E6AC72DDD0E}"/>
                </a:ext>
              </a:extLst>
            </p:cNvPr>
            <p:cNvSpPr/>
            <p:nvPr/>
          </p:nvSpPr>
          <p:spPr>
            <a:xfrm rot="8872902">
              <a:off x="8309530" y="2465861"/>
              <a:ext cx="492455" cy="670116"/>
            </a:xfrm>
            <a:custGeom>
              <a:avLst/>
              <a:gdLst>
                <a:gd name="connsiteX0" fmla="*/ 87529 w 492455"/>
                <a:gd name="connsiteY0" fmla="*/ 0 h 670116"/>
                <a:gd name="connsiteX1" fmla="*/ 169542 w 492455"/>
                <a:gd name="connsiteY1" fmla="*/ 5174 h 670116"/>
                <a:gd name="connsiteX2" fmla="*/ 481157 w 492455"/>
                <a:gd name="connsiteY2" fmla="*/ 105681 h 670116"/>
                <a:gd name="connsiteX3" fmla="*/ 492455 w 492455"/>
                <a:gd name="connsiteY3" fmla="*/ 112544 h 670116"/>
                <a:gd name="connsiteX4" fmla="*/ 430196 w 492455"/>
                <a:gd name="connsiteY4" fmla="*/ 150367 h 670116"/>
                <a:gd name="connsiteX5" fmla="*/ 106975 w 492455"/>
                <a:gd name="connsiteY5" fmla="*/ 542875 h 670116"/>
                <a:gd name="connsiteX6" fmla="*/ 67477 w 492455"/>
                <a:gd name="connsiteY6" fmla="*/ 670116 h 670116"/>
                <a:gd name="connsiteX7" fmla="*/ 63992 w 492455"/>
                <a:gd name="connsiteY7" fmla="*/ 666503 h 670116"/>
                <a:gd name="connsiteX8" fmla="*/ 0 w 492455"/>
                <a:gd name="connsiteY8" fmla="*/ 344097 h 670116"/>
                <a:gd name="connsiteX9" fmla="*/ 83659 w 492455"/>
                <a:gd name="connsiteY9" fmla="*/ 1303 h 67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55" h="670116">
                  <a:moveTo>
                    <a:pt x="87529" y="0"/>
                  </a:moveTo>
                  <a:lnTo>
                    <a:pt x="169542" y="5174"/>
                  </a:lnTo>
                  <a:cubicBezTo>
                    <a:pt x="281166" y="19363"/>
                    <a:pt x="386351" y="54179"/>
                    <a:pt x="481157" y="105681"/>
                  </a:cubicBezTo>
                  <a:lnTo>
                    <a:pt x="492455" y="112544"/>
                  </a:lnTo>
                  <a:lnTo>
                    <a:pt x="430196" y="150367"/>
                  </a:lnTo>
                  <a:cubicBezTo>
                    <a:pt x="287813" y="246560"/>
                    <a:pt x="174691" y="382777"/>
                    <a:pt x="106975" y="542875"/>
                  </a:cubicBezTo>
                  <a:lnTo>
                    <a:pt x="67477" y="670116"/>
                  </a:lnTo>
                  <a:lnTo>
                    <a:pt x="63992" y="666503"/>
                  </a:lnTo>
                  <a:cubicBezTo>
                    <a:pt x="26387" y="613385"/>
                    <a:pt x="0" y="489032"/>
                    <a:pt x="0" y="344097"/>
                  </a:cubicBezTo>
                  <a:cubicBezTo>
                    <a:pt x="0" y="175007"/>
                    <a:pt x="35915" y="33930"/>
                    <a:pt x="83659" y="1303"/>
                  </a:cubicBezTo>
                  <a:close/>
                </a:path>
              </a:pathLst>
            </a:custGeom>
            <a:gradFill flip="none" rotWithShape="1">
              <a:gsLst>
                <a:gs pos="19000">
                  <a:srgbClr val="C00000"/>
                </a:gs>
                <a:gs pos="100000">
                  <a:srgbClr val="FF8B8B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EFD7092A-7A32-4F23-9582-9EA2FE127652}"/>
                </a:ext>
              </a:extLst>
            </p:cNvPr>
            <p:cNvSpPr/>
            <p:nvPr/>
          </p:nvSpPr>
          <p:spPr>
            <a:xfrm rot="8872902">
              <a:off x="6403945" y="3756653"/>
              <a:ext cx="200660" cy="67011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811101EB-96C1-464D-B8BD-1F2629D236E8}"/>
                </a:ext>
              </a:extLst>
            </p:cNvPr>
            <p:cNvSpPr/>
            <p:nvPr/>
          </p:nvSpPr>
          <p:spPr>
            <a:xfrm rot="8872902">
              <a:off x="6448925" y="3904102"/>
              <a:ext cx="118703" cy="396414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3CF3353F-EF68-47FB-97AE-5DC65AF5887C}"/>
              </a:ext>
            </a:extLst>
          </p:cNvPr>
          <p:cNvGrpSpPr/>
          <p:nvPr/>
        </p:nvGrpSpPr>
        <p:grpSpPr>
          <a:xfrm rot="345456">
            <a:off x="4186788" y="2564170"/>
            <a:ext cx="3345058" cy="3093891"/>
            <a:chOff x="3781623" y="2637883"/>
            <a:chExt cx="3345058" cy="3093891"/>
          </a:xfrm>
          <a:scene3d>
            <a:camera prst="perspectiveRelaxedModerately">
              <a:rot lat="17390632" lon="0" rev="1200000"/>
            </a:camera>
            <a:lightRig rig="threePt" dir="t"/>
          </a:scene3d>
        </p:grpSpPr>
        <p:sp>
          <p:nvSpPr>
            <p:cNvPr id="8" name="弧形 7">
              <a:extLst>
                <a:ext uri="{FF2B5EF4-FFF2-40B4-BE49-F238E27FC236}">
                  <a16:creationId xmlns:a16="http://schemas.microsoft.com/office/drawing/2014/main" xmlns="" id="{8D313F91-F760-4680-BC78-D7855F1395E2}"/>
                </a:ext>
              </a:extLst>
            </p:cNvPr>
            <p:cNvSpPr/>
            <p:nvPr/>
          </p:nvSpPr>
          <p:spPr>
            <a:xfrm rot="313244" flipH="1">
              <a:off x="3781669" y="2637883"/>
              <a:ext cx="3345012" cy="3093396"/>
            </a:xfrm>
            <a:prstGeom prst="arc">
              <a:avLst/>
            </a:prstGeom>
            <a:ln w="381000" cap="rnd"/>
            <a:sp3d z="-127000" prstMaterial="plastic">
              <a:bevelT w="190500" h="190500"/>
              <a:bevelB w="190500" h="1905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xmlns="" id="{F155E263-C543-43BB-91BC-640F51730594}"/>
                </a:ext>
              </a:extLst>
            </p:cNvPr>
            <p:cNvSpPr/>
            <p:nvPr/>
          </p:nvSpPr>
          <p:spPr>
            <a:xfrm rot="313244" flipH="1">
              <a:off x="3781623" y="2638378"/>
              <a:ext cx="3345012" cy="3093396"/>
            </a:xfrm>
            <a:prstGeom prst="arc">
              <a:avLst/>
            </a:prstGeom>
            <a:ln w="635000" cap="rnd">
              <a:solidFill>
                <a:schemeClr val="accent1">
                  <a:alpha val="50000"/>
                </a:schemeClr>
              </a:solidFill>
            </a:ln>
            <a:sp3d prstMaterial="plastic">
              <a:bevelT w="317500" h="317500"/>
              <a:bevelB w="317500" h="3175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D07A1CDD-D694-4F88-BC27-A34ED7D56D2F}"/>
              </a:ext>
            </a:extLst>
          </p:cNvPr>
          <p:cNvGrpSpPr/>
          <p:nvPr/>
        </p:nvGrpSpPr>
        <p:grpSpPr>
          <a:xfrm>
            <a:off x="9166959" y="3464924"/>
            <a:ext cx="899809" cy="899809"/>
            <a:chOff x="3959157" y="2529191"/>
            <a:chExt cx="899809" cy="899809"/>
          </a:xfrm>
          <a:scene3d>
            <a:camera prst="perspectiveContrastingLeftFacing">
              <a:rot lat="623785" lon="2636332" rev="386790"/>
            </a:camera>
            <a:lightRig rig="soft" dir="t"/>
          </a:scene3d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58DDA89A-B36C-4467-89E9-1E9D54324C37}"/>
                </a:ext>
              </a:extLst>
            </p:cNvPr>
            <p:cNvSpPr/>
            <p:nvPr/>
          </p:nvSpPr>
          <p:spPr>
            <a:xfrm>
              <a:off x="3959157" y="2529191"/>
              <a:ext cx="899809" cy="8998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noFill/>
            </a:ln>
            <a:sp3d extrusionH="2540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162BE0A5-6025-442C-910D-FFC630B72614}"/>
                </a:ext>
              </a:extLst>
            </p:cNvPr>
            <p:cNvSpPr/>
            <p:nvPr/>
          </p:nvSpPr>
          <p:spPr>
            <a:xfrm>
              <a:off x="4139061" y="2709095"/>
              <a:ext cx="540000" cy="54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p3d z="254000" extrusionH="3175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757C6DD1-A799-4F0F-B5EC-0D4EDF6E7C58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852CA34F-0C0E-45EE-9A31-5D557FD70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87187886-C80B-4432-8137-1EDFAD109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17783D6A-D9D0-48AE-AE4C-F62EFE5FF6A0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纳米棒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83E9B2E5-7F35-4974-8902-4C26FD120DF2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Nanorods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32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任意多边形: 形状 497">
            <a:extLst>
              <a:ext uri="{FF2B5EF4-FFF2-40B4-BE49-F238E27FC236}">
                <a16:creationId xmlns:a16="http://schemas.microsoft.com/office/drawing/2014/main" xmlns="" id="{B48E469A-6E8C-445D-A80C-E2924D594143}"/>
              </a:ext>
            </a:extLst>
          </p:cNvPr>
          <p:cNvSpPr/>
          <p:nvPr/>
        </p:nvSpPr>
        <p:spPr>
          <a:xfrm>
            <a:off x="1419859" y="2393594"/>
            <a:ext cx="1440000" cy="1440000"/>
          </a:xfrm>
          <a:custGeom>
            <a:avLst/>
            <a:gdLst>
              <a:gd name="connsiteX0" fmla="*/ 1080000 w 1440000"/>
              <a:gd name="connsiteY0" fmla="*/ 936000 h 1440000"/>
              <a:gd name="connsiteX1" fmla="*/ 936000 w 1440000"/>
              <a:gd name="connsiteY1" fmla="*/ 1080000 h 1440000"/>
              <a:gd name="connsiteX2" fmla="*/ 1080000 w 1440000"/>
              <a:gd name="connsiteY2" fmla="*/ 1224000 h 1440000"/>
              <a:gd name="connsiteX3" fmla="*/ 1224000 w 1440000"/>
              <a:gd name="connsiteY3" fmla="*/ 1080000 h 1440000"/>
              <a:gd name="connsiteX4" fmla="*/ 1080000 w 1440000"/>
              <a:gd name="connsiteY4" fmla="*/ 936000 h 1440000"/>
              <a:gd name="connsiteX5" fmla="*/ 720000 w 1440000"/>
              <a:gd name="connsiteY5" fmla="*/ 936000 h 1440000"/>
              <a:gd name="connsiteX6" fmla="*/ 576000 w 1440000"/>
              <a:gd name="connsiteY6" fmla="*/ 1080000 h 1440000"/>
              <a:gd name="connsiteX7" fmla="*/ 720000 w 1440000"/>
              <a:gd name="connsiteY7" fmla="*/ 1224000 h 1440000"/>
              <a:gd name="connsiteX8" fmla="*/ 864000 w 1440000"/>
              <a:gd name="connsiteY8" fmla="*/ 1080000 h 1440000"/>
              <a:gd name="connsiteX9" fmla="*/ 720000 w 1440000"/>
              <a:gd name="connsiteY9" fmla="*/ 936000 h 1440000"/>
              <a:gd name="connsiteX10" fmla="*/ 360000 w 1440000"/>
              <a:gd name="connsiteY10" fmla="*/ 936000 h 1440000"/>
              <a:gd name="connsiteX11" fmla="*/ 216000 w 1440000"/>
              <a:gd name="connsiteY11" fmla="*/ 1080000 h 1440000"/>
              <a:gd name="connsiteX12" fmla="*/ 360000 w 1440000"/>
              <a:gd name="connsiteY12" fmla="*/ 1224000 h 1440000"/>
              <a:gd name="connsiteX13" fmla="*/ 504000 w 1440000"/>
              <a:gd name="connsiteY13" fmla="*/ 1080000 h 1440000"/>
              <a:gd name="connsiteX14" fmla="*/ 360000 w 1440000"/>
              <a:gd name="connsiteY14" fmla="*/ 936000 h 1440000"/>
              <a:gd name="connsiteX15" fmla="*/ 1080000 w 1440000"/>
              <a:gd name="connsiteY15" fmla="*/ 576000 h 1440000"/>
              <a:gd name="connsiteX16" fmla="*/ 936000 w 1440000"/>
              <a:gd name="connsiteY16" fmla="*/ 720000 h 1440000"/>
              <a:gd name="connsiteX17" fmla="*/ 1080000 w 1440000"/>
              <a:gd name="connsiteY17" fmla="*/ 864000 h 1440000"/>
              <a:gd name="connsiteX18" fmla="*/ 1224000 w 1440000"/>
              <a:gd name="connsiteY18" fmla="*/ 720000 h 1440000"/>
              <a:gd name="connsiteX19" fmla="*/ 1080000 w 1440000"/>
              <a:gd name="connsiteY19" fmla="*/ 576000 h 1440000"/>
              <a:gd name="connsiteX20" fmla="*/ 720000 w 1440000"/>
              <a:gd name="connsiteY20" fmla="*/ 576000 h 1440000"/>
              <a:gd name="connsiteX21" fmla="*/ 576000 w 1440000"/>
              <a:gd name="connsiteY21" fmla="*/ 720000 h 1440000"/>
              <a:gd name="connsiteX22" fmla="*/ 720000 w 1440000"/>
              <a:gd name="connsiteY22" fmla="*/ 864000 h 1440000"/>
              <a:gd name="connsiteX23" fmla="*/ 864000 w 1440000"/>
              <a:gd name="connsiteY23" fmla="*/ 720000 h 1440000"/>
              <a:gd name="connsiteX24" fmla="*/ 720000 w 1440000"/>
              <a:gd name="connsiteY24" fmla="*/ 576000 h 1440000"/>
              <a:gd name="connsiteX25" fmla="*/ 360000 w 1440000"/>
              <a:gd name="connsiteY25" fmla="*/ 576000 h 1440000"/>
              <a:gd name="connsiteX26" fmla="*/ 216000 w 1440000"/>
              <a:gd name="connsiteY26" fmla="*/ 720000 h 1440000"/>
              <a:gd name="connsiteX27" fmla="*/ 360000 w 1440000"/>
              <a:gd name="connsiteY27" fmla="*/ 864000 h 1440000"/>
              <a:gd name="connsiteX28" fmla="*/ 504000 w 1440000"/>
              <a:gd name="connsiteY28" fmla="*/ 720000 h 1440000"/>
              <a:gd name="connsiteX29" fmla="*/ 360000 w 1440000"/>
              <a:gd name="connsiteY29" fmla="*/ 576000 h 1440000"/>
              <a:gd name="connsiteX30" fmla="*/ 1080000 w 1440000"/>
              <a:gd name="connsiteY30" fmla="*/ 216000 h 1440000"/>
              <a:gd name="connsiteX31" fmla="*/ 936000 w 1440000"/>
              <a:gd name="connsiteY31" fmla="*/ 360000 h 1440000"/>
              <a:gd name="connsiteX32" fmla="*/ 1080000 w 1440000"/>
              <a:gd name="connsiteY32" fmla="*/ 504000 h 1440000"/>
              <a:gd name="connsiteX33" fmla="*/ 1224000 w 1440000"/>
              <a:gd name="connsiteY33" fmla="*/ 360000 h 1440000"/>
              <a:gd name="connsiteX34" fmla="*/ 1080000 w 1440000"/>
              <a:gd name="connsiteY34" fmla="*/ 216000 h 1440000"/>
              <a:gd name="connsiteX35" fmla="*/ 720000 w 1440000"/>
              <a:gd name="connsiteY35" fmla="*/ 216000 h 1440000"/>
              <a:gd name="connsiteX36" fmla="*/ 576000 w 1440000"/>
              <a:gd name="connsiteY36" fmla="*/ 360000 h 1440000"/>
              <a:gd name="connsiteX37" fmla="*/ 720000 w 1440000"/>
              <a:gd name="connsiteY37" fmla="*/ 504000 h 1440000"/>
              <a:gd name="connsiteX38" fmla="*/ 864000 w 1440000"/>
              <a:gd name="connsiteY38" fmla="*/ 360000 h 1440000"/>
              <a:gd name="connsiteX39" fmla="*/ 720000 w 1440000"/>
              <a:gd name="connsiteY39" fmla="*/ 216000 h 1440000"/>
              <a:gd name="connsiteX40" fmla="*/ 360000 w 1440000"/>
              <a:gd name="connsiteY40" fmla="*/ 216000 h 1440000"/>
              <a:gd name="connsiteX41" fmla="*/ 216000 w 1440000"/>
              <a:gd name="connsiteY41" fmla="*/ 360000 h 1440000"/>
              <a:gd name="connsiteX42" fmla="*/ 360000 w 1440000"/>
              <a:gd name="connsiteY42" fmla="*/ 504000 h 1440000"/>
              <a:gd name="connsiteX43" fmla="*/ 504000 w 1440000"/>
              <a:gd name="connsiteY43" fmla="*/ 360000 h 1440000"/>
              <a:gd name="connsiteX44" fmla="*/ 360000 w 1440000"/>
              <a:gd name="connsiteY44" fmla="*/ 216000 h 1440000"/>
              <a:gd name="connsiteX45" fmla="*/ 144000 w 1440000"/>
              <a:gd name="connsiteY45" fmla="*/ 0 h 1440000"/>
              <a:gd name="connsiteX46" fmla="*/ 216000 w 1440000"/>
              <a:gd name="connsiteY46" fmla="*/ 0 h 1440000"/>
              <a:gd name="connsiteX47" fmla="*/ 360000 w 1440000"/>
              <a:gd name="connsiteY47" fmla="*/ 144000 h 1440000"/>
              <a:gd name="connsiteX48" fmla="*/ 504000 w 1440000"/>
              <a:gd name="connsiteY48" fmla="*/ 0 h 1440000"/>
              <a:gd name="connsiteX49" fmla="*/ 576000 w 1440000"/>
              <a:gd name="connsiteY49" fmla="*/ 0 h 1440000"/>
              <a:gd name="connsiteX50" fmla="*/ 720000 w 1440000"/>
              <a:gd name="connsiteY50" fmla="*/ 144000 h 1440000"/>
              <a:gd name="connsiteX51" fmla="*/ 864000 w 1440000"/>
              <a:gd name="connsiteY51" fmla="*/ 0 h 1440000"/>
              <a:gd name="connsiteX52" fmla="*/ 936000 w 1440000"/>
              <a:gd name="connsiteY52" fmla="*/ 0 h 1440000"/>
              <a:gd name="connsiteX53" fmla="*/ 1080000 w 1440000"/>
              <a:gd name="connsiteY53" fmla="*/ 144000 h 1440000"/>
              <a:gd name="connsiteX54" fmla="*/ 1224000 w 1440000"/>
              <a:gd name="connsiteY54" fmla="*/ 0 h 1440000"/>
              <a:gd name="connsiteX55" fmla="*/ 1296000 w 1440000"/>
              <a:gd name="connsiteY55" fmla="*/ 0 h 1440000"/>
              <a:gd name="connsiteX56" fmla="*/ 1440000 w 1440000"/>
              <a:gd name="connsiteY56" fmla="*/ 144000 h 1440000"/>
              <a:gd name="connsiteX57" fmla="*/ 1440000 w 1440000"/>
              <a:gd name="connsiteY57" fmla="*/ 216000 h 1440000"/>
              <a:gd name="connsiteX58" fmla="*/ 1296000 w 1440000"/>
              <a:gd name="connsiteY58" fmla="*/ 360000 h 1440000"/>
              <a:gd name="connsiteX59" fmla="*/ 1440000 w 1440000"/>
              <a:gd name="connsiteY59" fmla="*/ 504000 h 1440000"/>
              <a:gd name="connsiteX60" fmla="*/ 1440000 w 1440000"/>
              <a:gd name="connsiteY60" fmla="*/ 576000 h 1440000"/>
              <a:gd name="connsiteX61" fmla="*/ 1296000 w 1440000"/>
              <a:gd name="connsiteY61" fmla="*/ 720000 h 1440000"/>
              <a:gd name="connsiteX62" fmla="*/ 1440000 w 1440000"/>
              <a:gd name="connsiteY62" fmla="*/ 864000 h 1440000"/>
              <a:gd name="connsiteX63" fmla="*/ 1440000 w 1440000"/>
              <a:gd name="connsiteY63" fmla="*/ 936000 h 1440000"/>
              <a:gd name="connsiteX64" fmla="*/ 1296000 w 1440000"/>
              <a:gd name="connsiteY64" fmla="*/ 1080000 h 1440000"/>
              <a:gd name="connsiteX65" fmla="*/ 1440000 w 1440000"/>
              <a:gd name="connsiteY65" fmla="*/ 1224000 h 1440000"/>
              <a:gd name="connsiteX66" fmla="*/ 1440000 w 1440000"/>
              <a:gd name="connsiteY66" fmla="*/ 1296000 h 1440000"/>
              <a:gd name="connsiteX67" fmla="*/ 1296000 w 1440000"/>
              <a:gd name="connsiteY67" fmla="*/ 1440000 h 1440000"/>
              <a:gd name="connsiteX68" fmla="*/ 1224000 w 1440000"/>
              <a:gd name="connsiteY68" fmla="*/ 1440000 h 1440000"/>
              <a:gd name="connsiteX69" fmla="*/ 1080000 w 1440000"/>
              <a:gd name="connsiteY69" fmla="*/ 1296000 h 1440000"/>
              <a:gd name="connsiteX70" fmla="*/ 936000 w 1440000"/>
              <a:gd name="connsiteY70" fmla="*/ 1440000 h 1440000"/>
              <a:gd name="connsiteX71" fmla="*/ 864000 w 1440000"/>
              <a:gd name="connsiteY71" fmla="*/ 1440000 h 1440000"/>
              <a:gd name="connsiteX72" fmla="*/ 720000 w 1440000"/>
              <a:gd name="connsiteY72" fmla="*/ 1296000 h 1440000"/>
              <a:gd name="connsiteX73" fmla="*/ 576000 w 1440000"/>
              <a:gd name="connsiteY73" fmla="*/ 1440000 h 1440000"/>
              <a:gd name="connsiteX74" fmla="*/ 504000 w 1440000"/>
              <a:gd name="connsiteY74" fmla="*/ 1440000 h 1440000"/>
              <a:gd name="connsiteX75" fmla="*/ 360000 w 1440000"/>
              <a:gd name="connsiteY75" fmla="*/ 1296000 h 1440000"/>
              <a:gd name="connsiteX76" fmla="*/ 216000 w 1440000"/>
              <a:gd name="connsiteY76" fmla="*/ 1440000 h 1440000"/>
              <a:gd name="connsiteX77" fmla="*/ 144000 w 1440000"/>
              <a:gd name="connsiteY77" fmla="*/ 1440000 h 1440000"/>
              <a:gd name="connsiteX78" fmla="*/ 0 w 1440000"/>
              <a:gd name="connsiteY78" fmla="*/ 1296000 h 1440000"/>
              <a:gd name="connsiteX79" fmla="*/ 0 w 1440000"/>
              <a:gd name="connsiteY79" fmla="*/ 1224000 h 1440000"/>
              <a:gd name="connsiteX80" fmla="*/ 144000 w 1440000"/>
              <a:gd name="connsiteY80" fmla="*/ 1080000 h 1440000"/>
              <a:gd name="connsiteX81" fmla="*/ 0 w 1440000"/>
              <a:gd name="connsiteY81" fmla="*/ 936000 h 1440000"/>
              <a:gd name="connsiteX82" fmla="*/ 0 w 1440000"/>
              <a:gd name="connsiteY82" fmla="*/ 864000 h 1440000"/>
              <a:gd name="connsiteX83" fmla="*/ 144000 w 1440000"/>
              <a:gd name="connsiteY83" fmla="*/ 720000 h 1440000"/>
              <a:gd name="connsiteX84" fmla="*/ 0 w 1440000"/>
              <a:gd name="connsiteY84" fmla="*/ 576000 h 1440000"/>
              <a:gd name="connsiteX85" fmla="*/ 0 w 1440000"/>
              <a:gd name="connsiteY85" fmla="*/ 504000 h 1440000"/>
              <a:gd name="connsiteX86" fmla="*/ 144000 w 1440000"/>
              <a:gd name="connsiteY86" fmla="*/ 360000 h 1440000"/>
              <a:gd name="connsiteX87" fmla="*/ 0 w 1440000"/>
              <a:gd name="connsiteY87" fmla="*/ 216000 h 1440000"/>
              <a:gd name="connsiteX88" fmla="*/ 0 w 1440000"/>
              <a:gd name="connsiteY88" fmla="*/ 144000 h 1440000"/>
              <a:gd name="connsiteX89" fmla="*/ 144000 w 1440000"/>
              <a:gd name="connsiteY89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440000" h="1440000">
                <a:moveTo>
                  <a:pt x="1080000" y="936000"/>
                </a:moveTo>
                <a:cubicBezTo>
                  <a:pt x="1000471" y="936000"/>
                  <a:pt x="936000" y="1000471"/>
                  <a:pt x="936000" y="1080000"/>
                </a:cubicBezTo>
                <a:cubicBezTo>
                  <a:pt x="936000" y="1159529"/>
                  <a:pt x="1000471" y="1224000"/>
                  <a:pt x="1080000" y="1224000"/>
                </a:cubicBezTo>
                <a:cubicBezTo>
                  <a:pt x="1159529" y="1224000"/>
                  <a:pt x="1224000" y="1159529"/>
                  <a:pt x="1224000" y="1080000"/>
                </a:cubicBezTo>
                <a:cubicBezTo>
                  <a:pt x="1224000" y="1000471"/>
                  <a:pt x="1159529" y="936000"/>
                  <a:pt x="1080000" y="936000"/>
                </a:cubicBezTo>
                <a:close/>
                <a:moveTo>
                  <a:pt x="720000" y="936000"/>
                </a:moveTo>
                <a:cubicBezTo>
                  <a:pt x="640471" y="936000"/>
                  <a:pt x="576000" y="1000471"/>
                  <a:pt x="576000" y="1080000"/>
                </a:cubicBezTo>
                <a:cubicBezTo>
                  <a:pt x="576000" y="1159529"/>
                  <a:pt x="640471" y="1224000"/>
                  <a:pt x="720000" y="1224000"/>
                </a:cubicBezTo>
                <a:cubicBezTo>
                  <a:pt x="799529" y="1224000"/>
                  <a:pt x="864000" y="1159529"/>
                  <a:pt x="864000" y="1080000"/>
                </a:cubicBezTo>
                <a:cubicBezTo>
                  <a:pt x="864000" y="1000471"/>
                  <a:pt x="799529" y="936000"/>
                  <a:pt x="720000" y="936000"/>
                </a:cubicBezTo>
                <a:close/>
                <a:moveTo>
                  <a:pt x="360000" y="936000"/>
                </a:moveTo>
                <a:cubicBezTo>
                  <a:pt x="280471" y="936000"/>
                  <a:pt x="216000" y="1000471"/>
                  <a:pt x="216000" y="1080000"/>
                </a:cubicBezTo>
                <a:cubicBezTo>
                  <a:pt x="216000" y="1159529"/>
                  <a:pt x="280471" y="1224000"/>
                  <a:pt x="360000" y="1224000"/>
                </a:cubicBezTo>
                <a:cubicBezTo>
                  <a:pt x="439529" y="1224000"/>
                  <a:pt x="504000" y="1159529"/>
                  <a:pt x="504000" y="1080000"/>
                </a:cubicBezTo>
                <a:cubicBezTo>
                  <a:pt x="504000" y="1000471"/>
                  <a:pt x="439529" y="936000"/>
                  <a:pt x="360000" y="936000"/>
                </a:cubicBezTo>
                <a:close/>
                <a:moveTo>
                  <a:pt x="1080000" y="576000"/>
                </a:moveTo>
                <a:cubicBezTo>
                  <a:pt x="1000471" y="576000"/>
                  <a:pt x="936000" y="640471"/>
                  <a:pt x="936000" y="720000"/>
                </a:cubicBezTo>
                <a:cubicBezTo>
                  <a:pt x="936000" y="799529"/>
                  <a:pt x="1000471" y="864000"/>
                  <a:pt x="1080000" y="864000"/>
                </a:cubicBezTo>
                <a:cubicBezTo>
                  <a:pt x="1159529" y="864000"/>
                  <a:pt x="1224000" y="799529"/>
                  <a:pt x="1224000" y="720000"/>
                </a:cubicBezTo>
                <a:cubicBezTo>
                  <a:pt x="1224000" y="640471"/>
                  <a:pt x="1159529" y="576000"/>
                  <a:pt x="1080000" y="576000"/>
                </a:cubicBezTo>
                <a:close/>
                <a:moveTo>
                  <a:pt x="720000" y="576000"/>
                </a:moveTo>
                <a:cubicBezTo>
                  <a:pt x="640471" y="576000"/>
                  <a:pt x="576000" y="640471"/>
                  <a:pt x="576000" y="720000"/>
                </a:cubicBezTo>
                <a:cubicBezTo>
                  <a:pt x="576000" y="799529"/>
                  <a:pt x="640471" y="864000"/>
                  <a:pt x="720000" y="864000"/>
                </a:cubicBezTo>
                <a:cubicBezTo>
                  <a:pt x="799529" y="864000"/>
                  <a:pt x="864000" y="799529"/>
                  <a:pt x="864000" y="720000"/>
                </a:cubicBezTo>
                <a:cubicBezTo>
                  <a:pt x="864000" y="640471"/>
                  <a:pt x="799529" y="576000"/>
                  <a:pt x="720000" y="576000"/>
                </a:cubicBezTo>
                <a:close/>
                <a:moveTo>
                  <a:pt x="360000" y="576000"/>
                </a:moveTo>
                <a:cubicBezTo>
                  <a:pt x="280471" y="576000"/>
                  <a:pt x="216000" y="640471"/>
                  <a:pt x="216000" y="720000"/>
                </a:cubicBezTo>
                <a:cubicBezTo>
                  <a:pt x="216000" y="799529"/>
                  <a:pt x="280471" y="864000"/>
                  <a:pt x="360000" y="864000"/>
                </a:cubicBezTo>
                <a:cubicBezTo>
                  <a:pt x="439529" y="864000"/>
                  <a:pt x="504000" y="799529"/>
                  <a:pt x="504000" y="720000"/>
                </a:cubicBezTo>
                <a:cubicBezTo>
                  <a:pt x="504000" y="640471"/>
                  <a:pt x="439529" y="576000"/>
                  <a:pt x="360000" y="576000"/>
                </a:cubicBezTo>
                <a:close/>
                <a:moveTo>
                  <a:pt x="1080000" y="216000"/>
                </a:moveTo>
                <a:cubicBezTo>
                  <a:pt x="1000471" y="216000"/>
                  <a:pt x="936000" y="280471"/>
                  <a:pt x="936000" y="360000"/>
                </a:cubicBezTo>
                <a:cubicBezTo>
                  <a:pt x="936000" y="439529"/>
                  <a:pt x="1000471" y="504000"/>
                  <a:pt x="1080000" y="504000"/>
                </a:cubicBezTo>
                <a:cubicBezTo>
                  <a:pt x="1159529" y="504000"/>
                  <a:pt x="1224000" y="439529"/>
                  <a:pt x="1224000" y="360000"/>
                </a:cubicBezTo>
                <a:cubicBezTo>
                  <a:pt x="1224000" y="280471"/>
                  <a:pt x="1159529" y="216000"/>
                  <a:pt x="1080000" y="216000"/>
                </a:cubicBezTo>
                <a:close/>
                <a:moveTo>
                  <a:pt x="720000" y="216000"/>
                </a:moveTo>
                <a:cubicBezTo>
                  <a:pt x="640471" y="216000"/>
                  <a:pt x="576000" y="280471"/>
                  <a:pt x="576000" y="360000"/>
                </a:cubicBezTo>
                <a:cubicBezTo>
                  <a:pt x="576000" y="439529"/>
                  <a:pt x="640471" y="504000"/>
                  <a:pt x="720000" y="504000"/>
                </a:cubicBezTo>
                <a:cubicBezTo>
                  <a:pt x="799529" y="504000"/>
                  <a:pt x="864000" y="439529"/>
                  <a:pt x="864000" y="360000"/>
                </a:cubicBezTo>
                <a:cubicBezTo>
                  <a:pt x="864000" y="280471"/>
                  <a:pt x="799529" y="216000"/>
                  <a:pt x="720000" y="216000"/>
                </a:cubicBezTo>
                <a:close/>
                <a:moveTo>
                  <a:pt x="360000" y="216000"/>
                </a:moveTo>
                <a:cubicBezTo>
                  <a:pt x="280471" y="216000"/>
                  <a:pt x="216000" y="280471"/>
                  <a:pt x="216000" y="360000"/>
                </a:cubicBezTo>
                <a:cubicBezTo>
                  <a:pt x="216000" y="439529"/>
                  <a:pt x="280471" y="504000"/>
                  <a:pt x="360000" y="504000"/>
                </a:cubicBezTo>
                <a:cubicBezTo>
                  <a:pt x="439529" y="504000"/>
                  <a:pt x="504000" y="439529"/>
                  <a:pt x="504000" y="360000"/>
                </a:cubicBezTo>
                <a:cubicBezTo>
                  <a:pt x="504000" y="280471"/>
                  <a:pt x="439529" y="216000"/>
                  <a:pt x="360000" y="216000"/>
                </a:cubicBezTo>
                <a:close/>
                <a:moveTo>
                  <a:pt x="144000" y="0"/>
                </a:moveTo>
                <a:lnTo>
                  <a:pt x="216000" y="0"/>
                </a:lnTo>
                <a:cubicBezTo>
                  <a:pt x="216000" y="79529"/>
                  <a:pt x="280471" y="144000"/>
                  <a:pt x="360000" y="144000"/>
                </a:cubicBezTo>
                <a:cubicBezTo>
                  <a:pt x="439529" y="144000"/>
                  <a:pt x="504000" y="79529"/>
                  <a:pt x="504000" y="0"/>
                </a:cubicBezTo>
                <a:lnTo>
                  <a:pt x="576000" y="0"/>
                </a:lnTo>
                <a:cubicBezTo>
                  <a:pt x="576000" y="79529"/>
                  <a:pt x="640471" y="144000"/>
                  <a:pt x="720000" y="144000"/>
                </a:cubicBezTo>
                <a:cubicBezTo>
                  <a:pt x="799529" y="144000"/>
                  <a:pt x="864000" y="79529"/>
                  <a:pt x="864000" y="0"/>
                </a:cubicBezTo>
                <a:lnTo>
                  <a:pt x="936000" y="0"/>
                </a:lnTo>
                <a:cubicBezTo>
                  <a:pt x="936000" y="79529"/>
                  <a:pt x="1000471" y="144000"/>
                  <a:pt x="1080000" y="144000"/>
                </a:cubicBezTo>
                <a:cubicBezTo>
                  <a:pt x="1159529" y="144000"/>
                  <a:pt x="1224000" y="79529"/>
                  <a:pt x="1224000" y="0"/>
                </a:cubicBezTo>
                <a:lnTo>
                  <a:pt x="1296000" y="0"/>
                </a:lnTo>
                <a:cubicBezTo>
                  <a:pt x="1296000" y="79529"/>
                  <a:pt x="1360471" y="144000"/>
                  <a:pt x="1440000" y="144000"/>
                </a:cubicBezTo>
                <a:lnTo>
                  <a:pt x="1440000" y="216000"/>
                </a:lnTo>
                <a:cubicBezTo>
                  <a:pt x="1360471" y="216000"/>
                  <a:pt x="1296000" y="280471"/>
                  <a:pt x="1296000" y="360000"/>
                </a:cubicBezTo>
                <a:cubicBezTo>
                  <a:pt x="1296000" y="439529"/>
                  <a:pt x="1360471" y="504000"/>
                  <a:pt x="1440000" y="504000"/>
                </a:cubicBezTo>
                <a:lnTo>
                  <a:pt x="1440000" y="576000"/>
                </a:lnTo>
                <a:cubicBezTo>
                  <a:pt x="1360471" y="576000"/>
                  <a:pt x="1296000" y="640471"/>
                  <a:pt x="1296000" y="720000"/>
                </a:cubicBezTo>
                <a:cubicBezTo>
                  <a:pt x="1296000" y="799529"/>
                  <a:pt x="1360471" y="864000"/>
                  <a:pt x="1440000" y="864000"/>
                </a:cubicBezTo>
                <a:lnTo>
                  <a:pt x="1440000" y="936000"/>
                </a:lnTo>
                <a:cubicBezTo>
                  <a:pt x="1360471" y="936000"/>
                  <a:pt x="1296000" y="1000471"/>
                  <a:pt x="1296000" y="1080000"/>
                </a:cubicBezTo>
                <a:cubicBezTo>
                  <a:pt x="1296000" y="1159529"/>
                  <a:pt x="1360471" y="1224000"/>
                  <a:pt x="1440000" y="1224000"/>
                </a:cubicBezTo>
                <a:lnTo>
                  <a:pt x="1440000" y="1296000"/>
                </a:lnTo>
                <a:cubicBezTo>
                  <a:pt x="1360471" y="1296000"/>
                  <a:pt x="1296000" y="1360471"/>
                  <a:pt x="1296000" y="1440000"/>
                </a:cubicBezTo>
                <a:lnTo>
                  <a:pt x="1224000" y="1440000"/>
                </a:lnTo>
                <a:cubicBezTo>
                  <a:pt x="1224000" y="1360471"/>
                  <a:pt x="1159529" y="1296000"/>
                  <a:pt x="1080000" y="1296000"/>
                </a:cubicBezTo>
                <a:cubicBezTo>
                  <a:pt x="1000471" y="1296000"/>
                  <a:pt x="936000" y="1360471"/>
                  <a:pt x="936000" y="1440000"/>
                </a:cubicBezTo>
                <a:lnTo>
                  <a:pt x="864000" y="1440000"/>
                </a:lnTo>
                <a:cubicBezTo>
                  <a:pt x="864000" y="1360471"/>
                  <a:pt x="799529" y="1296000"/>
                  <a:pt x="720000" y="1296000"/>
                </a:cubicBezTo>
                <a:cubicBezTo>
                  <a:pt x="640471" y="1296000"/>
                  <a:pt x="576000" y="1360471"/>
                  <a:pt x="576000" y="1440000"/>
                </a:cubicBezTo>
                <a:lnTo>
                  <a:pt x="504000" y="1440000"/>
                </a:lnTo>
                <a:cubicBezTo>
                  <a:pt x="504000" y="1360471"/>
                  <a:pt x="439529" y="1296000"/>
                  <a:pt x="360000" y="1296000"/>
                </a:cubicBezTo>
                <a:cubicBezTo>
                  <a:pt x="280471" y="1296000"/>
                  <a:pt x="216000" y="1360471"/>
                  <a:pt x="216000" y="1440000"/>
                </a:cubicBezTo>
                <a:lnTo>
                  <a:pt x="144000" y="1440000"/>
                </a:lnTo>
                <a:cubicBezTo>
                  <a:pt x="144000" y="1360471"/>
                  <a:pt x="79529" y="1296000"/>
                  <a:pt x="0" y="1296000"/>
                </a:cubicBezTo>
                <a:lnTo>
                  <a:pt x="0" y="1224000"/>
                </a:lnTo>
                <a:cubicBezTo>
                  <a:pt x="79529" y="1224000"/>
                  <a:pt x="144000" y="1159529"/>
                  <a:pt x="144000" y="1080000"/>
                </a:cubicBezTo>
                <a:cubicBezTo>
                  <a:pt x="144000" y="1000471"/>
                  <a:pt x="79529" y="936000"/>
                  <a:pt x="0" y="936000"/>
                </a:cubicBezTo>
                <a:lnTo>
                  <a:pt x="0" y="864000"/>
                </a:lnTo>
                <a:cubicBezTo>
                  <a:pt x="79529" y="864000"/>
                  <a:pt x="144000" y="799529"/>
                  <a:pt x="144000" y="720000"/>
                </a:cubicBezTo>
                <a:cubicBezTo>
                  <a:pt x="144000" y="640471"/>
                  <a:pt x="79529" y="576000"/>
                  <a:pt x="0" y="576000"/>
                </a:cubicBezTo>
                <a:lnTo>
                  <a:pt x="0" y="504000"/>
                </a:lnTo>
                <a:cubicBezTo>
                  <a:pt x="79529" y="504000"/>
                  <a:pt x="144000" y="439529"/>
                  <a:pt x="144000" y="360000"/>
                </a:cubicBezTo>
                <a:cubicBezTo>
                  <a:pt x="144000" y="280471"/>
                  <a:pt x="79529" y="216000"/>
                  <a:pt x="0" y="216000"/>
                </a:cubicBezTo>
                <a:lnTo>
                  <a:pt x="0" y="144000"/>
                </a:lnTo>
                <a:cubicBezTo>
                  <a:pt x="79529" y="144000"/>
                  <a:pt x="144000" y="79529"/>
                  <a:pt x="144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perspectiveAbove" fov="5400000">
              <a:rot lat="18258000" lon="1968000" rev="18936000"/>
            </a:camera>
            <a:lightRig rig="soft" dir="t">
              <a:rot lat="0" lon="0" rev="3600000"/>
            </a:lightRig>
          </a:scene3d>
          <a:sp3d extrusionH="1414780" prstMaterial="plastic">
            <a:bevelT w="38100" h="12700" prst="coolSlant"/>
            <a:bevelB w="38100" h="127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35" name="任意多边形: 形状 634">
            <a:extLst>
              <a:ext uri="{FF2B5EF4-FFF2-40B4-BE49-F238E27FC236}">
                <a16:creationId xmlns:a16="http://schemas.microsoft.com/office/drawing/2014/main" xmlns="" id="{52FEFFC8-837B-48D8-86B6-5A9C8E73CFF2}"/>
              </a:ext>
            </a:extLst>
          </p:cNvPr>
          <p:cNvSpPr/>
          <p:nvPr/>
        </p:nvSpPr>
        <p:spPr>
          <a:xfrm>
            <a:off x="4189286" y="2393594"/>
            <a:ext cx="1440000" cy="1440000"/>
          </a:xfrm>
          <a:custGeom>
            <a:avLst/>
            <a:gdLst>
              <a:gd name="connsiteX0" fmla="*/ 784932 w 1440000"/>
              <a:gd name="connsiteY0" fmla="*/ 1116949 h 1440000"/>
              <a:gd name="connsiteX1" fmla="*/ 706238 w 1440000"/>
              <a:gd name="connsiteY1" fmla="*/ 1260949 h 1440000"/>
              <a:gd name="connsiteX2" fmla="*/ 784932 w 1440000"/>
              <a:gd name="connsiteY2" fmla="*/ 1404949 h 1440000"/>
              <a:gd name="connsiteX3" fmla="*/ 942320 w 1440000"/>
              <a:gd name="connsiteY3" fmla="*/ 1404949 h 1440000"/>
              <a:gd name="connsiteX4" fmla="*/ 1021014 w 1440000"/>
              <a:gd name="connsiteY4" fmla="*/ 1260949 h 1440000"/>
              <a:gd name="connsiteX5" fmla="*/ 942320 w 1440000"/>
              <a:gd name="connsiteY5" fmla="*/ 1116949 h 1440000"/>
              <a:gd name="connsiteX6" fmla="*/ 210381 w 1440000"/>
              <a:gd name="connsiteY6" fmla="*/ 1116949 h 1440000"/>
              <a:gd name="connsiteX7" fmla="*/ 131687 w 1440000"/>
              <a:gd name="connsiteY7" fmla="*/ 1260949 h 1440000"/>
              <a:gd name="connsiteX8" fmla="*/ 210381 w 1440000"/>
              <a:gd name="connsiteY8" fmla="*/ 1404949 h 1440000"/>
              <a:gd name="connsiteX9" fmla="*/ 367769 w 1440000"/>
              <a:gd name="connsiteY9" fmla="*/ 1404949 h 1440000"/>
              <a:gd name="connsiteX10" fmla="*/ 446463 w 1440000"/>
              <a:gd name="connsiteY10" fmla="*/ 1260949 h 1440000"/>
              <a:gd name="connsiteX11" fmla="*/ 367769 w 1440000"/>
              <a:gd name="connsiteY11" fmla="*/ 1116949 h 1440000"/>
              <a:gd name="connsiteX12" fmla="*/ 1072208 w 1440000"/>
              <a:gd name="connsiteY12" fmla="*/ 937674 h 1440000"/>
              <a:gd name="connsiteX13" fmla="*/ 993514 w 1440000"/>
              <a:gd name="connsiteY13" fmla="*/ 1081674 h 1440000"/>
              <a:gd name="connsiteX14" fmla="*/ 1072208 w 1440000"/>
              <a:gd name="connsiteY14" fmla="*/ 1225674 h 1440000"/>
              <a:gd name="connsiteX15" fmla="*/ 1229596 w 1440000"/>
              <a:gd name="connsiteY15" fmla="*/ 1225674 h 1440000"/>
              <a:gd name="connsiteX16" fmla="*/ 1308290 w 1440000"/>
              <a:gd name="connsiteY16" fmla="*/ 1081674 h 1440000"/>
              <a:gd name="connsiteX17" fmla="*/ 1229596 w 1440000"/>
              <a:gd name="connsiteY17" fmla="*/ 937674 h 1440000"/>
              <a:gd name="connsiteX18" fmla="*/ 497656 w 1440000"/>
              <a:gd name="connsiteY18" fmla="*/ 937674 h 1440000"/>
              <a:gd name="connsiteX19" fmla="*/ 418962 w 1440000"/>
              <a:gd name="connsiteY19" fmla="*/ 1081674 h 1440000"/>
              <a:gd name="connsiteX20" fmla="*/ 497656 w 1440000"/>
              <a:gd name="connsiteY20" fmla="*/ 1225674 h 1440000"/>
              <a:gd name="connsiteX21" fmla="*/ 655044 w 1440000"/>
              <a:gd name="connsiteY21" fmla="*/ 1225674 h 1440000"/>
              <a:gd name="connsiteX22" fmla="*/ 733738 w 1440000"/>
              <a:gd name="connsiteY22" fmla="*/ 1081674 h 1440000"/>
              <a:gd name="connsiteX23" fmla="*/ 655044 w 1440000"/>
              <a:gd name="connsiteY23" fmla="*/ 937674 h 1440000"/>
              <a:gd name="connsiteX24" fmla="*/ 784932 w 1440000"/>
              <a:gd name="connsiteY24" fmla="*/ 756949 h 1440000"/>
              <a:gd name="connsiteX25" fmla="*/ 706238 w 1440000"/>
              <a:gd name="connsiteY25" fmla="*/ 900949 h 1440000"/>
              <a:gd name="connsiteX26" fmla="*/ 784932 w 1440000"/>
              <a:gd name="connsiteY26" fmla="*/ 1044949 h 1440000"/>
              <a:gd name="connsiteX27" fmla="*/ 942320 w 1440000"/>
              <a:gd name="connsiteY27" fmla="*/ 1044949 h 1440000"/>
              <a:gd name="connsiteX28" fmla="*/ 1021014 w 1440000"/>
              <a:gd name="connsiteY28" fmla="*/ 900949 h 1440000"/>
              <a:gd name="connsiteX29" fmla="*/ 942320 w 1440000"/>
              <a:gd name="connsiteY29" fmla="*/ 756949 h 1440000"/>
              <a:gd name="connsiteX30" fmla="*/ 210381 w 1440000"/>
              <a:gd name="connsiteY30" fmla="*/ 756949 h 1440000"/>
              <a:gd name="connsiteX31" fmla="*/ 131687 w 1440000"/>
              <a:gd name="connsiteY31" fmla="*/ 900949 h 1440000"/>
              <a:gd name="connsiteX32" fmla="*/ 210381 w 1440000"/>
              <a:gd name="connsiteY32" fmla="*/ 1044949 h 1440000"/>
              <a:gd name="connsiteX33" fmla="*/ 367769 w 1440000"/>
              <a:gd name="connsiteY33" fmla="*/ 1044949 h 1440000"/>
              <a:gd name="connsiteX34" fmla="*/ 446463 w 1440000"/>
              <a:gd name="connsiteY34" fmla="*/ 900949 h 1440000"/>
              <a:gd name="connsiteX35" fmla="*/ 367769 w 1440000"/>
              <a:gd name="connsiteY35" fmla="*/ 756949 h 1440000"/>
              <a:gd name="connsiteX36" fmla="*/ 1072208 w 1440000"/>
              <a:gd name="connsiteY36" fmla="*/ 577674 h 1440000"/>
              <a:gd name="connsiteX37" fmla="*/ 993514 w 1440000"/>
              <a:gd name="connsiteY37" fmla="*/ 721674 h 1440000"/>
              <a:gd name="connsiteX38" fmla="*/ 1072208 w 1440000"/>
              <a:gd name="connsiteY38" fmla="*/ 865674 h 1440000"/>
              <a:gd name="connsiteX39" fmla="*/ 1229596 w 1440000"/>
              <a:gd name="connsiteY39" fmla="*/ 865674 h 1440000"/>
              <a:gd name="connsiteX40" fmla="*/ 1308290 w 1440000"/>
              <a:gd name="connsiteY40" fmla="*/ 721674 h 1440000"/>
              <a:gd name="connsiteX41" fmla="*/ 1229596 w 1440000"/>
              <a:gd name="connsiteY41" fmla="*/ 577674 h 1440000"/>
              <a:gd name="connsiteX42" fmla="*/ 497656 w 1440000"/>
              <a:gd name="connsiteY42" fmla="*/ 577674 h 1440000"/>
              <a:gd name="connsiteX43" fmla="*/ 418962 w 1440000"/>
              <a:gd name="connsiteY43" fmla="*/ 721674 h 1440000"/>
              <a:gd name="connsiteX44" fmla="*/ 497656 w 1440000"/>
              <a:gd name="connsiteY44" fmla="*/ 865674 h 1440000"/>
              <a:gd name="connsiteX45" fmla="*/ 655044 w 1440000"/>
              <a:gd name="connsiteY45" fmla="*/ 865674 h 1440000"/>
              <a:gd name="connsiteX46" fmla="*/ 733738 w 1440000"/>
              <a:gd name="connsiteY46" fmla="*/ 721674 h 1440000"/>
              <a:gd name="connsiteX47" fmla="*/ 655044 w 1440000"/>
              <a:gd name="connsiteY47" fmla="*/ 577674 h 1440000"/>
              <a:gd name="connsiteX48" fmla="*/ 784932 w 1440000"/>
              <a:gd name="connsiteY48" fmla="*/ 396950 h 1440000"/>
              <a:gd name="connsiteX49" fmla="*/ 706238 w 1440000"/>
              <a:gd name="connsiteY49" fmla="*/ 540949 h 1440000"/>
              <a:gd name="connsiteX50" fmla="*/ 784932 w 1440000"/>
              <a:gd name="connsiteY50" fmla="*/ 684949 h 1440000"/>
              <a:gd name="connsiteX51" fmla="*/ 942320 w 1440000"/>
              <a:gd name="connsiteY51" fmla="*/ 684949 h 1440000"/>
              <a:gd name="connsiteX52" fmla="*/ 1021014 w 1440000"/>
              <a:gd name="connsiteY52" fmla="*/ 540949 h 1440000"/>
              <a:gd name="connsiteX53" fmla="*/ 942320 w 1440000"/>
              <a:gd name="connsiteY53" fmla="*/ 396950 h 1440000"/>
              <a:gd name="connsiteX54" fmla="*/ 210381 w 1440000"/>
              <a:gd name="connsiteY54" fmla="*/ 396950 h 1440000"/>
              <a:gd name="connsiteX55" fmla="*/ 131687 w 1440000"/>
              <a:gd name="connsiteY55" fmla="*/ 540949 h 1440000"/>
              <a:gd name="connsiteX56" fmla="*/ 210381 w 1440000"/>
              <a:gd name="connsiteY56" fmla="*/ 684949 h 1440000"/>
              <a:gd name="connsiteX57" fmla="*/ 367769 w 1440000"/>
              <a:gd name="connsiteY57" fmla="*/ 684949 h 1440000"/>
              <a:gd name="connsiteX58" fmla="*/ 446463 w 1440000"/>
              <a:gd name="connsiteY58" fmla="*/ 540949 h 1440000"/>
              <a:gd name="connsiteX59" fmla="*/ 367769 w 1440000"/>
              <a:gd name="connsiteY59" fmla="*/ 396950 h 1440000"/>
              <a:gd name="connsiteX60" fmla="*/ 1072208 w 1440000"/>
              <a:gd name="connsiteY60" fmla="*/ 217674 h 1440000"/>
              <a:gd name="connsiteX61" fmla="*/ 993514 w 1440000"/>
              <a:gd name="connsiteY61" fmla="*/ 361675 h 1440000"/>
              <a:gd name="connsiteX62" fmla="*/ 1072208 w 1440000"/>
              <a:gd name="connsiteY62" fmla="*/ 505674 h 1440000"/>
              <a:gd name="connsiteX63" fmla="*/ 1229596 w 1440000"/>
              <a:gd name="connsiteY63" fmla="*/ 505674 h 1440000"/>
              <a:gd name="connsiteX64" fmla="*/ 1308290 w 1440000"/>
              <a:gd name="connsiteY64" fmla="*/ 361675 h 1440000"/>
              <a:gd name="connsiteX65" fmla="*/ 1229596 w 1440000"/>
              <a:gd name="connsiteY65" fmla="*/ 217674 h 1440000"/>
              <a:gd name="connsiteX66" fmla="*/ 497656 w 1440000"/>
              <a:gd name="connsiteY66" fmla="*/ 217674 h 1440000"/>
              <a:gd name="connsiteX67" fmla="*/ 418962 w 1440000"/>
              <a:gd name="connsiteY67" fmla="*/ 361675 h 1440000"/>
              <a:gd name="connsiteX68" fmla="*/ 497656 w 1440000"/>
              <a:gd name="connsiteY68" fmla="*/ 505674 h 1440000"/>
              <a:gd name="connsiteX69" fmla="*/ 655044 w 1440000"/>
              <a:gd name="connsiteY69" fmla="*/ 505674 h 1440000"/>
              <a:gd name="connsiteX70" fmla="*/ 733738 w 1440000"/>
              <a:gd name="connsiteY70" fmla="*/ 361675 h 1440000"/>
              <a:gd name="connsiteX71" fmla="*/ 655044 w 1440000"/>
              <a:gd name="connsiteY71" fmla="*/ 217674 h 1440000"/>
              <a:gd name="connsiteX72" fmla="*/ 784932 w 1440000"/>
              <a:gd name="connsiteY72" fmla="*/ 36950 h 1440000"/>
              <a:gd name="connsiteX73" fmla="*/ 706238 w 1440000"/>
              <a:gd name="connsiteY73" fmla="*/ 180950 h 1440000"/>
              <a:gd name="connsiteX74" fmla="*/ 784932 w 1440000"/>
              <a:gd name="connsiteY74" fmla="*/ 324950 h 1440000"/>
              <a:gd name="connsiteX75" fmla="*/ 942320 w 1440000"/>
              <a:gd name="connsiteY75" fmla="*/ 324950 h 1440000"/>
              <a:gd name="connsiteX76" fmla="*/ 1021014 w 1440000"/>
              <a:gd name="connsiteY76" fmla="*/ 180950 h 1440000"/>
              <a:gd name="connsiteX77" fmla="*/ 942320 w 1440000"/>
              <a:gd name="connsiteY77" fmla="*/ 36950 h 1440000"/>
              <a:gd name="connsiteX78" fmla="*/ 210381 w 1440000"/>
              <a:gd name="connsiteY78" fmla="*/ 36950 h 1440000"/>
              <a:gd name="connsiteX79" fmla="*/ 131687 w 1440000"/>
              <a:gd name="connsiteY79" fmla="*/ 180950 h 1440000"/>
              <a:gd name="connsiteX80" fmla="*/ 210381 w 1440000"/>
              <a:gd name="connsiteY80" fmla="*/ 324950 h 1440000"/>
              <a:gd name="connsiteX81" fmla="*/ 367769 w 1440000"/>
              <a:gd name="connsiteY81" fmla="*/ 324950 h 1440000"/>
              <a:gd name="connsiteX82" fmla="*/ 446463 w 1440000"/>
              <a:gd name="connsiteY82" fmla="*/ 180950 h 1440000"/>
              <a:gd name="connsiteX83" fmla="*/ 367769 w 1440000"/>
              <a:gd name="connsiteY83" fmla="*/ 36950 h 1440000"/>
              <a:gd name="connsiteX84" fmla="*/ 145342 w 1440000"/>
              <a:gd name="connsiteY84" fmla="*/ 0 h 1440000"/>
              <a:gd name="connsiteX85" fmla="*/ 419877 w 1440000"/>
              <a:gd name="connsiteY85" fmla="*/ 0 h 1440000"/>
              <a:gd name="connsiteX86" fmla="*/ 418962 w 1440000"/>
              <a:gd name="connsiteY86" fmla="*/ 1674 h 1440000"/>
              <a:gd name="connsiteX87" fmla="*/ 497656 w 1440000"/>
              <a:gd name="connsiteY87" fmla="*/ 145675 h 1440000"/>
              <a:gd name="connsiteX88" fmla="*/ 655044 w 1440000"/>
              <a:gd name="connsiteY88" fmla="*/ 145675 h 1440000"/>
              <a:gd name="connsiteX89" fmla="*/ 733738 w 1440000"/>
              <a:gd name="connsiteY89" fmla="*/ 1674 h 1440000"/>
              <a:gd name="connsiteX90" fmla="*/ 732823 w 1440000"/>
              <a:gd name="connsiteY90" fmla="*/ 0 h 1440000"/>
              <a:gd name="connsiteX91" fmla="*/ 994429 w 1440000"/>
              <a:gd name="connsiteY91" fmla="*/ 0 h 1440000"/>
              <a:gd name="connsiteX92" fmla="*/ 993514 w 1440000"/>
              <a:gd name="connsiteY92" fmla="*/ 1674 h 1440000"/>
              <a:gd name="connsiteX93" fmla="*/ 1072208 w 1440000"/>
              <a:gd name="connsiteY93" fmla="*/ 145675 h 1440000"/>
              <a:gd name="connsiteX94" fmla="*/ 1229596 w 1440000"/>
              <a:gd name="connsiteY94" fmla="*/ 145675 h 1440000"/>
              <a:gd name="connsiteX95" fmla="*/ 1308290 w 1440000"/>
              <a:gd name="connsiteY95" fmla="*/ 1674 h 1440000"/>
              <a:gd name="connsiteX96" fmla="*/ 1307375 w 1440000"/>
              <a:gd name="connsiteY96" fmla="*/ 0 h 1440000"/>
              <a:gd name="connsiteX97" fmla="*/ 1440000 w 1440000"/>
              <a:gd name="connsiteY97" fmla="*/ 0 h 1440000"/>
              <a:gd name="connsiteX98" fmla="*/ 1440000 w 1440000"/>
              <a:gd name="connsiteY98" fmla="*/ 49199 h 1440000"/>
              <a:gd name="connsiteX99" fmla="*/ 1359483 w 1440000"/>
              <a:gd name="connsiteY99" fmla="*/ 49199 h 1440000"/>
              <a:gd name="connsiteX100" fmla="*/ 1280789 w 1440000"/>
              <a:gd name="connsiteY100" fmla="*/ 193199 h 1440000"/>
              <a:gd name="connsiteX101" fmla="*/ 1359483 w 1440000"/>
              <a:gd name="connsiteY101" fmla="*/ 337199 h 1440000"/>
              <a:gd name="connsiteX102" fmla="*/ 1440000 w 1440000"/>
              <a:gd name="connsiteY102" fmla="*/ 337199 h 1440000"/>
              <a:gd name="connsiteX103" fmla="*/ 1440000 w 1440000"/>
              <a:gd name="connsiteY103" fmla="*/ 409199 h 1440000"/>
              <a:gd name="connsiteX104" fmla="*/ 1359483 w 1440000"/>
              <a:gd name="connsiteY104" fmla="*/ 409199 h 1440000"/>
              <a:gd name="connsiteX105" fmla="*/ 1280789 w 1440000"/>
              <a:gd name="connsiteY105" fmla="*/ 553199 h 1440000"/>
              <a:gd name="connsiteX106" fmla="*/ 1359483 w 1440000"/>
              <a:gd name="connsiteY106" fmla="*/ 697199 h 1440000"/>
              <a:gd name="connsiteX107" fmla="*/ 1440000 w 1440000"/>
              <a:gd name="connsiteY107" fmla="*/ 697199 h 1440000"/>
              <a:gd name="connsiteX108" fmla="*/ 1440000 w 1440000"/>
              <a:gd name="connsiteY108" fmla="*/ 769199 h 1440000"/>
              <a:gd name="connsiteX109" fmla="*/ 1359483 w 1440000"/>
              <a:gd name="connsiteY109" fmla="*/ 769199 h 1440000"/>
              <a:gd name="connsiteX110" fmla="*/ 1280789 w 1440000"/>
              <a:gd name="connsiteY110" fmla="*/ 913199 h 1440000"/>
              <a:gd name="connsiteX111" fmla="*/ 1359483 w 1440000"/>
              <a:gd name="connsiteY111" fmla="*/ 1057199 h 1440000"/>
              <a:gd name="connsiteX112" fmla="*/ 1440000 w 1440000"/>
              <a:gd name="connsiteY112" fmla="*/ 1057199 h 1440000"/>
              <a:gd name="connsiteX113" fmla="*/ 1440000 w 1440000"/>
              <a:gd name="connsiteY113" fmla="*/ 1129199 h 1440000"/>
              <a:gd name="connsiteX114" fmla="*/ 1359483 w 1440000"/>
              <a:gd name="connsiteY114" fmla="*/ 1129199 h 1440000"/>
              <a:gd name="connsiteX115" fmla="*/ 1280789 w 1440000"/>
              <a:gd name="connsiteY115" fmla="*/ 1273199 h 1440000"/>
              <a:gd name="connsiteX116" fmla="*/ 1359483 w 1440000"/>
              <a:gd name="connsiteY116" fmla="*/ 1417199 h 1440000"/>
              <a:gd name="connsiteX117" fmla="*/ 1440000 w 1440000"/>
              <a:gd name="connsiteY117" fmla="*/ 1417199 h 1440000"/>
              <a:gd name="connsiteX118" fmla="*/ 1440000 w 1440000"/>
              <a:gd name="connsiteY118" fmla="*/ 1440000 h 1440000"/>
              <a:gd name="connsiteX119" fmla="*/ 1307375 w 1440000"/>
              <a:gd name="connsiteY119" fmla="*/ 1440000 h 1440000"/>
              <a:gd name="connsiteX120" fmla="*/ 1229596 w 1440000"/>
              <a:gd name="connsiteY120" fmla="*/ 1297674 h 1440000"/>
              <a:gd name="connsiteX121" fmla="*/ 1072208 w 1440000"/>
              <a:gd name="connsiteY121" fmla="*/ 1297674 h 1440000"/>
              <a:gd name="connsiteX122" fmla="*/ 994429 w 1440000"/>
              <a:gd name="connsiteY122" fmla="*/ 1440000 h 1440000"/>
              <a:gd name="connsiteX123" fmla="*/ 732823 w 1440000"/>
              <a:gd name="connsiteY123" fmla="*/ 1440000 h 1440000"/>
              <a:gd name="connsiteX124" fmla="*/ 655044 w 1440000"/>
              <a:gd name="connsiteY124" fmla="*/ 1297674 h 1440000"/>
              <a:gd name="connsiteX125" fmla="*/ 497656 w 1440000"/>
              <a:gd name="connsiteY125" fmla="*/ 1297674 h 1440000"/>
              <a:gd name="connsiteX126" fmla="*/ 419877 w 1440000"/>
              <a:gd name="connsiteY126" fmla="*/ 1440000 h 1440000"/>
              <a:gd name="connsiteX127" fmla="*/ 145343 w 1440000"/>
              <a:gd name="connsiteY127" fmla="*/ 1440000 h 1440000"/>
              <a:gd name="connsiteX128" fmla="*/ 74258 w 1440000"/>
              <a:gd name="connsiteY128" fmla="*/ 1309924 h 1440000"/>
              <a:gd name="connsiteX129" fmla="*/ 0 w 1440000"/>
              <a:gd name="connsiteY129" fmla="*/ 1309924 h 1440000"/>
              <a:gd name="connsiteX130" fmla="*/ 0 w 1440000"/>
              <a:gd name="connsiteY130" fmla="*/ 1237924 h 1440000"/>
              <a:gd name="connsiteX131" fmla="*/ 74258 w 1440000"/>
              <a:gd name="connsiteY131" fmla="*/ 1237924 h 1440000"/>
              <a:gd name="connsiteX132" fmla="*/ 152952 w 1440000"/>
              <a:gd name="connsiteY132" fmla="*/ 1093924 h 1440000"/>
              <a:gd name="connsiteX133" fmla="*/ 74258 w 1440000"/>
              <a:gd name="connsiteY133" fmla="*/ 949924 h 1440000"/>
              <a:gd name="connsiteX134" fmla="*/ 0 w 1440000"/>
              <a:gd name="connsiteY134" fmla="*/ 949924 h 1440000"/>
              <a:gd name="connsiteX135" fmla="*/ 0 w 1440000"/>
              <a:gd name="connsiteY135" fmla="*/ 877924 h 1440000"/>
              <a:gd name="connsiteX136" fmla="*/ 74258 w 1440000"/>
              <a:gd name="connsiteY136" fmla="*/ 877924 h 1440000"/>
              <a:gd name="connsiteX137" fmla="*/ 152952 w 1440000"/>
              <a:gd name="connsiteY137" fmla="*/ 733924 h 1440000"/>
              <a:gd name="connsiteX138" fmla="*/ 74258 w 1440000"/>
              <a:gd name="connsiteY138" fmla="*/ 589924 h 1440000"/>
              <a:gd name="connsiteX139" fmla="*/ 0 w 1440000"/>
              <a:gd name="connsiteY139" fmla="*/ 589924 h 1440000"/>
              <a:gd name="connsiteX140" fmla="*/ 0 w 1440000"/>
              <a:gd name="connsiteY140" fmla="*/ 517924 h 1440000"/>
              <a:gd name="connsiteX141" fmla="*/ 74258 w 1440000"/>
              <a:gd name="connsiteY141" fmla="*/ 517924 h 1440000"/>
              <a:gd name="connsiteX142" fmla="*/ 152952 w 1440000"/>
              <a:gd name="connsiteY142" fmla="*/ 373924 h 1440000"/>
              <a:gd name="connsiteX143" fmla="*/ 74258 w 1440000"/>
              <a:gd name="connsiteY143" fmla="*/ 229924 h 1440000"/>
              <a:gd name="connsiteX144" fmla="*/ 0 w 1440000"/>
              <a:gd name="connsiteY144" fmla="*/ 229924 h 1440000"/>
              <a:gd name="connsiteX145" fmla="*/ 0 w 1440000"/>
              <a:gd name="connsiteY145" fmla="*/ 157925 h 1440000"/>
              <a:gd name="connsiteX146" fmla="*/ 74258 w 1440000"/>
              <a:gd name="connsiteY146" fmla="*/ 157925 h 1440000"/>
              <a:gd name="connsiteX147" fmla="*/ 152952 w 1440000"/>
              <a:gd name="connsiteY147" fmla="*/ 13925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1440000" h="1440000">
                <a:moveTo>
                  <a:pt x="784932" y="1116949"/>
                </a:moveTo>
                <a:lnTo>
                  <a:pt x="706238" y="1260949"/>
                </a:lnTo>
                <a:lnTo>
                  <a:pt x="784932" y="1404949"/>
                </a:lnTo>
                <a:lnTo>
                  <a:pt x="942320" y="1404949"/>
                </a:lnTo>
                <a:lnTo>
                  <a:pt x="1021014" y="1260949"/>
                </a:lnTo>
                <a:lnTo>
                  <a:pt x="942320" y="1116949"/>
                </a:lnTo>
                <a:close/>
                <a:moveTo>
                  <a:pt x="210381" y="1116949"/>
                </a:moveTo>
                <a:lnTo>
                  <a:pt x="131687" y="1260949"/>
                </a:lnTo>
                <a:lnTo>
                  <a:pt x="210381" y="1404949"/>
                </a:lnTo>
                <a:lnTo>
                  <a:pt x="367769" y="1404949"/>
                </a:lnTo>
                <a:lnTo>
                  <a:pt x="446463" y="1260949"/>
                </a:lnTo>
                <a:lnTo>
                  <a:pt x="367769" y="1116949"/>
                </a:lnTo>
                <a:close/>
                <a:moveTo>
                  <a:pt x="1072208" y="937674"/>
                </a:moveTo>
                <a:lnTo>
                  <a:pt x="993514" y="1081674"/>
                </a:lnTo>
                <a:lnTo>
                  <a:pt x="1072208" y="1225674"/>
                </a:lnTo>
                <a:lnTo>
                  <a:pt x="1229596" y="1225674"/>
                </a:lnTo>
                <a:lnTo>
                  <a:pt x="1308290" y="1081674"/>
                </a:lnTo>
                <a:lnTo>
                  <a:pt x="1229596" y="937674"/>
                </a:lnTo>
                <a:close/>
                <a:moveTo>
                  <a:pt x="497656" y="937674"/>
                </a:moveTo>
                <a:lnTo>
                  <a:pt x="418962" y="1081674"/>
                </a:lnTo>
                <a:lnTo>
                  <a:pt x="497656" y="1225674"/>
                </a:lnTo>
                <a:lnTo>
                  <a:pt x="655044" y="1225674"/>
                </a:lnTo>
                <a:lnTo>
                  <a:pt x="733738" y="1081674"/>
                </a:lnTo>
                <a:lnTo>
                  <a:pt x="655044" y="937674"/>
                </a:lnTo>
                <a:close/>
                <a:moveTo>
                  <a:pt x="784932" y="756949"/>
                </a:moveTo>
                <a:lnTo>
                  <a:pt x="706238" y="900949"/>
                </a:lnTo>
                <a:lnTo>
                  <a:pt x="784932" y="1044949"/>
                </a:lnTo>
                <a:lnTo>
                  <a:pt x="942320" y="1044949"/>
                </a:lnTo>
                <a:lnTo>
                  <a:pt x="1021014" y="900949"/>
                </a:lnTo>
                <a:lnTo>
                  <a:pt x="942320" y="756949"/>
                </a:lnTo>
                <a:close/>
                <a:moveTo>
                  <a:pt x="210381" y="756949"/>
                </a:moveTo>
                <a:lnTo>
                  <a:pt x="131687" y="900949"/>
                </a:lnTo>
                <a:lnTo>
                  <a:pt x="210381" y="1044949"/>
                </a:lnTo>
                <a:lnTo>
                  <a:pt x="367769" y="1044949"/>
                </a:lnTo>
                <a:lnTo>
                  <a:pt x="446463" y="900949"/>
                </a:lnTo>
                <a:lnTo>
                  <a:pt x="367769" y="756949"/>
                </a:lnTo>
                <a:close/>
                <a:moveTo>
                  <a:pt x="1072208" y="577674"/>
                </a:moveTo>
                <a:lnTo>
                  <a:pt x="993514" y="721674"/>
                </a:lnTo>
                <a:lnTo>
                  <a:pt x="1072208" y="865674"/>
                </a:lnTo>
                <a:lnTo>
                  <a:pt x="1229596" y="865674"/>
                </a:lnTo>
                <a:lnTo>
                  <a:pt x="1308290" y="721674"/>
                </a:lnTo>
                <a:lnTo>
                  <a:pt x="1229596" y="577674"/>
                </a:lnTo>
                <a:close/>
                <a:moveTo>
                  <a:pt x="497656" y="577674"/>
                </a:moveTo>
                <a:lnTo>
                  <a:pt x="418962" y="721674"/>
                </a:lnTo>
                <a:lnTo>
                  <a:pt x="497656" y="865674"/>
                </a:lnTo>
                <a:lnTo>
                  <a:pt x="655044" y="865674"/>
                </a:lnTo>
                <a:lnTo>
                  <a:pt x="733738" y="721674"/>
                </a:lnTo>
                <a:lnTo>
                  <a:pt x="655044" y="577674"/>
                </a:lnTo>
                <a:close/>
                <a:moveTo>
                  <a:pt x="784932" y="396950"/>
                </a:moveTo>
                <a:lnTo>
                  <a:pt x="706238" y="540949"/>
                </a:lnTo>
                <a:lnTo>
                  <a:pt x="784932" y="684949"/>
                </a:lnTo>
                <a:lnTo>
                  <a:pt x="942320" y="684949"/>
                </a:lnTo>
                <a:lnTo>
                  <a:pt x="1021014" y="540949"/>
                </a:lnTo>
                <a:lnTo>
                  <a:pt x="942320" y="396950"/>
                </a:lnTo>
                <a:close/>
                <a:moveTo>
                  <a:pt x="210381" y="396950"/>
                </a:moveTo>
                <a:lnTo>
                  <a:pt x="131687" y="540949"/>
                </a:lnTo>
                <a:lnTo>
                  <a:pt x="210381" y="684949"/>
                </a:lnTo>
                <a:lnTo>
                  <a:pt x="367769" y="684949"/>
                </a:lnTo>
                <a:lnTo>
                  <a:pt x="446463" y="540949"/>
                </a:lnTo>
                <a:lnTo>
                  <a:pt x="367769" y="396950"/>
                </a:lnTo>
                <a:close/>
                <a:moveTo>
                  <a:pt x="1072208" y="217674"/>
                </a:moveTo>
                <a:lnTo>
                  <a:pt x="993514" y="361675"/>
                </a:lnTo>
                <a:lnTo>
                  <a:pt x="1072208" y="505674"/>
                </a:lnTo>
                <a:lnTo>
                  <a:pt x="1229596" y="505674"/>
                </a:lnTo>
                <a:lnTo>
                  <a:pt x="1308290" y="361675"/>
                </a:lnTo>
                <a:lnTo>
                  <a:pt x="1229596" y="217674"/>
                </a:lnTo>
                <a:close/>
                <a:moveTo>
                  <a:pt x="497656" y="217674"/>
                </a:moveTo>
                <a:lnTo>
                  <a:pt x="418962" y="361675"/>
                </a:lnTo>
                <a:lnTo>
                  <a:pt x="497656" y="505674"/>
                </a:lnTo>
                <a:lnTo>
                  <a:pt x="655044" y="505674"/>
                </a:lnTo>
                <a:lnTo>
                  <a:pt x="733738" y="361675"/>
                </a:lnTo>
                <a:lnTo>
                  <a:pt x="655044" y="217674"/>
                </a:lnTo>
                <a:close/>
                <a:moveTo>
                  <a:pt x="784932" y="36950"/>
                </a:moveTo>
                <a:lnTo>
                  <a:pt x="706238" y="180950"/>
                </a:lnTo>
                <a:lnTo>
                  <a:pt x="784932" y="324950"/>
                </a:lnTo>
                <a:lnTo>
                  <a:pt x="942320" y="324950"/>
                </a:lnTo>
                <a:lnTo>
                  <a:pt x="1021014" y="180950"/>
                </a:lnTo>
                <a:lnTo>
                  <a:pt x="942320" y="36950"/>
                </a:lnTo>
                <a:close/>
                <a:moveTo>
                  <a:pt x="210381" y="36950"/>
                </a:moveTo>
                <a:lnTo>
                  <a:pt x="131687" y="180950"/>
                </a:lnTo>
                <a:lnTo>
                  <a:pt x="210381" y="324950"/>
                </a:lnTo>
                <a:lnTo>
                  <a:pt x="367769" y="324950"/>
                </a:lnTo>
                <a:lnTo>
                  <a:pt x="446463" y="180950"/>
                </a:lnTo>
                <a:lnTo>
                  <a:pt x="367769" y="36950"/>
                </a:lnTo>
                <a:close/>
                <a:moveTo>
                  <a:pt x="145342" y="0"/>
                </a:moveTo>
                <a:lnTo>
                  <a:pt x="419877" y="0"/>
                </a:lnTo>
                <a:lnTo>
                  <a:pt x="418962" y="1674"/>
                </a:lnTo>
                <a:lnTo>
                  <a:pt x="497656" y="145675"/>
                </a:lnTo>
                <a:lnTo>
                  <a:pt x="655044" y="145675"/>
                </a:lnTo>
                <a:lnTo>
                  <a:pt x="733738" y="1674"/>
                </a:lnTo>
                <a:lnTo>
                  <a:pt x="732823" y="0"/>
                </a:lnTo>
                <a:lnTo>
                  <a:pt x="994429" y="0"/>
                </a:lnTo>
                <a:lnTo>
                  <a:pt x="993514" y="1674"/>
                </a:lnTo>
                <a:lnTo>
                  <a:pt x="1072208" y="145675"/>
                </a:lnTo>
                <a:lnTo>
                  <a:pt x="1229596" y="145675"/>
                </a:lnTo>
                <a:lnTo>
                  <a:pt x="1308290" y="1674"/>
                </a:lnTo>
                <a:lnTo>
                  <a:pt x="1307375" y="0"/>
                </a:lnTo>
                <a:lnTo>
                  <a:pt x="1440000" y="0"/>
                </a:lnTo>
                <a:lnTo>
                  <a:pt x="1440000" y="49199"/>
                </a:lnTo>
                <a:lnTo>
                  <a:pt x="1359483" y="49199"/>
                </a:lnTo>
                <a:lnTo>
                  <a:pt x="1280789" y="193199"/>
                </a:lnTo>
                <a:lnTo>
                  <a:pt x="1359483" y="337199"/>
                </a:lnTo>
                <a:lnTo>
                  <a:pt x="1440000" y="337199"/>
                </a:lnTo>
                <a:lnTo>
                  <a:pt x="1440000" y="409199"/>
                </a:lnTo>
                <a:lnTo>
                  <a:pt x="1359483" y="409199"/>
                </a:lnTo>
                <a:lnTo>
                  <a:pt x="1280789" y="553199"/>
                </a:lnTo>
                <a:lnTo>
                  <a:pt x="1359483" y="697199"/>
                </a:lnTo>
                <a:lnTo>
                  <a:pt x="1440000" y="697199"/>
                </a:lnTo>
                <a:lnTo>
                  <a:pt x="1440000" y="769199"/>
                </a:lnTo>
                <a:lnTo>
                  <a:pt x="1359483" y="769199"/>
                </a:lnTo>
                <a:lnTo>
                  <a:pt x="1280789" y="913199"/>
                </a:lnTo>
                <a:lnTo>
                  <a:pt x="1359483" y="1057199"/>
                </a:lnTo>
                <a:lnTo>
                  <a:pt x="1440000" y="1057199"/>
                </a:lnTo>
                <a:lnTo>
                  <a:pt x="1440000" y="1129199"/>
                </a:lnTo>
                <a:lnTo>
                  <a:pt x="1359483" y="1129199"/>
                </a:lnTo>
                <a:lnTo>
                  <a:pt x="1280789" y="1273199"/>
                </a:lnTo>
                <a:lnTo>
                  <a:pt x="1359483" y="1417199"/>
                </a:lnTo>
                <a:lnTo>
                  <a:pt x="1440000" y="1417199"/>
                </a:lnTo>
                <a:lnTo>
                  <a:pt x="1440000" y="1440000"/>
                </a:lnTo>
                <a:lnTo>
                  <a:pt x="1307375" y="1440000"/>
                </a:lnTo>
                <a:lnTo>
                  <a:pt x="1229596" y="1297674"/>
                </a:lnTo>
                <a:lnTo>
                  <a:pt x="1072208" y="1297674"/>
                </a:lnTo>
                <a:lnTo>
                  <a:pt x="994429" y="1440000"/>
                </a:lnTo>
                <a:lnTo>
                  <a:pt x="732823" y="1440000"/>
                </a:lnTo>
                <a:lnTo>
                  <a:pt x="655044" y="1297674"/>
                </a:lnTo>
                <a:lnTo>
                  <a:pt x="497656" y="1297674"/>
                </a:lnTo>
                <a:lnTo>
                  <a:pt x="419877" y="1440000"/>
                </a:lnTo>
                <a:lnTo>
                  <a:pt x="145343" y="1440000"/>
                </a:lnTo>
                <a:lnTo>
                  <a:pt x="74258" y="1309924"/>
                </a:lnTo>
                <a:lnTo>
                  <a:pt x="0" y="1309924"/>
                </a:lnTo>
                <a:lnTo>
                  <a:pt x="0" y="1237924"/>
                </a:lnTo>
                <a:lnTo>
                  <a:pt x="74258" y="1237924"/>
                </a:lnTo>
                <a:lnTo>
                  <a:pt x="152952" y="1093924"/>
                </a:lnTo>
                <a:lnTo>
                  <a:pt x="74258" y="949924"/>
                </a:lnTo>
                <a:lnTo>
                  <a:pt x="0" y="949924"/>
                </a:lnTo>
                <a:lnTo>
                  <a:pt x="0" y="877924"/>
                </a:lnTo>
                <a:lnTo>
                  <a:pt x="74258" y="877924"/>
                </a:lnTo>
                <a:lnTo>
                  <a:pt x="152952" y="733924"/>
                </a:lnTo>
                <a:lnTo>
                  <a:pt x="74258" y="589924"/>
                </a:lnTo>
                <a:lnTo>
                  <a:pt x="0" y="589924"/>
                </a:lnTo>
                <a:lnTo>
                  <a:pt x="0" y="517924"/>
                </a:lnTo>
                <a:lnTo>
                  <a:pt x="74258" y="517924"/>
                </a:lnTo>
                <a:lnTo>
                  <a:pt x="152952" y="373924"/>
                </a:lnTo>
                <a:lnTo>
                  <a:pt x="74258" y="229924"/>
                </a:lnTo>
                <a:lnTo>
                  <a:pt x="0" y="229924"/>
                </a:lnTo>
                <a:lnTo>
                  <a:pt x="0" y="157925"/>
                </a:lnTo>
                <a:lnTo>
                  <a:pt x="74258" y="157925"/>
                </a:lnTo>
                <a:lnTo>
                  <a:pt x="152952" y="13925"/>
                </a:lnTo>
                <a:close/>
              </a:path>
            </a:pathLst>
          </a:custGeom>
          <a:solidFill>
            <a:srgbClr val="FF8B8B"/>
          </a:solidFill>
          <a:ln>
            <a:noFill/>
          </a:ln>
          <a:scene3d>
            <a:camera prst="perspectiveRelaxedModerately" fov="5400000">
              <a:rot lat="18258000" lon="1968000" rev="18936000"/>
            </a:camera>
            <a:lightRig rig="soft" dir="t">
              <a:rot lat="0" lon="0" rev="3600000"/>
            </a:lightRig>
          </a:scene3d>
          <a:sp3d extrusionH="1414780" prstMaterial="plastic">
            <a:bevelT w="38100" h="12700"/>
            <a:bevelB w="38100" h="127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3224F230-1338-465E-B5BE-9B595B6A597A}"/>
              </a:ext>
            </a:extLst>
          </p:cNvPr>
          <p:cNvGrpSpPr/>
          <p:nvPr/>
        </p:nvGrpSpPr>
        <p:grpSpPr>
          <a:xfrm>
            <a:off x="9692141" y="3429000"/>
            <a:ext cx="1440000" cy="1440000"/>
            <a:chOff x="9662958" y="3589524"/>
            <a:chExt cx="1440000" cy="1440000"/>
          </a:xfrm>
          <a:solidFill>
            <a:schemeClr val="accent5">
              <a:lumMod val="40000"/>
              <a:lumOff val="60000"/>
            </a:schemeClr>
          </a:solidFill>
          <a:scene3d>
            <a:camera prst="perspectiveLeft" fov="5400000">
              <a:rot lat="18258000" lon="1968000" rev="18936000"/>
            </a:camera>
            <a:lightRig rig="soft" dir="t">
              <a:rot lat="0" lon="0" rev="7200000"/>
            </a:lightRig>
          </a:scene3d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D1580FB3-3D17-41F6-BF68-47540ADA4D1D}"/>
                </a:ext>
              </a:extLst>
            </p:cNvPr>
            <p:cNvGrpSpPr/>
            <p:nvPr/>
          </p:nvGrpSpPr>
          <p:grpSpPr>
            <a:xfrm>
              <a:off x="9662958" y="3589524"/>
              <a:ext cx="1440000" cy="1440000"/>
              <a:chOff x="9596120" y="3886866"/>
              <a:chExt cx="1440000" cy="1440000"/>
            </a:xfrm>
            <a:grpFill/>
          </p:grpSpPr>
          <p:sp>
            <p:nvSpPr>
              <p:cNvPr id="888" name="椭圆 887">
                <a:extLst>
                  <a:ext uri="{FF2B5EF4-FFF2-40B4-BE49-F238E27FC236}">
                    <a16:creationId xmlns:a16="http://schemas.microsoft.com/office/drawing/2014/main" xmlns="" id="{CD90F61B-EFD8-45DB-AC16-711FA5628D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9" name="椭圆 888">
                <a:extLst>
                  <a:ext uri="{FF2B5EF4-FFF2-40B4-BE49-F238E27FC236}">
                    <a16:creationId xmlns:a16="http://schemas.microsoft.com/office/drawing/2014/main" xmlns="" id="{8D82CCA3-D010-471A-854B-F5A40CB423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0" name="椭圆 889">
                <a:extLst>
                  <a:ext uri="{FF2B5EF4-FFF2-40B4-BE49-F238E27FC236}">
                    <a16:creationId xmlns:a16="http://schemas.microsoft.com/office/drawing/2014/main" xmlns="" id="{018C1F04-0358-45F7-A0A0-397C30AFAE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2" name="椭圆 891">
                <a:extLst>
                  <a:ext uri="{FF2B5EF4-FFF2-40B4-BE49-F238E27FC236}">
                    <a16:creationId xmlns:a16="http://schemas.microsoft.com/office/drawing/2014/main" xmlns="" id="{59C49DAD-7FA1-4A0B-8B7C-FC883B579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8" name="椭圆 897">
                <a:extLst>
                  <a:ext uri="{FF2B5EF4-FFF2-40B4-BE49-F238E27FC236}">
                    <a16:creationId xmlns:a16="http://schemas.microsoft.com/office/drawing/2014/main" xmlns="" id="{F9D067AC-694E-488A-B95D-F13A87EC6E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9" name="椭圆 898">
                <a:extLst>
                  <a:ext uri="{FF2B5EF4-FFF2-40B4-BE49-F238E27FC236}">
                    <a16:creationId xmlns:a16="http://schemas.microsoft.com/office/drawing/2014/main" xmlns="" id="{B84005B7-0C4B-4BB5-AFF7-1FB1E74CB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0" name="椭圆 899">
                <a:extLst>
                  <a:ext uri="{FF2B5EF4-FFF2-40B4-BE49-F238E27FC236}">
                    <a16:creationId xmlns:a16="http://schemas.microsoft.com/office/drawing/2014/main" xmlns="" id="{0A611B29-A4B6-48BA-8861-97583827F0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2" name="椭圆 901">
                <a:extLst>
                  <a:ext uri="{FF2B5EF4-FFF2-40B4-BE49-F238E27FC236}">
                    <a16:creationId xmlns:a16="http://schemas.microsoft.com/office/drawing/2014/main" xmlns="" id="{50EFB1F1-B6A5-411C-B9AB-3086389C39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3" name="椭圆 902">
                <a:extLst>
                  <a:ext uri="{FF2B5EF4-FFF2-40B4-BE49-F238E27FC236}">
                    <a16:creationId xmlns:a16="http://schemas.microsoft.com/office/drawing/2014/main" xmlns="" id="{364C85D1-7DE3-4705-B324-44BCC735C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4" name="椭圆 903">
                <a:extLst>
                  <a:ext uri="{FF2B5EF4-FFF2-40B4-BE49-F238E27FC236}">
                    <a16:creationId xmlns:a16="http://schemas.microsoft.com/office/drawing/2014/main" xmlns="" id="{3B624B8C-608E-4568-B7DA-03BFCFA59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5" name="椭圆 904">
                <a:extLst>
                  <a:ext uri="{FF2B5EF4-FFF2-40B4-BE49-F238E27FC236}">
                    <a16:creationId xmlns:a16="http://schemas.microsoft.com/office/drawing/2014/main" xmlns="" id="{D6E10296-81D8-41A3-AD3E-A12373EBD7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7" name="椭圆 906">
                <a:extLst>
                  <a:ext uri="{FF2B5EF4-FFF2-40B4-BE49-F238E27FC236}">
                    <a16:creationId xmlns:a16="http://schemas.microsoft.com/office/drawing/2014/main" xmlns="" id="{44CA3A15-AF6F-4064-A9B4-5048EE12F7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8" name="椭圆 997">
                <a:extLst>
                  <a:ext uri="{FF2B5EF4-FFF2-40B4-BE49-F238E27FC236}">
                    <a16:creationId xmlns:a16="http://schemas.microsoft.com/office/drawing/2014/main" xmlns="" id="{F844CB6E-1603-4583-9FB6-B7CCE497D4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9" name="椭圆 998">
                <a:extLst>
                  <a:ext uri="{FF2B5EF4-FFF2-40B4-BE49-F238E27FC236}">
                    <a16:creationId xmlns:a16="http://schemas.microsoft.com/office/drawing/2014/main" xmlns="" id="{78217B3D-9D4D-48D3-AE19-49F31074C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0" name="椭圆 999">
                <a:extLst>
                  <a:ext uri="{FF2B5EF4-FFF2-40B4-BE49-F238E27FC236}">
                    <a16:creationId xmlns:a16="http://schemas.microsoft.com/office/drawing/2014/main" xmlns="" id="{DAE2C6F6-DA2F-4472-813D-5C51570B5F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椭圆 1001">
                <a:extLst>
                  <a:ext uri="{FF2B5EF4-FFF2-40B4-BE49-F238E27FC236}">
                    <a16:creationId xmlns:a16="http://schemas.microsoft.com/office/drawing/2014/main" xmlns="" id="{4511CA64-2AE2-42A9-8474-D5FE271F61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3" name="组合 1002">
              <a:extLst>
                <a:ext uri="{FF2B5EF4-FFF2-40B4-BE49-F238E27FC236}">
                  <a16:creationId xmlns:a16="http://schemas.microsoft.com/office/drawing/2014/main" xmlns="" id="{340B9811-7220-45E6-A6AE-711BCD2C3498}"/>
                </a:ext>
              </a:extLst>
            </p:cNvPr>
            <p:cNvGrpSpPr/>
            <p:nvPr/>
          </p:nvGrpSpPr>
          <p:grpSpPr>
            <a:xfrm>
              <a:off x="9662958" y="3589524"/>
              <a:ext cx="1440000" cy="1440000"/>
              <a:chOff x="9596120" y="3886866"/>
              <a:chExt cx="1440000" cy="1440000"/>
            </a:xfrm>
            <a:grpFill/>
          </p:grpSpPr>
          <p:sp>
            <p:nvSpPr>
              <p:cNvPr id="1004" name="椭圆 1003">
                <a:extLst>
                  <a:ext uri="{FF2B5EF4-FFF2-40B4-BE49-F238E27FC236}">
                    <a16:creationId xmlns:a16="http://schemas.microsoft.com/office/drawing/2014/main" xmlns="" id="{0780D914-773E-46C1-81C6-6ED06C3343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" name="椭圆 1004">
                <a:extLst>
                  <a:ext uri="{FF2B5EF4-FFF2-40B4-BE49-F238E27FC236}">
                    <a16:creationId xmlns:a16="http://schemas.microsoft.com/office/drawing/2014/main" xmlns="" id="{6F26A8FF-0725-4D06-8685-558A56440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xmlns="" id="{5A52B2DE-41B5-46BB-A729-1767EA1AE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椭圆 1006">
                <a:extLst>
                  <a:ext uri="{FF2B5EF4-FFF2-40B4-BE49-F238E27FC236}">
                    <a16:creationId xmlns:a16="http://schemas.microsoft.com/office/drawing/2014/main" xmlns="" id="{BBAAF3E6-433A-4509-B664-D2F0C7370D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椭圆 1007">
                <a:extLst>
                  <a:ext uri="{FF2B5EF4-FFF2-40B4-BE49-F238E27FC236}">
                    <a16:creationId xmlns:a16="http://schemas.microsoft.com/office/drawing/2014/main" xmlns="" id="{9189DAC9-BE14-42F7-BC4D-90514594B9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椭圆 1008">
                <a:extLst>
                  <a:ext uri="{FF2B5EF4-FFF2-40B4-BE49-F238E27FC236}">
                    <a16:creationId xmlns:a16="http://schemas.microsoft.com/office/drawing/2014/main" xmlns="" id="{1F9EA720-CFF8-4894-B66A-D3C88D2F2B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椭圆 1009">
                <a:extLst>
                  <a:ext uri="{FF2B5EF4-FFF2-40B4-BE49-F238E27FC236}">
                    <a16:creationId xmlns:a16="http://schemas.microsoft.com/office/drawing/2014/main" xmlns="" id="{44BE3DD7-88B2-4111-8676-959AE197D5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1" name="椭圆 1010">
                <a:extLst>
                  <a:ext uri="{FF2B5EF4-FFF2-40B4-BE49-F238E27FC236}">
                    <a16:creationId xmlns:a16="http://schemas.microsoft.com/office/drawing/2014/main" xmlns="" id="{DFCDC77A-AB39-4CBC-9BA6-2CEDAE1E87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椭圆 1011">
                <a:extLst>
                  <a:ext uri="{FF2B5EF4-FFF2-40B4-BE49-F238E27FC236}">
                    <a16:creationId xmlns:a16="http://schemas.microsoft.com/office/drawing/2014/main" xmlns="" id="{56C1F9FF-279B-4C79-A1D6-2B36A2E37B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3" name="椭圆 1012">
                <a:extLst>
                  <a:ext uri="{FF2B5EF4-FFF2-40B4-BE49-F238E27FC236}">
                    <a16:creationId xmlns:a16="http://schemas.microsoft.com/office/drawing/2014/main" xmlns="" id="{CDA75EE0-25CC-4A65-95C2-57F4CB8AA8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4" name="椭圆 1013">
                <a:extLst>
                  <a:ext uri="{FF2B5EF4-FFF2-40B4-BE49-F238E27FC236}">
                    <a16:creationId xmlns:a16="http://schemas.microsoft.com/office/drawing/2014/main" xmlns="" id="{09E2CFA8-7546-409A-B37A-08723BF53F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5" name="椭圆 1014">
                <a:extLst>
                  <a:ext uri="{FF2B5EF4-FFF2-40B4-BE49-F238E27FC236}">
                    <a16:creationId xmlns:a16="http://schemas.microsoft.com/office/drawing/2014/main" xmlns="" id="{E1E006FC-8D17-43F8-8051-26A0BA1CDB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6" name="椭圆 1015">
                <a:extLst>
                  <a:ext uri="{FF2B5EF4-FFF2-40B4-BE49-F238E27FC236}">
                    <a16:creationId xmlns:a16="http://schemas.microsoft.com/office/drawing/2014/main" xmlns="" id="{2AC5DFB6-F838-4D15-8652-505327AEE1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椭圆 1016">
                <a:extLst>
                  <a:ext uri="{FF2B5EF4-FFF2-40B4-BE49-F238E27FC236}">
                    <a16:creationId xmlns:a16="http://schemas.microsoft.com/office/drawing/2014/main" xmlns="" id="{EE6039D5-5014-4E51-AF50-25A49204B4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>
                <a:extLst>
                  <a:ext uri="{FF2B5EF4-FFF2-40B4-BE49-F238E27FC236}">
                    <a16:creationId xmlns:a16="http://schemas.microsoft.com/office/drawing/2014/main" xmlns="" id="{715BADD1-A4D4-4A2F-8772-6563A9BB4D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>
                <a:extLst>
                  <a:ext uri="{FF2B5EF4-FFF2-40B4-BE49-F238E27FC236}">
                    <a16:creationId xmlns:a16="http://schemas.microsoft.com/office/drawing/2014/main" xmlns="" id="{DEA951BD-3F6B-4E4D-9B88-D3F12C5236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36068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0" name="组合 1019">
              <a:extLst>
                <a:ext uri="{FF2B5EF4-FFF2-40B4-BE49-F238E27FC236}">
                  <a16:creationId xmlns:a16="http://schemas.microsoft.com/office/drawing/2014/main" xmlns="" id="{9CC5FFF8-04C9-4131-82A4-519C33518CDE}"/>
                </a:ext>
              </a:extLst>
            </p:cNvPr>
            <p:cNvGrpSpPr/>
            <p:nvPr/>
          </p:nvGrpSpPr>
          <p:grpSpPr>
            <a:xfrm>
              <a:off x="9662958" y="3589524"/>
              <a:ext cx="1440000" cy="1440000"/>
              <a:chOff x="9596120" y="3886866"/>
              <a:chExt cx="1440000" cy="1440000"/>
            </a:xfrm>
            <a:grpFill/>
          </p:grpSpPr>
          <p:sp>
            <p:nvSpPr>
              <p:cNvPr id="1021" name="椭圆 1020">
                <a:extLst>
                  <a:ext uri="{FF2B5EF4-FFF2-40B4-BE49-F238E27FC236}">
                    <a16:creationId xmlns:a16="http://schemas.microsoft.com/office/drawing/2014/main" xmlns="" id="{623ABCA2-094B-4E6A-B652-5E6ACAFBF5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2" name="椭圆 1021">
                <a:extLst>
                  <a:ext uri="{FF2B5EF4-FFF2-40B4-BE49-F238E27FC236}">
                    <a16:creationId xmlns:a16="http://schemas.microsoft.com/office/drawing/2014/main" xmlns="" id="{584713D2-3488-4EC9-8B62-78D9FA835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3" name="椭圆 1022">
                <a:extLst>
                  <a:ext uri="{FF2B5EF4-FFF2-40B4-BE49-F238E27FC236}">
                    <a16:creationId xmlns:a16="http://schemas.microsoft.com/office/drawing/2014/main" xmlns="" id="{4CD1B6FF-591D-4343-B321-751C0B3ABC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4" name="椭圆 1023">
                <a:extLst>
                  <a:ext uri="{FF2B5EF4-FFF2-40B4-BE49-F238E27FC236}">
                    <a16:creationId xmlns:a16="http://schemas.microsoft.com/office/drawing/2014/main" xmlns="" id="{7A91D09C-555D-47AA-AB44-71768D14D6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5" name="椭圆 1024">
                <a:extLst>
                  <a:ext uri="{FF2B5EF4-FFF2-40B4-BE49-F238E27FC236}">
                    <a16:creationId xmlns:a16="http://schemas.microsoft.com/office/drawing/2014/main" xmlns="" id="{725E46C6-4F4B-4167-B1A8-BF486E5F2B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6" name="椭圆 1025">
                <a:extLst>
                  <a:ext uri="{FF2B5EF4-FFF2-40B4-BE49-F238E27FC236}">
                    <a16:creationId xmlns:a16="http://schemas.microsoft.com/office/drawing/2014/main" xmlns="" id="{F807F4C1-BACC-4746-B1F8-CA8A28188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7" name="椭圆 1026">
                <a:extLst>
                  <a:ext uri="{FF2B5EF4-FFF2-40B4-BE49-F238E27FC236}">
                    <a16:creationId xmlns:a16="http://schemas.microsoft.com/office/drawing/2014/main" xmlns="" id="{C43028B8-FA6A-4658-9EF3-CD42A81FD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椭圆 1027">
                <a:extLst>
                  <a:ext uri="{FF2B5EF4-FFF2-40B4-BE49-F238E27FC236}">
                    <a16:creationId xmlns:a16="http://schemas.microsoft.com/office/drawing/2014/main" xmlns="" id="{0A5102E6-44CB-4E9F-A5EC-62F1FAD5A7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9" name="椭圆 1028">
                <a:extLst>
                  <a:ext uri="{FF2B5EF4-FFF2-40B4-BE49-F238E27FC236}">
                    <a16:creationId xmlns:a16="http://schemas.microsoft.com/office/drawing/2014/main" xmlns="" id="{8DE128A7-F9AA-42B3-B766-9C40881371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0" name="椭圆 1029">
                <a:extLst>
                  <a:ext uri="{FF2B5EF4-FFF2-40B4-BE49-F238E27FC236}">
                    <a16:creationId xmlns:a16="http://schemas.microsoft.com/office/drawing/2014/main" xmlns="" id="{7E8F0CAB-720E-43DA-817A-F4222D37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1" name="椭圆 1030">
                <a:extLst>
                  <a:ext uri="{FF2B5EF4-FFF2-40B4-BE49-F238E27FC236}">
                    <a16:creationId xmlns:a16="http://schemas.microsoft.com/office/drawing/2014/main" xmlns="" id="{94E83B62-E993-4F8F-A63F-3B59629761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2" name="椭圆 1031">
                <a:extLst>
                  <a:ext uri="{FF2B5EF4-FFF2-40B4-BE49-F238E27FC236}">
                    <a16:creationId xmlns:a16="http://schemas.microsoft.com/office/drawing/2014/main" xmlns="" id="{0AAA22D3-1CB1-45FF-8D10-2AF85C324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3" name="椭圆 1032">
                <a:extLst>
                  <a:ext uri="{FF2B5EF4-FFF2-40B4-BE49-F238E27FC236}">
                    <a16:creationId xmlns:a16="http://schemas.microsoft.com/office/drawing/2014/main" xmlns="" id="{9C0FDFE0-6A7D-425C-821B-79361FA9BD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4" name="椭圆 1033">
                <a:extLst>
                  <a:ext uri="{FF2B5EF4-FFF2-40B4-BE49-F238E27FC236}">
                    <a16:creationId xmlns:a16="http://schemas.microsoft.com/office/drawing/2014/main" xmlns="" id="{E3502BC0-C7D4-4D1F-AD41-B51EAA881C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椭圆 1034">
                <a:extLst>
                  <a:ext uri="{FF2B5EF4-FFF2-40B4-BE49-F238E27FC236}">
                    <a16:creationId xmlns:a16="http://schemas.microsoft.com/office/drawing/2014/main" xmlns="" id="{0184B092-D546-4810-A627-8F87653C46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6" name="椭圆 1035">
                <a:extLst>
                  <a:ext uri="{FF2B5EF4-FFF2-40B4-BE49-F238E27FC236}">
                    <a16:creationId xmlns:a16="http://schemas.microsoft.com/office/drawing/2014/main" xmlns="" id="{15A4E7EB-973F-48BF-ADD1-EC9E04B511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72136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7" name="组合 1036">
              <a:extLst>
                <a:ext uri="{FF2B5EF4-FFF2-40B4-BE49-F238E27FC236}">
                  <a16:creationId xmlns:a16="http://schemas.microsoft.com/office/drawing/2014/main" xmlns="" id="{EC99CE24-653E-4D0C-98DF-61D01BC84DDC}"/>
                </a:ext>
              </a:extLst>
            </p:cNvPr>
            <p:cNvGrpSpPr/>
            <p:nvPr/>
          </p:nvGrpSpPr>
          <p:grpSpPr>
            <a:xfrm>
              <a:off x="9662958" y="3589524"/>
              <a:ext cx="1440000" cy="1440000"/>
              <a:chOff x="9596120" y="3886866"/>
              <a:chExt cx="1440000" cy="1440000"/>
            </a:xfrm>
            <a:grpFill/>
          </p:grpSpPr>
          <p:sp>
            <p:nvSpPr>
              <p:cNvPr id="1038" name="椭圆 1037">
                <a:extLst>
                  <a:ext uri="{FF2B5EF4-FFF2-40B4-BE49-F238E27FC236}">
                    <a16:creationId xmlns:a16="http://schemas.microsoft.com/office/drawing/2014/main" xmlns="" id="{9264C286-5B71-434C-B6E2-5CB05F2E92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9" name="椭圆 1038">
                <a:extLst>
                  <a:ext uri="{FF2B5EF4-FFF2-40B4-BE49-F238E27FC236}">
                    <a16:creationId xmlns:a16="http://schemas.microsoft.com/office/drawing/2014/main" xmlns="" id="{5E54444C-3D0A-4801-BAAF-7AFA6EF85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椭圆 1039">
                <a:extLst>
                  <a:ext uri="{FF2B5EF4-FFF2-40B4-BE49-F238E27FC236}">
                    <a16:creationId xmlns:a16="http://schemas.microsoft.com/office/drawing/2014/main" xmlns="" id="{65C34698-91E3-428C-9D90-C0B76CDEBC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1" name="椭圆 1040">
                <a:extLst>
                  <a:ext uri="{FF2B5EF4-FFF2-40B4-BE49-F238E27FC236}">
                    <a16:creationId xmlns:a16="http://schemas.microsoft.com/office/drawing/2014/main" xmlns="" id="{55D9E3B0-AA6D-4BA1-94B6-ACFAB62A06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388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椭圆 1041">
                <a:extLst>
                  <a:ext uri="{FF2B5EF4-FFF2-40B4-BE49-F238E27FC236}">
                    <a16:creationId xmlns:a16="http://schemas.microsoft.com/office/drawing/2014/main" xmlns="" id="{06B3897F-AFBC-4E08-BCA8-38FB6B5E6D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3" name="椭圆 1042">
                <a:extLst>
                  <a:ext uri="{FF2B5EF4-FFF2-40B4-BE49-F238E27FC236}">
                    <a16:creationId xmlns:a16="http://schemas.microsoft.com/office/drawing/2014/main" xmlns="" id="{747A31B2-691E-4DB8-A1CB-16436983F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椭圆 1043">
                <a:extLst>
                  <a:ext uri="{FF2B5EF4-FFF2-40B4-BE49-F238E27FC236}">
                    <a16:creationId xmlns:a16="http://schemas.microsoft.com/office/drawing/2014/main" xmlns="" id="{44BBD32F-628F-4624-BA11-9FCD25E754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5" name="椭圆 1044">
                <a:extLst>
                  <a:ext uri="{FF2B5EF4-FFF2-40B4-BE49-F238E27FC236}">
                    <a16:creationId xmlns:a16="http://schemas.microsoft.com/office/drawing/2014/main" xmlns="" id="{63FEDE43-7506-411C-B515-594F5807B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424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椭圆 1045">
                <a:extLst>
                  <a:ext uri="{FF2B5EF4-FFF2-40B4-BE49-F238E27FC236}">
                    <a16:creationId xmlns:a16="http://schemas.microsoft.com/office/drawing/2014/main" xmlns="" id="{3CEE7E66-9D90-425F-944D-0B7F8781E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椭圆 1046">
                <a:extLst>
                  <a:ext uri="{FF2B5EF4-FFF2-40B4-BE49-F238E27FC236}">
                    <a16:creationId xmlns:a16="http://schemas.microsoft.com/office/drawing/2014/main" xmlns="" id="{D357C4B0-B41F-4818-824B-FA1E4667AD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椭圆 1047">
                <a:extLst>
                  <a:ext uri="{FF2B5EF4-FFF2-40B4-BE49-F238E27FC236}">
                    <a16:creationId xmlns:a16="http://schemas.microsoft.com/office/drawing/2014/main" xmlns="" id="{738A798B-6DE1-4C2E-A107-FB4078F93B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椭圆 1048">
                <a:extLst>
                  <a:ext uri="{FF2B5EF4-FFF2-40B4-BE49-F238E27FC236}">
                    <a16:creationId xmlns:a16="http://schemas.microsoft.com/office/drawing/2014/main" xmlns="" id="{7EC7D9A8-3C3A-4D86-A7C0-0232A46C3D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460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椭圆 1049">
                <a:extLst>
                  <a:ext uri="{FF2B5EF4-FFF2-40B4-BE49-F238E27FC236}">
                    <a16:creationId xmlns:a16="http://schemas.microsoft.com/office/drawing/2014/main" xmlns="" id="{9DD7D7B3-65E2-4D99-BCA7-A57A026BBD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1" name="椭圆 1050">
                <a:extLst>
                  <a:ext uri="{FF2B5EF4-FFF2-40B4-BE49-F238E27FC236}">
                    <a16:creationId xmlns:a16="http://schemas.microsoft.com/office/drawing/2014/main" xmlns="" id="{A68271D1-0339-4E08-BBCF-176DD1D9A8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5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2" name="椭圆 1051">
                <a:extLst>
                  <a:ext uri="{FF2B5EF4-FFF2-40B4-BE49-F238E27FC236}">
                    <a16:creationId xmlns:a16="http://schemas.microsoft.com/office/drawing/2014/main" xmlns="" id="{EFEAE9F6-66C7-4644-B292-0B14F2B23B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7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3" name="椭圆 1052">
                <a:extLst>
                  <a:ext uri="{FF2B5EF4-FFF2-40B4-BE49-F238E27FC236}">
                    <a16:creationId xmlns:a16="http://schemas.microsoft.com/office/drawing/2014/main" xmlns="" id="{44BE7D1D-E13E-42F9-A47B-3909304B43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120" y="4966866"/>
                <a:ext cx="360000" cy="360000"/>
              </a:xfrm>
              <a:prstGeom prst="ellipse">
                <a:avLst/>
              </a:prstGeom>
              <a:grpFill/>
              <a:ln>
                <a:noFill/>
              </a:ln>
              <a:sp3d z="1082040" prstMaterial="plastic">
                <a:bevelT w="180000" h="180000"/>
                <a:bevelB w="180000" h="1803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DC181D9A-6283-4DB7-994B-9B322A8B270C}"/>
              </a:ext>
            </a:extLst>
          </p:cNvPr>
          <p:cNvGrpSpPr/>
          <p:nvPr/>
        </p:nvGrpSpPr>
        <p:grpSpPr>
          <a:xfrm>
            <a:off x="6958713" y="3353681"/>
            <a:ext cx="1404000" cy="1404000"/>
            <a:chOff x="6996000" y="3353681"/>
            <a:chExt cx="1404000" cy="1404000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1123" name="组合 1122">
              <a:extLst>
                <a:ext uri="{FF2B5EF4-FFF2-40B4-BE49-F238E27FC236}">
                  <a16:creationId xmlns:a16="http://schemas.microsoft.com/office/drawing/2014/main" xmlns="" id="{738011B2-4CDF-4A11-94F4-4949D146D507}"/>
                </a:ext>
              </a:extLst>
            </p:cNvPr>
            <p:cNvGrpSpPr/>
            <p:nvPr/>
          </p:nvGrpSpPr>
          <p:grpSpPr>
            <a:xfrm>
              <a:off x="6996000" y="3353681"/>
              <a:ext cx="1404000" cy="1404000"/>
              <a:chOff x="6812141" y="3429000"/>
              <a:chExt cx="1404000" cy="1404000"/>
            </a:xfrm>
            <a:grpFill/>
            <a:scene3d>
              <a:camera prst="perspectiveFront" fov="5400000">
                <a:rot lat="18258000" lon="1968000" rev="18936000"/>
              </a:camera>
              <a:lightRig rig="harsh" dir="t">
                <a:rot lat="0" lon="0" rev="0"/>
              </a:lightRig>
            </a:scene3d>
          </p:grpSpPr>
          <p:sp>
            <p:nvSpPr>
              <p:cNvPr id="1124" name="椭圆 1106">
                <a:extLst>
                  <a:ext uri="{FF2B5EF4-FFF2-40B4-BE49-F238E27FC236}">
                    <a16:creationId xmlns:a16="http://schemas.microsoft.com/office/drawing/2014/main" xmlns="" id="{961120E7-603D-4F27-BCD3-F7A0C694A6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5" name="椭圆 1107">
                <a:extLst>
                  <a:ext uri="{FF2B5EF4-FFF2-40B4-BE49-F238E27FC236}">
                    <a16:creationId xmlns:a16="http://schemas.microsoft.com/office/drawing/2014/main" xmlns="" id="{ED2F94F8-7095-4C3B-BBFC-8191A1489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6" name="椭圆 1108">
                <a:extLst>
                  <a:ext uri="{FF2B5EF4-FFF2-40B4-BE49-F238E27FC236}">
                    <a16:creationId xmlns:a16="http://schemas.microsoft.com/office/drawing/2014/main" xmlns="" id="{B9C345D5-7FB7-46CC-B6D1-1C335220FD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7" name="椭圆 1109">
                <a:extLst>
                  <a:ext uri="{FF2B5EF4-FFF2-40B4-BE49-F238E27FC236}">
                    <a16:creationId xmlns:a16="http://schemas.microsoft.com/office/drawing/2014/main" xmlns="" id="{07DE254A-EE5A-4C0B-AA12-CBD50F002E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8" name="椭圆 1110">
                <a:extLst>
                  <a:ext uri="{FF2B5EF4-FFF2-40B4-BE49-F238E27FC236}">
                    <a16:creationId xmlns:a16="http://schemas.microsoft.com/office/drawing/2014/main" xmlns="" id="{FFB2EA81-2133-4EC1-9D65-90B00F30BD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9" name="椭圆 1111">
                <a:extLst>
                  <a:ext uri="{FF2B5EF4-FFF2-40B4-BE49-F238E27FC236}">
                    <a16:creationId xmlns:a16="http://schemas.microsoft.com/office/drawing/2014/main" xmlns="" id="{A1AF4A35-248F-4905-AC06-C2140D3D6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0" name="椭圆 1112">
                <a:extLst>
                  <a:ext uri="{FF2B5EF4-FFF2-40B4-BE49-F238E27FC236}">
                    <a16:creationId xmlns:a16="http://schemas.microsoft.com/office/drawing/2014/main" xmlns="" id="{AF71691A-AB03-459E-8629-746C03E3F9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1" name="椭圆 1113">
                <a:extLst>
                  <a:ext uri="{FF2B5EF4-FFF2-40B4-BE49-F238E27FC236}">
                    <a16:creationId xmlns:a16="http://schemas.microsoft.com/office/drawing/2014/main" xmlns="" id="{94DE92E2-06B1-4562-A4A7-3CBF4A71A9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2" name="椭圆 1114">
                <a:extLst>
                  <a:ext uri="{FF2B5EF4-FFF2-40B4-BE49-F238E27FC236}">
                    <a16:creationId xmlns:a16="http://schemas.microsoft.com/office/drawing/2014/main" xmlns="" id="{3D5DBD15-C167-4B73-BC9C-09E1C32A98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3" name="椭圆 1115">
                <a:extLst>
                  <a:ext uri="{FF2B5EF4-FFF2-40B4-BE49-F238E27FC236}">
                    <a16:creationId xmlns:a16="http://schemas.microsoft.com/office/drawing/2014/main" xmlns="" id="{2CF15AD4-9C60-41D6-8B0A-B4BE9EB686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4" name="椭圆 1116">
                <a:extLst>
                  <a:ext uri="{FF2B5EF4-FFF2-40B4-BE49-F238E27FC236}">
                    <a16:creationId xmlns:a16="http://schemas.microsoft.com/office/drawing/2014/main" xmlns="" id="{D91F9D79-FDAF-4704-B00A-942D520A4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5" name="椭圆 1117">
                <a:extLst>
                  <a:ext uri="{FF2B5EF4-FFF2-40B4-BE49-F238E27FC236}">
                    <a16:creationId xmlns:a16="http://schemas.microsoft.com/office/drawing/2014/main" xmlns="" id="{F029168C-3F4F-4E8B-A6E5-B2061254D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6" name="椭圆 1118">
                <a:extLst>
                  <a:ext uri="{FF2B5EF4-FFF2-40B4-BE49-F238E27FC236}">
                    <a16:creationId xmlns:a16="http://schemas.microsoft.com/office/drawing/2014/main" xmlns="" id="{DC5F65F6-45D1-4184-9780-AF0A1DC7E1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7" name="椭圆 1119">
                <a:extLst>
                  <a:ext uri="{FF2B5EF4-FFF2-40B4-BE49-F238E27FC236}">
                    <a16:creationId xmlns:a16="http://schemas.microsoft.com/office/drawing/2014/main" xmlns="" id="{EB49FE31-EC6F-48A7-A1E5-AACF4A19E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8" name="椭圆 1120">
                <a:extLst>
                  <a:ext uri="{FF2B5EF4-FFF2-40B4-BE49-F238E27FC236}">
                    <a16:creationId xmlns:a16="http://schemas.microsoft.com/office/drawing/2014/main" xmlns="" id="{100DF12D-FFB6-4AD8-9DDF-0F93CBDD11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9" name="椭圆 1121">
                <a:extLst>
                  <a:ext uri="{FF2B5EF4-FFF2-40B4-BE49-F238E27FC236}">
                    <a16:creationId xmlns:a16="http://schemas.microsoft.com/office/drawing/2014/main" xmlns="" id="{59D4CC57-858C-412A-8573-03327FD414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F982DF19-4ECC-40C8-BCD7-C73786CD38FC}"/>
                </a:ext>
              </a:extLst>
            </p:cNvPr>
            <p:cNvGrpSpPr/>
            <p:nvPr/>
          </p:nvGrpSpPr>
          <p:grpSpPr>
            <a:xfrm>
              <a:off x="6996000" y="3353681"/>
              <a:ext cx="1404000" cy="1404000"/>
              <a:chOff x="6812141" y="3429000"/>
              <a:chExt cx="1404000" cy="1404000"/>
            </a:xfrm>
            <a:grpFill/>
            <a:scene3d>
              <a:camera prst="perspectiveFront" fov="5400000">
                <a:rot lat="18258000" lon="1968000" rev="18936000"/>
              </a:camera>
              <a:lightRig rig="harsh" dir="t">
                <a:rot lat="0" lon="0" rev="0"/>
              </a:lightRig>
            </a:scene3d>
          </p:grpSpPr>
          <p:sp>
            <p:nvSpPr>
              <p:cNvPr id="1107" name="椭圆 1106">
                <a:extLst>
                  <a:ext uri="{FF2B5EF4-FFF2-40B4-BE49-F238E27FC236}">
                    <a16:creationId xmlns:a16="http://schemas.microsoft.com/office/drawing/2014/main" xmlns="" id="{7A0A1E72-5CE1-4F07-8ED4-0460DA4ACA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8" name="椭圆 1107">
                <a:extLst>
                  <a:ext uri="{FF2B5EF4-FFF2-40B4-BE49-F238E27FC236}">
                    <a16:creationId xmlns:a16="http://schemas.microsoft.com/office/drawing/2014/main" xmlns="" id="{7AE78B42-402D-4AFC-9064-613749AD39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9" name="椭圆 1108">
                <a:extLst>
                  <a:ext uri="{FF2B5EF4-FFF2-40B4-BE49-F238E27FC236}">
                    <a16:creationId xmlns:a16="http://schemas.microsoft.com/office/drawing/2014/main" xmlns="" id="{389D3A14-3FE0-4723-BEE6-6EC4E5FD44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0" name="椭圆 1109">
                <a:extLst>
                  <a:ext uri="{FF2B5EF4-FFF2-40B4-BE49-F238E27FC236}">
                    <a16:creationId xmlns:a16="http://schemas.microsoft.com/office/drawing/2014/main" xmlns="" id="{EB9CC221-F931-43B4-B5DD-AB28442B96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1" name="椭圆 1110">
                <a:extLst>
                  <a:ext uri="{FF2B5EF4-FFF2-40B4-BE49-F238E27FC236}">
                    <a16:creationId xmlns:a16="http://schemas.microsoft.com/office/drawing/2014/main" xmlns="" id="{C3384DB4-2716-4E95-9186-72B8DC591E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2" name="椭圆 1111">
                <a:extLst>
                  <a:ext uri="{FF2B5EF4-FFF2-40B4-BE49-F238E27FC236}">
                    <a16:creationId xmlns:a16="http://schemas.microsoft.com/office/drawing/2014/main" xmlns="" id="{C54B1915-561B-4DB1-AB1C-A871599299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3" name="椭圆 1112">
                <a:extLst>
                  <a:ext uri="{FF2B5EF4-FFF2-40B4-BE49-F238E27FC236}">
                    <a16:creationId xmlns:a16="http://schemas.microsoft.com/office/drawing/2014/main" xmlns="" id="{486E5D99-3648-4626-B1A6-96F86A586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4" name="椭圆 1113">
                <a:extLst>
                  <a:ext uri="{FF2B5EF4-FFF2-40B4-BE49-F238E27FC236}">
                    <a16:creationId xmlns:a16="http://schemas.microsoft.com/office/drawing/2014/main" xmlns="" id="{92FA4BBF-4F2E-4BF5-8B93-89732C1874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5" name="椭圆 1114">
                <a:extLst>
                  <a:ext uri="{FF2B5EF4-FFF2-40B4-BE49-F238E27FC236}">
                    <a16:creationId xmlns:a16="http://schemas.microsoft.com/office/drawing/2014/main" xmlns="" id="{2DBD643A-DBB9-4F0E-9A41-96837C9B05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6" name="椭圆 1115">
                <a:extLst>
                  <a:ext uri="{FF2B5EF4-FFF2-40B4-BE49-F238E27FC236}">
                    <a16:creationId xmlns:a16="http://schemas.microsoft.com/office/drawing/2014/main" xmlns="" id="{766E090D-3E52-4DBE-837A-94E1D659DE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7" name="椭圆 1116">
                <a:extLst>
                  <a:ext uri="{FF2B5EF4-FFF2-40B4-BE49-F238E27FC236}">
                    <a16:creationId xmlns:a16="http://schemas.microsoft.com/office/drawing/2014/main" xmlns="" id="{0FAED810-2A6C-4A32-B0FA-CE6E7D882B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8" name="椭圆 1117">
                <a:extLst>
                  <a:ext uri="{FF2B5EF4-FFF2-40B4-BE49-F238E27FC236}">
                    <a16:creationId xmlns:a16="http://schemas.microsoft.com/office/drawing/2014/main" xmlns="" id="{69B6FFB7-FFE5-488B-8D2E-57D2DF5795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9" name="椭圆 1118">
                <a:extLst>
                  <a:ext uri="{FF2B5EF4-FFF2-40B4-BE49-F238E27FC236}">
                    <a16:creationId xmlns:a16="http://schemas.microsoft.com/office/drawing/2014/main" xmlns="" id="{6F842FD9-ED9F-45D6-9FDB-A88B8A9189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0" name="椭圆 1119">
                <a:extLst>
                  <a:ext uri="{FF2B5EF4-FFF2-40B4-BE49-F238E27FC236}">
                    <a16:creationId xmlns:a16="http://schemas.microsoft.com/office/drawing/2014/main" xmlns="" id="{32A5E6C3-414E-41FB-B888-0696A3F44F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1" name="椭圆 1120">
                <a:extLst>
                  <a:ext uri="{FF2B5EF4-FFF2-40B4-BE49-F238E27FC236}">
                    <a16:creationId xmlns:a16="http://schemas.microsoft.com/office/drawing/2014/main" xmlns="" id="{EB840056-9C35-4E18-93E7-67FA32943B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2" name="椭圆 1121">
                <a:extLst>
                  <a:ext uri="{FF2B5EF4-FFF2-40B4-BE49-F238E27FC236}">
                    <a16:creationId xmlns:a16="http://schemas.microsoft.com/office/drawing/2014/main" xmlns="" id="{639DA653-0889-4BBE-8033-9444E8CAD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3492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40" name="组合 1139">
              <a:extLst>
                <a:ext uri="{FF2B5EF4-FFF2-40B4-BE49-F238E27FC236}">
                  <a16:creationId xmlns:a16="http://schemas.microsoft.com/office/drawing/2014/main" xmlns="" id="{C11D1C4C-DB60-45AB-AC1F-5803829C9187}"/>
                </a:ext>
              </a:extLst>
            </p:cNvPr>
            <p:cNvGrpSpPr/>
            <p:nvPr/>
          </p:nvGrpSpPr>
          <p:grpSpPr>
            <a:xfrm>
              <a:off x="6996000" y="3353681"/>
              <a:ext cx="1404000" cy="1404000"/>
              <a:chOff x="6812141" y="3429000"/>
              <a:chExt cx="1404000" cy="1404000"/>
            </a:xfrm>
            <a:grpFill/>
            <a:scene3d>
              <a:camera prst="perspectiveFront" fov="5400000">
                <a:rot lat="18258000" lon="1968000" rev="18936000"/>
              </a:camera>
              <a:lightRig rig="harsh" dir="t">
                <a:rot lat="0" lon="0" rev="0"/>
              </a:lightRig>
            </a:scene3d>
          </p:grpSpPr>
          <p:sp>
            <p:nvSpPr>
              <p:cNvPr id="1141" name="椭圆 1106">
                <a:extLst>
                  <a:ext uri="{FF2B5EF4-FFF2-40B4-BE49-F238E27FC236}">
                    <a16:creationId xmlns:a16="http://schemas.microsoft.com/office/drawing/2014/main" xmlns="" id="{B7B691BE-948E-4C3D-97AF-6F329630A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2" name="椭圆 1107">
                <a:extLst>
                  <a:ext uri="{FF2B5EF4-FFF2-40B4-BE49-F238E27FC236}">
                    <a16:creationId xmlns:a16="http://schemas.microsoft.com/office/drawing/2014/main" xmlns="" id="{630CD538-08B6-4BC4-8499-22D92A3A7F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3" name="椭圆 1108">
                <a:extLst>
                  <a:ext uri="{FF2B5EF4-FFF2-40B4-BE49-F238E27FC236}">
                    <a16:creationId xmlns:a16="http://schemas.microsoft.com/office/drawing/2014/main" xmlns="" id="{A8F01C94-C7B3-4472-BE97-55E9B8B215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4" name="椭圆 1109">
                <a:extLst>
                  <a:ext uri="{FF2B5EF4-FFF2-40B4-BE49-F238E27FC236}">
                    <a16:creationId xmlns:a16="http://schemas.microsoft.com/office/drawing/2014/main" xmlns="" id="{9B1BCF65-A2C7-4DD7-9BD0-54E2AC97D2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5" name="椭圆 1110">
                <a:extLst>
                  <a:ext uri="{FF2B5EF4-FFF2-40B4-BE49-F238E27FC236}">
                    <a16:creationId xmlns:a16="http://schemas.microsoft.com/office/drawing/2014/main" xmlns="" id="{44E4682F-6D63-43F7-83E8-19F4D1836B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6" name="椭圆 1111">
                <a:extLst>
                  <a:ext uri="{FF2B5EF4-FFF2-40B4-BE49-F238E27FC236}">
                    <a16:creationId xmlns:a16="http://schemas.microsoft.com/office/drawing/2014/main" xmlns="" id="{366ECE2C-0150-427F-B64D-E99924669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7" name="椭圆 1112">
                <a:extLst>
                  <a:ext uri="{FF2B5EF4-FFF2-40B4-BE49-F238E27FC236}">
                    <a16:creationId xmlns:a16="http://schemas.microsoft.com/office/drawing/2014/main" xmlns="" id="{44EC0F86-B67E-4539-BF43-6952250D4C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8" name="椭圆 1113">
                <a:extLst>
                  <a:ext uri="{FF2B5EF4-FFF2-40B4-BE49-F238E27FC236}">
                    <a16:creationId xmlns:a16="http://schemas.microsoft.com/office/drawing/2014/main" xmlns="" id="{0FFB2D69-E0B4-46A0-80A4-842E6130DD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9" name="椭圆 1114">
                <a:extLst>
                  <a:ext uri="{FF2B5EF4-FFF2-40B4-BE49-F238E27FC236}">
                    <a16:creationId xmlns:a16="http://schemas.microsoft.com/office/drawing/2014/main" xmlns="" id="{2128638A-2B80-4E2D-A047-C33855A3BC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0" name="椭圆 1115">
                <a:extLst>
                  <a:ext uri="{FF2B5EF4-FFF2-40B4-BE49-F238E27FC236}">
                    <a16:creationId xmlns:a16="http://schemas.microsoft.com/office/drawing/2014/main" xmlns="" id="{F21DC921-D89B-4A84-8F2F-505EDC3C14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1" name="椭圆 1116">
                <a:extLst>
                  <a:ext uri="{FF2B5EF4-FFF2-40B4-BE49-F238E27FC236}">
                    <a16:creationId xmlns:a16="http://schemas.microsoft.com/office/drawing/2014/main" xmlns="" id="{1DAF39F3-AA28-4AED-83AF-C003985716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2" name="椭圆 1117">
                <a:extLst>
                  <a:ext uri="{FF2B5EF4-FFF2-40B4-BE49-F238E27FC236}">
                    <a16:creationId xmlns:a16="http://schemas.microsoft.com/office/drawing/2014/main" xmlns="" id="{9A02169F-ACEC-4297-9982-49725541A3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3" name="椭圆 1118">
                <a:extLst>
                  <a:ext uri="{FF2B5EF4-FFF2-40B4-BE49-F238E27FC236}">
                    <a16:creationId xmlns:a16="http://schemas.microsoft.com/office/drawing/2014/main" xmlns="" id="{604862BA-B55F-480C-893F-16D5E3ECAA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4" name="椭圆 1119">
                <a:extLst>
                  <a:ext uri="{FF2B5EF4-FFF2-40B4-BE49-F238E27FC236}">
                    <a16:creationId xmlns:a16="http://schemas.microsoft.com/office/drawing/2014/main" xmlns="" id="{D3D88B07-BF6C-4F9E-A231-D8242FE93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5" name="椭圆 1120">
                <a:extLst>
                  <a:ext uri="{FF2B5EF4-FFF2-40B4-BE49-F238E27FC236}">
                    <a16:creationId xmlns:a16="http://schemas.microsoft.com/office/drawing/2014/main" xmlns="" id="{35DBA834-8C5F-415D-A523-9AC90D7B07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6" name="椭圆 1121">
                <a:extLst>
                  <a:ext uri="{FF2B5EF4-FFF2-40B4-BE49-F238E27FC236}">
                    <a16:creationId xmlns:a16="http://schemas.microsoft.com/office/drawing/2014/main" xmlns="" id="{9BF0634A-D309-47FF-9FF8-8A37567196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69850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7" name="组合 1156">
              <a:extLst>
                <a:ext uri="{FF2B5EF4-FFF2-40B4-BE49-F238E27FC236}">
                  <a16:creationId xmlns:a16="http://schemas.microsoft.com/office/drawing/2014/main" xmlns="" id="{642A79EA-0812-4976-9854-95E9F9F2716A}"/>
                </a:ext>
              </a:extLst>
            </p:cNvPr>
            <p:cNvGrpSpPr/>
            <p:nvPr/>
          </p:nvGrpSpPr>
          <p:grpSpPr>
            <a:xfrm>
              <a:off x="6996000" y="3353681"/>
              <a:ext cx="1404000" cy="1404000"/>
              <a:chOff x="6812141" y="3429000"/>
              <a:chExt cx="1404000" cy="1404000"/>
            </a:xfrm>
            <a:grpFill/>
            <a:scene3d>
              <a:camera prst="perspectiveFront" fov="5400000">
                <a:rot lat="18258000" lon="1968000" rev="18936000"/>
              </a:camera>
              <a:lightRig rig="harsh" dir="t">
                <a:rot lat="0" lon="0" rev="0"/>
              </a:lightRig>
            </a:scene3d>
          </p:grpSpPr>
          <p:sp>
            <p:nvSpPr>
              <p:cNvPr id="1158" name="椭圆 1106">
                <a:extLst>
                  <a:ext uri="{FF2B5EF4-FFF2-40B4-BE49-F238E27FC236}">
                    <a16:creationId xmlns:a16="http://schemas.microsoft.com/office/drawing/2014/main" xmlns="" id="{4207BCD2-8E3D-456C-A013-3EE69262D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9" name="椭圆 1107">
                <a:extLst>
                  <a:ext uri="{FF2B5EF4-FFF2-40B4-BE49-F238E27FC236}">
                    <a16:creationId xmlns:a16="http://schemas.microsoft.com/office/drawing/2014/main" xmlns="" id="{0162098B-91B2-4ECB-9602-40CBE44B1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椭圆 1108">
                <a:extLst>
                  <a:ext uri="{FF2B5EF4-FFF2-40B4-BE49-F238E27FC236}">
                    <a16:creationId xmlns:a16="http://schemas.microsoft.com/office/drawing/2014/main" xmlns="" id="{5DA1A5B3-F4C2-44FA-9A64-0BF58064D6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椭圆 1109">
                <a:extLst>
                  <a:ext uri="{FF2B5EF4-FFF2-40B4-BE49-F238E27FC236}">
                    <a16:creationId xmlns:a16="http://schemas.microsoft.com/office/drawing/2014/main" xmlns="" id="{C1894AE9-3990-4277-859E-5A54C766F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342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2" name="椭圆 1110">
                <a:extLst>
                  <a:ext uri="{FF2B5EF4-FFF2-40B4-BE49-F238E27FC236}">
                    <a16:creationId xmlns:a16="http://schemas.microsoft.com/office/drawing/2014/main" xmlns="" id="{68F58840-24CE-4AE8-B23D-6649537F28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3" name="椭圆 1111">
                <a:extLst>
                  <a:ext uri="{FF2B5EF4-FFF2-40B4-BE49-F238E27FC236}">
                    <a16:creationId xmlns:a16="http://schemas.microsoft.com/office/drawing/2014/main" xmlns="" id="{9400412E-DC8B-4445-AC6F-2A6AA2C7D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4" name="椭圆 1112">
                <a:extLst>
                  <a:ext uri="{FF2B5EF4-FFF2-40B4-BE49-F238E27FC236}">
                    <a16:creationId xmlns:a16="http://schemas.microsoft.com/office/drawing/2014/main" xmlns="" id="{D6FD29B4-E969-4770-BDA3-BE917613D9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5" name="椭圆 1113">
                <a:extLst>
                  <a:ext uri="{FF2B5EF4-FFF2-40B4-BE49-F238E27FC236}">
                    <a16:creationId xmlns:a16="http://schemas.microsoft.com/office/drawing/2014/main" xmlns="" id="{9E1975F9-027E-4D64-B274-F2EACA22CA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378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6" name="椭圆 1114">
                <a:extLst>
                  <a:ext uri="{FF2B5EF4-FFF2-40B4-BE49-F238E27FC236}">
                    <a16:creationId xmlns:a16="http://schemas.microsoft.com/office/drawing/2014/main" xmlns="" id="{7F026338-ED93-4229-9FD3-9A3C52D3C6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7" name="椭圆 1115">
                <a:extLst>
                  <a:ext uri="{FF2B5EF4-FFF2-40B4-BE49-F238E27FC236}">
                    <a16:creationId xmlns:a16="http://schemas.microsoft.com/office/drawing/2014/main" xmlns="" id="{CC841395-A6E4-4BE1-B055-244933C921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8" name="椭圆 1116">
                <a:extLst>
                  <a:ext uri="{FF2B5EF4-FFF2-40B4-BE49-F238E27FC236}">
                    <a16:creationId xmlns:a16="http://schemas.microsoft.com/office/drawing/2014/main" xmlns="" id="{A5A5AB00-573C-4789-B235-8E6E60F414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9" name="椭圆 1117">
                <a:extLst>
                  <a:ext uri="{FF2B5EF4-FFF2-40B4-BE49-F238E27FC236}">
                    <a16:creationId xmlns:a16="http://schemas.microsoft.com/office/drawing/2014/main" xmlns="" id="{6BBF3404-B1A7-430D-8298-357AD41AC6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414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0" name="椭圆 1118">
                <a:extLst>
                  <a:ext uri="{FF2B5EF4-FFF2-40B4-BE49-F238E27FC236}">
                    <a16:creationId xmlns:a16="http://schemas.microsoft.com/office/drawing/2014/main" xmlns="" id="{4C6F9835-1A68-470C-A7A4-82AD0BF25E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1" name="椭圆 1119">
                <a:extLst>
                  <a:ext uri="{FF2B5EF4-FFF2-40B4-BE49-F238E27FC236}">
                    <a16:creationId xmlns:a16="http://schemas.microsoft.com/office/drawing/2014/main" xmlns="" id="{81BAA4DF-2A9C-43D3-A8E9-0B371EE797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椭圆 1120">
                <a:extLst>
                  <a:ext uri="{FF2B5EF4-FFF2-40B4-BE49-F238E27FC236}">
                    <a16:creationId xmlns:a16="http://schemas.microsoft.com/office/drawing/2014/main" xmlns="" id="{661B796D-33A8-4D4C-86C7-E8FEFE8C17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3" name="椭圆 1121">
                <a:extLst>
                  <a:ext uri="{FF2B5EF4-FFF2-40B4-BE49-F238E27FC236}">
                    <a16:creationId xmlns:a16="http://schemas.microsoft.com/office/drawing/2014/main" xmlns="" id="{7D3E61F8-7FC9-4B8B-9F44-2AC7451727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2141" y="4509000"/>
                <a:ext cx="324000" cy="324000"/>
              </a:xfrm>
              <a:prstGeom prst="rect">
                <a:avLst/>
              </a:prstGeom>
              <a:grpFill/>
              <a:ln>
                <a:noFill/>
              </a:ln>
              <a:sp3d z="1047750" extrusionH="298450" prstMaterial="metal">
                <a:bevelT w="25400" h="12700"/>
                <a:bevelB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78" name="组合 1177">
            <a:extLst>
              <a:ext uri="{FF2B5EF4-FFF2-40B4-BE49-F238E27FC236}">
                <a16:creationId xmlns:a16="http://schemas.microsoft.com/office/drawing/2014/main" xmlns="" id="{B3DAEBCB-BEF2-42D7-8046-DAD7E12E1148}"/>
              </a:ext>
            </a:extLst>
          </p:cNvPr>
          <p:cNvGrpSpPr/>
          <p:nvPr/>
        </p:nvGrpSpPr>
        <p:grpSpPr>
          <a:xfrm>
            <a:off x="508303" y="312380"/>
            <a:ext cx="2351556" cy="663857"/>
            <a:chOff x="508303" y="312380"/>
            <a:chExt cx="2351556" cy="663857"/>
          </a:xfrm>
        </p:grpSpPr>
        <p:sp>
          <p:nvSpPr>
            <p:cNvPr id="1179" name="矩形 1178">
              <a:extLst>
                <a:ext uri="{FF2B5EF4-FFF2-40B4-BE49-F238E27FC236}">
                  <a16:creationId xmlns:a16="http://schemas.microsoft.com/office/drawing/2014/main" xmlns="" id="{453FC45D-3B33-446B-AFFE-D0E30C0782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180" name="矩形 1179">
              <a:extLst>
                <a:ext uri="{FF2B5EF4-FFF2-40B4-BE49-F238E27FC236}">
                  <a16:creationId xmlns:a16="http://schemas.microsoft.com/office/drawing/2014/main" xmlns="" id="{3D5CD3B7-8CDF-4054-B0D2-9FCE539BD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1181" name="文本框 1180">
              <a:extLst>
                <a:ext uri="{FF2B5EF4-FFF2-40B4-BE49-F238E27FC236}">
                  <a16:creationId xmlns:a16="http://schemas.microsoft.com/office/drawing/2014/main" xmlns="" id="{DED8808C-7569-4708-9D72-82347EC2F3EE}"/>
                </a:ext>
              </a:extLst>
            </p:cNvPr>
            <p:cNvSpPr txBox="1"/>
            <p:nvPr/>
          </p:nvSpPr>
          <p:spPr>
            <a:xfrm>
              <a:off x="1199692" y="312380"/>
              <a:ext cx="16601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纳米立方体</a:t>
              </a:r>
            </a:p>
          </p:txBody>
        </p:sp>
        <p:sp>
          <p:nvSpPr>
            <p:cNvPr id="1182" name="文本框 1181">
              <a:extLst>
                <a:ext uri="{FF2B5EF4-FFF2-40B4-BE49-F238E27FC236}">
                  <a16:creationId xmlns:a16="http://schemas.microsoft.com/office/drawing/2014/main" xmlns="" id="{2DC4D86F-192D-43CA-8378-4F98BB91A27C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 cubes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15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29</Words>
  <Application>Microsoft Office PowerPoint</Application>
  <PresentationFormat>自定义</PresentationFormat>
  <Paragraphs>14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PPT科研绘图</dc:creator>
  <cp:lastModifiedBy>Administrator</cp:lastModifiedBy>
  <cp:revision>2</cp:revision>
  <dcterms:created xsi:type="dcterms:W3CDTF">2020-03-01T14:22:56Z</dcterms:created>
  <dcterms:modified xsi:type="dcterms:W3CDTF">2021-03-20T03:03:40Z</dcterms:modified>
</cp:coreProperties>
</file>