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9" r:id="rId5"/>
    <p:sldId id="258" r:id="rId6"/>
    <p:sldId id="260" r:id="rId7"/>
    <p:sldId id="266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E96"/>
    <a:srgbClr val="689E32"/>
    <a:srgbClr val="A3D272"/>
    <a:srgbClr val="01D9C4"/>
    <a:srgbClr val="01CFBB"/>
    <a:srgbClr val="019587"/>
    <a:srgbClr val="CDFFFA"/>
    <a:srgbClr val="6A8ED0"/>
    <a:srgbClr val="3C6CC2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D2E14BB5-3721-4EB5-A173-03FFD09C0620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91C44C25-FF03-4996-B988-3B67F0343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FBCDBB8A-9D90-4799-9A83-B13B1996D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xmlns="" id="{07312C91-717E-4C10-A64F-7F9F8E95537B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纳米材料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xmlns="" id="{E5D3763A-BB7E-4E44-A22D-5B04E9B29F5F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 materials</a:t>
              </a:r>
              <a:endPara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E2EBB114-2767-4AF3-AE86-2F2AA7AB8B57}"/>
              </a:ext>
            </a:extLst>
          </p:cNvPr>
          <p:cNvGrpSpPr/>
          <p:nvPr/>
        </p:nvGrpSpPr>
        <p:grpSpPr>
          <a:xfrm>
            <a:off x="820154" y="2575530"/>
            <a:ext cx="2124521" cy="1706940"/>
            <a:chOff x="2024993" y="1820963"/>
            <a:chExt cx="2312140" cy="1857682"/>
          </a:xfrm>
        </p:grpSpPr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xmlns="" id="{289EE02C-DBEB-46C7-BD4B-984A0749EFAB}"/>
                </a:ext>
              </a:extLst>
            </p:cNvPr>
            <p:cNvSpPr/>
            <p:nvPr/>
          </p:nvSpPr>
          <p:spPr>
            <a:xfrm rot="20801550" flipH="1">
              <a:off x="3268904" y="1958756"/>
              <a:ext cx="881347" cy="908634"/>
            </a:xfrm>
            <a:prstGeom prst="parallelogram">
              <a:avLst>
                <a:gd name="adj" fmla="val 3811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菱形 57">
              <a:extLst>
                <a:ext uri="{FF2B5EF4-FFF2-40B4-BE49-F238E27FC236}">
                  <a16:creationId xmlns:a16="http://schemas.microsoft.com/office/drawing/2014/main" xmlns="" id="{0B52F9B9-4220-4CA2-AFB5-7AF7F814BB03}"/>
                </a:ext>
              </a:extLst>
            </p:cNvPr>
            <p:cNvSpPr/>
            <p:nvPr/>
          </p:nvSpPr>
          <p:spPr>
            <a:xfrm>
              <a:off x="2645674" y="2073365"/>
              <a:ext cx="1064790" cy="1605280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xmlns="" id="{89E7039F-37EB-41E3-A990-66FCE8AAA9DE}"/>
                </a:ext>
              </a:extLst>
            </p:cNvPr>
            <p:cNvSpPr/>
            <p:nvPr/>
          </p:nvSpPr>
          <p:spPr>
            <a:xfrm rot="9968700" flipH="1" flipV="1">
              <a:off x="3071389" y="2890157"/>
              <a:ext cx="1265744" cy="664565"/>
            </a:xfrm>
            <a:prstGeom prst="parallelogram">
              <a:avLst>
                <a:gd name="adj" fmla="val 10829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xmlns="" id="{0C960879-D191-451A-A903-40F4DB8EE303}"/>
                </a:ext>
              </a:extLst>
            </p:cNvPr>
            <p:cNvSpPr/>
            <p:nvPr/>
          </p:nvSpPr>
          <p:spPr>
            <a:xfrm>
              <a:off x="2645674" y="1820963"/>
              <a:ext cx="1064790" cy="252402"/>
            </a:xfrm>
            <a:prstGeom prst="diamon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平行四边形 65">
              <a:extLst>
                <a:ext uri="{FF2B5EF4-FFF2-40B4-BE49-F238E27FC236}">
                  <a16:creationId xmlns:a16="http://schemas.microsoft.com/office/drawing/2014/main" xmlns="" id="{0EC3CF94-CD2B-4D3D-A444-68B6E97FE2C8}"/>
                </a:ext>
              </a:extLst>
            </p:cNvPr>
            <p:cNvSpPr/>
            <p:nvPr/>
          </p:nvSpPr>
          <p:spPr>
            <a:xfrm rot="11631300" flipV="1">
              <a:off x="2024993" y="2890158"/>
              <a:ext cx="1265744" cy="664565"/>
            </a:xfrm>
            <a:prstGeom prst="parallelogram">
              <a:avLst>
                <a:gd name="adj" fmla="val 10829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>
              <a:extLst>
                <a:ext uri="{FF2B5EF4-FFF2-40B4-BE49-F238E27FC236}">
                  <a16:creationId xmlns:a16="http://schemas.microsoft.com/office/drawing/2014/main" xmlns="" id="{9E5F4D5D-8F8E-4F7C-8C53-9DF20B5F2C27}"/>
                </a:ext>
              </a:extLst>
            </p:cNvPr>
            <p:cNvSpPr/>
            <p:nvPr/>
          </p:nvSpPr>
          <p:spPr>
            <a:xfrm rot="798450" flipH="1" flipV="1">
              <a:off x="2217192" y="1958756"/>
              <a:ext cx="881347" cy="908634"/>
            </a:xfrm>
            <a:prstGeom prst="parallelogram">
              <a:avLst>
                <a:gd name="adj" fmla="val 38110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29960254-6594-4284-B0AF-9A4B14536430}"/>
              </a:ext>
            </a:extLst>
          </p:cNvPr>
          <p:cNvGrpSpPr/>
          <p:nvPr/>
        </p:nvGrpSpPr>
        <p:grpSpPr>
          <a:xfrm>
            <a:off x="3608644" y="2575530"/>
            <a:ext cx="2124521" cy="1706940"/>
            <a:chOff x="4642870" y="2140445"/>
            <a:chExt cx="2312140" cy="1857682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xmlns="" id="{7D99286D-BDB9-469F-8496-CB789FCD10D7}"/>
                </a:ext>
              </a:extLst>
            </p:cNvPr>
            <p:cNvGrpSpPr/>
            <p:nvPr/>
          </p:nvGrpSpPr>
          <p:grpSpPr>
            <a:xfrm>
              <a:off x="4642870" y="2140445"/>
              <a:ext cx="2312140" cy="1857682"/>
              <a:chOff x="2024993" y="1820963"/>
              <a:chExt cx="2312140" cy="1857682"/>
            </a:xfrm>
          </p:grpSpPr>
          <p:sp>
            <p:nvSpPr>
              <p:cNvPr id="127" name="平行四边形 126">
                <a:extLst>
                  <a:ext uri="{FF2B5EF4-FFF2-40B4-BE49-F238E27FC236}">
                    <a16:creationId xmlns:a16="http://schemas.microsoft.com/office/drawing/2014/main" xmlns="" id="{969473EE-7183-4F75-83D1-E543452E11E2}"/>
                  </a:ext>
                </a:extLst>
              </p:cNvPr>
              <p:cNvSpPr/>
              <p:nvPr/>
            </p:nvSpPr>
            <p:spPr>
              <a:xfrm rot="20801550" flipH="1">
                <a:off x="3268904" y="1958756"/>
                <a:ext cx="881347" cy="908634"/>
              </a:xfrm>
              <a:prstGeom prst="parallelogram">
                <a:avLst>
                  <a:gd name="adj" fmla="val 3811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菱形 127">
                <a:extLst>
                  <a:ext uri="{FF2B5EF4-FFF2-40B4-BE49-F238E27FC236}">
                    <a16:creationId xmlns:a16="http://schemas.microsoft.com/office/drawing/2014/main" xmlns="" id="{885304DF-44A4-45A5-A972-61FA4EDE45D7}"/>
                  </a:ext>
                </a:extLst>
              </p:cNvPr>
              <p:cNvSpPr/>
              <p:nvPr/>
            </p:nvSpPr>
            <p:spPr>
              <a:xfrm>
                <a:off x="2645674" y="2073365"/>
                <a:ext cx="1064790" cy="1605280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平行四边形 128">
                <a:extLst>
                  <a:ext uri="{FF2B5EF4-FFF2-40B4-BE49-F238E27FC236}">
                    <a16:creationId xmlns:a16="http://schemas.microsoft.com/office/drawing/2014/main" xmlns="" id="{68D571FF-0960-4964-96CB-AC4B7FE217CF}"/>
                  </a:ext>
                </a:extLst>
              </p:cNvPr>
              <p:cNvSpPr/>
              <p:nvPr/>
            </p:nvSpPr>
            <p:spPr>
              <a:xfrm rot="9968700" flipH="1" flipV="1">
                <a:off x="3071389" y="2890157"/>
                <a:ext cx="1265744" cy="664565"/>
              </a:xfrm>
              <a:prstGeom prst="parallelogram">
                <a:avLst>
                  <a:gd name="adj" fmla="val 10829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菱形 129">
                <a:extLst>
                  <a:ext uri="{FF2B5EF4-FFF2-40B4-BE49-F238E27FC236}">
                    <a16:creationId xmlns:a16="http://schemas.microsoft.com/office/drawing/2014/main" xmlns="" id="{475652F4-2931-4D11-87D2-5D87574E72F2}"/>
                  </a:ext>
                </a:extLst>
              </p:cNvPr>
              <p:cNvSpPr/>
              <p:nvPr/>
            </p:nvSpPr>
            <p:spPr>
              <a:xfrm>
                <a:off x="2645674" y="1820963"/>
                <a:ext cx="1064790" cy="252402"/>
              </a:xfrm>
              <a:prstGeom prst="diamond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平行四边形 130">
                <a:extLst>
                  <a:ext uri="{FF2B5EF4-FFF2-40B4-BE49-F238E27FC236}">
                    <a16:creationId xmlns:a16="http://schemas.microsoft.com/office/drawing/2014/main" xmlns="" id="{17AD230C-F4B8-42D4-B104-FA21D774C00F}"/>
                  </a:ext>
                </a:extLst>
              </p:cNvPr>
              <p:cNvSpPr/>
              <p:nvPr/>
            </p:nvSpPr>
            <p:spPr>
              <a:xfrm rot="11631300" flipV="1">
                <a:off x="2024993" y="2890158"/>
                <a:ext cx="1265744" cy="664565"/>
              </a:xfrm>
              <a:prstGeom prst="parallelogram">
                <a:avLst>
                  <a:gd name="adj" fmla="val 10829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xmlns="" id="{06133E0F-3CE5-4A2E-AB8B-09C956CC6DDC}"/>
                  </a:ext>
                </a:extLst>
              </p:cNvPr>
              <p:cNvSpPr/>
              <p:nvPr/>
            </p:nvSpPr>
            <p:spPr>
              <a:xfrm rot="798450" flipH="1" flipV="1">
                <a:off x="2217192" y="1958756"/>
                <a:ext cx="881347" cy="908634"/>
              </a:xfrm>
              <a:prstGeom prst="parallelogram">
                <a:avLst>
                  <a:gd name="adj" fmla="val 3811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34CA508A-4529-4F57-BAB3-1CAC3538B858}"/>
                </a:ext>
              </a:extLst>
            </p:cNvPr>
            <p:cNvSpPr/>
            <p:nvPr/>
          </p:nvSpPr>
          <p:spPr>
            <a:xfrm>
              <a:off x="5261512" y="241238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0CEBA5B5-5CE2-4D4D-A941-8681C21DABA8}"/>
                </a:ext>
              </a:extLst>
            </p:cNvPr>
            <p:cNvSpPr/>
            <p:nvPr/>
          </p:nvSpPr>
          <p:spPr>
            <a:xfrm>
              <a:off x="5413912" y="256478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990CC1D8-9102-4889-B91F-417400DCF15B}"/>
                </a:ext>
              </a:extLst>
            </p:cNvPr>
            <p:cNvSpPr/>
            <p:nvPr/>
          </p:nvSpPr>
          <p:spPr>
            <a:xfrm>
              <a:off x="5127555" y="2561353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898BB100-5DAE-4DCC-ABAA-BFF48B164812}"/>
                </a:ext>
              </a:extLst>
            </p:cNvPr>
            <p:cNvSpPr/>
            <p:nvPr/>
          </p:nvSpPr>
          <p:spPr>
            <a:xfrm>
              <a:off x="5273006" y="2658472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1AC08FC5-A6D6-4300-A5FF-B82DCD56BC39}"/>
                </a:ext>
              </a:extLst>
            </p:cNvPr>
            <p:cNvSpPr/>
            <p:nvPr/>
          </p:nvSpPr>
          <p:spPr>
            <a:xfrm>
              <a:off x="5052279" y="2742554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xmlns="" id="{BB09804F-4A2B-420A-8E6E-9BE0ECD05E6A}"/>
                </a:ext>
              </a:extLst>
            </p:cNvPr>
            <p:cNvSpPr/>
            <p:nvPr/>
          </p:nvSpPr>
          <p:spPr>
            <a:xfrm>
              <a:off x="5232915" y="2832298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xmlns="" id="{3B158295-90ED-455F-85AE-BF8C6BD6DA12}"/>
                </a:ext>
              </a:extLst>
            </p:cNvPr>
            <p:cNvSpPr/>
            <p:nvPr/>
          </p:nvSpPr>
          <p:spPr>
            <a:xfrm>
              <a:off x="4915622" y="292265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xmlns="" id="{98479DBC-F285-4C34-B824-0958AACC1958}"/>
                </a:ext>
              </a:extLst>
            </p:cNvPr>
            <p:cNvSpPr/>
            <p:nvPr/>
          </p:nvSpPr>
          <p:spPr>
            <a:xfrm>
              <a:off x="5470273" y="2402818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xmlns="" id="{2C305504-1F33-497F-9BD9-E1C859FCCBFB}"/>
                </a:ext>
              </a:extLst>
            </p:cNvPr>
            <p:cNvSpPr/>
            <p:nvPr/>
          </p:nvSpPr>
          <p:spPr>
            <a:xfrm>
              <a:off x="5597852" y="2705251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xmlns="" id="{E77C9256-C83C-40AD-A941-274A3D9AF8C1}"/>
                </a:ext>
              </a:extLst>
            </p:cNvPr>
            <p:cNvSpPr/>
            <p:nvPr/>
          </p:nvSpPr>
          <p:spPr>
            <a:xfrm>
              <a:off x="5499179" y="2912607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xmlns="" id="{2F4AA15B-CBCA-42E9-A6DA-1523739839C0}"/>
                </a:ext>
              </a:extLst>
            </p:cNvPr>
            <p:cNvSpPr/>
            <p:nvPr/>
          </p:nvSpPr>
          <p:spPr>
            <a:xfrm>
              <a:off x="5818167" y="2613152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8392B5EF-62CA-4ECA-9EC3-15DD5931DA08}"/>
                </a:ext>
              </a:extLst>
            </p:cNvPr>
            <p:cNvSpPr/>
            <p:nvPr/>
          </p:nvSpPr>
          <p:spPr>
            <a:xfrm>
              <a:off x="5789834" y="2791113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xmlns="" id="{1E5F4799-A52B-4C87-904B-4FB5BAD85412}"/>
                </a:ext>
              </a:extLst>
            </p:cNvPr>
            <p:cNvSpPr/>
            <p:nvPr/>
          </p:nvSpPr>
          <p:spPr>
            <a:xfrm>
              <a:off x="5710639" y="3124453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id="{383F8150-4F2A-4339-A2A8-0C6EE0D6874F}"/>
                </a:ext>
              </a:extLst>
            </p:cNvPr>
            <p:cNvSpPr/>
            <p:nvPr/>
          </p:nvSpPr>
          <p:spPr>
            <a:xfrm>
              <a:off x="5564084" y="323357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xmlns="" id="{1C0137FB-1095-45CC-BF6D-16FC5E30A764}"/>
                </a:ext>
              </a:extLst>
            </p:cNvPr>
            <p:cNvSpPr/>
            <p:nvPr/>
          </p:nvSpPr>
          <p:spPr>
            <a:xfrm>
              <a:off x="5727208" y="2953365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3C91B83D-0F68-41EF-AC90-A554F2F382CE}"/>
                </a:ext>
              </a:extLst>
            </p:cNvPr>
            <p:cNvSpPr/>
            <p:nvPr/>
          </p:nvSpPr>
          <p:spPr>
            <a:xfrm>
              <a:off x="5409915" y="3043717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3D15EF19-7C45-4861-8392-03806B4D7157}"/>
                </a:ext>
              </a:extLst>
            </p:cNvPr>
            <p:cNvSpPr/>
            <p:nvPr/>
          </p:nvSpPr>
          <p:spPr>
            <a:xfrm>
              <a:off x="5993472" y="3033674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xmlns="" id="{EB7CBDD3-2BD3-4ED4-AB9D-94D9248DB3B4}"/>
                </a:ext>
              </a:extLst>
            </p:cNvPr>
            <p:cNvSpPr/>
            <p:nvPr/>
          </p:nvSpPr>
          <p:spPr>
            <a:xfrm>
              <a:off x="6310309" y="3249014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xmlns="" id="{3E4A0C5E-E3E0-4A5E-9860-A205AD83E684}"/>
                </a:ext>
              </a:extLst>
            </p:cNvPr>
            <p:cNvSpPr/>
            <p:nvPr/>
          </p:nvSpPr>
          <p:spPr>
            <a:xfrm>
              <a:off x="5982450" y="3363272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xmlns="" id="{5EEC5B6F-3276-4F04-874F-DBFC5D26F22A}"/>
                </a:ext>
              </a:extLst>
            </p:cNvPr>
            <p:cNvSpPr/>
            <p:nvPr/>
          </p:nvSpPr>
          <p:spPr>
            <a:xfrm>
              <a:off x="6246976" y="2640432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xmlns="" id="{212AA34F-9475-42E7-A34A-D1A1D835DF81}"/>
                </a:ext>
              </a:extLst>
            </p:cNvPr>
            <p:cNvSpPr/>
            <p:nvPr/>
          </p:nvSpPr>
          <p:spPr>
            <a:xfrm>
              <a:off x="5955776" y="287075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xmlns="" id="{3ADDF6C6-562F-4A13-B672-2A4AB862A11F}"/>
                </a:ext>
              </a:extLst>
            </p:cNvPr>
            <p:cNvSpPr/>
            <p:nvPr/>
          </p:nvSpPr>
          <p:spPr>
            <a:xfrm>
              <a:off x="6401697" y="2962114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xmlns="" id="{3DA5D132-9B3C-4112-ADB8-9E59BA711DC5}"/>
                </a:ext>
              </a:extLst>
            </p:cNvPr>
            <p:cNvSpPr/>
            <p:nvPr/>
          </p:nvSpPr>
          <p:spPr>
            <a:xfrm>
              <a:off x="6438377" y="2765294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xmlns="" id="{BF088CBC-5BF2-4C73-B313-254D06687BCE}"/>
                </a:ext>
              </a:extLst>
            </p:cNvPr>
            <p:cNvSpPr/>
            <p:nvPr/>
          </p:nvSpPr>
          <p:spPr>
            <a:xfrm>
              <a:off x="6325697" y="2493758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xmlns="" id="{4F1C21D9-3366-43E6-A6C0-82E8C8FB8509}"/>
                </a:ext>
              </a:extLst>
            </p:cNvPr>
            <p:cNvSpPr/>
            <p:nvPr/>
          </p:nvSpPr>
          <p:spPr>
            <a:xfrm>
              <a:off x="5597852" y="3414421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xmlns="" id="{84A355AB-3E35-45AA-89BA-C6E3CA7830D2}"/>
                </a:ext>
              </a:extLst>
            </p:cNvPr>
            <p:cNvSpPr/>
            <p:nvPr/>
          </p:nvSpPr>
          <p:spPr>
            <a:xfrm>
              <a:off x="5195258" y="3504406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B1A7502C-586D-470E-96DE-CB2C334E1AF1}"/>
                </a:ext>
              </a:extLst>
            </p:cNvPr>
            <p:cNvSpPr/>
            <p:nvPr/>
          </p:nvSpPr>
          <p:spPr>
            <a:xfrm>
              <a:off x="5778401" y="342832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A20B21B6-CC53-47E1-9F19-27201E99F8FC}"/>
                </a:ext>
              </a:extLst>
            </p:cNvPr>
            <p:cNvSpPr/>
            <p:nvPr/>
          </p:nvSpPr>
          <p:spPr>
            <a:xfrm>
              <a:off x="5818167" y="3606401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FB93A7BD-10AE-424E-8406-FF6FAC343BDC}"/>
                </a:ext>
              </a:extLst>
            </p:cNvPr>
            <p:cNvSpPr/>
            <p:nvPr/>
          </p:nvSpPr>
          <p:spPr>
            <a:xfrm>
              <a:off x="5737157" y="3773528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4C9B9FCB-23FA-4A7F-B07C-F90F1E1ABD0F}"/>
                </a:ext>
              </a:extLst>
            </p:cNvPr>
            <p:cNvSpPr/>
            <p:nvPr/>
          </p:nvSpPr>
          <p:spPr>
            <a:xfrm>
              <a:off x="5953555" y="2450872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F690A141-D18E-4763-85F7-26EF94FD53A5}"/>
                </a:ext>
              </a:extLst>
            </p:cNvPr>
            <p:cNvSpPr/>
            <p:nvPr/>
          </p:nvSpPr>
          <p:spPr>
            <a:xfrm>
              <a:off x="5706401" y="250606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70F9CD-1805-498F-8396-2E34E62C500B}"/>
                </a:ext>
              </a:extLst>
            </p:cNvPr>
            <p:cNvSpPr/>
            <p:nvPr/>
          </p:nvSpPr>
          <p:spPr>
            <a:xfrm>
              <a:off x="6138121" y="2400107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4694541B-4FA5-46C3-9384-DB28C23354CD}"/>
                </a:ext>
              </a:extLst>
            </p:cNvPr>
            <p:cNvSpPr/>
            <p:nvPr/>
          </p:nvSpPr>
          <p:spPr>
            <a:xfrm>
              <a:off x="6073254" y="2597951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EEE7CFBE-3AE5-4F44-B1FD-5F5A71D48F71}"/>
                </a:ext>
              </a:extLst>
            </p:cNvPr>
            <p:cNvSpPr/>
            <p:nvPr/>
          </p:nvSpPr>
          <p:spPr>
            <a:xfrm>
              <a:off x="6208797" y="2860779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C39D25B4-FFF9-4DC8-9B2E-8204F3DA27D3}"/>
                </a:ext>
              </a:extLst>
            </p:cNvPr>
            <p:cNvSpPr/>
            <p:nvPr/>
          </p:nvSpPr>
          <p:spPr>
            <a:xfrm>
              <a:off x="5850525" y="3223873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D381BDBD-153B-44B9-934F-B93F30EF6910}"/>
                </a:ext>
              </a:extLst>
            </p:cNvPr>
            <p:cNvSpPr/>
            <p:nvPr/>
          </p:nvSpPr>
          <p:spPr>
            <a:xfrm>
              <a:off x="5407898" y="3630044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29CD8C03-6C56-4F55-B28A-FE482E26A38B}"/>
                </a:ext>
              </a:extLst>
            </p:cNvPr>
            <p:cNvSpPr/>
            <p:nvPr/>
          </p:nvSpPr>
          <p:spPr>
            <a:xfrm>
              <a:off x="6547053" y="2910452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CF13160E-3434-4162-81DE-88E5C44B9459}"/>
                </a:ext>
              </a:extLst>
            </p:cNvPr>
            <p:cNvSpPr/>
            <p:nvPr/>
          </p:nvSpPr>
          <p:spPr>
            <a:xfrm>
              <a:off x="6224074" y="3458153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5D1FCDF3-1633-4648-A376-CF9C0A8FC1A0}"/>
                </a:ext>
              </a:extLst>
            </p:cNvPr>
            <p:cNvSpPr/>
            <p:nvPr/>
          </p:nvSpPr>
          <p:spPr>
            <a:xfrm>
              <a:off x="6099679" y="3583158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8E447D62-E690-4B59-B6D4-36D6DD3AC2A0}"/>
                </a:ext>
              </a:extLst>
            </p:cNvPr>
            <p:cNvSpPr/>
            <p:nvPr/>
          </p:nvSpPr>
          <p:spPr>
            <a:xfrm>
              <a:off x="5406470" y="3278069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AC75090-D0BC-4F3A-A1B0-51A78CF4E20A}"/>
                </a:ext>
              </a:extLst>
            </p:cNvPr>
            <p:cNvSpPr/>
            <p:nvPr/>
          </p:nvSpPr>
          <p:spPr>
            <a:xfrm>
              <a:off x="5037782" y="332234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39A733A3-7DD5-4A69-AE47-3C6908230997}"/>
                </a:ext>
              </a:extLst>
            </p:cNvPr>
            <p:cNvSpPr/>
            <p:nvPr/>
          </p:nvSpPr>
          <p:spPr>
            <a:xfrm>
              <a:off x="5123553" y="2977404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xmlns="" id="{C9C76DD4-D0D3-4D77-B9A4-01B1DA5D0680}"/>
                </a:ext>
              </a:extLst>
            </p:cNvPr>
            <p:cNvSpPr/>
            <p:nvPr/>
          </p:nvSpPr>
          <p:spPr>
            <a:xfrm>
              <a:off x="6064497" y="3210578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xmlns="" id="{A285A6A6-1527-43E5-8E9F-D01A56821C17}"/>
                </a:ext>
              </a:extLst>
            </p:cNvPr>
            <p:cNvSpPr/>
            <p:nvPr/>
          </p:nvSpPr>
          <p:spPr>
            <a:xfrm>
              <a:off x="5635954" y="3611176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xmlns="" id="{B0757A4B-12E0-425D-82BE-D653C148914A}"/>
                </a:ext>
              </a:extLst>
            </p:cNvPr>
            <p:cNvSpPr/>
            <p:nvPr/>
          </p:nvSpPr>
          <p:spPr>
            <a:xfrm>
              <a:off x="6397100" y="3462675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xmlns="" id="{DB8E1120-E46B-46EE-929B-D2E1E4046936}"/>
                </a:ext>
              </a:extLst>
            </p:cNvPr>
            <p:cNvSpPr/>
            <p:nvPr/>
          </p:nvSpPr>
          <p:spPr>
            <a:xfrm>
              <a:off x="6278793" y="3638302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xmlns="" id="{8D3D2CEA-82F0-457E-BD92-DC97DBC6AEBE}"/>
                </a:ext>
              </a:extLst>
            </p:cNvPr>
            <p:cNvSpPr/>
            <p:nvPr/>
          </p:nvSpPr>
          <p:spPr>
            <a:xfrm>
              <a:off x="6577035" y="3158516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xmlns="" id="{0855E3D9-DC7A-4D03-9A7B-0F8EB69F6205}"/>
                </a:ext>
              </a:extLst>
            </p:cNvPr>
            <p:cNvSpPr/>
            <p:nvPr/>
          </p:nvSpPr>
          <p:spPr>
            <a:xfrm>
              <a:off x="6476332" y="329942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xmlns="" id="{1BA93236-057D-4FB2-860E-8B5F57EF9954}"/>
                </a:ext>
              </a:extLst>
            </p:cNvPr>
            <p:cNvSpPr/>
            <p:nvPr/>
          </p:nvSpPr>
          <p:spPr>
            <a:xfrm>
              <a:off x="6143398" y="3760614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xmlns="" id="{A19A6FCC-61FC-4E2A-A089-6780D5396382}"/>
                </a:ext>
              </a:extLst>
            </p:cNvPr>
            <p:cNvSpPr/>
            <p:nvPr/>
          </p:nvSpPr>
          <p:spPr>
            <a:xfrm>
              <a:off x="5958455" y="3781974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xmlns="" id="{5FB2E951-12F8-42D5-8442-048BFCC9D2E8}"/>
                </a:ext>
              </a:extLst>
            </p:cNvPr>
            <p:cNvSpPr/>
            <p:nvPr/>
          </p:nvSpPr>
          <p:spPr>
            <a:xfrm>
              <a:off x="5243427" y="3701528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xmlns="" id="{B6E6E64A-6F86-488E-8F79-2A347E0BC1A7}"/>
                </a:ext>
              </a:extLst>
            </p:cNvPr>
            <p:cNvSpPr/>
            <p:nvPr/>
          </p:nvSpPr>
          <p:spPr>
            <a:xfrm>
              <a:off x="5532278" y="3781991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xmlns="" id="{6C7FCC21-DCB2-497C-A2A2-9EFF344DF17C}"/>
                </a:ext>
              </a:extLst>
            </p:cNvPr>
            <p:cNvSpPr/>
            <p:nvPr/>
          </p:nvSpPr>
          <p:spPr>
            <a:xfrm>
              <a:off x="5214997" y="3299420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xmlns="" id="{A10CE6F0-AFC0-49C1-BB25-1C368BA42FBD}"/>
                </a:ext>
              </a:extLst>
            </p:cNvPr>
            <p:cNvSpPr/>
            <p:nvPr/>
          </p:nvSpPr>
          <p:spPr>
            <a:xfrm>
              <a:off x="4937248" y="3177674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xmlns="" id="{EE53700D-BD11-4606-BE41-0408FFE1B024}"/>
                </a:ext>
              </a:extLst>
            </p:cNvPr>
            <p:cNvSpPr/>
            <p:nvPr/>
          </p:nvSpPr>
          <p:spPr>
            <a:xfrm>
              <a:off x="5688624" y="2218926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xmlns="" id="{9DD5A2DA-82BF-4732-B087-73F2B98D9D63}"/>
                </a:ext>
              </a:extLst>
            </p:cNvPr>
            <p:cNvSpPr/>
            <p:nvPr/>
          </p:nvSpPr>
          <p:spPr>
            <a:xfrm>
              <a:off x="5870798" y="2182908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xmlns="" id="{696AC900-DA96-4090-9044-45437F10758D}"/>
                </a:ext>
              </a:extLst>
            </p:cNvPr>
            <p:cNvSpPr/>
            <p:nvPr/>
          </p:nvSpPr>
          <p:spPr>
            <a:xfrm>
              <a:off x="5492639" y="2189661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xmlns="" id="{053F4ED1-1A8B-48D7-B981-9B60E469FA46}"/>
              </a:ext>
            </a:extLst>
          </p:cNvPr>
          <p:cNvGrpSpPr/>
          <p:nvPr/>
        </p:nvGrpSpPr>
        <p:grpSpPr>
          <a:xfrm>
            <a:off x="6397134" y="2575530"/>
            <a:ext cx="2123312" cy="1705969"/>
            <a:chOff x="7045000" y="1949373"/>
            <a:chExt cx="2310824" cy="1856625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xmlns="" id="{A66FD952-9DCA-4DF0-A0A9-AFA37691DCE8}"/>
                </a:ext>
              </a:extLst>
            </p:cNvPr>
            <p:cNvGrpSpPr/>
            <p:nvPr/>
          </p:nvGrpSpPr>
          <p:grpSpPr>
            <a:xfrm>
              <a:off x="7247997" y="2112470"/>
              <a:ext cx="1904830" cy="1530430"/>
              <a:chOff x="2024993" y="1820963"/>
              <a:chExt cx="2312140" cy="1857682"/>
            </a:xfrm>
          </p:grpSpPr>
          <p:sp>
            <p:nvSpPr>
              <p:cNvPr id="142" name="平行四边形 141">
                <a:extLst>
                  <a:ext uri="{FF2B5EF4-FFF2-40B4-BE49-F238E27FC236}">
                    <a16:creationId xmlns:a16="http://schemas.microsoft.com/office/drawing/2014/main" xmlns="" id="{A15A545A-2A9E-413E-B8D6-EA20079255A8}"/>
                  </a:ext>
                </a:extLst>
              </p:cNvPr>
              <p:cNvSpPr/>
              <p:nvPr/>
            </p:nvSpPr>
            <p:spPr>
              <a:xfrm rot="20801550" flipH="1">
                <a:off x="3268904" y="1958756"/>
                <a:ext cx="881347" cy="908634"/>
              </a:xfrm>
              <a:prstGeom prst="parallelogram">
                <a:avLst>
                  <a:gd name="adj" fmla="val 38110"/>
                </a:avLst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菱形 142">
                <a:extLst>
                  <a:ext uri="{FF2B5EF4-FFF2-40B4-BE49-F238E27FC236}">
                    <a16:creationId xmlns:a16="http://schemas.microsoft.com/office/drawing/2014/main" xmlns="" id="{C42CB094-E938-4CC4-8AC7-95DFE64DBF14}"/>
                  </a:ext>
                </a:extLst>
              </p:cNvPr>
              <p:cNvSpPr/>
              <p:nvPr/>
            </p:nvSpPr>
            <p:spPr>
              <a:xfrm>
                <a:off x="2645674" y="2073365"/>
                <a:ext cx="1064790" cy="160528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平行四边形 143">
                <a:extLst>
                  <a:ext uri="{FF2B5EF4-FFF2-40B4-BE49-F238E27FC236}">
                    <a16:creationId xmlns:a16="http://schemas.microsoft.com/office/drawing/2014/main" xmlns="" id="{5C320A09-BCEC-40DD-9E38-890C3757C464}"/>
                  </a:ext>
                </a:extLst>
              </p:cNvPr>
              <p:cNvSpPr/>
              <p:nvPr/>
            </p:nvSpPr>
            <p:spPr>
              <a:xfrm rot="9968700" flipH="1" flipV="1">
                <a:off x="3071389" y="2890157"/>
                <a:ext cx="1265744" cy="664565"/>
              </a:xfrm>
              <a:prstGeom prst="parallelogram">
                <a:avLst>
                  <a:gd name="adj" fmla="val 10829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菱形 144">
                <a:extLst>
                  <a:ext uri="{FF2B5EF4-FFF2-40B4-BE49-F238E27FC236}">
                    <a16:creationId xmlns:a16="http://schemas.microsoft.com/office/drawing/2014/main" xmlns="" id="{CE0D2B64-B9E0-419A-AF9B-19E9E28E2C3B}"/>
                  </a:ext>
                </a:extLst>
              </p:cNvPr>
              <p:cNvSpPr/>
              <p:nvPr/>
            </p:nvSpPr>
            <p:spPr>
              <a:xfrm>
                <a:off x="2645674" y="1820963"/>
                <a:ext cx="1064790" cy="252402"/>
              </a:xfrm>
              <a:prstGeom prst="diamond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平行四边形 145">
                <a:extLst>
                  <a:ext uri="{FF2B5EF4-FFF2-40B4-BE49-F238E27FC236}">
                    <a16:creationId xmlns:a16="http://schemas.microsoft.com/office/drawing/2014/main" xmlns="" id="{7D0FAA8B-C27B-4540-A20C-1C31D1F15F75}"/>
                  </a:ext>
                </a:extLst>
              </p:cNvPr>
              <p:cNvSpPr/>
              <p:nvPr/>
            </p:nvSpPr>
            <p:spPr>
              <a:xfrm rot="11631300" flipV="1">
                <a:off x="2024993" y="2890158"/>
                <a:ext cx="1265744" cy="664565"/>
              </a:xfrm>
              <a:prstGeom prst="parallelogram">
                <a:avLst>
                  <a:gd name="adj" fmla="val 10829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平行四边形 146">
                <a:extLst>
                  <a:ext uri="{FF2B5EF4-FFF2-40B4-BE49-F238E27FC236}">
                    <a16:creationId xmlns:a16="http://schemas.microsoft.com/office/drawing/2014/main" xmlns="" id="{13975776-7DBC-4133-B81A-F327060C67AB}"/>
                  </a:ext>
                </a:extLst>
              </p:cNvPr>
              <p:cNvSpPr/>
              <p:nvPr/>
            </p:nvSpPr>
            <p:spPr>
              <a:xfrm rot="798450" flipH="1" flipV="1">
                <a:off x="2217192" y="1958756"/>
                <a:ext cx="881347" cy="908634"/>
              </a:xfrm>
              <a:prstGeom prst="parallelogram">
                <a:avLst>
                  <a:gd name="adj" fmla="val 38110"/>
                </a:avLst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xmlns="" id="{18F8D74C-C29E-4068-9B76-F963C2997D00}"/>
                </a:ext>
              </a:extLst>
            </p:cNvPr>
            <p:cNvGrpSpPr/>
            <p:nvPr/>
          </p:nvGrpSpPr>
          <p:grpSpPr>
            <a:xfrm>
              <a:off x="7045000" y="1949373"/>
              <a:ext cx="2310824" cy="1856625"/>
              <a:chOff x="2024993" y="1820963"/>
              <a:chExt cx="2312140" cy="1857682"/>
            </a:xfrm>
          </p:grpSpPr>
          <p:sp>
            <p:nvSpPr>
              <p:cNvPr id="136" name="平行四边形 135">
                <a:extLst>
                  <a:ext uri="{FF2B5EF4-FFF2-40B4-BE49-F238E27FC236}">
                    <a16:creationId xmlns:a16="http://schemas.microsoft.com/office/drawing/2014/main" xmlns="" id="{CF3FB923-F159-4E87-9649-03EE3DC6BC79}"/>
                  </a:ext>
                </a:extLst>
              </p:cNvPr>
              <p:cNvSpPr/>
              <p:nvPr/>
            </p:nvSpPr>
            <p:spPr>
              <a:xfrm rot="20801550" flipH="1">
                <a:off x="3268904" y="1958756"/>
                <a:ext cx="881347" cy="908634"/>
              </a:xfrm>
              <a:prstGeom prst="parallelogram">
                <a:avLst>
                  <a:gd name="adj" fmla="val 38110"/>
                </a:avLst>
              </a:prstGeom>
              <a:solidFill>
                <a:srgbClr val="DE63E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菱形 136">
                <a:extLst>
                  <a:ext uri="{FF2B5EF4-FFF2-40B4-BE49-F238E27FC236}">
                    <a16:creationId xmlns:a16="http://schemas.microsoft.com/office/drawing/2014/main" xmlns="" id="{AA104F33-A58B-43BA-A8DF-91377CEB304C}"/>
                  </a:ext>
                </a:extLst>
              </p:cNvPr>
              <p:cNvSpPr/>
              <p:nvPr/>
            </p:nvSpPr>
            <p:spPr>
              <a:xfrm>
                <a:off x="2645674" y="2073365"/>
                <a:ext cx="1064790" cy="1605280"/>
              </a:xfrm>
              <a:prstGeom prst="diamond">
                <a:avLst/>
              </a:prstGeom>
              <a:solidFill>
                <a:srgbClr val="F6A4F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平行四边形 137">
                <a:extLst>
                  <a:ext uri="{FF2B5EF4-FFF2-40B4-BE49-F238E27FC236}">
                    <a16:creationId xmlns:a16="http://schemas.microsoft.com/office/drawing/2014/main" xmlns="" id="{D8C3840B-1388-4949-BD6A-7BCBEC1615AF}"/>
                  </a:ext>
                </a:extLst>
              </p:cNvPr>
              <p:cNvSpPr/>
              <p:nvPr/>
            </p:nvSpPr>
            <p:spPr>
              <a:xfrm rot="9968700" flipH="1" flipV="1">
                <a:off x="3071389" y="2890157"/>
                <a:ext cx="1265744" cy="664565"/>
              </a:xfrm>
              <a:prstGeom prst="parallelogram">
                <a:avLst>
                  <a:gd name="adj" fmla="val 108290"/>
                </a:avLst>
              </a:prstGeom>
              <a:solidFill>
                <a:srgbClr val="9821A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菱形 138">
                <a:extLst>
                  <a:ext uri="{FF2B5EF4-FFF2-40B4-BE49-F238E27FC236}">
                    <a16:creationId xmlns:a16="http://schemas.microsoft.com/office/drawing/2014/main" xmlns="" id="{58565DA8-A949-4A6C-BF95-4E102ACF46F6}"/>
                  </a:ext>
                </a:extLst>
              </p:cNvPr>
              <p:cNvSpPr/>
              <p:nvPr/>
            </p:nvSpPr>
            <p:spPr>
              <a:xfrm>
                <a:off x="2645674" y="1820963"/>
                <a:ext cx="1064790" cy="252402"/>
              </a:xfrm>
              <a:prstGeom prst="diamond">
                <a:avLst/>
              </a:prstGeom>
              <a:solidFill>
                <a:srgbClr val="FA82E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平行四边形 139">
                <a:extLst>
                  <a:ext uri="{FF2B5EF4-FFF2-40B4-BE49-F238E27FC236}">
                    <a16:creationId xmlns:a16="http://schemas.microsoft.com/office/drawing/2014/main" xmlns="" id="{A3D3E89C-E019-40B2-A7FC-8C79903D86A3}"/>
                  </a:ext>
                </a:extLst>
              </p:cNvPr>
              <p:cNvSpPr/>
              <p:nvPr/>
            </p:nvSpPr>
            <p:spPr>
              <a:xfrm rot="11631300" flipV="1">
                <a:off x="2024993" y="2890158"/>
                <a:ext cx="1265744" cy="664565"/>
              </a:xfrm>
              <a:prstGeom prst="parallelogram">
                <a:avLst>
                  <a:gd name="adj" fmla="val 108290"/>
                </a:avLst>
              </a:prstGeom>
              <a:solidFill>
                <a:srgbClr val="9821A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平行四边形 140">
                <a:extLst>
                  <a:ext uri="{FF2B5EF4-FFF2-40B4-BE49-F238E27FC236}">
                    <a16:creationId xmlns:a16="http://schemas.microsoft.com/office/drawing/2014/main" xmlns="" id="{757B64B4-74D3-4F60-A93A-1E24FE3AA49D}"/>
                  </a:ext>
                </a:extLst>
              </p:cNvPr>
              <p:cNvSpPr/>
              <p:nvPr/>
            </p:nvSpPr>
            <p:spPr>
              <a:xfrm rot="798450" flipH="1" flipV="1">
                <a:off x="2217192" y="1958756"/>
                <a:ext cx="881347" cy="908634"/>
              </a:xfrm>
              <a:prstGeom prst="parallelogram">
                <a:avLst>
                  <a:gd name="adj" fmla="val 38110"/>
                </a:avLst>
              </a:prstGeom>
              <a:solidFill>
                <a:srgbClr val="DE63E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xmlns="" id="{552CA44A-9DCE-46E1-A4E1-9F59986941AA}"/>
              </a:ext>
            </a:extLst>
          </p:cNvPr>
          <p:cNvGrpSpPr/>
          <p:nvPr/>
        </p:nvGrpSpPr>
        <p:grpSpPr>
          <a:xfrm>
            <a:off x="9184415" y="2575530"/>
            <a:ext cx="2124521" cy="1706940"/>
            <a:chOff x="8271981" y="3408909"/>
            <a:chExt cx="2312140" cy="1857682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12D6C1E6-C32B-468D-A7ED-6E6C5A77B740}"/>
                </a:ext>
              </a:extLst>
            </p:cNvPr>
            <p:cNvSpPr/>
            <p:nvPr/>
          </p:nvSpPr>
          <p:spPr>
            <a:xfrm>
              <a:off x="9091973" y="4040922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F63FF57D-034D-4273-9F68-67658365E22F}"/>
                </a:ext>
              </a:extLst>
            </p:cNvPr>
            <p:cNvSpPr/>
            <p:nvPr/>
          </p:nvSpPr>
          <p:spPr>
            <a:xfrm>
              <a:off x="9244373" y="4193322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C4C3CBE3-0461-4B7C-B2AA-A40C43ED698E}"/>
                </a:ext>
              </a:extLst>
            </p:cNvPr>
            <p:cNvSpPr/>
            <p:nvPr/>
          </p:nvSpPr>
          <p:spPr>
            <a:xfrm>
              <a:off x="9396773" y="4033205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F918F2C7-9DEA-4A5B-91CF-8A648BF3E232}"/>
                </a:ext>
              </a:extLst>
            </p:cNvPr>
            <p:cNvSpPr/>
            <p:nvPr/>
          </p:nvSpPr>
          <p:spPr>
            <a:xfrm>
              <a:off x="9396773" y="4334147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0F47DD29-F3D0-4F0B-B5F9-8B749D91F98A}"/>
                </a:ext>
              </a:extLst>
            </p:cNvPr>
            <p:cNvSpPr/>
            <p:nvPr/>
          </p:nvSpPr>
          <p:spPr>
            <a:xfrm>
              <a:off x="9477797" y="4148953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A7FC47E6-4002-400B-8FC1-80877CDDF46D}"/>
                </a:ext>
              </a:extLst>
            </p:cNvPr>
            <p:cNvSpPr/>
            <p:nvPr/>
          </p:nvSpPr>
          <p:spPr>
            <a:xfrm>
              <a:off x="9244373" y="4193322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895DBAE4-0D55-4D95-8732-3D77FF813E9E}"/>
                </a:ext>
              </a:extLst>
            </p:cNvPr>
            <p:cNvSpPr/>
            <p:nvPr/>
          </p:nvSpPr>
          <p:spPr>
            <a:xfrm>
              <a:off x="9396773" y="4345722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DF0944F7-3AB4-4FA4-880F-43CC6F491A3F}"/>
                </a:ext>
              </a:extLst>
            </p:cNvPr>
            <p:cNvSpPr/>
            <p:nvPr/>
          </p:nvSpPr>
          <p:spPr>
            <a:xfrm>
              <a:off x="9549173" y="4185605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xmlns="" id="{069FDFF1-FEE9-4B1B-9AC7-6B7439F6DBED}"/>
                </a:ext>
              </a:extLst>
            </p:cNvPr>
            <p:cNvSpPr/>
            <p:nvPr/>
          </p:nvSpPr>
          <p:spPr>
            <a:xfrm>
              <a:off x="9549173" y="4486547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xmlns="" id="{F6FA6F10-CCA2-428C-844B-F63B946175BE}"/>
                </a:ext>
              </a:extLst>
            </p:cNvPr>
            <p:cNvSpPr/>
            <p:nvPr/>
          </p:nvSpPr>
          <p:spPr>
            <a:xfrm>
              <a:off x="9132483" y="4312928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xmlns="" id="{8AC1D862-255F-4627-88AD-846F6BAC28D7}"/>
                </a:ext>
              </a:extLst>
            </p:cNvPr>
            <p:cNvSpPr/>
            <p:nvPr/>
          </p:nvSpPr>
          <p:spPr>
            <a:xfrm>
              <a:off x="9132483" y="4312928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xmlns="" id="{F8D4C5FE-E12D-4B84-A0EF-6490FE707F30}"/>
                </a:ext>
              </a:extLst>
            </p:cNvPr>
            <p:cNvSpPr/>
            <p:nvPr/>
          </p:nvSpPr>
          <p:spPr>
            <a:xfrm>
              <a:off x="9203859" y="4349580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xmlns="" id="{7E247CFA-90F4-43AF-9017-F5B95821D178}"/>
                </a:ext>
              </a:extLst>
            </p:cNvPr>
            <p:cNvSpPr/>
            <p:nvPr/>
          </p:nvSpPr>
          <p:spPr>
            <a:xfrm>
              <a:off x="9203859" y="4650522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xmlns="" id="{115CBDFA-4B42-4C1D-8705-A06D5758808E}"/>
                </a:ext>
              </a:extLst>
            </p:cNvPr>
            <p:cNvSpPr/>
            <p:nvPr/>
          </p:nvSpPr>
          <p:spPr>
            <a:xfrm>
              <a:off x="9284883" y="4465328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xmlns="" id="{E44DE33F-4ABF-4667-969A-87F5063F614D}"/>
                </a:ext>
              </a:extLst>
            </p:cNvPr>
            <p:cNvSpPr/>
            <p:nvPr/>
          </p:nvSpPr>
          <p:spPr>
            <a:xfrm>
              <a:off x="9356259" y="4501980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xmlns="" id="{3F80BEC9-D141-4FD6-A823-421022C6C24C}"/>
                </a:ext>
              </a:extLst>
            </p:cNvPr>
            <p:cNvSpPr/>
            <p:nvPr/>
          </p:nvSpPr>
          <p:spPr>
            <a:xfrm>
              <a:off x="9356259" y="4802922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000" h="72390"/>
              <a:bevelB w="72390" h="723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xmlns="" id="{A81DCA5F-188C-4E37-B931-2483712D5596}"/>
                </a:ext>
              </a:extLst>
            </p:cNvPr>
            <p:cNvGrpSpPr/>
            <p:nvPr/>
          </p:nvGrpSpPr>
          <p:grpSpPr>
            <a:xfrm>
              <a:off x="8271981" y="3408909"/>
              <a:ext cx="2312140" cy="1857682"/>
              <a:chOff x="2024993" y="1820963"/>
              <a:chExt cx="2312140" cy="1857682"/>
            </a:xfrm>
          </p:grpSpPr>
          <p:sp>
            <p:nvSpPr>
              <p:cNvPr id="166" name="平行四边形 165">
                <a:extLst>
                  <a:ext uri="{FF2B5EF4-FFF2-40B4-BE49-F238E27FC236}">
                    <a16:creationId xmlns:a16="http://schemas.microsoft.com/office/drawing/2014/main" xmlns="" id="{09104255-BFC9-49F7-941A-BB57923569A3}"/>
                  </a:ext>
                </a:extLst>
              </p:cNvPr>
              <p:cNvSpPr/>
              <p:nvPr/>
            </p:nvSpPr>
            <p:spPr>
              <a:xfrm rot="20801550" flipH="1">
                <a:off x="3268904" y="1958756"/>
                <a:ext cx="881347" cy="908634"/>
              </a:xfrm>
              <a:prstGeom prst="parallelogram">
                <a:avLst>
                  <a:gd name="adj" fmla="val 38110"/>
                </a:avLst>
              </a:prstGeom>
              <a:solidFill>
                <a:srgbClr val="4472C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菱形 166">
                <a:extLst>
                  <a:ext uri="{FF2B5EF4-FFF2-40B4-BE49-F238E27FC236}">
                    <a16:creationId xmlns:a16="http://schemas.microsoft.com/office/drawing/2014/main" xmlns="" id="{C8D7BF23-3995-4460-8292-09F3520937CD}"/>
                  </a:ext>
                </a:extLst>
              </p:cNvPr>
              <p:cNvSpPr/>
              <p:nvPr/>
            </p:nvSpPr>
            <p:spPr>
              <a:xfrm>
                <a:off x="2645674" y="2073365"/>
                <a:ext cx="1064790" cy="160528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平行四边形 167">
                <a:extLst>
                  <a:ext uri="{FF2B5EF4-FFF2-40B4-BE49-F238E27FC236}">
                    <a16:creationId xmlns:a16="http://schemas.microsoft.com/office/drawing/2014/main" xmlns="" id="{57F1BA12-8E14-48E0-AC4A-65FAFB7D5EBB}"/>
                  </a:ext>
                </a:extLst>
              </p:cNvPr>
              <p:cNvSpPr/>
              <p:nvPr/>
            </p:nvSpPr>
            <p:spPr>
              <a:xfrm rot="9968700" flipH="1" flipV="1">
                <a:off x="3071389" y="2890157"/>
                <a:ext cx="1265744" cy="664565"/>
              </a:xfrm>
              <a:prstGeom prst="parallelogram">
                <a:avLst>
                  <a:gd name="adj" fmla="val 108290"/>
                </a:avLst>
              </a:pr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菱形 168">
                <a:extLst>
                  <a:ext uri="{FF2B5EF4-FFF2-40B4-BE49-F238E27FC236}">
                    <a16:creationId xmlns:a16="http://schemas.microsoft.com/office/drawing/2014/main" xmlns="" id="{E0373C93-83B3-46FB-B061-9865A5174339}"/>
                  </a:ext>
                </a:extLst>
              </p:cNvPr>
              <p:cNvSpPr/>
              <p:nvPr/>
            </p:nvSpPr>
            <p:spPr>
              <a:xfrm>
                <a:off x="2645674" y="1820963"/>
                <a:ext cx="1064790" cy="252402"/>
              </a:xfrm>
              <a:prstGeom prst="diamond">
                <a:avLst/>
              </a:pr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平行四边形 169">
                <a:extLst>
                  <a:ext uri="{FF2B5EF4-FFF2-40B4-BE49-F238E27FC236}">
                    <a16:creationId xmlns:a16="http://schemas.microsoft.com/office/drawing/2014/main" xmlns="" id="{80FA031D-190E-4876-98B9-365AC16398CC}"/>
                  </a:ext>
                </a:extLst>
              </p:cNvPr>
              <p:cNvSpPr/>
              <p:nvPr/>
            </p:nvSpPr>
            <p:spPr>
              <a:xfrm rot="11631300" flipV="1">
                <a:off x="2024993" y="2890158"/>
                <a:ext cx="1265744" cy="664565"/>
              </a:xfrm>
              <a:prstGeom prst="parallelogram">
                <a:avLst>
                  <a:gd name="adj" fmla="val 108290"/>
                </a:avLst>
              </a:pr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平行四边形 170">
                <a:extLst>
                  <a:ext uri="{FF2B5EF4-FFF2-40B4-BE49-F238E27FC236}">
                    <a16:creationId xmlns:a16="http://schemas.microsoft.com/office/drawing/2014/main" xmlns="" id="{39553E1A-A229-432B-943E-0A8D11D7EEFA}"/>
                  </a:ext>
                </a:extLst>
              </p:cNvPr>
              <p:cNvSpPr/>
              <p:nvPr/>
            </p:nvSpPr>
            <p:spPr>
              <a:xfrm rot="798450" flipH="1" flipV="1">
                <a:off x="2217192" y="1958756"/>
                <a:ext cx="881347" cy="908634"/>
              </a:xfrm>
              <a:prstGeom prst="parallelogram">
                <a:avLst>
                  <a:gd name="adj" fmla="val 38110"/>
                </a:avLst>
              </a:prstGeom>
              <a:solidFill>
                <a:srgbClr val="4472C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7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xmlns="" id="{9D5637EF-341C-4802-8A8D-52AA137E3967}"/>
              </a:ext>
            </a:extLst>
          </p:cNvPr>
          <p:cNvSpPr/>
          <p:nvPr/>
        </p:nvSpPr>
        <p:spPr>
          <a:xfrm flipH="1">
            <a:off x="4049025" y="2709000"/>
            <a:ext cx="1439301" cy="1440000"/>
          </a:xfrm>
          <a:custGeom>
            <a:avLst/>
            <a:gdLst>
              <a:gd name="connsiteX0" fmla="*/ 719301 w 1439301"/>
              <a:gd name="connsiteY0" fmla="*/ 0 h 1440000"/>
              <a:gd name="connsiteX1" fmla="*/ 1439301 w 1439301"/>
              <a:gd name="connsiteY1" fmla="*/ 720000 h 1440000"/>
              <a:gd name="connsiteX2" fmla="*/ 719301 w 1439301"/>
              <a:gd name="connsiteY2" fmla="*/ 1440000 h 1440000"/>
              <a:gd name="connsiteX3" fmla="*/ 3018 w 1439301"/>
              <a:gd name="connsiteY3" fmla="*/ 793616 h 1440000"/>
              <a:gd name="connsiteX4" fmla="*/ 0 w 1439301"/>
              <a:gd name="connsiteY4" fmla="*/ 733840 h 1440000"/>
              <a:gd name="connsiteX5" fmla="*/ 716084 w 1439301"/>
              <a:gd name="connsiteY5" fmla="*/ 733840 h 1440000"/>
              <a:gd name="connsiteX6" fmla="*/ 716084 w 1439301"/>
              <a:gd name="connsiteY6" fmla="*/ 324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9301" h="1440000">
                <a:moveTo>
                  <a:pt x="719301" y="0"/>
                </a:moveTo>
                <a:cubicBezTo>
                  <a:pt x="1116946" y="0"/>
                  <a:pt x="1439301" y="322355"/>
                  <a:pt x="1439301" y="720000"/>
                </a:cubicBezTo>
                <a:cubicBezTo>
                  <a:pt x="1439301" y="1117645"/>
                  <a:pt x="1116946" y="1440000"/>
                  <a:pt x="719301" y="1440000"/>
                </a:cubicBezTo>
                <a:cubicBezTo>
                  <a:pt x="346509" y="1440000"/>
                  <a:pt x="39890" y="1156680"/>
                  <a:pt x="3018" y="793616"/>
                </a:cubicBezTo>
                <a:lnTo>
                  <a:pt x="0" y="733840"/>
                </a:lnTo>
                <a:lnTo>
                  <a:pt x="716084" y="733840"/>
                </a:lnTo>
                <a:lnTo>
                  <a:pt x="716084" y="324"/>
                </a:lnTo>
                <a:close/>
              </a:path>
            </a:pathLst>
          </a:custGeom>
          <a:gradFill flip="none" rotWithShape="1">
            <a:gsLst>
              <a:gs pos="38000">
                <a:schemeClr val="accent6">
                  <a:lumMod val="20000"/>
                  <a:lumOff val="80000"/>
                </a:schemeClr>
              </a:gs>
              <a:gs pos="77000">
                <a:srgbClr val="92D05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plastic">
            <a:bevelB w="0" h="72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xmlns="" id="{4CD4276F-C2E8-4D6E-8FFD-CEFE09914C34}"/>
              </a:ext>
            </a:extLst>
          </p:cNvPr>
          <p:cNvSpPr/>
          <p:nvPr/>
        </p:nvSpPr>
        <p:spPr>
          <a:xfrm flipH="1">
            <a:off x="4507833" y="2709000"/>
            <a:ext cx="521687" cy="968829"/>
          </a:xfrm>
          <a:custGeom>
            <a:avLst/>
            <a:gdLst>
              <a:gd name="connsiteX0" fmla="*/ 251687 w 521687"/>
              <a:gd name="connsiteY0" fmla="*/ 0 h 968829"/>
              <a:gd name="connsiteX1" fmla="*/ 521687 w 521687"/>
              <a:gd name="connsiteY1" fmla="*/ 720000 h 968829"/>
              <a:gd name="connsiteX2" fmla="*/ 516202 w 521687"/>
              <a:gd name="connsiteY2" fmla="*/ 865105 h 968829"/>
              <a:gd name="connsiteX3" fmla="*/ 504128 w 521687"/>
              <a:gd name="connsiteY3" fmla="*/ 968829 h 968829"/>
              <a:gd name="connsiteX4" fmla="*/ 0 w 521687"/>
              <a:gd name="connsiteY4" fmla="*/ 464701 h 968829"/>
              <a:gd name="connsiteX5" fmla="*/ 2905 w 521687"/>
              <a:gd name="connsiteY5" fmla="*/ 439744 h 968829"/>
              <a:gd name="connsiteX6" fmla="*/ 251687 w 521687"/>
              <a:gd name="connsiteY6" fmla="*/ 0 h 96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687" h="968829">
                <a:moveTo>
                  <a:pt x="251687" y="0"/>
                </a:moveTo>
                <a:cubicBezTo>
                  <a:pt x="400804" y="0"/>
                  <a:pt x="521687" y="322355"/>
                  <a:pt x="521687" y="720000"/>
                </a:cubicBezTo>
                <a:cubicBezTo>
                  <a:pt x="521687" y="769706"/>
                  <a:pt x="519798" y="818235"/>
                  <a:pt x="516202" y="865105"/>
                </a:cubicBezTo>
                <a:lnTo>
                  <a:pt x="504128" y="968829"/>
                </a:lnTo>
                <a:lnTo>
                  <a:pt x="0" y="464701"/>
                </a:lnTo>
                <a:lnTo>
                  <a:pt x="2905" y="439744"/>
                </a:lnTo>
                <a:cubicBezTo>
                  <a:pt x="43893" y="181325"/>
                  <a:pt x="139849" y="0"/>
                  <a:pt x="251687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xmlns="" id="{A172B7FA-7BAC-4BF0-B67A-72F899CFA112}"/>
              </a:ext>
            </a:extLst>
          </p:cNvPr>
          <p:cNvSpPr/>
          <p:nvPr/>
        </p:nvSpPr>
        <p:spPr>
          <a:xfrm rot="16200000" flipH="1">
            <a:off x="4739101" y="2955014"/>
            <a:ext cx="521422" cy="966550"/>
          </a:xfrm>
          <a:custGeom>
            <a:avLst/>
            <a:gdLst>
              <a:gd name="connsiteX0" fmla="*/ 0 w 521422"/>
              <a:gd name="connsiteY0" fmla="*/ 504128 h 966550"/>
              <a:gd name="connsiteX1" fmla="*/ 504128 w 521422"/>
              <a:gd name="connsiteY1" fmla="*/ 0 h 966550"/>
              <a:gd name="connsiteX2" fmla="*/ 515937 w 521422"/>
              <a:gd name="connsiteY2" fmla="*/ 101445 h 966550"/>
              <a:gd name="connsiteX3" fmla="*/ 521422 w 521422"/>
              <a:gd name="connsiteY3" fmla="*/ 246550 h 966550"/>
              <a:gd name="connsiteX4" fmla="*/ 251422 w 521422"/>
              <a:gd name="connsiteY4" fmla="*/ 966550 h 966550"/>
              <a:gd name="connsiteX5" fmla="*/ 2640 w 521422"/>
              <a:gd name="connsiteY5" fmla="*/ 526807 h 96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422" h="966550">
                <a:moveTo>
                  <a:pt x="0" y="504128"/>
                </a:moveTo>
                <a:lnTo>
                  <a:pt x="504128" y="0"/>
                </a:lnTo>
                <a:lnTo>
                  <a:pt x="515937" y="101445"/>
                </a:lnTo>
                <a:cubicBezTo>
                  <a:pt x="519533" y="148315"/>
                  <a:pt x="521422" y="196844"/>
                  <a:pt x="521422" y="246550"/>
                </a:cubicBezTo>
                <a:cubicBezTo>
                  <a:pt x="521422" y="644195"/>
                  <a:pt x="400539" y="966550"/>
                  <a:pt x="251422" y="966550"/>
                </a:cubicBezTo>
                <a:cubicBezTo>
                  <a:pt x="139584" y="966550"/>
                  <a:pt x="43628" y="785225"/>
                  <a:pt x="2640" y="52680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xmlns="" id="{24EDF3C6-0E33-4603-BA6F-837B7340479A}"/>
              </a:ext>
            </a:extLst>
          </p:cNvPr>
          <p:cNvSpPr>
            <a:spLocks noChangeAspect="1"/>
          </p:cNvSpPr>
          <p:nvPr/>
        </p:nvSpPr>
        <p:spPr>
          <a:xfrm flipH="1">
            <a:off x="4582462" y="2850085"/>
            <a:ext cx="788550" cy="775063"/>
          </a:xfrm>
          <a:custGeom>
            <a:avLst/>
            <a:gdLst>
              <a:gd name="connsiteX0" fmla="*/ 572551 w 788550"/>
              <a:gd name="connsiteY0" fmla="*/ 0 h 775063"/>
              <a:gd name="connsiteX1" fmla="*/ 373525 w 788550"/>
              <a:gd name="connsiteY1" fmla="*/ 351795 h 775063"/>
              <a:gd name="connsiteX2" fmla="*/ 372706 w 788550"/>
              <a:gd name="connsiteY2" fmla="*/ 358837 h 775063"/>
              <a:gd name="connsiteX3" fmla="*/ 370810 w 788550"/>
              <a:gd name="connsiteY3" fmla="*/ 356942 h 775063"/>
              <a:gd name="connsiteX4" fmla="*/ 352624 w 788550"/>
              <a:gd name="connsiteY4" fmla="*/ 359059 h 775063"/>
              <a:gd name="connsiteX5" fmla="*/ 0 w 788550"/>
              <a:gd name="connsiteY5" fmla="*/ 558554 h 775063"/>
              <a:gd name="connsiteX6" fmla="*/ 577358 w 788550"/>
              <a:gd name="connsiteY6" fmla="*/ 775063 h 775063"/>
              <a:gd name="connsiteX7" fmla="*/ 693716 w 788550"/>
              <a:gd name="connsiteY7" fmla="*/ 770665 h 775063"/>
              <a:gd name="connsiteX8" fmla="*/ 762140 w 788550"/>
              <a:gd name="connsiteY8" fmla="*/ 762700 h 775063"/>
              <a:gd name="connsiteX9" fmla="*/ 774503 w 788550"/>
              <a:gd name="connsiteY9" fmla="*/ 775063 h 775063"/>
              <a:gd name="connsiteX10" fmla="*/ 784162 w 788550"/>
              <a:gd name="connsiteY10" fmla="*/ 692084 h 775063"/>
              <a:gd name="connsiteX11" fmla="*/ 788550 w 788550"/>
              <a:gd name="connsiteY11" fmla="*/ 576000 h 775063"/>
              <a:gd name="connsiteX12" fmla="*/ 572551 w 788550"/>
              <a:gd name="connsiteY12" fmla="*/ 0 h 77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8550" h="775063">
                <a:moveTo>
                  <a:pt x="572551" y="0"/>
                </a:moveTo>
                <a:cubicBezTo>
                  <a:pt x="483080" y="0"/>
                  <a:pt x="406316" y="145060"/>
                  <a:pt x="373525" y="351795"/>
                </a:cubicBezTo>
                <a:lnTo>
                  <a:pt x="372706" y="358837"/>
                </a:lnTo>
                <a:lnTo>
                  <a:pt x="370810" y="356942"/>
                </a:lnTo>
                <a:lnTo>
                  <a:pt x="352624" y="359059"/>
                </a:lnTo>
                <a:cubicBezTo>
                  <a:pt x="145402" y="391927"/>
                  <a:pt x="0" y="468873"/>
                  <a:pt x="0" y="558554"/>
                </a:cubicBezTo>
                <a:cubicBezTo>
                  <a:pt x="0" y="678129"/>
                  <a:pt x="258492" y="775063"/>
                  <a:pt x="577358" y="775063"/>
                </a:cubicBezTo>
                <a:cubicBezTo>
                  <a:pt x="617217" y="775063"/>
                  <a:pt x="656132" y="773548"/>
                  <a:pt x="693716" y="770665"/>
                </a:cubicBezTo>
                <a:lnTo>
                  <a:pt x="762140" y="762700"/>
                </a:lnTo>
                <a:lnTo>
                  <a:pt x="774503" y="775063"/>
                </a:lnTo>
                <a:lnTo>
                  <a:pt x="784162" y="692084"/>
                </a:lnTo>
                <a:cubicBezTo>
                  <a:pt x="787039" y="654588"/>
                  <a:pt x="788550" y="615765"/>
                  <a:pt x="788550" y="576000"/>
                </a:cubicBezTo>
                <a:cubicBezTo>
                  <a:pt x="788550" y="257884"/>
                  <a:pt x="691844" y="0"/>
                  <a:pt x="572551" y="0"/>
                </a:cubicBezTo>
                <a:close/>
              </a:path>
            </a:pathLst>
          </a:custGeom>
          <a:gradFill flip="none" rotWithShape="1">
            <a:gsLst>
              <a:gs pos="0">
                <a:srgbClr val="BADE96"/>
              </a:gs>
              <a:gs pos="90000">
                <a:srgbClr val="689E3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B75EC50-5F9F-48FD-B6F0-7D04906DD554}"/>
              </a:ext>
            </a:extLst>
          </p:cNvPr>
          <p:cNvGrpSpPr/>
          <p:nvPr/>
        </p:nvGrpSpPr>
        <p:grpSpPr>
          <a:xfrm>
            <a:off x="6665286" y="2709000"/>
            <a:ext cx="1440000" cy="1440000"/>
            <a:chOff x="6734819" y="2709481"/>
            <a:chExt cx="1440000" cy="144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223BD39E-B0B4-43DA-A8E8-EAF1A3596D2A}"/>
                </a:ext>
              </a:extLst>
            </p:cNvPr>
            <p:cNvSpPr/>
            <p:nvPr/>
          </p:nvSpPr>
          <p:spPr>
            <a:xfrm>
              <a:off x="6734819" y="2709481"/>
              <a:ext cx="1440000" cy="14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>
                <a:rot lat="0" lon="0" rev="3000000"/>
              </a:lightRig>
            </a:scene3d>
            <a:sp3d prstMaterial="plastic">
              <a:bevelT w="720090" h="720090"/>
              <a:bevelB w="72009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D73C1E0B-5FBE-4FBE-BB44-E6C196A1A819}"/>
                </a:ext>
              </a:extLst>
            </p:cNvPr>
            <p:cNvSpPr/>
            <p:nvPr/>
          </p:nvSpPr>
          <p:spPr>
            <a:xfrm rot="16200000">
              <a:off x="7225087" y="3084767"/>
              <a:ext cx="466935" cy="1023662"/>
            </a:xfrm>
            <a:custGeom>
              <a:avLst/>
              <a:gdLst>
                <a:gd name="connsiteX0" fmla="*/ 515566 w 515566"/>
                <a:gd name="connsiteY0" fmla="*/ 529293 h 1130276"/>
                <a:gd name="connsiteX1" fmla="*/ 515566 w 515566"/>
                <a:gd name="connsiteY1" fmla="*/ 558562 h 1130276"/>
                <a:gd name="connsiteX2" fmla="*/ 205231 w 515566"/>
                <a:gd name="connsiteY2" fmla="*/ 1130276 h 1130276"/>
                <a:gd name="connsiteX3" fmla="*/ 151006 w 515566"/>
                <a:gd name="connsiteY3" fmla="*/ 1067795 h 1130276"/>
                <a:gd name="connsiteX4" fmla="*/ 0 w 515566"/>
                <a:gd name="connsiteY4" fmla="*/ 558678 h 1130276"/>
                <a:gd name="connsiteX5" fmla="*/ 151006 w 515566"/>
                <a:gd name="connsiteY5" fmla="*/ 49561 h 1130276"/>
                <a:gd name="connsiteX6" fmla="*/ 194019 w 515566"/>
                <a:gd name="connsiteY6" fmla="*/ 0 h 113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566" h="1130276">
                  <a:moveTo>
                    <a:pt x="515566" y="529293"/>
                  </a:moveTo>
                  <a:lnTo>
                    <a:pt x="515566" y="558562"/>
                  </a:lnTo>
                  <a:lnTo>
                    <a:pt x="205231" y="1130276"/>
                  </a:lnTo>
                  <a:lnTo>
                    <a:pt x="151006" y="1067795"/>
                  </a:lnTo>
                  <a:cubicBezTo>
                    <a:pt x="57707" y="937501"/>
                    <a:pt x="0" y="757501"/>
                    <a:pt x="0" y="558678"/>
                  </a:cubicBezTo>
                  <a:cubicBezTo>
                    <a:pt x="0" y="359856"/>
                    <a:pt x="57707" y="179856"/>
                    <a:pt x="151006" y="49561"/>
                  </a:cubicBezTo>
                  <a:lnTo>
                    <a:pt x="194019" y="0"/>
                  </a:lnTo>
                  <a:close/>
                </a:path>
              </a:pathLst>
            </a:cu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FAC4D942-ED42-4B72-AA62-F61D45BFEF79}"/>
                </a:ext>
              </a:extLst>
            </p:cNvPr>
            <p:cNvSpPr/>
            <p:nvPr/>
          </p:nvSpPr>
          <p:spPr>
            <a:xfrm flipH="1">
              <a:off x="7464547" y="2769640"/>
              <a:ext cx="515566" cy="878245"/>
            </a:xfrm>
            <a:custGeom>
              <a:avLst/>
              <a:gdLst>
                <a:gd name="connsiteX0" fmla="*/ 515566 w 515566"/>
                <a:gd name="connsiteY0" fmla="*/ 0 h 878245"/>
                <a:gd name="connsiteX1" fmla="*/ 0 w 515566"/>
                <a:gd name="connsiteY1" fmla="*/ 720000 h 878245"/>
                <a:gd name="connsiteX2" fmla="*/ 10475 w 515566"/>
                <a:gd name="connsiteY2" fmla="*/ 865105 h 878245"/>
                <a:gd name="connsiteX3" fmla="*/ 13395 w 515566"/>
                <a:gd name="connsiteY3" fmla="*/ 878245 h 878245"/>
                <a:gd name="connsiteX4" fmla="*/ 515566 w 515566"/>
                <a:gd name="connsiteY4" fmla="*/ 605659 h 87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878245">
                  <a:moveTo>
                    <a:pt x="515566" y="0"/>
                  </a:moveTo>
                  <a:cubicBezTo>
                    <a:pt x="230827" y="0"/>
                    <a:pt x="0" y="322355"/>
                    <a:pt x="0" y="720000"/>
                  </a:cubicBezTo>
                  <a:cubicBezTo>
                    <a:pt x="0" y="769706"/>
                    <a:pt x="3607" y="818235"/>
                    <a:pt x="10475" y="865105"/>
                  </a:cubicBezTo>
                  <a:lnTo>
                    <a:pt x="13395" y="878245"/>
                  </a:lnTo>
                  <a:lnTo>
                    <a:pt x="515566" y="605659"/>
                  </a:lnTo>
                  <a:close/>
                </a:path>
              </a:pathLst>
            </a:custGeom>
            <a:solidFill>
              <a:srgbClr val="85B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E292AFFC-FCDC-402B-8724-D1D7E96C0CC1}"/>
                </a:ext>
              </a:extLst>
            </p:cNvPr>
            <p:cNvSpPr/>
            <p:nvPr/>
          </p:nvSpPr>
          <p:spPr>
            <a:xfrm>
              <a:off x="6946722" y="2777571"/>
              <a:ext cx="515566" cy="878245"/>
            </a:xfrm>
            <a:custGeom>
              <a:avLst/>
              <a:gdLst>
                <a:gd name="connsiteX0" fmla="*/ 515566 w 515566"/>
                <a:gd name="connsiteY0" fmla="*/ 0 h 878245"/>
                <a:gd name="connsiteX1" fmla="*/ 0 w 515566"/>
                <a:gd name="connsiteY1" fmla="*/ 720000 h 878245"/>
                <a:gd name="connsiteX2" fmla="*/ 10475 w 515566"/>
                <a:gd name="connsiteY2" fmla="*/ 865105 h 878245"/>
                <a:gd name="connsiteX3" fmla="*/ 13395 w 515566"/>
                <a:gd name="connsiteY3" fmla="*/ 878245 h 878245"/>
                <a:gd name="connsiteX4" fmla="*/ 515566 w 515566"/>
                <a:gd name="connsiteY4" fmla="*/ 605659 h 87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878245">
                  <a:moveTo>
                    <a:pt x="515566" y="0"/>
                  </a:moveTo>
                  <a:cubicBezTo>
                    <a:pt x="230827" y="0"/>
                    <a:pt x="0" y="322355"/>
                    <a:pt x="0" y="720000"/>
                  </a:cubicBezTo>
                  <a:cubicBezTo>
                    <a:pt x="0" y="769706"/>
                    <a:pt x="3607" y="818235"/>
                    <a:pt x="10475" y="865105"/>
                  </a:cubicBezTo>
                  <a:lnTo>
                    <a:pt x="13395" y="878245"/>
                  </a:lnTo>
                  <a:lnTo>
                    <a:pt x="515566" y="605659"/>
                  </a:lnTo>
                  <a:close/>
                </a:path>
              </a:pathLst>
            </a:custGeom>
            <a:solidFill>
              <a:srgbClr val="97C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xmlns="" id="{391EFB37-C07E-4BC1-AAA1-4F6283081539}"/>
                </a:ext>
              </a:extLst>
            </p:cNvPr>
            <p:cNvSpPr/>
            <p:nvPr/>
          </p:nvSpPr>
          <p:spPr>
            <a:xfrm>
              <a:off x="7167704" y="3035463"/>
              <a:ext cx="589168" cy="605762"/>
            </a:xfrm>
            <a:custGeom>
              <a:avLst/>
              <a:gdLst>
                <a:gd name="connsiteX0" fmla="*/ 515566 w 1023663"/>
                <a:gd name="connsiteY0" fmla="*/ 0 h 1052495"/>
                <a:gd name="connsiteX1" fmla="*/ 515566 w 1023663"/>
                <a:gd name="connsiteY1" fmla="*/ 2849 h 1052495"/>
                <a:gd name="connsiteX2" fmla="*/ 612001 w 1023663"/>
                <a:gd name="connsiteY2" fmla="*/ 16425 h 1052495"/>
                <a:gd name="connsiteX3" fmla="*/ 1023663 w 1023663"/>
                <a:gd name="connsiteY3" fmla="*/ 721797 h 1052495"/>
                <a:gd name="connsiteX4" fmla="*/ 1013356 w 1023663"/>
                <a:gd name="connsiteY4" fmla="*/ 864575 h 1052495"/>
                <a:gd name="connsiteX5" fmla="*/ 1018766 w 1023663"/>
                <a:gd name="connsiteY5" fmla="*/ 867511 h 1052495"/>
                <a:gd name="connsiteX6" fmla="*/ 1011687 w 1023663"/>
                <a:gd name="connsiteY6" fmla="*/ 873655 h 1052495"/>
                <a:gd name="connsiteX7" fmla="*/ 1010268 w 1023663"/>
                <a:gd name="connsiteY7" fmla="*/ 880042 h 1052495"/>
                <a:gd name="connsiteX8" fmla="*/ 1006613 w 1023663"/>
                <a:gd name="connsiteY8" fmla="*/ 878058 h 1052495"/>
                <a:gd name="connsiteX9" fmla="*/ 962449 w 1023663"/>
                <a:gd name="connsiteY9" fmla="*/ 916387 h 1052495"/>
                <a:gd name="connsiteX10" fmla="*/ 503561 w 1023663"/>
                <a:gd name="connsiteY10" fmla="*/ 1052495 h 1052495"/>
                <a:gd name="connsiteX11" fmla="*/ 44673 w 1023663"/>
                <a:gd name="connsiteY11" fmla="*/ 916387 h 1052495"/>
                <a:gd name="connsiteX12" fmla="*/ 2 w 1023663"/>
                <a:gd name="connsiteY12" fmla="*/ 877617 h 1052495"/>
                <a:gd name="connsiteX13" fmla="*/ 11679 w 1023663"/>
                <a:gd name="connsiteY13" fmla="*/ 870523 h 1052495"/>
                <a:gd name="connsiteX14" fmla="*/ 10475 w 1023663"/>
                <a:gd name="connsiteY14" fmla="*/ 865105 h 1052495"/>
                <a:gd name="connsiteX15" fmla="*/ 0 w 1023663"/>
                <a:gd name="connsiteY15" fmla="*/ 720000 h 1052495"/>
                <a:gd name="connsiteX16" fmla="*/ 515566 w 1023663"/>
                <a:gd name="connsiteY16" fmla="*/ 0 h 105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3663" h="1052495">
                  <a:moveTo>
                    <a:pt x="515566" y="0"/>
                  </a:moveTo>
                  <a:lnTo>
                    <a:pt x="515566" y="2849"/>
                  </a:lnTo>
                  <a:lnTo>
                    <a:pt x="612001" y="16425"/>
                  </a:lnTo>
                  <a:cubicBezTo>
                    <a:pt x="846936" y="83562"/>
                    <a:pt x="1023663" y="373858"/>
                    <a:pt x="1023663" y="721797"/>
                  </a:cubicBezTo>
                  <a:lnTo>
                    <a:pt x="1013356" y="864575"/>
                  </a:lnTo>
                  <a:lnTo>
                    <a:pt x="1018766" y="867511"/>
                  </a:lnTo>
                  <a:lnTo>
                    <a:pt x="1011687" y="873655"/>
                  </a:lnTo>
                  <a:lnTo>
                    <a:pt x="1010268" y="880042"/>
                  </a:lnTo>
                  <a:lnTo>
                    <a:pt x="1006613" y="878058"/>
                  </a:lnTo>
                  <a:lnTo>
                    <a:pt x="962449" y="916387"/>
                  </a:lnTo>
                  <a:cubicBezTo>
                    <a:pt x="845010" y="1000481"/>
                    <a:pt x="682768" y="1052495"/>
                    <a:pt x="503561" y="1052495"/>
                  </a:cubicBezTo>
                  <a:cubicBezTo>
                    <a:pt x="324354" y="1052495"/>
                    <a:pt x="162113" y="1000481"/>
                    <a:pt x="44673" y="916387"/>
                  </a:cubicBezTo>
                  <a:lnTo>
                    <a:pt x="2" y="877617"/>
                  </a:lnTo>
                  <a:lnTo>
                    <a:pt x="11679" y="870523"/>
                  </a:lnTo>
                  <a:lnTo>
                    <a:pt x="10475" y="865105"/>
                  </a:lnTo>
                  <a:cubicBezTo>
                    <a:pt x="3607" y="818235"/>
                    <a:pt x="0" y="769706"/>
                    <a:pt x="0" y="720000"/>
                  </a:cubicBezTo>
                  <a:cubicBezTo>
                    <a:pt x="0" y="322355"/>
                    <a:pt x="230827" y="0"/>
                    <a:pt x="5155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A24AC76-9B9F-4534-A127-21F6DF77A79B}"/>
              </a:ext>
            </a:extLst>
          </p:cNvPr>
          <p:cNvGrpSpPr/>
          <p:nvPr/>
        </p:nvGrpSpPr>
        <p:grpSpPr>
          <a:xfrm>
            <a:off x="9282246" y="2718288"/>
            <a:ext cx="1440000" cy="1440000"/>
            <a:chOff x="9262791" y="2718769"/>
            <a:chExt cx="1440000" cy="1440000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5F1746CE-34CA-4A02-ADFE-D7E9D09338BF}"/>
                </a:ext>
              </a:extLst>
            </p:cNvPr>
            <p:cNvSpPr/>
            <p:nvPr/>
          </p:nvSpPr>
          <p:spPr>
            <a:xfrm>
              <a:off x="9262791" y="2718769"/>
              <a:ext cx="1440000" cy="14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>
                <a:rot lat="0" lon="0" rev="3000000"/>
              </a:lightRig>
            </a:scene3d>
            <a:sp3d prstMaterial="plastic">
              <a:bevelT w="720090" h="720090"/>
              <a:bevelB w="720090" h="72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xmlns="" id="{D849E4E6-9AB2-4E5E-9230-46F949F1285A}"/>
                </a:ext>
              </a:extLst>
            </p:cNvPr>
            <p:cNvSpPr/>
            <p:nvPr/>
          </p:nvSpPr>
          <p:spPr>
            <a:xfrm rot="16200000">
              <a:off x="9753059" y="3094055"/>
              <a:ext cx="466935" cy="1023662"/>
            </a:xfrm>
            <a:custGeom>
              <a:avLst/>
              <a:gdLst>
                <a:gd name="connsiteX0" fmla="*/ 515566 w 515566"/>
                <a:gd name="connsiteY0" fmla="*/ 529293 h 1130276"/>
                <a:gd name="connsiteX1" fmla="*/ 515566 w 515566"/>
                <a:gd name="connsiteY1" fmla="*/ 558562 h 1130276"/>
                <a:gd name="connsiteX2" fmla="*/ 205231 w 515566"/>
                <a:gd name="connsiteY2" fmla="*/ 1130276 h 1130276"/>
                <a:gd name="connsiteX3" fmla="*/ 151006 w 515566"/>
                <a:gd name="connsiteY3" fmla="*/ 1067795 h 1130276"/>
                <a:gd name="connsiteX4" fmla="*/ 0 w 515566"/>
                <a:gd name="connsiteY4" fmla="*/ 558678 h 1130276"/>
                <a:gd name="connsiteX5" fmla="*/ 151006 w 515566"/>
                <a:gd name="connsiteY5" fmla="*/ 49561 h 1130276"/>
                <a:gd name="connsiteX6" fmla="*/ 194019 w 515566"/>
                <a:gd name="connsiteY6" fmla="*/ 0 h 113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566" h="1130276">
                  <a:moveTo>
                    <a:pt x="515566" y="529293"/>
                  </a:moveTo>
                  <a:lnTo>
                    <a:pt x="515566" y="558562"/>
                  </a:lnTo>
                  <a:lnTo>
                    <a:pt x="205231" y="1130276"/>
                  </a:lnTo>
                  <a:lnTo>
                    <a:pt x="151006" y="1067795"/>
                  </a:lnTo>
                  <a:cubicBezTo>
                    <a:pt x="57707" y="937501"/>
                    <a:pt x="0" y="757501"/>
                    <a:pt x="0" y="558678"/>
                  </a:cubicBezTo>
                  <a:cubicBezTo>
                    <a:pt x="0" y="359856"/>
                    <a:pt x="57707" y="179856"/>
                    <a:pt x="151006" y="49561"/>
                  </a:cubicBezTo>
                  <a:lnTo>
                    <a:pt x="194019" y="0"/>
                  </a:lnTo>
                  <a:close/>
                </a:path>
              </a:pathLst>
            </a:cu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xmlns="" id="{1EF72D59-58E1-4BBE-A6A2-56705D40B06F}"/>
                </a:ext>
              </a:extLst>
            </p:cNvPr>
            <p:cNvSpPr/>
            <p:nvPr/>
          </p:nvSpPr>
          <p:spPr>
            <a:xfrm flipH="1">
              <a:off x="9992519" y="2778928"/>
              <a:ext cx="515566" cy="878245"/>
            </a:xfrm>
            <a:custGeom>
              <a:avLst/>
              <a:gdLst>
                <a:gd name="connsiteX0" fmla="*/ 515566 w 515566"/>
                <a:gd name="connsiteY0" fmla="*/ 0 h 878245"/>
                <a:gd name="connsiteX1" fmla="*/ 0 w 515566"/>
                <a:gd name="connsiteY1" fmla="*/ 720000 h 878245"/>
                <a:gd name="connsiteX2" fmla="*/ 10475 w 515566"/>
                <a:gd name="connsiteY2" fmla="*/ 865105 h 878245"/>
                <a:gd name="connsiteX3" fmla="*/ 13395 w 515566"/>
                <a:gd name="connsiteY3" fmla="*/ 878245 h 878245"/>
                <a:gd name="connsiteX4" fmla="*/ 515566 w 515566"/>
                <a:gd name="connsiteY4" fmla="*/ 605659 h 87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878245">
                  <a:moveTo>
                    <a:pt x="515566" y="0"/>
                  </a:moveTo>
                  <a:cubicBezTo>
                    <a:pt x="230827" y="0"/>
                    <a:pt x="0" y="322355"/>
                    <a:pt x="0" y="720000"/>
                  </a:cubicBezTo>
                  <a:cubicBezTo>
                    <a:pt x="0" y="769706"/>
                    <a:pt x="3607" y="818235"/>
                    <a:pt x="10475" y="865105"/>
                  </a:cubicBezTo>
                  <a:lnTo>
                    <a:pt x="13395" y="878245"/>
                  </a:lnTo>
                  <a:lnTo>
                    <a:pt x="515566" y="605659"/>
                  </a:lnTo>
                  <a:close/>
                </a:path>
              </a:pathLst>
            </a:custGeom>
            <a:solidFill>
              <a:srgbClr val="85B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xmlns="" id="{5EF9BD3B-626F-48BE-B900-2CCFC0C2F6D3}"/>
                </a:ext>
              </a:extLst>
            </p:cNvPr>
            <p:cNvSpPr/>
            <p:nvPr/>
          </p:nvSpPr>
          <p:spPr>
            <a:xfrm>
              <a:off x="9474694" y="2786859"/>
              <a:ext cx="515566" cy="878245"/>
            </a:xfrm>
            <a:custGeom>
              <a:avLst/>
              <a:gdLst>
                <a:gd name="connsiteX0" fmla="*/ 515566 w 515566"/>
                <a:gd name="connsiteY0" fmla="*/ 0 h 878245"/>
                <a:gd name="connsiteX1" fmla="*/ 0 w 515566"/>
                <a:gd name="connsiteY1" fmla="*/ 720000 h 878245"/>
                <a:gd name="connsiteX2" fmla="*/ 10475 w 515566"/>
                <a:gd name="connsiteY2" fmla="*/ 865105 h 878245"/>
                <a:gd name="connsiteX3" fmla="*/ 13395 w 515566"/>
                <a:gd name="connsiteY3" fmla="*/ 878245 h 878245"/>
                <a:gd name="connsiteX4" fmla="*/ 515566 w 515566"/>
                <a:gd name="connsiteY4" fmla="*/ 605659 h 87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566" h="878245">
                  <a:moveTo>
                    <a:pt x="515566" y="0"/>
                  </a:moveTo>
                  <a:cubicBezTo>
                    <a:pt x="230827" y="0"/>
                    <a:pt x="0" y="322355"/>
                    <a:pt x="0" y="720000"/>
                  </a:cubicBezTo>
                  <a:cubicBezTo>
                    <a:pt x="0" y="769706"/>
                    <a:pt x="3607" y="818235"/>
                    <a:pt x="10475" y="865105"/>
                  </a:cubicBezTo>
                  <a:lnTo>
                    <a:pt x="13395" y="878245"/>
                  </a:lnTo>
                  <a:lnTo>
                    <a:pt x="515566" y="605659"/>
                  </a:lnTo>
                  <a:close/>
                </a:path>
              </a:pathLst>
            </a:custGeom>
            <a:solidFill>
              <a:srgbClr val="97C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18C49062-FDB9-45BB-B792-AA99CB8051F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585235" y="2924263"/>
              <a:ext cx="829082" cy="839075"/>
            </a:xfrm>
            <a:custGeom>
              <a:avLst/>
              <a:gdLst>
                <a:gd name="connsiteX0" fmla="*/ 416629 w 829082"/>
                <a:gd name="connsiteY0" fmla="*/ 0 h 839075"/>
                <a:gd name="connsiteX1" fmla="*/ 416629 w 829082"/>
                <a:gd name="connsiteY1" fmla="*/ 8501 h 839075"/>
                <a:gd name="connsiteX2" fmla="*/ 337557 w 829082"/>
                <a:gd name="connsiteY2" fmla="*/ 19633 h 839075"/>
                <a:gd name="connsiteX3" fmla="*/ 8228 w 829082"/>
                <a:gd name="connsiteY3" fmla="*/ 583931 h 839075"/>
                <a:gd name="connsiteX4" fmla="*/ 15234 w 829082"/>
                <a:gd name="connsiteY4" fmla="*/ 680987 h 839075"/>
                <a:gd name="connsiteX5" fmla="*/ 0 w 829082"/>
                <a:gd name="connsiteY5" fmla="*/ 689257 h 839075"/>
                <a:gd name="connsiteX6" fmla="*/ 17614 w 829082"/>
                <a:gd name="connsiteY6" fmla="*/ 704543 h 839075"/>
                <a:gd name="connsiteX7" fmla="*/ 18944 w 829082"/>
                <a:gd name="connsiteY7" fmla="*/ 710527 h 839075"/>
                <a:gd name="connsiteX8" fmla="*/ 22368 w 829082"/>
                <a:gd name="connsiteY8" fmla="*/ 708669 h 839075"/>
                <a:gd name="connsiteX9" fmla="*/ 45611 w 829082"/>
                <a:gd name="connsiteY9" fmla="*/ 728841 h 839075"/>
                <a:gd name="connsiteX10" fmla="*/ 417266 w 829082"/>
                <a:gd name="connsiteY10" fmla="*/ 839075 h 839075"/>
                <a:gd name="connsiteX11" fmla="*/ 788921 w 829082"/>
                <a:gd name="connsiteY11" fmla="*/ 728841 h 839075"/>
                <a:gd name="connsiteX12" fmla="*/ 825101 w 829082"/>
                <a:gd name="connsiteY12" fmla="*/ 697441 h 839075"/>
                <a:gd name="connsiteX13" fmla="*/ 820176 w 829082"/>
                <a:gd name="connsiteY13" fmla="*/ 694450 h 839075"/>
                <a:gd name="connsiteX14" fmla="*/ 820702 w 829082"/>
                <a:gd name="connsiteY14" fmla="*/ 692084 h 839075"/>
                <a:gd name="connsiteX15" fmla="*/ 829082 w 829082"/>
                <a:gd name="connsiteY15" fmla="*/ 576000 h 839075"/>
                <a:gd name="connsiteX16" fmla="*/ 416629 w 829082"/>
                <a:gd name="connsiteY16" fmla="*/ 0 h 83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9082" h="839075">
                  <a:moveTo>
                    <a:pt x="416629" y="0"/>
                  </a:moveTo>
                  <a:lnTo>
                    <a:pt x="416629" y="8501"/>
                  </a:lnTo>
                  <a:lnTo>
                    <a:pt x="337557" y="19633"/>
                  </a:lnTo>
                  <a:cubicBezTo>
                    <a:pt x="149609" y="73343"/>
                    <a:pt x="8228" y="305580"/>
                    <a:pt x="8228" y="583931"/>
                  </a:cubicBezTo>
                  <a:lnTo>
                    <a:pt x="15234" y="680987"/>
                  </a:lnTo>
                  <a:lnTo>
                    <a:pt x="0" y="689257"/>
                  </a:lnTo>
                  <a:lnTo>
                    <a:pt x="17614" y="704543"/>
                  </a:lnTo>
                  <a:lnTo>
                    <a:pt x="18944" y="710527"/>
                  </a:lnTo>
                  <a:lnTo>
                    <a:pt x="22368" y="708669"/>
                  </a:lnTo>
                  <a:lnTo>
                    <a:pt x="45611" y="728841"/>
                  </a:lnTo>
                  <a:cubicBezTo>
                    <a:pt x="140726" y="796949"/>
                    <a:pt x="272126" y="839075"/>
                    <a:pt x="417266" y="839075"/>
                  </a:cubicBezTo>
                  <a:cubicBezTo>
                    <a:pt x="562406" y="839075"/>
                    <a:pt x="693806" y="796949"/>
                    <a:pt x="788921" y="728841"/>
                  </a:cubicBezTo>
                  <a:lnTo>
                    <a:pt x="825101" y="697441"/>
                  </a:lnTo>
                  <a:lnTo>
                    <a:pt x="820176" y="694450"/>
                  </a:lnTo>
                  <a:lnTo>
                    <a:pt x="820702" y="692084"/>
                  </a:lnTo>
                  <a:cubicBezTo>
                    <a:pt x="826196" y="654588"/>
                    <a:pt x="829082" y="615765"/>
                    <a:pt x="829082" y="576000"/>
                  </a:cubicBezTo>
                  <a:cubicBezTo>
                    <a:pt x="829082" y="257884"/>
                    <a:pt x="644420" y="0"/>
                    <a:pt x="4166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3F1CD176-227D-4A5D-8750-6A237BE194BB}"/>
              </a:ext>
            </a:extLst>
          </p:cNvPr>
          <p:cNvSpPr/>
          <p:nvPr/>
        </p:nvSpPr>
        <p:spPr>
          <a:xfrm>
            <a:off x="1432065" y="2725380"/>
            <a:ext cx="1440000" cy="1440000"/>
          </a:xfrm>
          <a:prstGeom prst="ellipse">
            <a:avLst/>
          </a:prstGeom>
          <a:solidFill>
            <a:srgbClr val="01CFBB"/>
          </a:solidFill>
          <a:ln>
            <a:noFill/>
          </a:ln>
          <a:scene3d>
            <a:camera prst="orthographicFront">
              <a:rot lat="0" lon="0" rev="0"/>
            </a:camera>
            <a:lightRig rig="soft" dir="t">
              <a:rot lat="0" lon="0" rev="1800000"/>
            </a:lightRig>
          </a:scene3d>
          <a:sp3d prstMaterial="plastic">
            <a:bevelT w="720090" h="720090"/>
            <a:bevelB w="0" h="72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xmlns="" id="{D1AB59D7-DDBA-47FF-A936-4900AF6844B1}"/>
              </a:ext>
            </a:extLst>
          </p:cNvPr>
          <p:cNvSpPr/>
          <p:nvPr/>
        </p:nvSpPr>
        <p:spPr>
          <a:xfrm flipH="1">
            <a:off x="2152065" y="2725380"/>
            <a:ext cx="515566" cy="1440000"/>
          </a:xfrm>
          <a:custGeom>
            <a:avLst/>
            <a:gdLst>
              <a:gd name="connsiteX0" fmla="*/ 515566 w 515566"/>
              <a:gd name="connsiteY0" fmla="*/ 0 h 1440000"/>
              <a:gd name="connsiteX1" fmla="*/ 515566 w 515566"/>
              <a:gd name="connsiteY1" fmla="*/ 1440000 h 1440000"/>
              <a:gd name="connsiteX2" fmla="*/ 0 w 515566"/>
              <a:gd name="connsiteY2" fmla="*/ 720000 h 1440000"/>
              <a:gd name="connsiteX3" fmla="*/ 515566 w 515566"/>
              <a:gd name="connsiteY3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566" h="1440000">
                <a:moveTo>
                  <a:pt x="515566" y="0"/>
                </a:moveTo>
                <a:lnTo>
                  <a:pt x="515566" y="1440000"/>
                </a:lnTo>
                <a:cubicBezTo>
                  <a:pt x="230827" y="1440000"/>
                  <a:pt x="0" y="1117645"/>
                  <a:pt x="0" y="720000"/>
                </a:cubicBezTo>
                <a:cubicBezTo>
                  <a:pt x="0" y="322355"/>
                  <a:pt x="230827" y="0"/>
                  <a:pt x="515566" y="0"/>
                </a:cubicBezTo>
                <a:close/>
              </a:path>
            </a:pathLst>
          </a:custGeom>
          <a:solidFill>
            <a:srgbClr val="01B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xmlns="" id="{047AD631-E38F-4B3B-B4B3-FD2BC63DEAC7}"/>
              </a:ext>
            </a:extLst>
          </p:cNvPr>
          <p:cNvSpPr/>
          <p:nvPr/>
        </p:nvSpPr>
        <p:spPr>
          <a:xfrm>
            <a:off x="1636499" y="2725380"/>
            <a:ext cx="515566" cy="1440000"/>
          </a:xfrm>
          <a:custGeom>
            <a:avLst/>
            <a:gdLst>
              <a:gd name="connsiteX0" fmla="*/ 515566 w 515566"/>
              <a:gd name="connsiteY0" fmla="*/ 0 h 1440000"/>
              <a:gd name="connsiteX1" fmla="*/ 515566 w 515566"/>
              <a:gd name="connsiteY1" fmla="*/ 1440000 h 1440000"/>
              <a:gd name="connsiteX2" fmla="*/ 0 w 515566"/>
              <a:gd name="connsiteY2" fmla="*/ 720000 h 1440000"/>
              <a:gd name="connsiteX3" fmla="*/ 515566 w 515566"/>
              <a:gd name="connsiteY3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566" h="1440000">
                <a:moveTo>
                  <a:pt x="515566" y="0"/>
                </a:moveTo>
                <a:lnTo>
                  <a:pt x="515566" y="1440000"/>
                </a:lnTo>
                <a:cubicBezTo>
                  <a:pt x="230827" y="1440000"/>
                  <a:pt x="0" y="1117645"/>
                  <a:pt x="0" y="720000"/>
                </a:cubicBezTo>
                <a:cubicBezTo>
                  <a:pt x="0" y="322355"/>
                  <a:pt x="230827" y="0"/>
                  <a:pt x="515566" y="0"/>
                </a:cubicBezTo>
                <a:close/>
              </a:path>
            </a:pathLst>
          </a:custGeom>
          <a:solidFill>
            <a:srgbClr val="01C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xmlns="" id="{4C544271-FDBA-4ECC-ABDA-37F45864919F}"/>
              </a:ext>
            </a:extLst>
          </p:cNvPr>
          <p:cNvSpPr>
            <a:spLocks noChangeAspect="1"/>
          </p:cNvSpPr>
          <p:nvPr/>
        </p:nvSpPr>
        <p:spPr>
          <a:xfrm flipH="1">
            <a:off x="1734483" y="2850047"/>
            <a:ext cx="843878" cy="1190666"/>
          </a:xfrm>
          <a:custGeom>
            <a:avLst/>
            <a:gdLst>
              <a:gd name="connsiteX0" fmla="*/ 426296 w 843878"/>
              <a:gd name="connsiteY0" fmla="*/ 0 h 1190666"/>
              <a:gd name="connsiteX1" fmla="*/ 421939 w 843878"/>
              <a:gd name="connsiteY1" fmla="*/ 614 h 1190666"/>
              <a:gd name="connsiteX2" fmla="*/ 417582 w 843878"/>
              <a:gd name="connsiteY2" fmla="*/ 0 h 1190666"/>
              <a:gd name="connsiteX3" fmla="*/ 417582 w 843878"/>
              <a:gd name="connsiteY3" fmla="*/ 1227 h 1190666"/>
              <a:gd name="connsiteX4" fmla="*/ 340383 w 843878"/>
              <a:gd name="connsiteY4" fmla="*/ 12095 h 1190666"/>
              <a:gd name="connsiteX5" fmla="*/ 0 w 843878"/>
              <a:gd name="connsiteY5" fmla="*/ 595333 h 1190666"/>
              <a:gd name="connsiteX6" fmla="*/ 340383 w 843878"/>
              <a:gd name="connsiteY6" fmla="*/ 1178571 h 1190666"/>
              <a:gd name="connsiteX7" fmla="*/ 417582 w 843878"/>
              <a:gd name="connsiteY7" fmla="*/ 1189439 h 1190666"/>
              <a:gd name="connsiteX8" fmla="*/ 417582 w 843878"/>
              <a:gd name="connsiteY8" fmla="*/ 1190666 h 1190666"/>
              <a:gd name="connsiteX9" fmla="*/ 421939 w 843878"/>
              <a:gd name="connsiteY9" fmla="*/ 1190053 h 1190666"/>
              <a:gd name="connsiteX10" fmla="*/ 426296 w 843878"/>
              <a:gd name="connsiteY10" fmla="*/ 1190666 h 1190666"/>
              <a:gd name="connsiteX11" fmla="*/ 426296 w 843878"/>
              <a:gd name="connsiteY11" fmla="*/ 1189439 h 1190666"/>
              <a:gd name="connsiteX12" fmla="*/ 503496 w 843878"/>
              <a:gd name="connsiteY12" fmla="*/ 1178571 h 1190666"/>
              <a:gd name="connsiteX13" fmla="*/ 843878 w 843878"/>
              <a:gd name="connsiteY13" fmla="*/ 595333 h 1190666"/>
              <a:gd name="connsiteX14" fmla="*/ 503496 w 843878"/>
              <a:gd name="connsiteY14" fmla="*/ 12095 h 1190666"/>
              <a:gd name="connsiteX15" fmla="*/ 426296 w 843878"/>
              <a:gd name="connsiteY15" fmla="*/ 1227 h 119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3878" h="1190666">
                <a:moveTo>
                  <a:pt x="426296" y="0"/>
                </a:moveTo>
                <a:lnTo>
                  <a:pt x="421939" y="614"/>
                </a:lnTo>
                <a:lnTo>
                  <a:pt x="417582" y="0"/>
                </a:lnTo>
                <a:lnTo>
                  <a:pt x="417582" y="1227"/>
                </a:lnTo>
                <a:lnTo>
                  <a:pt x="340383" y="12095"/>
                </a:lnTo>
                <a:cubicBezTo>
                  <a:pt x="146127" y="67608"/>
                  <a:pt x="0" y="307639"/>
                  <a:pt x="0" y="595333"/>
                </a:cubicBezTo>
                <a:cubicBezTo>
                  <a:pt x="0" y="883027"/>
                  <a:pt x="146127" y="1123058"/>
                  <a:pt x="340383" y="1178571"/>
                </a:cubicBezTo>
                <a:lnTo>
                  <a:pt x="417582" y="1189439"/>
                </a:lnTo>
                <a:lnTo>
                  <a:pt x="417582" y="1190666"/>
                </a:lnTo>
                <a:lnTo>
                  <a:pt x="421939" y="1190053"/>
                </a:lnTo>
                <a:lnTo>
                  <a:pt x="426296" y="1190666"/>
                </a:lnTo>
                <a:lnTo>
                  <a:pt x="426296" y="1189439"/>
                </a:lnTo>
                <a:lnTo>
                  <a:pt x="503496" y="1178571"/>
                </a:lnTo>
                <a:cubicBezTo>
                  <a:pt x="697751" y="1123058"/>
                  <a:pt x="843878" y="883027"/>
                  <a:pt x="843878" y="595333"/>
                </a:cubicBezTo>
                <a:cubicBezTo>
                  <a:pt x="843878" y="307639"/>
                  <a:pt x="697751" y="67608"/>
                  <a:pt x="503496" y="12095"/>
                </a:cubicBezTo>
                <a:lnTo>
                  <a:pt x="426296" y="1227"/>
                </a:lnTo>
                <a:close/>
              </a:path>
            </a:pathLst>
          </a:custGeom>
          <a:gradFill flip="none" rotWithShape="1">
            <a:gsLst>
              <a:gs pos="0">
                <a:srgbClr val="01D9C4"/>
              </a:gs>
              <a:gs pos="57000">
                <a:srgbClr val="019587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0684E25B-93D0-4AEA-83E0-0A91A208FA69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F9A44A36-58C8-4D37-B184-C67C43270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D8CE21BF-2C9A-4351-9ED3-99720ED30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xmlns="" id="{ECE6428E-66A4-4755-98BE-1B1222979C17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纳米材料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xmlns="" id="{CBA5F34B-0782-4771-9904-A0F8E2745064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 materials</a:t>
              </a:r>
              <a:endPara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81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8578472-1ECE-49F6-90F7-55C1C0FE6E3C}"/>
              </a:ext>
            </a:extLst>
          </p:cNvPr>
          <p:cNvSpPr>
            <a:spLocks noChangeAspect="1"/>
          </p:cNvSpPr>
          <p:nvPr/>
        </p:nvSpPr>
        <p:spPr>
          <a:xfrm>
            <a:off x="1288701" y="2287160"/>
            <a:ext cx="1152000" cy="1152000"/>
          </a:xfrm>
          <a:prstGeom prst="rect">
            <a:avLst/>
          </a:prstGeom>
          <a:solidFill>
            <a:srgbClr val="7FADFE"/>
          </a:solidFill>
          <a:ln>
            <a:noFill/>
          </a:ln>
          <a:scene3d>
            <a:camera prst="perspectiveRelaxedModerately" fov="4200000">
              <a:rot lat="17805107" lon="4191929" rev="17400000"/>
            </a:camera>
            <a:lightRig rig="soft" dir="t">
              <a:rot lat="0" lon="0" rev="4800000"/>
            </a:lightRig>
          </a:scene3d>
          <a:sp3d extrusionH="115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70C79195-2A09-49C4-B558-753734C7BAA9}"/>
              </a:ext>
            </a:extLst>
          </p:cNvPr>
          <p:cNvSpPr>
            <a:spLocks noChangeAspect="1"/>
          </p:cNvSpPr>
          <p:nvPr/>
        </p:nvSpPr>
        <p:spPr>
          <a:xfrm>
            <a:off x="4073163" y="2287160"/>
            <a:ext cx="1152000" cy="1152000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perspectiveRelaxedModerately" fov="4200000">
              <a:rot lat="17805107" lon="4191929" rev="17400000"/>
            </a:camera>
            <a:lightRig rig="soft" dir="t">
              <a:rot lat="0" lon="0" rev="6000000"/>
            </a:lightRig>
          </a:scene3d>
          <a:sp3d extrusionH="952500">
            <a:bevelT h="127000"/>
            <a:bevelB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C4FE3460-7973-4C40-9B80-E444E7E844BD}"/>
              </a:ext>
            </a:extLst>
          </p:cNvPr>
          <p:cNvSpPr>
            <a:spLocks noChangeAspect="1"/>
          </p:cNvSpPr>
          <p:nvPr/>
        </p:nvSpPr>
        <p:spPr>
          <a:xfrm>
            <a:off x="6857625" y="1893687"/>
            <a:ext cx="1152000" cy="1152000"/>
          </a:xfrm>
          <a:prstGeom prst="rect">
            <a:avLst/>
          </a:prstGeom>
          <a:solidFill>
            <a:srgbClr val="7FADFE"/>
          </a:solidFill>
          <a:ln>
            <a:noFill/>
          </a:ln>
          <a:scene3d>
            <a:camera prst="perspectiveRelaxedModerately" fov="4200000">
              <a:rot lat="19254588" lon="4835901" rev="16680000"/>
            </a:camera>
            <a:lightRig rig="soft" dir="t">
              <a:rot lat="0" lon="0" rev="4800000"/>
            </a:lightRig>
          </a:scene3d>
          <a:sp3d extrusionH="762000">
            <a:bevelT w="723900" h="635000" prst="angle"/>
            <a:bevelB w="723900"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CFCA5BAB-B55F-45A5-967D-7EBA307A7952}"/>
              </a:ext>
            </a:extLst>
          </p:cNvPr>
          <p:cNvSpPr>
            <a:spLocks noChangeAspect="1"/>
          </p:cNvSpPr>
          <p:nvPr/>
        </p:nvSpPr>
        <p:spPr>
          <a:xfrm>
            <a:off x="9549827" y="1751800"/>
            <a:ext cx="1152000" cy="1152000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perspectiveRelaxedModerately" fov="4200000">
              <a:rot lat="17805107" lon="4191929" rev="17400000"/>
            </a:camera>
            <a:lightRig rig="soft" dir="t">
              <a:rot lat="0" lon="0" rev="4800000"/>
            </a:lightRig>
          </a:scene3d>
          <a:sp3d>
            <a:bevelT w="723900" h="1143000" prst="angle"/>
            <a:bevelB w="723900" h="1143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AABE6188-C617-43E0-A2B8-2381C2E559D0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D39A4386-13F8-428F-9F2A-34CB61B5C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F5F0D23E-E50E-4E60-BD6A-3C8B14B66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C6D2DAFA-A963-4613-9903-5F114027E2E3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纳米材料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AD249D8A-CBFE-4090-AA85-86267938AAAB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 materials</a:t>
              </a:r>
              <a:endPara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32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34">
            <a:extLst>
              <a:ext uri="{FF2B5EF4-FFF2-40B4-BE49-F238E27FC236}">
                <a16:creationId xmlns:a16="http://schemas.microsoft.com/office/drawing/2014/main" xmlns="" id="{848AF501-DB6B-48E0-9142-29301F78D272}"/>
              </a:ext>
            </a:extLst>
          </p:cNvPr>
          <p:cNvSpPr>
            <a:spLocks noChangeAspect="1"/>
          </p:cNvSpPr>
          <p:nvPr/>
        </p:nvSpPr>
        <p:spPr>
          <a:xfrm>
            <a:off x="1147794" y="1912422"/>
            <a:ext cx="1670399" cy="1440000"/>
          </a:xfrm>
          <a:prstGeom prst="triangle">
            <a:avLst/>
          </a:prstGeom>
          <a:ln>
            <a:noFill/>
          </a:ln>
          <a:scene3d>
            <a:camera prst="isometricOffAxis2Top">
              <a:rot lat="20380256" lon="4207821" rev="17055107"/>
            </a:camera>
            <a:lightRig rig="balanced" dir="t"/>
          </a:scene3d>
          <a:sp3d>
            <a:bevelT w="565150" h="1270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xmlns="" id="{484D6C70-D01E-455D-B67F-81DB6CDB05F2}"/>
              </a:ext>
            </a:extLst>
          </p:cNvPr>
          <p:cNvSpPr>
            <a:spLocks noChangeAspect="1"/>
          </p:cNvSpPr>
          <p:nvPr/>
        </p:nvSpPr>
        <p:spPr>
          <a:xfrm>
            <a:off x="3932256" y="2352119"/>
            <a:ext cx="1670399" cy="1440000"/>
          </a:xfrm>
          <a:prstGeom prst="triangle">
            <a:avLst/>
          </a:prstGeom>
          <a:solidFill>
            <a:srgbClr val="92D050"/>
          </a:solidFill>
          <a:ln>
            <a:noFill/>
          </a:ln>
          <a:scene3d>
            <a:camera prst="isometricOffAxis2Top">
              <a:rot lat="459923" lon="626183" rev="17802857"/>
            </a:camera>
            <a:lightRig rig="soft" dir="t">
              <a:rot lat="0" lon="0" rev="18600000"/>
            </a:lightRig>
          </a:scene3d>
          <a:sp3d prstMaterial="plastic">
            <a:bevelT w="476250" h="1016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xmlns="" id="{3B6D3757-7032-41DF-BFB9-F43ED7EF0932}"/>
              </a:ext>
            </a:extLst>
          </p:cNvPr>
          <p:cNvSpPr>
            <a:spLocks noChangeAspect="1"/>
          </p:cNvSpPr>
          <p:nvPr/>
        </p:nvSpPr>
        <p:spPr>
          <a:xfrm>
            <a:off x="6716718" y="2352119"/>
            <a:ext cx="1670399" cy="1440000"/>
          </a:xfrm>
          <a:prstGeom prst="triangle">
            <a:avLst/>
          </a:prstGeom>
          <a:ln>
            <a:noFill/>
          </a:ln>
          <a:scene3d>
            <a:camera prst="isometricOffAxis2Top">
              <a:rot lat="20380256" lon="4207821" rev="17055107"/>
            </a:camera>
            <a:lightRig rig="balanced" dir="t"/>
          </a:scene3d>
          <a:sp3d>
            <a:bevelT w="254000" h="889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xmlns="" id="{A6AC53A1-1ABD-4308-96C7-285200B3FE45}"/>
              </a:ext>
            </a:extLst>
          </p:cNvPr>
          <p:cNvSpPr>
            <a:spLocks noChangeAspect="1"/>
          </p:cNvSpPr>
          <p:nvPr/>
        </p:nvSpPr>
        <p:spPr>
          <a:xfrm>
            <a:off x="9501180" y="2441780"/>
            <a:ext cx="1670399" cy="1440000"/>
          </a:xfrm>
          <a:prstGeom prst="triangle">
            <a:avLst/>
          </a:prstGeom>
          <a:solidFill>
            <a:srgbClr val="92D050"/>
          </a:solidFill>
          <a:ln>
            <a:noFill/>
          </a:ln>
          <a:scene3d>
            <a:camera prst="isometricOffAxis2Top">
              <a:rot lat="56893" lon="88950" rev="17788616"/>
            </a:camera>
            <a:lightRig rig="balanced" dir="t">
              <a:rot lat="0" lon="0" rev="2400000"/>
            </a:lightRig>
          </a:scene3d>
          <a:sp3d>
            <a:bevelT w="254000" h="889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AFE8F13E-E986-4973-BEC9-E1A32E76069F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E477658E-EAF2-4E05-8C7D-8785AA22F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9FF531B9-1A1E-4A46-8693-DA32E7DF3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442E2650-44D9-444C-B3B3-795AE2D52B4F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纳米材料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FE9F9F19-C8CB-4C09-9D4B-51C850D00545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 materials</a:t>
              </a:r>
              <a:endPara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36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圆: 空心 75">
            <a:extLst>
              <a:ext uri="{FF2B5EF4-FFF2-40B4-BE49-F238E27FC236}">
                <a16:creationId xmlns:a16="http://schemas.microsoft.com/office/drawing/2014/main" xmlns="" id="{B133ED05-E990-48D6-9F67-B94E56DFD954}"/>
              </a:ext>
            </a:extLst>
          </p:cNvPr>
          <p:cNvSpPr>
            <a:spLocks noChangeAspect="1"/>
          </p:cNvSpPr>
          <p:nvPr/>
        </p:nvSpPr>
        <p:spPr>
          <a:xfrm>
            <a:off x="1192474" y="2493222"/>
            <a:ext cx="1440000" cy="1440000"/>
          </a:xfrm>
          <a:prstGeom prst="donut">
            <a:avLst>
              <a:gd name="adj" fmla="val 36964"/>
            </a:avLst>
          </a:prstGeom>
          <a:ln>
            <a:noFill/>
          </a:ln>
          <a:scene3d>
            <a:camera prst="isometricOffAxis2Top"/>
            <a:lightRig rig="threePt" dir="t"/>
          </a:scene3d>
          <a:sp3d prstMaterial="matte">
            <a:bevelT w="127000" h="889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5" name="圆: 空心 124">
            <a:extLst>
              <a:ext uri="{FF2B5EF4-FFF2-40B4-BE49-F238E27FC236}">
                <a16:creationId xmlns:a16="http://schemas.microsoft.com/office/drawing/2014/main" xmlns="" id="{97B6CD7F-98C2-46AC-8161-C01A1A3EDE6B}"/>
              </a:ext>
            </a:extLst>
          </p:cNvPr>
          <p:cNvSpPr>
            <a:spLocks noChangeAspect="1"/>
          </p:cNvSpPr>
          <p:nvPr/>
        </p:nvSpPr>
        <p:spPr>
          <a:xfrm>
            <a:off x="4027965" y="2493222"/>
            <a:ext cx="1440000" cy="1440000"/>
          </a:xfrm>
          <a:prstGeom prst="donut">
            <a:avLst>
              <a:gd name="adj" fmla="val 3402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isometricOffAxis2Top">
              <a:rot lat="18664797" lon="2041233" rev="19089301"/>
            </a:camera>
            <a:lightRig rig="soft" dir="t">
              <a:rot lat="0" lon="0" rev="2400000"/>
            </a:lightRig>
          </a:scene3d>
          <a:sp3d prstMaterial="plastic">
            <a:bevelT w="127000" h="889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xmlns="" id="{111A5833-FB2C-4B6F-951E-F3CC92647062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xmlns="" id="{396F0076-BF2B-4C9A-A9CF-309E9DC0F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xmlns="" id="{2BA6DC05-22E3-4976-A82D-3A35894EA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xmlns="" id="{78B512EF-B493-4F92-834E-1C9D88BE0019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纳米材料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xmlns="" id="{7AED0D19-A082-4D7A-BA16-D83932F1A774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 materials</a:t>
              </a:r>
              <a:endPara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5" name="五边形 134">
            <a:extLst>
              <a:ext uri="{FF2B5EF4-FFF2-40B4-BE49-F238E27FC236}">
                <a16:creationId xmlns:a16="http://schemas.microsoft.com/office/drawing/2014/main" xmlns="" id="{44B60F69-5419-471B-81A3-BC490156C383}"/>
              </a:ext>
            </a:extLst>
          </p:cNvPr>
          <p:cNvSpPr/>
          <p:nvPr/>
        </p:nvSpPr>
        <p:spPr>
          <a:xfrm>
            <a:off x="7152640" y="2616200"/>
            <a:ext cx="1248156" cy="1188720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2Top">
              <a:rot lat="19807879" lon="663268" rev="19587668"/>
            </a:camera>
            <a:lightRig rig="soft" dir="t">
              <a:rot lat="0" lon="0" rev="15600000"/>
            </a:lightRig>
          </a:scene3d>
          <a:sp3d prstMaterial="plastic">
            <a:bevelT w="533400" h="508000" prst="angle"/>
            <a:bevelB w="165100" h="698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D756395-2CC9-4A83-8E2A-0C27E5C5762A}"/>
              </a:ext>
            </a:extLst>
          </p:cNvPr>
          <p:cNvSpPr/>
          <p:nvPr/>
        </p:nvSpPr>
        <p:spPr>
          <a:xfrm>
            <a:off x="10351526" y="2886560"/>
            <a:ext cx="648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isometricOffAxis2Top">
              <a:rot lat="18993307" lon="618721" rev="18330313"/>
            </a:camera>
            <a:lightRig rig="balanced" dir="t"/>
          </a:scene3d>
          <a:sp3d extrusionH="1270000" prstMaterial="plastic">
            <a:bevelT w="324000" h="323850"/>
            <a:bevelB w="323850" h="323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9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五边形 146">
            <a:extLst>
              <a:ext uri="{FF2B5EF4-FFF2-40B4-BE49-F238E27FC236}">
                <a16:creationId xmlns:a16="http://schemas.microsoft.com/office/drawing/2014/main" xmlns="" id="{A47940C5-FC40-4A39-A22C-FB0D25511211}"/>
              </a:ext>
            </a:extLst>
          </p:cNvPr>
          <p:cNvSpPr/>
          <p:nvPr/>
        </p:nvSpPr>
        <p:spPr>
          <a:xfrm>
            <a:off x="7331223" y="2493090"/>
            <a:ext cx="830174" cy="715667"/>
          </a:xfrm>
          <a:prstGeom prst="pentagon">
            <a:avLst/>
          </a:prstGeom>
          <a:solidFill>
            <a:schemeClr val="accent1"/>
          </a:solidFill>
          <a:ln>
            <a:noFill/>
          </a:ln>
          <a:scene3d>
            <a:camera prst="isometricOffAxis2Top">
              <a:rot lat="18522491" lon="4231" rev="20846866"/>
            </a:camera>
            <a:lightRig rig="balanced" dir="t">
              <a:rot lat="0" lon="0" rev="5400000"/>
            </a:lightRig>
          </a:scene3d>
          <a:sp3d extrusionH="1143000" prstMaterial="plastic">
            <a:bevelT w="203200" h="355600" prst="angle"/>
            <a:bevelB w="203200" h="3556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六边形 147">
            <a:extLst>
              <a:ext uri="{FF2B5EF4-FFF2-40B4-BE49-F238E27FC236}">
                <a16:creationId xmlns:a16="http://schemas.microsoft.com/office/drawing/2014/main" xmlns="" id="{48DCEC75-0396-4ECD-8EED-94D144CFD947}"/>
              </a:ext>
            </a:extLst>
          </p:cNvPr>
          <p:cNvSpPr/>
          <p:nvPr/>
        </p:nvSpPr>
        <p:spPr>
          <a:xfrm>
            <a:off x="2278113" y="2239562"/>
            <a:ext cx="830174" cy="715667"/>
          </a:xfrm>
          <a:prstGeom prst="hexagon">
            <a:avLst>
              <a:gd name="adj" fmla="val 31469"/>
              <a:gd name="vf" fmla="val 115470"/>
            </a:avLst>
          </a:prstGeom>
          <a:solidFill>
            <a:srgbClr val="FFC000"/>
          </a:solidFill>
          <a:ln>
            <a:noFill/>
          </a:ln>
          <a:scene3d>
            <a:camera prst="isometricOffAxis2Top">
              <a:rot lat="18522000" lon="6000" rev="20844000"/>
            </a:camera>
            <a:lightRig rig="balanced" dir="t">
              <a:rot lat="0" lon="0" rev="5400000"/>
            </a:lightRig>
          </a:scene3d>
          <a:sp3d extrusionH="1270000" prstMaterial="plastic">
            <a:bevelT w="355600" h="508000" prst="angle"/>
            <a:bevelB w="355600" h="508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xmlns="" id="{06319DF7-021D-4191-87C8-CC2E8944B89F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xmlns="" id="{E50B03A0-2306-4450-83E9-2B3ACEC03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xmlns="" id="{BE37DE78-F0E1-41F8-8430-2D7EE8F99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xmlns="" id="{006A1510-36B2-4FC5-8475-335DB71CE678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纳米材料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xmlns="" id="{36C1FD85-2A8C-4F39-936A-3200F150D822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 materials</a:t>
              </a:r>
              <a:endPara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6" name="六边形 155">
            <a:extLst>
              <a:ext uri="{FF2B5EF4-FFF2-40B4-BE49-F238E27FC236}">
                <a16:creationId xmlns:a16="http://schemas.microsoft.com/office/drawing/2014/main" xmlns="" id="{359290EA-290D-49A7-8F38-399020F436E7}"/>
              </a:ext>
            </a:extLst>
          </p:cNvPr>
          <p:cNvSpPr/>
          <p:nvPr/>
        </p:nvSpPr>
        <p:spPr>
          <a:xfrm>
            <a:off x="4692753" y="2689239"/>
            <a:ext cx="830174" cy="715667"/>
          </a:xfrm>
          <a:prstGeom prst="hexagon">
            <a:avLst>
              <a:gd name="adj" fmla="val 31469"/>
              <a:gd name="vf" fmla="val 115470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522491" lon="4231" rev="20846866"/>
            </a:camera>
            <a:lightRig rig="balanced" dir="t">
              <a:rot lat="0" lon="0" rev="5400000"/>
            </a:lightRig>
          </a:scene3d>
          <a:sp3d extrusionH="1270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五边形 156">
            <a:extLst>
              <a:ext uri="{FF2B5EF4-FFF2-40B4-BE49-F238E27FC236}">
                <a16:creationId xmlns:a16="http://schemas.microsoft.com/office/drawing/2014/main" xmlns="" id="{7CD482DC-C83A-4279-9B56-2003745E9BE6}"/>
              </a:ext>
            </a:extLst>
          </p:cNvPr>
          <p:cNvSpPr/>
          <p:nvPr/>
        </p:nvSpPr>
        <p:spPr>
          <a:xfrm>
            <a:off x="9673270" y="2713333"/>
            <a:ext cx="830174" cy="715667"/>
          </a:xfrm>
          <a:prstGeom prst="pentagon">
            <a:avLst/>
          </a:prstGeom>
          <a:solidFill>
            <a:srgbClr val="00B0F0"/>
          </a:solidFill>
          <a:ln>
            <a:noFill/>
          </a:ln>
          <a:scene3d>
            <a:camera prst="isometricOffAxis2Top">
              <a:rot lat="18522491" lon="4231" rev="20846866"/>
            </a:camera>
            <a:lightRig rig="balanced" dir="t">
              <a:rot lat="0" lon="0" rev="5400000"/>
            </a:lightRig>
          </a:scene3d>
          <a:sp3d extrusionH="1270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5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: 空心 3">
            <a:extLst>
              <a:ext uri="{FF2B5EF4-FFF2-40B4-BE49-F238E27FC236}">
                <a16:creationId xmlns:a16="http://schemas.microsoft.com/office/drawing/2014/main" xmlns="" id="{1D920FB9-6FC2-453F-835C-325DEA2BE131}"/>
              </a:ext>
            </a:extLst>
          </p:cNvPr>
          <p:cNvSpPr/>
          <p:nvPr/>
        </p:nvSpPr>
        <p:spPr>
          <a:xfrm>
            <a:off x="2224719" y="2579382"/>
            <a:ext cx="720000" cy="720000"/>
          </a:xfrm>
          <a:prstGeom prst="donut">
            <a:avLst/>
          </a:prstGeom>
          <a:solidFill>
            <a:srgbClr val="FFC000"/>
          </a:solidFill>
          <a:ln>
            <a:noFill/>
          </a:ln>
          <a:scene3d>
            <a:camera prst="isometricOffAxis2Top">
              <a:rot lat="20616000" lon="17814000" rev="2430000"/>
            </a:camera>
            <a:lightRig rig="soft" dir="t">
              <a:rot lat="0" lon="0" rev="6600000"/>
            </a:lightRig>
          </a:scene3d>
          <a:sp3d extrusionH="139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>
            <a:extLst>
              <a:ext uri="{FF2B5EF4-FFF2-40B4-BE49-F238E27FC236}">
                <a16:creationId xmlns:a16="http://schemas.microsoft.com/office/drawing/2014/main" xmlns="" id="{54992659-0A0D-4AE5-B5E7-4DAC09316D45}"/>
              </a:ext>
            </a:extLst>
          </p:cNvPr>
          <p:cNvSpPr/>
          <p:nvPr/>
        </p:nvSpPr>
        <p:spPr>
          <a:xfrm>
            <a:off x="4890872" y="2579382"/>
            <a:ext cx="720000" cy="720000"/>
          </a:xfrm>
          <a:prstGeom prst="frame">
            <a:avLst>
              <a:gd name="adj1" fmla="val 22015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20613308" lon="17816047" rev="2429053"/>
            </a:camera>
            <a:lightRig rig="soft" dir="t">
              <a:rot lat="0" lon="0" rev="0"/>
            </a:lightRig>
          </a:scene3d>
          <a:sp3d extrusionH="139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xmlns="" id="{388CD507-E3F6-4384-99F3-DF81743026BF}"/>
              </a:ext>
            </a:extLst>
          </p:cNvPr>
          <p:cNvSpPr/>
          <p:nvPr/>
        </p:nvSpPr>
        <p:spPr>
          <a:xfrm>
            <a:off x="7557025" y="2579382"/>
            <a:ext cx="830174" cy="715667"/>
          </a:xfrm>
          <a:custGeom>
            <a:avLst/>
            <a:gdLst>
              <a:gd name="connsiteX0" fmla="*/ 298490 w 830174"/>
              <a:gd name="connsiteY0" fmla="*/ 138095 h 715667"/>
              <a:gd name="connsiteX1" fmla="*/ 160191 w 830174"/>
              <a:gd name="connsiteY1" fmla="*/ 357833 h 715667"/>
              <a:gd name="connsiteX2" fmla="*/ 298490 w 830174"/>
              <a:gd name="connsiteY2" fmla="*/ 577571 h 715667"/>
              <a:gd name="connsiteX3" fmla="*/ 531684 w 830174"/>
              <a:gd name="connsiteY3" fmla="*/ 577571 h 715667"/>
              <a:gd name="connsiteX4" fmla="*/ 669983 w 830174"/>
              <a:gd name="connsiteY4" fmla="*/ 357833 h 715667"/>
              <a:gd name="connsiteX5" fmla="*/ 531684 w 830174"/>
              <a:gd name="connsiteY5" fmla="*/ 138095 h 715667"/>
              <a:gd name="connsiteX6" fmla="*/ 225213 w 830174"/>
              <a:gd name="connsiteY6" fmla="*/ 0 h 715667"/>
              <a:gd name="connsiteX7" fmla="*/ 604961 w 830174"/>
              <a:gd name="connsiteY7" fmla="*/ 0 h 715667"/>
              <a:gd name="connsiteX8" fmla="*/ 830174 w 830174"/>
              <a:gd name="connsiteY8" fmla="*/ 357834 h 715667"/>
              <a:gd name="connsiteX9" fmla="*/ 604961 w 830174"/>
              <a:gd name="connsiteY9" fmla="*/ 715667 h 715667"/>
              <a:gd name="connsiteX10" fmla="*/ 225213 w 830174"/>
              <a:gd name="connsiteY10" fmla="*/ 715667 h 715667"/>
              <a:gd name="connsiteX11" fmla="*/ 0 w 830174"/>
              <a:gd name="connsiteY11" fmla="*/ 357834 h 71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0174" h="715667">
                <a:moveTo>
                  <a:pt x="298490" y="138095"/>
                </a:moveTo>
                <a:lnTo>
                  <a:pt x="160191" y="357833"/>
                </a:lnTo>
                <a:lnTo>
                  <a:pt x="298490" y="577571"/>
                </a:lnTo>
                <a:lnTo>
                  <a:pt x="531684" y="577571"/>
                </a:lnTo>
                <a:lnTo>
                  <a:pt x="669983" y="357833"/>
                </a:lnTo>
                <a:lnTo>
                  <a:pt x="531684" y="138095"/>
                </a:lnTo>
                <a:close/>
                <a:moveTo>
                  <a:pt x="225213" y="0"/>
                </a:moveTo>
                <a:lnTo>
                  <a:pt x="604961" y="0"/>
                </a:lnTo>
                <a:lnTo>
                  <a:pt x="830174" y="357834"/>
                </a:lnTo>
                <a:lnTo>
                  <a:pt x="604961" y="715667"/>
                </a:lnTo>
                <a:lnTo>
                  <a:pt x="225213" y="715667"/>
                </a:lnTo>
                <a:lnTo>
                  <a:pt x="0" y="3578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>
              <a:rot lat="20616000" lon="17814000" rev="2430000"/>
            </a:camera>
            <a:lightRig rig="soft" dir="t">
              <a:rot lat="0" lon="0" rev="9600000"/>
            </a:lightRig>
          </a:scene3d>
          <a:sp3d extrusionH="139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2146288E-5605-4937-89E0-8B07FB9ED3E3}"/>
              </a:ext>
            </a:extLst>
          </p:cNvPr>
          <p:cNvSpPr/>
          <p:nvPr/>
        </p:nvSpPr>
        <p:spPr>
          <a:xfrm>
            <a:off x="10333351" y="2579382"/>
            <a:ext cx="719998" cy="719998"/>
          </a:xfrm>
          <a:custGeom>
            <a:avLst/>
            <a:gdLst>
              <a:gd name="connsiteX0" fmla="*/ 359999 w 719998"/>
              <a:gd name="connsiteY0" fmla="*/ 99136 h 719998"/>
              <a:gd name="connsiteX1" fmla="*/ 89408 w 719998"/>
              <a:gd name="connsiteY1" fmla="*/ 305849 h 719998"/>
              <a:gd name="connsiteX2" fmla="*/ 192764 w 719998"/>
              <a:gd name="connsiteY2" fmla="*/ 640319 h 719998"/>
              <a:gd name="connsiteX3" fmla="*/ 527234 w 719998"/>
              <a:gd name="connsiteY3" fmla="*/ 640319 h 719998"/>
              <a:gd name="connsiteX4" fmla="*/ 630590 w 719998"/>
              <a:gd name="connsiteY4" fmla="*/ 305849 h 719998"/>
              <a:gd name="connsiteX5" fmla="*/ 359999 w 719998"/>
              <a:gd name="connsiteY5" fmla="*/ 0 h 719998"/>
              <a:gd name="connsiteX6" fmla="*/ 719998 w 719998"/>
              <a:gd name="connsiteY6" fmla="*/ 275015 h 719998"/>
              <a:gd name="connsiteX7" fmla="*/ 582491 w 719998"/>
              <a:gd name="connsiteY7" fmla="*/ 719998 h 719998"/>
              <a:gd name="connsiteX8" fmla="*/ 137507 w 719998"/>
              <a:gd name="connsiteY8" fmla="*/ 719998 h 719998"/>
              <a:gd name="connsiteX9" fmla="*/ 0 w 719998"/>
              <a:gd name="connsiteY9" fmla="*/ 275015 h 71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9998" h="719998">
                <a:moveTo>
                  <a:pt x="359999" y="99136"/>
                </a:moveTo>
                <a:lnTo>
                  <a:pt x="89408" y="305849"/>
                </a:lnTo>
                <a:lnTo>
                  <a:pt x="192764" y="640319"/>
                </a:lnTo>
                <a:lnTo>
                  <a:pt x="527234" y="640319"/>
                </a:lnTo>
                <a:lnTo>
                  <a:pt x="630590" y="305849"/>
                </a:lnTo>
                <a:close/>
                <a:moveTo>
                  <a:pt x="359999" y="0"/>
                </a:moveTo>
                <a:lnTo>
                  <a:pt x="719998" y="275015"/>
                </a:lnTo>
                <a:lnTo>
                  <a:pt x="582491" y="719998"/>
                </a:lnTo>
                <a:lnTo>
                  <a:pt x="137507" y="719998"/>
                </a:lnTo>
                <a:lnTo>
                  <a:pt x="0" y="27501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orthographicFront">
              <a:rot lat="20616000" lon="17814000" rev="2430000"/>
            </a:camera>
            <a:lightRig rig="soft" dir="t">
              <a:rot lat="0" lon="0" rev="8400000"/>
            </a:lightRig>
          </a:scene3d>
          <a:sp3d extrusionH="139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FEFDC93-5047-4FAC-9088-ADCAA81BE5D9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D7A1C95E-0CFD-4EE9-867B-5F21B86A5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E375E34D-2F56-4442-A40E-EC6D36515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8C526F4-F132-4DA7-B78C-48DB80433DEA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纳米材料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7173A1C3-12D0-46E2-8A57-FC25F43ABF52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 materials</a:t>
              </a:r>
              <a:endPara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92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64341632-1A3D-42CA-A42E-EA9EDB8AA71F}"/>
              </a:ext>
            </a:extLst>
          </p:cNvPr>
          <p:cNvGrpSpPr/>
          <p:nvPr/>
        </p:nvGrpSpPr>
        <p:grpSpPr>
          <a:xfrm>
            <a:off x="-182611" y="2243492"/>
            <a:ext cx="3760210" cy="3778677"/>
            <a:chOff x="918763" y="1989000"/>
            <a:chExt cx="3760210" cy="3778677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xmlns="" id="{4642C912-FF21-43DB-A200-4C3A5C5447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8763" y="2436221"/>
              <a:ext cx="1440000" cy="1440000"/>
            </a:xfrm>
            <a:custGeom>
              <a:avLst/>
              <a:gdLst>
                <a:gd name="connsiteX0" fmla="*/ 1347210 w 1800000"/>
                <a:gd name="connsiteY0" fmla="*/ 1206000 h 1800000"/>
                <a:gd name="connsiteX1" fmla="*/ 1203210 w 1800000"/>
                <a:gd name="connsiteY1" fmla="*/ 1350000 h 1800000"/>
                <a:gd name="connsiteX2" fmla="*/ 1347210 w 1800000"/>
                <a:gd name="connsiteY2" fmla="*/ 1494000 h 1800000"/>
                <a:gd name="connsiteX3" fmla="*/ 1491210 w 1800000"/>
                <a:gd name="connsiteY3" fmla="*/ 1350000 h 1800000"/>
                <a:gd name="connsiteX4" fmla="*/ 1347210 w 1800000"/>
                <a:gd name="connsiteY4" fmla="*/ 1206000 h 1800000"/>
                <a:gd name="connsiteX5" fmla="*/ 899999 w 1800000"/>
                <a:gd name="connsiteY5" fmla="*/ 1206000 h 1800000"/>
                <a:gd name="connsiteX6" fmla="*/ 755999 w 1800000"/>
                <a:gd name="connsiteY6" fmla="*/ 1350000 h 1800000"/>
                <a:gd name="connsiteX7" fmla="*/ 899999 w 1800000"/>
                <a:gd name="connsiteY7" fmla="*/ 1494000 h 1800000"/>
                <a:gd name="connsiteX8" fmla="*/ 1043999 w 1800000"/>
                <a:gd name="connsiteY8" fmla="*/ 1350000 h 1800000"/>
                <a:gd name="connsiteX9" fmla="*/ 899999 w 1800000"/>
                <a:gd name="connsiteY9" fmla="*/ 1206000 h 1800000"/>
                <a:gd name="connsiteX10" fmla="*/ 452788 w 1800000"/>
                <a:gd name="connsiteY10" fmla="*/ 1206000 h 1800000"/>
                <a:gd name="connsiteX11" fmla="*/ 308788 w 1800000"/>
                <a:gd name="connsiteY11" fmla="*/ 1350000 h 1800000"/>
                <a:gd name="connsiteX12" fmla="*/ 452788 w 1800000"/>
                <a:gd name="connsiteY12" fmla="*/ 1494000 h 1800000"/>
                <a:gd name="connsiteX13" fmla="*/ 596788 w 1800000"/>
                <a:gd name="connsiteY13" fmla="*/ 1350000 h 1800000"/>
                <a:gd name="connsiteX14" fmla="*/ 452788 w 1800000"/>
                <a:gd name="connsiteY14" fmla="*/ 1206000 h 1800000"/>
                <a:gd name="connsiteX15" fmla="*/ 1347210 w 1800000"/>
                <a:gd name="connsiteY15" fmla="*/ 756000 h 1800000"/>
                <a:gd name="connsiteX16" fmla="*/ 1203210 w 1800000"/>
                <a:gd name="connsiteY16" fmla="*/ 900000 h 1800000"/>
                <a:gd name="connsiteX17" fmla="*/ 1347210 w 1800000"/>
                <a:gd name="connsiteY17" fmla="*/ 1044000 h 1800000"/>
                <a:gd name="connsiteX18" fmla="*/ 1491210 w 1800000"/>
                <a:gd name="connsiteY18" fmla="*/ 900000 h 1800000"/>
                <a:gd name="connsiteX19" fmla="*/ 1347210 w 1800000"/>
                <a:gd name="connsiteY19" fmla="*/ 756000 h 1800000"/>
                <a:gd name="connsiteX20" fmla="*/ 899999 w 1800000"/>
                <a:gd name="connsiteY20" fmla="*/ 756000 h 1800000"/>
                <a:gd name="connsiteX21" fmla="*/ 755999 w 1800000"/>
                <a:gd name="connsiteY21" fmla="*/ 900000 h 1800000"/>
                <a:gd name="connsiteX22" fmla="*/ 899999 w 1800000"/>
                <a:gd name="connsiteY22" fmla="*/ 1044000 h 1800000"/>
                <a:gd name="connsiteX23" fmla="*/ 1043999 w 1800000"/>
                <a:gd name="connsiteY23" fmla="*/ 900000 h 1800000"/>
                <a:gd name="connsiteX24" fmla="*/ 899999 w 1800000"/>
                <a:gd name="connsiteY24" fmla="*/ 756000 h 1800000"/>
                <a:gd name="connsiteX25" fmla="*/ 452788 w 1800000"/>
                <a:gd name="connsiteY25" fmla="*/ 756000 h 1800000"/>
                <a:gd name="connsiteX26" fmla="*/ 308788 w 1800000"/>
                <a:gd name="connsiteY26" fmla="*/ 900000 h 1800000"/>
                <a:gd name="connsiteX27" fmla="*/ 452788 w 1800000"/>
                <a:gd name="connsiteY27" fmla="*/ 1044000 h 1800000"/>
                <a:gd name="connsiteX28" fmla="*/ 596788 w 1800000"/>
                <a:gd name="connsiteY28" fmla="*/ 900000 h 1800000"/>
                <a:gd name="connsiteX29" fmla="*/ 452788 w 1800000"/>
                <a:gd name="connsiteY29" fmla="*/ 756000 h 1800000"/>
                <a:gd name="connsiteX30" fmla="*/ 1347210 w 1800000"/>
                <a:gd name="connsiteY30" fmla="*/ 306000 h 1800000"/>
                <a:gd name="connsiteX31" fmla="*/ 1203210 w 1800000"/>
                <a:gd name="connsiteY31" fmla="*/ 450000 h 1800000"/>
                <a:gd name="connsiteX32" fmla="*/ 1347210 w 1800000"/>
                <a:gd name="connsiteY32" fmla="*/ 594000 h 1800000"/>
                <a:gd name="connsiteX33" fmla="*/ 1491210 w 1800000"/>
                <a:gd name="connsiteY33" fmla="*/ 450000 h 1800000"/>
                <a:gd name="connsiteX34" fmla="*/ 1347210 w 1800000"/>
                <a:gd name="connsiteY34" fmla="*/ 306000 h 1800000"/>
                <a:gd name="connsiteX35" fmla="*/ 899999 w 1800000"/>
                <a:gd name="connsiteY35" fmla="*/ 306000 h 1800000"/>
                <a:gd name="connsiteX36" fmla="*/ 755999 w 1800000"/>
                <a:gd name="connsiteY36" fmla="*/ 450000 h 1800000"/>
                <a:gd name="connsiteX37" fmla="*/ 899999 w 1800000"/>
                <a:gd name="connsiteY37" fmla="*/ 594000 h 1800000"/>
                <a:gd name="connsiteX38" fmla="*/ 1043999 w 1800000"/>
                <a:gd name="connsiteY38" fmla="*/ 450000 h 1800000"/>
                <a:gd name="connsiteX39" fmla="*/ 899999 w 1800000"/>
                <a:gd name="connsiteY39" fmla="*/ 306000 h 1800000"/>
                <a:gd name="connsiteX40" fmla="*/ 452788 w 1800000"/>
                <a:gd name="connsiteY40" fmla="*/ 306000 h 1800000"/>
                <a:gd name="connsiteX41" fmla="*/ 308788 w 1800000"/>
                <a:gd name="connsiteY41" fmla="*/ 450000 h 1800000"/>
                <a:gd name="connsiteX42" fmla="*/ 452788 w 1800000"/>
                <a:gd name="connsiteY42" fmla="*/ 594000 h 1800000"/>
                <a:gd name="connsiteX43" fmla="*/ 596788 w 1800000"/>
                <a:gd name="connsiteY43" fmla="*/ 450000 h 1800000"/>
                <a:gd name="connsiteX44" fmla="*/ 452788 w 1800000"/>
                <a:gd name="connsiteY44" fmla="*/ 306000 h 1800000"/>
                <a:gd name="connsiteX45" fmla="*/ 149577 w 1800000"/>
                <a:gd name="connsiteY45" fmla="*/ 0 h 1800000"/>
                <a:gd name="connsiteX46" fmla="*/ 308788 w 1800000"/>
                <a:gd name="connsiteY46" fmla="*/ 0 h 1800000"/>
                <a:gd name="connsiteX47" fmla="*/ 452788 w 1800000"/>
                <a:gd name="connsiteY47" fmla="*/ 144000 h 1800000"/>
                <a:gd name="connsiteX48" fmla="*/ 596788 w 1800000"/>
                <a:gd name="connsiteY48" fmla="*/ 0 h 1800000"/>
                <a:gd name="connsiteX49" fmla="*/ 755999 w 1800000"/>
                <a:gd name="connsiteY49" fmla="*/ 0 h 1800000"/>
                <a:gd name="connsiteX50" fmla="*/ 899999 w 1800000"/>
                <a:gd name="connsiteY50" fmla="*/ 144000 h 1800000"/>
                <a:gd name="connsiteX51" fmla="*/ 1043999 w 1800000"/>
                <a:gd name="connsiteY51" fmla="*/ 0 h 1800000"/>
                <a:gd name="connsiteX52" fmla="*/ 1203210 w 1800000"/>
                <a:gd name="connsiteY52" fmla="*/ 0 h 1800000"/>
                <a:gd name="connsiteX53" fmla="*/ 1347210 w 1800000"/>
                <a:gd name="connsiteY53" fmla="*/ 144000 h 1800000"/>
                <a:gd name="connsiteX54" fmla="*/ 1491210 w 1800000"/>
                <a:gd name="connsiteY54" fmla="*/ 0 h 1800000"/>
                <a:gd name="connsiteX55" fmla="*/ 1650423 w 1800000"/>
                <a:gd name="connsiteY55" fmla="*/ 0 h 1800000"/>
                <a:gd name="connsiteX56" fmla="*/ 1794423 w 1800000"/>
                <a:gd name="connsiteY56" fmla="*/ 144000 h 1800000"/>
                <a:gd name="connsiteX57" fmla="*/ 1800000 w 1800000"/>
                <a:gd name="connsiteY57" fmla="*/ 142874 h 1800000"/>
                <a:gd name="connsiteX58" fmla="*/ 1800000 w 1800000"/>
                <a:gd name="connsiteY58" fmla="*/ 307126 h 1800000"/>
                <a:gd name="connsiteX59" fmla="*/ 1794423 w 1800000"/>
                <a:gd name="connsiteY59" fmla="*/ 306000 h 1800000"/>
                <a:gd name="connsiteX60" fmla="*/ 1650423 w 1800000"/>
                <a:gd name="connsiteY60" fmla="*/ 450000 h 1800000"/>
                <a:gd name="connsiteX61" fmla="*/ 1794423 w 1800000"/>
                <a:gd name="connsiteY61" fmla="*/ 594000 h 1800000"/>
                <a:gd name="connsiteX62" fmla="*/ 1800000 w 1800000"/>
                <a:gd name="connsiteY62" fmla="*/ 592874 h 1800000"/>
                <a:gd name="connsiteX63" fmla="*/ 1800000 w 1800000"/>
                <a:gd name="connsiteY63" fmla="*/ 757126 h 1800000"/>
                <a:gd name="connsiteX64" fmla="*/ 1794423 w 1800000"/>
                <a:gd name="connsiteY64" fmla="*/ 756000 h 1800000"/>
                <a:gd name="connsiteX65" fmla="*/ 1650423 w 1800000"/>
                <a:gd name="connsiteY65" fmla="*/ 900000 h 1800000"/>
                <a:gd name="connsiteX66" fmla="*/ 1794423 w 1800000"/>
                <a:gd name="connsiteY66" fmla="*/ 1044000 h 1800000"/>
                <a:gd name="connsiteX67" fmla="*/ 1800000 w 1800000"/>
                <a:gd name="connsiteY67" fmla="*/ 1042874 h 1800000"/>
                <a:gd name="connsiteX68" fmla="*/ 1800000 w 1800000"/>
                <a:gd name="connsiteY68" fmla="*/ 1207126 h 1800000"/>
                <a:gd name="connsiteX69" fmla="*/ 1794423 w 1800000"/>
                <a:gd name="connsiteY69" fmla="*/ 1206000 h 1800000"/>
                <a:gd name="connsiteX70" fmla="*/ 1650423 w 1800000"/>
                <a:gd name="connsiteY70" fmla="*/ 1350000 h 1800000"/>
                <a:gd name="connsiteX71" fmla="*/ 1794423 w 1800000"/>
                <a:gd name="connsiteY71" fmla="*/ 1494000 h 1800000"/>
                <a:gd name="connsiteX72" fmla="*/ 1800000 w 1800000"/>
                <a:gd name="connsiteY72" fmla="*/ 1492874 h 1800000"/>
                <a:gd name="connsiteX73" fmla="*/ 1800000 w 1800000"/>
                <a:gd name="connsiteY73" fmla="*/ 1657126 h 1800000"/>
                <a:gd name="connsiteX74" fmla="*/ 1794423 w 1800000"/>
                <a:gd name="connsiteY74" fmla="*/ 1656000 h 1800000"/>
                <a:gd name="connsiteX75" fmla="*/ 1650423 w 1800000"/>
                <a:gd name="connsiteY75" fmla="*/ 1800000 h 1800000"/>
                <a:gd name="connsiteX76" fmla="*/ 1491210 w 1800000"/>
                <a:gd name="connsiteY76" fmla="*/ 1800000 h 1800000"/>
                <a:gd name="connsiteX77" fmla="*/ 1347210 w 1800000"/>
                <a:gd name="connsiteY77" fmla="*/ 1656000 h 1800000"/>
                <a:gd name="connsiteX78" fmla="*/ 1203210 w 1800000"/>
                <a:gd name="connsiteY78" fmla="*/ 1800000 h 1800000"/>
                <a:gd name="connsiteX79" fmla="*/ 1043999 w 1800000"/>
                <a:gd name="connsiteY79" fmla="*/ 1800000 h 1800000"/>
                <a:gd name="connsiteX80" fmla="*/ 899999 w 1800000"/>
                <a:gd name="connsiteY80" fmla="*/ 1656000 h 1800000"/>
                <a:gd name="connsiteX81" fmla="*/ 755999 w 1800000"/>
                <a:gd name="connsiteY81" fmla="*/ 1800000 h 1800000"/>
                <a:gd name="connsiteX82" fmla="*/ 596788 w 1800000"/>
                <a:gd name="connsiteY82" fmla="*/ 1800000 h 1800000"/>
                <a:gd name="connsiteX83" fmla="*/ 452788 w 1800000"/>
                <a:gd name="connsiteY83" fmla="*/ 1656000 h 1800000"/>
                <a:gd name="connsiteX84" fmla="*/ 308788 w 1800000"/>
                <a:gd name="connsiteY84" fmla="*/ 1800000 h 1800000"/>
                <a:gd name="connsiteX85" fmla="*/ 149577 w 1800000"/>
                <a:gd name="connsiteY85" fmla="*/ 1800000 h 1800000"/>
                <a:gd name="connsiteX86" fmla="*/ 5577 w 1800000"/>
                <a:gd name="connsiteY86" fmla="*/ 1656000 h 1800000"/>
                <a:gd name="connsiteX87" fmla="*/ 0 w 1800000"/>
                <a:gd name="connsiteY87" fmla="*/ 1657126 h 1800000"/>
                <a:gd name="connsiteX88" fmla="*/ 0 w 1800000"/>
                <a:gd name="connsiteY88" fmla="*/ 1492874 h 1800000"/>
                <a:gd name="connsiteX89" fmla="*/ 5577 w 1800000"/>
                <a:gd name="connsiteY89" fmla="*/ 1494000 h 1800000"/>
                <a:gd name="connsiteX90" fmla="*/ 149577 w 1800000"/>
                <a:gd name="connsiteY90" fmla="*/ 1350000 h 1800000"/>
                <a:gd name="connsiteX91" fmla="*/ 5577 w 1800000"/>
                <a:gd name="connsiteY91" fmla="*/ 1206000 h 1800000"/>
                <a:gd name="connsiteX92" fmla="*/ 0 w 1800000"/>
                <a:gd name="connsiteY92" fmla="*/ 1207126 h 1800000"/>
                <a:gd name="connsiteX93" fmla="*/ 0 w 1800000"/>
                <a:gd name="connsiteY93" fmla="*/ 1042874 h 1800000"/>
                <a:gd name="connsiteX94" fmla="*/ 5577 w 1800000"/>
                <a:gd name="connsiteY94" fmla="*/ 1044000 h 1800000"/>
                <a:gd name="connsiteX95" fmla="*/ 149577 w 1800000"/>
                <a:gd name="connsiteY95" fmla="*/ 900000 h 1800000"/>
                <a:gd name="connsiteX96" fmla="*/ 5577 w 1800000"/>
                <a:gd name="connsiteY96" fmla="*/ 756000 h 1800000"/>
                <a:gd name="connsiteX97" fmla="*/ 0 w 1800000"/>
                <a:gd name="connsiteY97" fmla="*/ 757126 h 1800000"/>
                <a:gd name="connsiteX98" fmla="*/ 0 w 1800000"/>
                <a:gd name="connsiteY98" fmla="*/ 592874 h 1800000"/>
                <a:gd name="connsiteX99" fmla="*/ 5577 w 1800000"/>
                <a:gd name="connsiteY99" fmla="*/ 594000 h 1800000"/>
                <a:gd name="connsiteX100" fmla="*/ 149577 w 1800000"/>
                <a:gd name="connsiteY100" fmla="*/ 450000 h 1800000"/>
                <a:gd name="connsiteX101" fmla="*/ 5577 w 1800000"/>
                <a:gd name="connsiteY101" fmla="*/ 306000 h 1800000"/>
                <a:gd name="connsiteX102" fmla="*/ 0 w 1800000"/>
                <a:gd name="connsiteY102" fmla="*/ 307126 h 1800000"/>
                <a:gd name="connsiteX103" fmla="*/ 0 w 1800000"/>
                <a:gd name="connsiteY103" fmla="*/ 142874 h 1800000"/>
                <a:gd name="connsiteX104" fmla="*/ 5577 w 1800000"/>
                <a:gd name="connsiteY104" fmla="*/ 144000 h 1800000"/>
                <a:gd name="connsiteX105" fmla="*/ 149577 w 1800000"/>
                <a:gd name="connsiteY105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800000" h="1800000">
                  <a:moveTo>
                    <a:pt x="1347210" y="1206000"/>
                  </a:moveTo>
                  <a:cubicBezTo>
                    <a:pt x="1267681" y="1206000"/>
                    <a:pt x="1203210" y="1270471"/>
                    <a:pt x="1203210" y="1350000"/>
                  </a:cubicBezTo>
                  <a:cubicBezTo>
                    <a:pt x="1203210" y="1429529"/>
                    <a:pt x="1267681" y="1494000"/>
                    <a:pt x="1347210" y="1494000"/>
                  </a:cubicBezTo>
                  <a:cubicBezTo>
                    <a:pt x="1426739" y="1494000"/>
                    <a:pt x="1491210" y="1429529"/>
                    <a:pt x="1491210" y="1350000"/>
                  </a:cubicBezTo>
                  <a:cubicBezTo>
                    <a:pt x="1491210" y="1270471"/>
                    <a:pt x="1426739" y="1206000"/>
                    <a:pt x="1347210" y="1206000"/>
                  </a:cubicBezTo>
                  <a:close/>
                  <a:moveTo>
                    <a:pt x="899999" y="1206000"/>
                  </a:moveTo>
                  <a:cubicBezTo>
                    <a:pt x="820470" y="1206000"/>
                    <a:pt x="755999" y="1270471"/>
                    <a:pt x="755999" y="1350000"/>
                  </a:cubicBezTo>
                  <a:cubicBezTo>
                    <a:pt x="755999" y="1429529"/>
                    <a:pt x="820470" y="1494000"/>
                    <a:pt x="899999" y="1494000"/>
                  </a:cubicBezTo>
                  <a:cubicBezTo>
                    <a:pt x="979528" y="1494000"/>
                    <a:pt x="1043999" y="1429529"/>
                    <a:pt x="1043999" y="1350000"/>
                  </a:cubicBezTo>
                  <a:cubicBezTo>
                    <a:pt x="1043999" y="1270471"/>
                    <a:pt x="979528" y="1206000"/>
                    <a:pt x="899999" y="1206000"/>
                  </a:cubicBezTo>
                  <a:close/>
                  <a:moveTo>
                    <a:pt x="452788" y="1206000"/>
                  </a:moveTo>
                  <a:cubicBezTo>
                    <a:pt x="373259" y="1206000"/>
                    <a:pt x="308788" y="1270471"/>
                    <a:pt x="308788" y="1350000"/>
                  </a:cubicBezTo>
                  <a:cubicBezTo>
                    <a:pt x="308788" y="1429529"/>
                    <a:pt x="373259" y="1494000"/>
                    <a:pt x="452788" y="1494000"/>
                  </a:cubicBezTo>
                  <a:cubicBezTo>
                    <a:pt x="532317" y="1494000"/>
                    <a:pt x="596788" y="1429529"/>
                    <a:pt x="596788" y="1350000"/>
                  </a:cubicBezTo>
                  <a:cubicBezTo>
                    <a:pt x="596788" y="1270471"/>
                    <a:pt x="532317" y="1206000"/>
                    <a:pt x="452788" y="1206000"/>
                  </a:cubicBezTo>
                  <a:close/>
                  <a:moveTo>
                    <a:pt x="1347210" y="756000"/>
                  </a:moveTo>
                  <a:cubicBezTo>
                    <a:pt x="1267681" y="756000"/>
                    <a:pt x="1203210" y="820471"/>
                    <a:pt x="1203210" y="900000"/>
                  </a:cubicBezTo>
                  <a:cubicBezTo>
                    <a:pt x="1203210" y="979529"/>
                    <a:pt x="1267681" y="1044000"/>
                    <a:pt x="1347210" y="1044000"/>
                  </a:cubicBezTo>
                  <a:cubicBezTo>
                    <a:pt x="1426739" y="1044000"/>
                    <a:pt x="1491210" y="979529"/>
                    <a:pt x="1491210" y="900000"/>
                  </a:cubicBezTo>
                  <a:cubicBezTo>
                    <a:pt x="1491210" y="820471"/>
                    <a:pt x="1426739" y="756000"/>
                    <a:pt x="1347210" y="756000"/>
                  </a:cubicBezTo>
                  <a:close/>
                  <a:moveTo>
                    <a:pt x="899999" y="756000"/>
                  </a:moveTo>
                  <a:cubicBezTo>
                    <a:pt x="820470" y="756000"/>
                    <a:pt x="755999" y="820471"/>
                    <a:pt x="755999" y="900000"/>
                  </a:cubicBezTo>
                  <a:cubicBezTo>
                    <a:pt x="755999" y="979529"/>
                    <a:pt x="820470" y="1044000"/>
                    <a:pt x="899999" y="1044000"/>
                  </a:cubicBezTo>
                  <a:cubicBezTo>
                    <a:pt x="979528" y="1044000"/>
                    <a:pt x="1043999" y="979529"/>
                    <a:pt x="1043999" y="900000"/>
                  </a:cubicBezTo>
                  <a:cubicBezTo>
                    <a:pt x="1043999" y="820471"/>
                    <a:pt x="979528" y="756000"/>
                    <a:pt x="899999" y="756000"/>
                  </a:cubicBezTo>
                  <a:close/>
                  <a:moveTo>
                    <a:pt x="452788" y="756000"/>
                  </a:moveTo>
                  <a:cubicBezTo>
                    <a:pt x="373259" y="756000"/>
                    <a:pt x="308788" y="820471"/>
                    <a:pt x="308788" y="900000"/>
                  </a:cubicBezTo>
                  <a:cubicBezTo>
                    <a:pt x="308788" y="979529"/>
                    <a:pt x="373259" y="1044000"/>
                    <a:pt x="452788" y="1044000"/>
                  </a:cubicBezTo>
                  <a:cubicBezTo>
                    <a:pt x="532317" y="1044000"/>
                    <a:pt x="596788" y="979529"/>
                    <a:pt x="596788" y="900000"/>
                  </a:cubicBezTo>
                  <a:cubicBezTo>
                    <a:pt x="596788" y="820471"/>
                    <a:pt x="532317" y="756000"/>
                    <a:pt x="452788" y="756000"/>
                  </a:cubicBezTo>
                  <a:close/>
                  <a:moveTo>
                    <a:pt x="1347210" y="306000"/>
                  </a:moveTo>
                  <a:cubicBezTo>
                    <a:pt x="1267681" y="306000"/>
                    <a:pt x="1203210" y="370471"/>
                    <a:pt x="1203210" y="450000"/>
                  </a:cubicBezTo>
                  <a:cubicBezTo>
                    <a:pt x="1203210" y="529529"/>
                    <a:pt x="1267681" y="594000"/>
                    <a:pt x="1347210" y="594000"/>
                  </a:cubicBezTo>
                  <a:cubicBezTo>
                    <a:pt x="1426739" y="594000"/>
                    <a:pt x="1491210" y="529529"/>
                    <a:pt x="1491210" y="450000"/>
                  </a:cubicBezTo>
                  <a:cubicBezTo>
                    <a:pt x="1491210" y="370471"/>
                    <a:pt x="1426739" y="306000"/>
                    <a:pt x="1347210" y="306000"/>
                  </a:cubicBezTo>
                  <a:close/>
                  <a:moveTo>
                    <a:pt x="899999" y="306000"/>
                  </a:moveTo>
                  <a:cubicBezTo>
                    <a:pt x="820470" y="306000"/>
                    <a:pt x="755999" y="370471"/>
                    <a:pt x="755999" y="450000"/>
                  </a:cubicBezTo>
                  <a:cubicBezTo>
                    <a:pt x="755999" y="529529"/>
                    <a:pt x="820470" y="594000"/>
                    <a:pt x="899999" y="594000"/>
                  </a:cubicBezTo>
                  <a:cubicBezTo>
                    <a:pt x="979528" y="594000"/>
                    <a:pt x="1043999" y="529529"/>
                    <a:pt x="1043999" y="450000"/>
                  </a:cubicBezTo>
                  <a:cubicBezTo>
                    <a:pt x="1043999" y="370471"/>
                    <a:pt x="979528" y="306000"/>
                    <a:pt x="899999" y="306000"/>
                  </a:cubicBezTo>
                  <a:close/>
                  <a:moveTo>
                    <a:pt x="452788" y="306000"/>
                  </a:moveTo>
                  <a:cubicBezTo>
                    <a:pt x="373259" y="306000"/>
                    <a:pt x="308788" y="370471"/>
                    <a:pt x="308788" y="450000"/>
                  </a:cubicBezTo>
                  <a:cubicBezTo>
                    <a:pt x="308788" y="529529"/>
                    <a:pt x="373259" y="594000"/>
                    <a:pt x="452788" y="594000"/>
                  </a:cubicBezTo>
                  <a:cubicBezTo>
                    <a:pt x="532317" y="594000"/>
                    <a:pt x="596788" y="529529"/>
                    <a:pt x="596788" y="450000"/>
                  </a:cubicBezTo>
                  <a:cubicBezTo>
                    <a:pt x="596788" y="370471"/>
                    <a:pt x="532317" y="306000"/>
                    <a:pt x="452788" y="306000"/>
                  </a:cubicBezTo>
                  <a:close/>
                  <a:moveTo>
                    <a:pt x="149577" y="0"/>
                  </a:moveTo>
                  <a:lnTo>
                    <a:pt x="308788" y="0"/>
                  </a:lnTo>
                  <a:cubicBezTo>
                    <a:pt x="308788" y="79529"/>
                    <a:pt x="373259" y="144000"/>
                    <a:pt x="452788" y="144000"/>
                  </a:cubicBezTo>
                  <a:cubicBezTo>
                    <a:pt x="532317" y="144000"/>
                    <a:pt x="596788" y="79529"/>
                    <a:pt x="596788" y="0"/>
                  </a:cubicBezTo>
                  <a:lnTo>
                    <a:pt x="755999" y="0"/>
                  </a:lnTo>
                  <a:cubicBezTo>
                    <a:pt x="755999" y="79529"/>
                    <a:pt x="820470" y="144000"/>
                    <a:pt x="899999" y="144000"/>
                  </a:cubicBezTo>
                  <a:cubicBezTo>
                    <a:pt x="979528" y="144000"/>
                    <a:pt x="1043999" y="79529"/>
                    <a:pt x="1043999" y="0"/>
                  </a:cubicBezTo>
                  <a:lnTo>
                    <a:pt x="1203210" y="0"/>
                  </a:lnTo>
                  <a:cubicBezTo>
                    <a:pt x="1203210" y="79529"/>
                    <a:pt x="1267681" y="144000"/>
                    <a:pt x="1347210" y="144000"/>
                  </a:cubicBezTo>
                  <a:cubicBezTo>
                    <a:pt x="1426739" y="144000"/>
                    <a:pt x="1491210" y="79529"/>
                    <a:pt x="1491210" y="0"/>
                  </a:cubicBezTo>
                  <a:lnTo>
                    <a:pt x="1650423" y="0"/>
                  </a:lnTo>
                  <a:cubicBezTo>
                    <a:pt x="1650423" y="79529"/>
                    <a:pt x="1714894" y="144000"/>
                    <a:pt x="1794423" y="144000"/>
                  </a:cubicBezTo>
                  <a:lnTo>
                    <a:pt x="1800000" y="142874"/>
                  </a:lnTo>
                  <a:lnTo>
                    <a:pt x="1800000" y="307126"/>
                  </a:lnTo>
                  <a:lnTo>
                    <a:pt x="1794423" y="306000"/>
                  </a:lnTo>
                  <a:cubicBezTo>
                    <a:pt x="1714894" y="306000"/>
                    <a:pt x="1650423" y="370471"/>
                    <a:pt x="1650423" y="450000"/>
                  </a:cubicBezTo>
                  <a:cubicBezTo>
                    <a:pt x="1650423" y="529529"/>
                    <a:pt x="1714894" y="594000"/>
                    <a:pt x="1794423" y="594000"/>
                  </a:cubicBezTo>
                  <a:lnTo>
                    <a:pt x="1800000" y="592874"/>
                  </a:lnTo>
                  <a:lnTo>
                    <a:pt x="1800000" y="757126"/>
                  </a:lnTo>
                  <a:lnTo>
                    <a:pt x="1794423" y="756000"/>
                  </a:lnTo>
                  <a:cubicBezTo>
                    <a:pt x="1714894" y="756000"/>
                    <a:pt x="1650423" y="820471"/>
                    <a:pt x="1650423" y="900000"/>
                  </a:cubicBezTo>
                  <a:cubicBezTo>
                    <a:pt x="1650423" y="979529"/>
                    <a:pt x="1714894" y="1044000"/>
                    <a:pt x="1794423" y="1044000"/>
                  </a:cubicBezTo>
                  <a:lnTo>
                    <a:pt x="1800000" y="1042874"/>
                  </a:lnTo>
                  <a:lnTo>
                    <a:pt x="1800000" y="1207126"/>
                  </a:lnTo>
                  <a:lnTo>
                    <a:pt x="1794423" y="1206000"/>
                  </a:lnTo>
                  <a:cubicBezTo>
                    <a:pt x="1714894" y="1206000"/>
                    <a:pt x="1650423" y="1270471"/>
                    <a:pt x="1650423" y="1350000"/>
                  </a:cubicBezTo>
                  <a:cubicBezTo>
                    <a:pt x="1650423" y="1429529"/>
                    <a:pt x="1714894" y="1494000"/>
                    <a:pt x="1794423" y="1494000"/>
                  </a:cubicBezTo>
                  <a:lnTo>
                    <a:pt x="1800000" y="1492874"/>
                  </a:lnTo>
                  <a:lnTo>
                    <a:pt x="1800000" y="1657126"/>
                  </a:lnTo>
                  <a:lnTo>
                    <a:pt x="1794423" y="1656000"/>
                  </a:lnTo>
                  <a:cubicBezTo>
                    <a:pt x="1714894" y="1656000"/>
                    <a:pt x="1650423" y="1720471"/>
                    <a:pt x="1650423" y="1800000"/>
                  </a:cubicBezTo>
                  <a:lnTo>
                    <a:pt x="1491210" y="1800000"/>
                  </a:lnTo>
                  <a:cubicBezTo>
                    <a:pt x="1491210" y="1720471"/>
                    <a:pt x="1426739" y="1656000"/>
                    <a:pt x="1347210" y="1656000"/>
                  </a:cubicBezTo>
                  <a:cubicBezTo>
                    <a:pt x="1267681" y="1656000"/>
                    <a:pt x="1203210" y="1720471"/>
                    <a:pt x="1203210" y="1800000"/>
                  </a:cubicBezTo>
                  <a:lnTo>
                    <a:pt x="1043999" y="1800000"/>
                  </a:lnTo>
                  <a:cubicBezTo>
                    <a:pt x="1043999" y="1720471"/>
                    <a:pt x="979528" y="1656000"/>
                    <a:pt x="899999" y="1656000"/>
                  </a:cubicBezTo>
                  <a:cubicBezTo>
                    <a:pt x="820470" y="1656000"/>
                    <a:pt x="755999" y="1720471"/>
                    <a:pt x="755999" y="1800000"/>
                  </a:cubicBezTo>
                  <a:lnTo>
                    <a:pt x="596788" y="1800000"/>
                  </a:lnTo>
                  <a:cubicBezTo>
                    <a:pt x="596788" y="1720471"/>
                    <a:pt x="532317" y="1656000"/>
                    <a:pt x="452788" y="1656000"/>
                  </a:cubicBezTo>
                  <a:cubicBezTo>
                    <a:pt x="373259" y="1656000"/>
                    <a:pt x="308788" y="1720471"/>
                    <a:pt x="308788" y="1800000"/>
                  </a:cubicBezTo>
                  <a:lnTo>
                    <a:pt x="149577" y="1800000"/>
                  </a:lnTo>
                  <a:cubicBezTo>
                    <a:pt x="149577" y="1720471"/>
                    <a:pt x="85106" y="1656000"/>
                    <a:pt x="5577" y="1656000"/>
                  </a:cubicBezTo>
                  <a:lnTo>
                    <a:pt x="0" y="1657126"/>
                  </a:lnTo>
                  <a:lnTo>
                    <a:pt x="0" y="1492874"/>
                  </a:lnTo>
                  <a:lnTo>
                    <a:pt x="5577" y="1494000"/>
                  </a:lnTo>
                  <a:cubicBezTo>
                    <a:pt x="85106" y="1494000"/>
                    <a:pt x="149577" y="1429529"/>
                    <a:pt x="149577" y="1350000"/>
                  </a:cubicBezTo>
                  <a:cubicBezTo>
                    <a:pt x="149577" y="1270471"/>
                    <a:pt x="85106" y="1206000"/>
                    <a:pt x="5577" y="1206000"/>
                  </a:cubicBezTo>
                  <a:lnTo>
                    <a:pt x="0" y="1207126"/>
                  </a:lnTo>
                  <a:lnTo>
                    <a:pt x="0" y="1042874"/>
                  </a:lnTo>
                  <a:lnTo>
                    <a:pt x="5577" y="1044000"/>
                  </a:lnTo>
                  <a:cubicBezTo>
                    <a:pt x="85106" y="1044000"/>
                    <a:pt x="149577" y="979529"/>
                    <a:pt x="149577" y="900000"/>
                  </a:cubicBezTo>
                  <a:cubicBezTo>
                    <a:pt x="149577" y="820471"/>
                    <a:pt x="85106" y="756000"/>
                    <a:pt x="5577" y="756000"/>
                  </a:cubicBezTo>
                  <a:lnTo>
                    <a:pt x="0" y="757126"/>
                  </a:lnTo>
                  <a:lnTo>
                    <a:pt x="0" y="592874"/>
                  </a:lnTo>
                  <a:lnTo>
                    <a:pt x="5577" y="594000"/>
                  </a:lnTo>
                  <a:cubicBezTo>
                    <a:pt x="85106" y="594000"/>
                    <a:pt x="149577" y="529529"/>
                    <a:pt x="149577" y="450000"/>
                  </a:cubicBezTo>
                  <a:cubicBezTo>
                    <a:pt x="149577" y="370471"/>
                    <a:pt x="85106" y="306000"/>
                    <a:pt x="5577" y="306000"/>
                  </a:cubicBezTo>
                  <a:lnTo>
                    <a:pt x="0" y="307126"/>
                  </a:lnTo>
                  <a:lnTo>
                    <a:pt x="0" y="142874"/>
                  </a:lnTo>
                  <a:lnTo>
                    <a:pt x="5577" y="144000"/>
                  </a:lnTo>
                  <a:cubicBezTo>
                    <a:pt x="85106" y="144000"/>
                    <a:pt x="149577" y="79529"/>
                    <a:pt x="149577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Right"/>
              <a:lightRig rig="harsh" dir="t">
                <a:rot lat="0" lon="0" rev="8400000"/>
              </a:lightRig>
            </a:scene3d>
            <a:sp3d z="1016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xmlns="" id="{AD87C63C-576C-4515-B70A-CD9C2C846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7106" y="4327677"/>
              <a:ext cx="1440000" cy="1440000"/>
            </a:xfrm>
            <a:custGeom>
              <a:avLst/>
              <a:gdLst>
                <a:gd name="connsiteX0" fmla="*/ 1347210 w 1800000"/>
                <a:gd name="connsiteY0" fmla="*/ 1206000 h 1800000"/>
                <a:gd name="connsiteX1" fmla="*/ 1203210 w 1800000"/>
                <a:gd name="connsiteY1" fmla="*/ 1350000 h 1800000"/>
                <a:gd name="connsiteX2" fmla="*/ 1347210 w 1800000"/>
                <a:gd name="connsiteY2" fmla="*/ 1494000 h 1800000"/>
                <a:gd name="connsiteX3" fmla="*/ 1491210 w 1800000"/>
                <a:gd name="connsiteY3" fmla="*/ 1350000 h 1800000"/>
                <a:gd name="connsiteX4" fmla="*/ 1347210 w 1800000"/>
                <a:gd name="connsiteY4" fmla="*/ 1206000 h 1800000"/>
                <a:gd name="connsiteX5" fmla="*/ 899999 w 1800000"/>
                <a:gd name="connsiteY5" fmla="*/ 1206000 h 1800000"/>
                <a:gd name="connsiteX6" fmla="*/ 755999 w 1800000"/>
                <a:gd name="connsiteY6" fmla="*/ 1350000 h 1800000"/>
                <a:gd name="connsiteX7" fmla="*/ 899999 w 1800000"/>
                <a:gd name="connsiteY7" fmla="*/ 1494000 h 1800000"/>
                <a:gd name="connsiteX8" fmla="*/ 1043999 w 1800000"/>
                <a:gd name="connsiteY8" fmla="*/ 1350000 h 1800000"/>
                <a:gd name="connsiteX9" fmla="*/ 899999 w 1800000"/>
                <a:gd name="connsiteY9" fmla="*/ 1206000 h 1800000"/>
                <a:gd name="connsiteX10" fmla="*/ 452788 w 1800000"/>
                <a:gd name="connsiteY10" fmla="*/ 1206000 h 1800000"/>
                <a:gd name="connsiteX11" fmla="*/ 308788 w 1800000"/>
                <a:gd name="connsiteY11" fmla="*/ 1350000 h 1800000"/>
                <a:gd name="connsiteX12" fmla="*/ 452788 w 1800000"/>
                <a:gd name="connsiteY12" fmla="*/ 1494000 h 1800000"/>
                <a:gd name="connsiteX13" fmla="*/ 596788 w 1800000"/>
                <a:gd name="connsiteY13" fmla="*/ 1350000 h 1800000"/>
                <a:gd name="connsiteX14" fmla="*/ 452788 w 1800000"/>
                <a:gd name="connsiteY14" fmla="*/ 1206000 h 1800000"/>
                <a:gd name="connsiteX15" fmla="*/ 1347210 w 1800000"/>
                <a:gd name="connsiteY15" fmla="*/ 756000 h 1800000"/>
                <a:gd name="connsiteX16" fmla="*/ 1203210 w 1800000"/>
                <a:gd name="connsiteY16" fmla="*/ 900000 h 1800000"/>
                <a:gd name="connsiteX17" fmla="*/ 1347210 w 1800000"/>
                <a:gd name="connsiteY17" fmla="*/ 1044000 h 1800000"/>
                <a:gd name="connsiteX18" fmla="*/ 1491210 w 1800000"/>
                <a:gd name="connsiteY18" fmla="*/ 900000 h 1800000"/>
                <a:gd name="connsiteX19" fmla="*/ 1347210 w 1800000"/>
                <a:gd name="connsiteY19" fmla="*/ 756000 h 1800000"/>
                <a:gd name="connsiteX20" fmla="*/ 899999 w 1800000"/>
                <a:gd name="connsiteY20" fmla="*/ 756000 h 1800000"/>
                <a:gd name="connsiteX21" fmla="*/ 755999 w 1800000"/>
                <a:gd name="connsiteY21" fmla="*/ 900000 h 1800000"/>
                <a:gd name="connsiteX22" fmla="*/ 899999 w 1800000"/>
                <a:gd name="connsiteY22" fmla="*/ 1044000 h 1800000"/>
                <a:gd name="connsiteX23" fmla="*/ 1043999 w 1800000"/>
                <a:gd name="connsiteY23" fmla="*/ 900000 h 1800000"/>
                <a:gd name="connsiteX24" fmla="*/ 899999 w 1800000"/>
                <a:gd name="connsiteY24" fmla="*/ 756000 h 1800000"/>
                <a:gd name="connsiteX25" fmla="*/ 452788 w 1800000"/>
                <a:gd name="connsiteY25" fmla="*/ 756000 h 1800000"/>
                <a:gd name="connsiteX26" fmla="*/ 308788 w 1800000"/>
                <a:gd name="connsiteY26" fmla="*/ 900000 h 1800000"/>
                <a:gd name="connsiteX27" fmla="*/ 452788 w 1800000"/>
                <a:gd name="connsiteY27" fmla="*/ 1044000 h 1800000"/>
                <a:gd name="connsiteX28" fmla="*/ 596788 w 1800000"/>
                <a:gd name="connsiteY28" fmla="*/ 900000 h 1800000"/>
                <a:gd name="connsiteX29" fmla="*/ 452788 w 1800000"/>
                <a:gd name="connsiteY29" fmla="*/ 756000 h 1800000"/>
                <a:gd name="connsiteX30" fmla="*/ 1347210 w 1800000"/>
                <a:gd name="connsiteY30" fmla="*/ 306000 h 1800000"/>
                <a:gd name="connsiteX31" fmla="*/ 1203210 w 1800000"/>
                <a:gd name="connsiteY31" fmla="*/ 450000 h 1800000"/>
                <a:gd name="connsiteX32" fmla="*/ 1347210 w 1800000"/>
                <a:gd name="connsiteY32" fmla="*/ 594000 h 1800000"/>
                <a:gd name="connsiteX33" fmla="*/ 1491210 w 1800000"/>
                <a:gd name="connsiteY33" fmla="*/ 450000 h 1800000"/>
                <a:gd name="connsiteX34" fmla="*/ 1347210 w 1800000"/>
                <a:gd name="connsiteY34" fmla="*/ 306000 h 1800000"/>
                <a:gd name="connsiteX35" fmla="*/ 899999 w 1800000"/>
                <a:gd name="connsiteY35" fmla="*/ 306000 h 1800000"/>
                <a:gd name="connsiteX36" fmla="*/ 755999 w 1800000"/>
                <a:gd name="connsiteY36" fmla="*/ 450000 h 1800000"/>
                <a:gd name="connsiteX37" fmla="*/ 899999 w 1800000"/>
                <a:gd name="connsiteY37" fmla="*/ 594000 h 1800000"/>
                <a:gd name="connsiteX38" fmla="*/ 1043999 w 1800000"/>
                <a:gd name="connsiteY38" fmla="*/ 450000 h 1800000"/>
                <a:gd name="connsiteX39" fmla="*/ 899999 w 1800000"/>
                <a:gd name="connsiteY39" fmla="*/ 306000 h 1800000"/>
                <a:gd name="connsiteX40" fmla="*/ 452788 w 1800000"/>
                <a:gd name="connsiteY40" fmla="*/ 306000 h 1800000"/>
                <a:gd name="connsiteX41" fmla="*/ 308788 w 1800000"/>
                <a:gd name="connsiteY41" fmla="*/ 450000 h 1800000"/>
                <a:gd name="connsiteX42" fmla="*/ 452788 w 1800000"/>
                <a:gd name="connsiteY42" fmla="*/ 594000 h 1800000"/>
                <a:gd name="connsiteX43" fmla="*/ 596788 w 1800000"/>
                <a:gd name="connsiteY43" fmla="*/ 450000 h 1800000"/>
                <a:gd name="connsiteX44" fmla="*/ 452788 w 1800000"/>
                <a:gd name="connsiteY44" fmla="*/ 306000 h 1800000"/>
                <a:gd name="connsiteX45" fmla="*/ 149577 w 1800000"/>
                <a:gd name="connsiteY45" fmla="*/ 0 h 1800000"/>
                <a:gd name="connsiteX46" fmla="*/ 308788 w 1800000"/>
                <a:gd name="connsiteY46" fmla="*/ 0 h 1800000"/>
                <a:gd name="connsiteX47" fmla="*/ 452788 w 1800000"/>
                <a:gd name="connsiteY47" fmla="*/ 144000 h 1800000"/>
                <a:gd name="connsiteX48" fmla="*/ 596788 w 1800000"/>
                <a:gd name="connsiteY48" fmla="*/ 0 h 1800000"/>
                <a:gd name="connsiteX49" fmla="*/ 755999 w 1800000"/>
                <a:gd name="connsiteY49" fmla="*/ 0 h 1800000"/>
                <a:gd name="connsiteX50" fmla="*/ 899999 w 1800000"/>
                <a:gd name="connsiteY50" fmla="*/ 144000 h 1800000"/>
                <a:gd name="connsiteX51" fmla="*/ 1043999 w 1800000"/>
                <a:gd name="connsiteY51" fmla="*/ 0 h 1800000"/>
                <a:gd name="connsiteX52" fmla="*/ 1203210 w 1800000"/>
                <a:gd name="connsiteY52" fmla="*/ 0 h 1800000"/>
                <a:gd name="connsiteX53" fmla="*/ 1347210 w 1800000"/>
                <a:gd name="connsiteY53" fmla="*/ 144000 h 1800000"/>
                <a:gd name="connsiteX54" fmla="*/ 1491210 w 1800000"/>
                <a:gd name="connsiteY54" fmla="*/ 0 h 1800000"/>
                <a:gd name="connsiteX55" fmla="*/ 1650423 w 1800000"/>
                <a:gd name="connsiteY55" fmla="*/ 0 h 1800000"/>
                <a:gd name="connsiteX56" fmla="*/ 1794423 w 1800000"/>
                <a:gd name="connsiteY56" fmla="*/ 144000 h 1800000"/>
                <a:gd name="connsiteX57" fmla="*/ 1800000 w 1800000"/>
                <a:gd name="connsiteY57" fmla="*/ 142874 h 1800000"/>
                <a:gd name="connsiteX58" fmla="*/ 1800000 w 1800000"/>
                <a:gd name="connsiteY58" fmla="*/ 307126 h 1800000"/>
                <a:gd name="connsiteX59" fmla="*/ 1794423 w 1800000"/>
                <a:gd name="connsiteY59" fmla="*/ 306000 h 1800000"/>
                <a:gd name="connsiteX60" fmla="*/ 1650423 w 1800000"/>
                <a:gd name="connsiteY60" fmla="*/ 450000 h 1800000"/>
                <a:gd name="connsiteX61" fmla="*/ 1794423 w 1800000"/>
                <a:gd name="connsiteY61" fmla="*/ 594000 h 1800000"/>
                <a:gd name="connsiteX62" fmla="*/ 1800000 w 1800000"/>
                <a:gd name="connsiteY62" fmla="*/ 592874 h 1800000"/>
                <a:gd name="connsiteX63" fmla="*/ 1800000 w 1800000"/>
                <a:gd name="connsiteY63" fmla="*/ 757126 h 1800000"/>
                <a:gd name="connsiteX64" fmla="*/ 1794423 w 1800000"/>
                <a:gd name="connsiteY64" fmla="*/ 756000 h 1800000"/>
                <a:gd name="connsiteX65" fmla="*/ 1650423 w 1800000"/>
                <a:gd name="connsiteY65" fmla="*/ 900000 h 1800000"/>
                <a:gd name="connsiteX66" fmla="*/ 1794423 w 1800000"/>
                <a:gd name="connsiteY66" fmla="*/ 1044000 h 1800000"/>
                <a:gd name="connsiteX67" fmla="*/ 1800000 w 1800000"/>
                <a:gd name="connsiteY67" fmla="*/ 1042874 h 1800000"/>
                <a:gd name="connsiteX68" fmla="*/ 1800000 w 1800000"/>
                <a:gd name="connsiteY68" fmla="*/ 1207126 h 1800000"/>
                <a:gd name="connsiteX69" fmla="*/ 1794423 w 1800000"/>
                <a:gd name="connsiteY69" fmla="*/ 1206000 h 1800000"/>
                <a:gd name="connsiteX70" fmla="*/ 1650423 w 1800000"/>
                <a:gd name="connsiteY70" fmla="*/ 1350000 h 1800000"/>
                <a:gd name="connsiteX71" fmla="*/ 1794423 w 1800000"/>
                <a:gd name="connsiteY71" fmla="*/ 1494000 h 1800000"/>
                <a:gd name="connsiteX72" fmla="*/ 1800000 w 1800000"/>
                <a:gd name="connsiteY72" fmla="*/ 1492874 h 1800000"/>
                <a:gd name="connsiteX73" fmla="*/ 1800000 w 1800000"/>
                <a:gd name="connsiteY73" fmla="*/ 1657126 h 1800000"/>
                <a:gd name="connsiteX74" fmla="*/ 1794423 w 1800000"/>
                <a:gd name="connsiteY74" fmla="*/ 1656000 h 1800000"/>
                <a:gd name="connsiteX75" fmla="*/ 1650423 w 1800000"/>
                <a:gd name="connsiteY75" fmla="*/ 1800000 h 1800000"/>
                <a:gd name="connsiteX76" fmla="*/ 1491210 w 1800000"/>
                <a:gd name="connsiteY76" fmla="*/ 1800000 h 1800000"/>
                <a:gd name="connsiteX77" fmla="*/ 1347210 w 1800000"/>
                <a:gd name="connsiteY77" fmla="*/ 1656000 h 1800000"/>
                <a:gd name="connsiteX78" fmla="*/ 1203210 w 1800000"/>
                <a:gd name="connsiteY78" fmla="*/ 1800000 h 1800000"/>
                <a:gd name="connsiteX79" fmla="*/ 1043999 w 1800000"/>
                <a:gd name="connsiteY79" fmla="*/ 1800000 h 1800000"/>
                <a:gd name="connsiteX80" fmla="*/ 899999 w 1800000"/>
                <a:gd name="connsiteY80" fmla="*/ 1656000 h 1800000"/>
                <a:gd name="connsiteX81" fmla="*/ 755999 w 1800000"/>
                <a:gd name="connsiteY81" fmla="*/ 1800000 h 1800000"/>
                <a:gd name="connsiteX82" fmla="*/ 596788 w 1800000"/>
                <a:gd name="connsiteY82" fmla="*/ 1800000 h 1800000"/>
                <a:gd name="connsiteX83" fmla="*/ 452788 w 1800000"/>
                <a:gd name="connsiteY83" fmla="*/ 1656000 h 1800000"/>
                <a:gd name="connsiteX84" fmla="*/ 308788 w 1800000"/>
                <a:gd name="connsiteY84" fmla="*/ 1800000 h 1800000"/>
                <a:gd name="connsiteX85" fmla="*/ 149577 w 1800000"/>
                <a:gd name="connsiteY85" fmla="*/ 1800000 h 1800000"/>
                <a:gd name="connsiteX86" fmla="*/ 5577 w 1800000"/>
                <a:gd name="connsiteY86" fmla="*/ 1656000 h 1800000"/>
                <a:gd name="connsiteX87" fmla="*/ 0 w 1800000"/>
                <a:gd name="connsiteY87" fmla="*/ 1657126 h 1800000"/>
                <a:gd name="connsiteX88" fmla="*/ 0 w 1800000"/>
                <a:gd name="connsiteY88" fmla="*/ 1492874 h 1800000"/>
                <a:gd name="connsiteX89" fmla="*/ 5577 w 1800000"/>
                <a:gd name="connsiteY89" fmla="*/ 1494000 h 1800000"/>
                <a:gd name="connsiteX90" fmla="*/ 149577 w 1800000"/>
                <a:gd name="connsiteY90" fmla="*/ 1350000 h 1800000"/>
                <a:gd name="connsiteX91" fmla="*/ 5577 w 1800000"/>
                <a:gd name="connsiteY91" fmla="*/ 1206000 h 1800000"/>
                <a:gd name="connsiteX92" fmla="*/ 0 w 1800000"/>
                <a:gd name="connsiteY92" fmla="*/ 1207126 h 1800000"/>
                <a:gd name="connsiteX93" fmla="*/ 0 w 1800000"/>
                <a:gd name="connsiteY93" fmla="*/ 1042874 h 1800000"/>
                <a:gd name="connsiteX94" fmla="*/ 5577 w 1800000"/>
                <a:gd name="connsiteY94" fmla="*/ 1044000 h 1800000"/>
                <a:gd name="connsiteX95" fmla="*/ 149577 w 1800000"/>
                <a:gd name="connsiteY95" fmla="*/ 900000 h 1800000"/>
                <a:gd name="connsiteX96" fmla="*/ 5577 w 1800000"/>
                <a:gd name="connsiteY96" fmla="*/ 756000 h 1800000"/>
                <a:gd name="connsiteX97" fmla="*/ 0 w 1800000"/>
                <a:gd name="connsiteY97" fmla="*/ 757126 h 1800000"/>
                <a:gd name="connsiteX98" fmla="*/ 0 w 1800000"/>
                <a:gd name="connsiteY98" fmla="*/ 592874 h 1800000"/>
                <a:gd name="connsiteX99" fmla="*/ 5577 w 1800000"/>
                <a:gd name="connsiteY99" fmla="*/ 594000 h 1800000"/>
                <a:gd name="connsiteX100" fmla="*/ 149577 w 1800000"/>
                <a:gd name="connsiteY100" fmla="*/ 450000 h 1800000"/>
                <a:gd name="connsiteX101" fmla="*/ 5577 w 1800000"/>
                <a:gd name="connsiteY101" fmla="*/ 306000 h 1800000"/>
                <a:gd name="connsiteX102" fmla="*/ 0 w 1800000"/>
                <a:gd name="connsiteY102" fmla="*/ 307126 h 1800000"/>
                <a:gd name="connsiteX103" fmla="*/ 0 w 1800000"/>
                <a:gd name="connsiteY103" fmla="*/ 142874 h 1800000"/>
                <a:gd name="connsiteX104" fmla="*/ 5577 w 1800000"/>
                <a:gd name="connsiteY104" fmla="*/ 144000 h 1800000"/>
                <a:gd name="connsiteX105" fmla="*/ 149577 w 1800000"/>
                <a:gd name="connsiteY105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800000" h="1800000">
                  <a:moveTo>
                    <a:pt x="1347210" y="1206000"/>
                  </a:moveTo>
                  <a:cubicBezTo>
                    <a:pt x="1267681" y="1206000"/>
                    <a:pt x="1203210" y="1270471"/>
                    <a:pt x="1203210" y="1350000"/>
                  </a:cubicBezTo>
                  <a:cubicBezTo>
                    <a:pt x="1203210" y="1429529"/>
                    <a:pt x="1267681" y="1494000"/>
                    <a:pt x="1347210" y="1494000"/>
                  </a:cubicBezTo>
                  <a:cubicBezTo>
                    <a:pt x="1426739" y="1494000"/>
                    <a:pt x="1491210" y="1429529"/>
                    <a:pt x="1491210" y="1350000"/>
                  </a:cubicBezTo>
                  <a:cubicBezTo>
                    <a:pt x="1491210" y="1270471"/>
                    <a:pt x="1426739" y="1206000"/>
                    <a:pt x="1347210" y="1206000"/>
                  </a:cubicBezTo>
                  <a:close/>
                  <a:moveTo>
                    <a:pt x="899999" y="1206000"/>
                  </a:moveTo>
                  <a:cubicBezTo>
                    <a:pt x="820470" y="1206000"/>
                    <a:pt x="755999" y="1270471"/>
                    <a:pt x="755999" y="1350000"/>
                  </a:cubicBezTo>
                  <a:cubicBezTo>
                    <a:pt x="755999" y="1429529"/>
                    <a:pt x="820470" y="1494000"/>
                    <a:pt x="899999" y="1494000"/>
                  </a:cubicBezTo>
                  <a:cubicBezTo>
                    <a:pt x="979528" y="1494000"/>
                    <a:pt x="1043999" y="1429529"/>
                    <a:pt x="1043999" y="1350000"/>
                  </a:cubicBezTo>
                  <a:cubicBezTo>
                    <a:pt x="1043999" y="1270471"/>
                    <a:pt x="979528" y="1206000"/>
                    <a:pt x="899999" y="1206000"/>
                  </a:cubicBezTo>
                  <a:close/>
                  <a:moveTo>
                    <a:pt x="452788" y="1206000"/>
                  </a:moveTo>
                  <a:cubicBezTo>
                    <a:pt x="373259" y="1206000"/>
                    <a:pt x="308788" y="1270471"/>
                    <a:pt x="308788" y="1350000"/>
                  </a:cubicBezTo>
                  <a:cubicBezTo>
                    <a:pt x="308788" y="1429529"/>
                    <a:pt x="373259" y="1494000"/>
                    <a:pt x="452788" y="1494000"/>
                  </a:cubicBezTo>
                  <a:cubicBezTo>
                    <a:pt x="532317" y="1494000"/>
                    <a:pt x="596788" y="1429529"/>
                    <a:pt x="596788" y="1350000"/>
                  </a:cubicBezTo>
                  <a:cubicBezTo>
                    <a:pt x="596788" y="1270471"/>
                    <a:pt x="532317" y="1206000"/>
                    <a:pt x="452788" y="1206000"/>
                  </a:cubicBezTo>
                  <a:close/>
                  <a:moveTo>
                    <a:pt x="1347210" y="756000"/>
                  </a:moveTo>
                  <a:cubicBezTo>
                    <a:pt x="1267681" y="756000"/>
                    <a:pt x="1203210" y="820471"/>
                    <a:pt x="1203210" y="900000"/>
                  </a:cubicBezTo>
                  <a:cubicBezTo>
                    <a:pt x="1203210" y="979529"/>
                    <a:pt x="1267681" y="1044000"/>
                    <a:pt x="1347210" y="1044000"/>
                  </a:cubicBezTo>
                  <a:cubicBezTo>
                    <a:pt x="1426739" y="1044000"/>
                    <a:pt x="1491210" y="979529"/>
                    <a:pt x="1491210" y="900000"/>
                  </a:cubicBezTo>
                  <a:cubicBezTo>
                    <a:pt x="1491210" y="820471"/>
                    <a:pt x="1426739" y="756000"/>
                    <a:pt x="1347210" y="756000"/>
                  </a:cubicBezTo>
                  <a:close/>
                  <a:moveTo>
                    <a:pt x="899999" y="756000"/>
                  </a:moveTo>
                  <a:cubicBezTo>
                    <a:pt x="820470" y="756000"/>
                    <a:pt x="755999" y="820471"/>
                    <a:pt x="755999" y="900000"/>
                  </a:cubicBezTo>
                  <a:cubicBezTo>
                    <a:pt x="755999" y="979529"/>
                    <a:pt x="820470" y="1044000"/>
                    <a:pt x="899999" y="1044000"/>
                  </a:cubicBezTo>
                  <a:cubicBezTo>
                    <a:pt x="979528" y="1044000"/>
                    <a:pt x="1043999" y="979529"/>
                    <a:pt x="1043999" y="900000"/>
                  </a:cubicBezTo>
                  <a:cubicBezTo>
                    <a:pt x="1043999" y="820471"/>
                    <a:pt x="979528" y="756000"/>
                    <a:pt x="899999" y="756000"/>
                  </a:cubicBezTo>
                  <a:close/>
                  <a:moveTo>
                    <a:pt x="452788" y="756000"/>
                  </a:moveTo>
                  <a:cubicBezTo>
                    <a:pt x="373259" y="756000"/>
                    <a:pt x="308788" y="820471"/>
                    <a:pt x="308788" y="900000"/>
                  </a:cubicBezTo>
                  <a:cubicBezTo>
                    <a:pt x="308788" y="979529"/>
                    <a:pt x="373259" y="1044000"/>
                    <a:pt x="452788" y="1044000"/>
                  </a:cubicBezTo>
                  <a:cubicBezTo>
                    <a:pt x="532317" y="1044000"/>
                    <a:pt x="596788" y="979529"/>
                    <a:pt x="596788" y="900000"/>
                  </a:cubicBezTo>
                  <a:cubicBezTo>
                    <a:pt x="596788" y="820471"/>
                    <a:pt x="532317" y="756000"/>
                    <a:pt x="452788" y="756000"/>
                  </a:cubicBezTo>
                  <a:close/>
                  <a:moveTo>
                    <a:pt x="1347210" y="306000"/>
                  </a:moveTo>
                  <a:cubicBezTo>
                    <a:pt x="1267681" y="306000"/>
                    <a:pt x="1203210" y="370471"/>
                    <a:pt x="1203210" y="450000"/>
                  </a:cubicBezTo>
                  <a:cubicBezTo>
                    <a:pt x="1203210" y="529529"/>
                    <a:pt x="1267681" y="594000"/>
                    <a:pt x="1347210" y="594000"/>
                  </a:cubicBezTo>
                  <a:cubicBezTo>
                    <a:pt x="1426739" y="594000"/>
                    <a:pt x="1491210" y="529529"/>
                    <a:pt x="1491210" y="450000"/>
                  </a:cubicBezTo>
                  <a:cubicBezTo>
                    <a:pt x="1491210" y="370471"/>
                    <a:pt x="1426739" y="306000"/>
                    <a:pt x="1347210" y="306000"/>
                  </a:cubicBezTo>
                  <a:close/>
                  <a:moveTo>
                    <a:pt x="899999" y="306000"/>
                  </a:moveTo>
                  <a:cubicBezTo>
                    <a:pt x="820470" y="306000"/>
                    <a:pt x="755999" y="370471"/>
                    <a:pt x="755999" y="450000"/>
                  </a:cubicBezTo>
                  <a:cubicBezTo>
                    <a:pt x="755999" y="529529"/>
                    <a:pt x="820470" y="594000"/>
                    <a:pt x="899999" y="594000"/>
                  </a:cubicBezTo>
                  <a:cubicBezTo>
                    <a:pt x="979528" y="594000"/>
                    <a:pt x="1043999" y="529529"/>
                    <a:pt x="1043999" y="450000"/>
                  </a:cubicBezTo>
                  <a:cubicBezTo>
                    <a:pt x="1043999" y="370471"/>
                    <a:pt x="979528" y="306000"/>
                    <a:pt x="899999" y="306000"/>
                  </a:cubicBezTo>
                  <a:close/>
                  <a:moveTo>
                    <a:pt x="452788" y="306000"/>
                  </a:moveTo>
                  <a:cubicBezTo>
                    <a:pt x="373259" y="306000"/>
                    <a:pt x="308788" y="370471"/>
                    <a:pt x="308788" y="450000"/>
                  </a:cubicBezTo>
                  <a:cubicBezTo>
                    <a:pt x="308788" y="529529"/>
                    <a:pt x="373259" y="594000"/>
                    <a:pt x="452788" y="594000"/>
                  </a:cubicBezTo>
                  <a:cubicBezTo>
                    <a:pt x="532317" y="594000"/>
                    <a:pt x="596788" y="529529"/>
                    <a:pt x="596788" y="450000"/>
                  </a:cubicBezTo>
                  <a:cubicBezTo>
                    <a:pt x="596788" y="370471"/>
                    <a:pt x="532317" y="306000"/>
                    <a:pt x="452788" y="306000"/>
                  </a:cubicBezTo>
                  <a:close/>
                  <a:moveTo>
                    <a:pt x="149577" y="0"/>
                  </a:moveTo>
                  <a:lnTo>
                    <a:pt x="308788" y="0"/>
                  </a:lnTo>
                  <a:cubicBezTo>
                    <a:pt x="308788" y="79529"/>
                    <a:pt x="373259" y="144000"/>
                    <a:pt x="452788" y="144000"/>
                  </a:cubicBezTo>
                  <a:cubicBezTo>
                    <a:pt x="532317" y="144000"/>
                    <a:pt x="596788" y="79529"/>
                    <a:pt x="596788" y="0"/>
                  </a:cubicBezTo>
                  <a:lnTo>
                    <a:pt x="755999" y="0"/>
                  </a:lnTo>
                  <a:cubicBezTo>
                    <a:pt x="755999" y="79529"/>
                    <a:pt x="820470" y="144000"/>
                    <a:pt x="899999" y="144000"/>
                  </a:cubicBezTo>
                  <a:cubicBezTo>
                    <a:pt x="979528" y="144000"/>
                    <a:pt x="1043999" y="79529"/>
                    <a:pt x="1043999" y="0"/>
                  </a:cubicBezTo>
                  <a:lnTo>
                    <a:pt x="1203210" y="0"/>
                  </a:lnTo>
                  <a:cubicBezTo>
                    <a:pt x="1203210" y="79529"/>
                    <a:pt x="1267681" y="144000"/>
                    <a:pt x="1347210" y="144000"/>
                  </a:cubicBezTo>
                  <a:cubicBezTo>
                    <a:pt x="1426739" y="144000"/>
                    <a:pt x="1491210" y="79529"/>
                    <a:pt x="1491210" y="0"/>
                  </a:cubicBezTo>
                  <a:lnTo>
                    <a:pt x="1650423" y="0"/>
                  </a:lnTo>
                  <a:cubicBezTo>
                    <a:pt x="1650423" y="79529"/>
                    <a:pt x="1714894" y="144000"/>
                    <a:pt x="1794423" y="144000"/>
                  </a:cubicBezTo>
                  <a:lnTo>
                    <a:pt x="1800000" y="142874"/>
                  </a:lnTo>
                  <a:lnTo>
                    <a:pt x="1800000" y="307126"/>
                  </a:lnTo>
                  <a:lnTo>
                    <a:pt x="1794423" y="306000"/>
                  </a:lnTo>
                  <a:cubicBezTo>
                    <a:pt x="1714894" y="306000"/>
                    <a:pt x="1650423" y="370471"/>
                    <a:pt x="1650423" y="450000"/>
                  </a:cubicBezTo>
                  <a:cubicBezTo>
                    <a:pt x="1650423" y="529529"/>
                    <a:pt x="1714894" y="594000"/>
                    <a:pt x="1794423" y="594000"/>
                  </a:cubicBezTo>
                  <a:lnTo>
                    <a:pt x="1800000" y="592874"/>
                  </a:lnTo>
                  <a:lnTo>
                    <a:pt x="1800000" y="757126"/>
                  </a:lnTo>
                  <a:lnTo>
                    <a:pt x="1794423" y="756000"/>
                  </a:lnTo>
                  <a:cubicBezTo>
                    <a:pt x="1714894" y="756000"/>
                    <a:pt x="1650423" y="820471"/>
                    <a:pt x="1650423" y="900000"/>
                  </a:cubicBezTo>
                  <a:cubicBezTo>
                    <a:pt x="1650423" y="979529"/>
                    <a:pt x="1714894" y="1044000"/>
                    <a:pt x="1794423" y="1044000"/>
                  </a:cubicBezTo>
                  <a:lnTo>
                    <a:pt x="1800000" y="1042874"/>
                  </a:lnTo>
                  <a:lnTo>
                    <a:pt x="1800000" y="1207126"/>
                  </a:lnTo>
                  <a:lnTo>
                    <a:pt x="1794423" y="1206000"/>
                  </a:lnTo>
                  <a:cubicBezTo>
                    <a:pt x="1714894" y="1206000"/>
                    <a:pt x="1650423" y="1270471"/>
                    <a:pt x="1650423" y="1350000"/>
                  </a:cubicBezTo>
                  <a:cubicBezTo>
                    <a:pt x="1650423" y="1429529"/>
                    <a:pt x="1714894" y="1494000"/>
                    <a:pt x="1794423" y="1494000"/>
                  </a:cubicBezTo>
                  <a:lnTo>
                    <a:pt x="1800000" y="1492874"/>
                  </a:lnTo>
                  <a:lnTo>
                    <a:pt x="1800000" y="1657126"/>
                  </a:lnTo>
                  <a:lnTo>
                    <a:pt x="1794423" y="1656000"/>
                  </a:lnTo>
                  <a:cubicBezTo>
                    <a:pt x="1714894" y="1656000"/>
                    <a:pt x="1650423" y="1720471"/>
                    <a:pt x="1650423" y="1800000"/>
                  </a:cubicBezTo>
                  <a:lnTo>
                    <a:pt x="1491210" y="1800000"/>
                  </a:lnTo>
                  <a:cubicBezTo>
                    <a:pt x="1491210" y="1720471"/>
                    <a:pt x="1426739" y="1656000"/>
                    <a:pt x="1347210" y="1656000"/>
                  </a:cubicBezTo>
                  <a:cubicBezTo>
                    <a:pt x="1267681" y="1656000"/>
                    <a:pt x="1203210" y="1720471"/>
                    <a:pt x="1203210" y="1800000"/>
                  </a:cubicBezTo>
                  <a:lnTo>
                    <a:pt x="1043999" y="1800000"/>
                  </a:lnTo>
                  <a:cubicBezTo>
                    <a:pt x="1043999" y="1720471"/>
                    <a:pt x="979528" y="1656000"/>
                    <a:pt x="899999" y="1656000"/>
                  </a:cubicBezTo>
                  <a:cubicBezTo>
                    <a:pt x="820470" y="1656000"/>
                    <a:pt x="755999" y="1720471"/>
                    <a:pt x="755999" y="1800000"/>
                  </a:cubicBezTo>
                  <a:lnTo>
                    <a:pt x="596788" y="1800000"/>
                  </a:lnTo>
                  <a:cubicBezTo>
                    <a:pt x="596788" y="1720471"/>
                    <a:pt x="532317" y="1656000"/>
                    <a:pt x="452788" y="1656000"/>
                  </a:cubicBezTo>
                  <a:cubicBezTo>
                    <a:pt x="373259" y="1656000"/>
                    <a:pt x="308788" y="1720471"/>
                    <a:pt x="308788" y="1800000"/>
                  </a:cubicBezTo>
                  <a:lnTo>
                    <a:pt x="149577" y="1800000"/>
                  </a:lnTo>
                  <a:cubicBezTo>
                    <a:pt x="149577" y="1720471"/>
                    <a:pt x="85106" y="1656000"/>
                    <a:pt x="5577" y="1656000"/>
                  </a:cubicBezTo>
                  <a:lnTo>
                    <a:pt x="0" y="1657126"/>
                  </a:lnTo>
                  <a:lnTo>
                    <a:pt x="0" y="1492874"/>
                  </a:lnTo>
                  <a:lnTo>
                    <a:pt x="5577" y="1494000"/>
                  </a:lnTo>
                  <a:cubicBezTo>
                    <a:pt x="85106" y="1494000"/>
                    <a:pt x="149577" y="1429529"/>
                    <a:pt x="149577" y="1350000"/>
                  </a:cubicBezTo>
                  <a:cubicBezTo>
                    <a:pt x="149577" y="1270471"/>
                    <a:pt x="85106" y="1206000"/>
                    <a:pt x="5577" y="1206000"/>
                  </a:cubicBezTo>
                  <a:lnTo>
                    <a:pt x="0" y="1207126"/>
                  </a:lnTo>
                  <a:lnTo>
                    <a:pt x="0" y="1042874"/>
                  </a:lnTo>
                  <a:lnTo>
                    <a:pt x="5577" y="1044000"/>
                  </a:lnTo>
                  <a:cubicBezTo>
                    <a:pt x="85106" y="1044000"/>
                    <a:pt x="149577" y="979529"/>
                    <a:pt x="149577" y="900000"/>
                  </a:cubicBezTo>
                  <a:cubicBezTo>
                    <a:pt x="149577" y="820471"/>
                    <a:pt x="85106" y="756000"/>
                    <a:pt x="5577" y="756000"/>
                  </a:cubicBezTo>
                  <a:lnTo>
                    <a:pt x="0" y="757126"/>
                  </a:lnTo>
                  <a:lnTo>
                    <a:pt x="0" y="592874"/>
                  </a:lnTo>
                  <a:lnTo>
                    <a:pt x="5577" y="594000"/>
                  </a:lnTo>
                  <a:cubicBezTo>
                    <a:pt x="85106" y="594000"/>
                    <a:pt x="149577" y="529529"/>
                    <a:pt x="149577" y="450000"/>
                  </a:cubicBezTo>
                  <a:cubicBezTo>
                    <a:pt x="149577" y="370471"/>
                    <a:pt x="85106" y="306000"/>
                    <a:pt x="5577" y="306000"/>
                  </a:cubicBezTo>
                  <a:lnTo>
                    <a:pt x="0" y="307126"/>
                  </a:lnTo>
                  <a:lnTo>
                    <a:pt x="0" y="142874"/>
                  </a:lnTo>
                  <a:lnTo>
                    <a:pt x="5577" y="144000"/>
                  </a:lnTo>
                  <a:cubicBezTo>
                    <a:pt x="85106" y="144000"/>
                    <a:pt x="149577" y="79529"/>
                    <a:pt x="149577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Top"/>
              <a:lightRig rig="harsh" dir="t">
                <a:rot lat="0" lon="0" rev="8400000"/>
              </a:lightRig>
            </a:scene3d>
            <a:sp3d z="1016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C62FEBC9-54AC-42B3-8002-59EDAE9AE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8973" y="2191490"/>
              <a:ext cx="1440000" cy="1440000"/>
            </a:xfrm>
            <a:custGeom>
              <a:avLst/>
              <a:gdLst>
                <a:gd name="connsiteX0" fmla="*/ 1347210 w 1800000"/>
                <a:gd name="connsiteY0" fmla="*/ 1206000 h 1800000"/>
                <a:gd name="connsiteX1" fmla="*/ 1203210 w 1800000"/>
                <a:gd name="connsiteY1" fmla="*/ 1350000 h 1800000"/>
                <a:gd name="connsiteX2" fmla="*/ 1347210 w 1800000"/>
                <a:gd name="connsiteY2" fmla="*/ 1494000 h 1800000"/>
                <a:gd name="connsiteX3" fmla="*/ 1491210 w 1800000"/>
                <a:gd name="connsiteY3" fmla="*/ 1350000 h 1800000"/>
                <a:gd name="connsiteX4" fmla="*/ 1347210 w 1800000"/>
                <a:gd name="connsiteY4" fmla="*/ 1206000 h 1800000"/>
                <a:gd name="connsiteX5" fmla="*/ 899999 w 1800000"/>
                <a:gd name="connsiteY5" fmla="*/ 1206000 h 1800000"/>
                <a:gd name="connsiteX6" fmla="*/ 755999 w 1800000"/>
                <a:gd name="connsiteY6" fmla="*/ 1350000 h 1800000"/>
                <a:gd name="connsiteX7" fmla="*/ 899999 w 1800000"/>
                <a:gd name="connsiteY7" fmla="*/ 1494000 h 1800000"/>
                <a:gd name="connsiteX8" fmla="*/ 1043999 w 1800000"/>
                <a:gd name="connsiteY8" fmla="*/ 1350000 h 1800000"/>
                <a:gd name="connsiteX9" fmla="*/ 899999 w 1800000"/>
                <a:gd name="connsiteY9" fmla="*/ 1206000 h 1800000"/>
                <a:gd name="connsiteX10" fmla="*/ 452788 w 1800000"/>
                <a:gd name="connsiteY10" fmla="*/ 1206000 h 1800000"/>
                <a:gd name="connsiteX11" fmla="*/ 308788 w 1800000"/>
                <a:gd name="connsiteY11" fmla="*/ 1350000 h 1800000"/>
                <a:gd name="connsiteX12" fmla="*/ 452788 w 1800000"/>
                <a:gd name="connsiteY12" fmla="*/ 1494000 h 1800000"/>
                <a:gd name="connsiteX13" fmla="*/ 596788 w 1800000"/>
                <a:gd name="connsiteY13" fmla="*/ 1350000 h 1800000"/>
                <a:gd name="connsiteX14" fmla="*/ 452788 w 1800000"/>
                <a:gd name="connsiteY14" fmla="*/ 1206000 h 1800000"/>
                <a:gd name="connsiteX15" fmla="*/ 1347210 w 1800000"/>
                <a:gd name="connsiteY15" fmla="*/ 756000 h 1800000"/>
                <a:gd name="connsiteX16" fmla="*/ 1203210 w 1800000"/>
                <a:gd name="connsiteY16" fmla="*/ 900000 h 1800000"/>
                <a:gd name="connsiteX17" fmla="*/ 1347210 w 1800000"/>
                <a:gd name="connsiteY17" fmla="*/ 1044000 h 1800000"/>
                <a:gd name="connsiteX18" fmla="*/ 1491210 w 1800000"/>
                <a:gd name="connsiteY18" fmla="*/ 900000 h 1800000"/>
                <a:gd name="connsiteX19" fmla="*/ 1347210 w 1800000"/>
                <a:gd name="connsiteY19" fmla="*/ 756000 h 1800000"/>
                <a:gd name="connsiteX20" fmla="*/ 899999 w 1800000"/>
                <a:gd name="connsiteY20" fmla="*/ 756000 h 1800000"/>
                <a:gd name="connsiteX21" fmla="*/ 755999 w 1800000"/>
                <a:gd name="connsiteY21" fmla="*/ 900000 h 1800000"/>
                <a:gd name="connsiteX22" fmla="*/ 899999 w 1800000"/>
                <a:gd name="connsiteY22" fmla="*/ 1044000 h 1800000"/>
                <a:gd name="connsiteX23" fmla="*/ 1043999 w 1800000"/>
                <a:gd name="connsiteY23" fmla="*/ 900000 h 1800000"/>
                <a:gd name="connsiteX24" fmla="*/ 899999 w 1800000"/>
                <a:gd name="connsiteY24" fmla="*/ 756000 h 1800000"/>
                <a:gd name="connsiteX25" fmla="*/ 452788 w 1800000"/>
                <a:gd name="connsiteY25" fmla="*/ 756000 h 1800000"/>
                <a:gd name="connsiteX26" fmla="*/ 308788 w 1800000"/>
                <a:gd name="connsiteY26" fmla="*/ 900000 h 1800000"/>
                <a:gd name="connsiteX27" fmla="*/ 452788 w 1800000"/>
                <a:gd name="connsiteY27" fmla="*/ 1044000 h 1800000"/>
                <a:gd name="connsiteX28" fmla="*/ 596788 w 1800000"/>
                <a:gd name="connsiteY28" fmla="*/ 900000 h 1800000"/>
                <a:gd name="connsiteX29" fmla="*/ 452788 w 1800000"/>
                <a:gd name="connsiteY29" fmla="*/ 756000 h 1800000"/>
                <a:gd name="connsiteX30" fmla="*/ 1347210 w 1800000"/>
                <a:gd name="connsiteY30" fmla="*/ 306000 h 1800000"/>
                <a:gd name="connsiteX31" fmla="*/ 1203210 w 1800000"/>
                <a:gd name="connsiteY31" fmla="*/ 450000 h 1800000"/>
                <a:gd name="connsiteX32" fmla="*/ 1347210 w 1800000"/>
                <a:gd name="connsiteY32" fmla="*/ 594000 h 1800000"/>
                <a:gd name="connsiteX33" fmla="*/ 1491210 w 1800000"/>
                <a:gd name="connsiteY33" fmla="*/ 450000 h 1800000"/>
                <a:gd name="connsiteX34" fmla="*/ 1347210 w 1800000"/>
                <a:gd name="connsiteY34" fmla="*/ 306000 h 1800000"/>
                <a:gd name="connsiteX35" fmla="*/ 899999 w 1800000"/>
                <a:gd name="connsiteY35" fmla="*/ 306000 h 1800000"/>
                <a:gd name="connsiteX36" fmla="*/ 755999 w 1800000"/>
                <a:gd name="connsiteY36" fmla="*/ 450000 h 1800000"/>
                <a:gd name="connsiteX37" fmla="*/ 899999 w 1800000"/>
                <a:gd name="connsiteY37" fmla="*/ 594000 h 1800000"/>
                <a:gd name="connsiteX38" fmla="*/ 1043999 w 1800000"/>
                <a:gd name="connsiteY38" fmla="*/ 450000 h 1800000"/>
                <a:gd name="connsiteX39" fmla="*/ 899999 w 1800000"/>
                <a:gd name="connsiteY39" fmla="*/ 306000 h 1800000"/>
                <a:gd name="connsiteX40" fmla="*/ 452788 w 1800000"/>
                <a:gd name="connsiteY40" fmla="*/ 306000 h 1800000"/>
                <a:gd name="connsiteX41" fmla="*/ 308788 w 1800000"/>
                <a:gd name="connsiteY41" fmla="*/ 450000 h 1800000"/>
                <a:gd name="connsiteX42" fmla="*/ 452788 w 1800000"/>
                <a:gd name="connsiteY42" fmla="*/ 594000 h 1800000"/>
                <a:gd name="connsiteX43" fmla="*/ 596788 w 1800000"/>
                <a:gd name="connsiteY43" fmla="*/ 450000 h 1800000"/>
                <a:gd name="connsiteX44" fmla="*/ 452788 w 1800000"/>
                <a:gd name="connsiteY44" fmla="*/ 306000 h 1800000"/>
                <a:gd name="connsiteX45" fmla="*/ 149577 w 1800000"/>
                <a:gd name="connsiteY45" fmla="*/ 0 h 1800000"/>
                <a:gd name="connsiteX46" fmla="*/ 308788 w 1800000"/>
                <a:gd name="connsiteY46" fmla="*/ 0 h 1800000"/>
                <a:gd name="connsiteX47" fmla="*/ 452788 w 1800000"/>
                <a:gd name="connsiteY47" fmla="*/ 144000 h 1800000"/>
                <a:gd name="connsiteX48" fmla="*/ 596788 w 1800000"/>
                <a:gd name="connsiteY48" fmla="*/ 0 h 1800000"/>
                <a:gd name="connsiteX49" fmla="*/ 755999 w 1800000"/>
                <a:gd name="connsiteY49" fmla="*/ 0 h 1800000"/>
                <a:gd name="connsiteX50" fmla="*/ 899999 w 1800000"/>
                <a:gd name="connsiteY50" fmla="*/ 144000 h 1800000"/>
                <a:gd name="connsiteX51" fmla="*/ 1043999 w 1800000"/>
                <a:gd name="connsiteY51" fmla="*/ 0 h 1800000"/>
                <a:gd name="connsiteX52" fmla="*/ 1203210 w 1800000"/>
                <a:gd name="connsiteY52" fmla="*/ 0 h 1800000"/>
                <a:gd name="connsiteX53" fmla="*/ 1347210 w 1800000"/>
                <a:gd name="connsiteY53" fmla="*/ 144000 h 1800000"/>
                <a:gd name="connsiteX54" fmla="*/ 1491210 w 1800000"/>
                <a:gd name="connsiteY54" fmla="*/ 0 h 1800000"/>
                <a:gd name="connsiteX55" fmla="*/ 1650423 w 1800000"/>
                <a:gd name="connsiteY55" fmla="*/ 0 h 1800000"/>
                <a:gd name="connsiteX56" fmla="*/ 1794423 w 1800000"/>
                <a:gd name="connsiteY56" fmla="*/ 144000 h 1800000"/>
                <a:gd name="connsiteX57" fmla="*/ 1800000 w 1800000"/>
                <a:gd name="connsiteY57" fmla="*/ 142874 h 1800000"/>
                <a:gd name="connsiteX58" fmla="*/ 1800000 w 1800000"/>
                <a:gd name="connsiteY58" fmla="*/ 307126 h 1800000"/>
                <a:gd name="connsiteX59" fmla="*/ 1794423 w 1800000"/>
                <a:gd name="connsiteY59" fmla="*/ 306000 h 1800000"/>
                <a:gd name="connsiteX60" fmla="*/ 1650423 w 1800000"/>
                <a:gd name="connsiteY60" fmla="*/ 450000 h 1800000"/>
                <a:gd name="connsiteX61" fmla="*/ 1794423 w 1800000"/>
                <a:gd name="connsiteY61" fmla="*/ 594000 h 1800000"/>
                <a:gd name="connsiteX62" fmla="*/ 1800000 w 1800000"/>
                <a:gd name="connsiteY62" fmla="*/ 592874 h 1800000"/>
                <a:gd name="connsiteX63" fmla="*/ 1800000 w 1800000"/>
                <a:gd name="connsiteY63" fmla="*/ 757126 h 1800000"/>
                <a:gd name="connsiteX64" fmla="*/ 1794423 w 1800000"/>
                <a:gd name="connsiteY64" fmla="*/ 756000 h 1800000"/>
                <a:gd name="connsiteX65" fmla="*/ 1650423 w 1800000"/>
                <a:gd name="connsiteY65" fmla="*/ 900000 h 1800000"/>
                <a:gd name="connsiteX66" fmla="*/ 1794423 w 1800000"/>
                <a:gd name="connsiteY66" fmla="*/ 1044000 h 1800000"/>
                <a:gd name="connsiteX67" fmla="*/ 1800000 w 1800000"/>
                <a:gd name="connsiteY67" fmla="*/ 1042874 h 1800000"/>
                <a:gd name="connsiteX68" fmla="*/ 1800000 w 1800000"/>
                <a:gd name="connsiteY68" fmla="*/ 1207126 h 1800000"/>
                <a:gd name="connsiteX69" fmla="*/ 1794423 w 1800000"/>
                <a:gd name="connsiteY69" fmla="*/ 1206000 h 1800000"/>
                <a:gd name="connsiteX70" fmla="*/ 1650423 w 1800000"/>
                <a:gd name="connsiteY70" fmla="*/ 1350000 h 1800000"/>
                <a:gd name="connsiteX71" fmla="*/ 1794423 w 1800000"/>
                <a:gd name="connsiteY71" fmla="*/ 1494000 h 1800000"/>
                <a:gd name="connsiteX72" fmla="*/ 1800000 w 1800000"/>
                <a:gd name="connsiteY72" fmla="*/ 1492874 h 1800000"/>
                <a:gd name="connsiteX73" fmla="*/ 1800000 w 1800000"/>
                <a:gd name="connsiteY73" fmla="*/ 1657126 h 1800000"/>
                <a:gd name="connsiteX74" fmla="*/ 1794423 w 1800000"/>
                <a:gd name="connsiteY74" fmla="*/ 1656000 h 1800000"/>
                <a:gd name="connsiteX75" fmla="*/ 1650423 w 1800000"/>
                <a:gd name="connsiteY75" fmla="*/ 1800000 h 1800000"/>
                <a:gd name="connsiteX76" fmla="*/ 1491210 w 1800000"/>
                <a:gd name="connsiteY76" fmla="*/ 1800000 h 1800000"/>
                <a:gd name="connsiteX77" fmla="*/ 1347210 w 1800000"/>
                <a:gd name="connsiteY77" fmla="*/ 1656000 h 1800000"/>
                <a:gd name="connsiteX78" fmla="*/ 1203210 w 1800000"/>
                <a:gd name="connsiteY78" fmla="*/ 1800000 h 1800000"/>
                <a:gd name="connsiteX79" fmla="*/ 1043999 w 1800000"/>
                <a:gd name="connsiteY79" fmla="*/ 1800000 h 1800000"/>
                <a:gd name="connsiteX80" fmla="*/ 899999 w 1800000"/>
                <a:gd name="connsiteY80" fmla="*/ 1656000 h 1800000"/>
                <a:gd name="connsiteX81" fmla="*/ 755999 w 1800000"/>
                <a:gd name="connsiteY81" fmla="*/ 1800000 h 1800000"/>
                <a:gd name="connsiteX82" fmla="*/ 596788 w 1800000"/>
                <a:gd name="connsiteY82" fmla="*/ 1800000 h 1800000"/>
                <a:gd name="connsiteX83" fmla="*/ 452788 w 1800000"/>
                <a:gd name="connsiteY83" fmla="*/ 1656000 h 1800000"/>
                <a:gd name="connsiteX84" fmla="*/ 308788 w 1800000"/>
                <a:gd name="connsiteY84" fmla="*/ 1800000 h 1800000"/>
                <a:gd name="connsiteX85" fmla="*/ 149577 w 1800000"/>
                <a:gd name="connsiteY85" fmla="*/ 1800000 h 1800000"/>
                <a:gd name="connsiteX86" fmla="*/ 5577 w 1800000"/>
                <a:gd name="connsiteY86" fmla="*/ 1656000 h 1800000"/>
                <a:gd name="connsiteX87" fmla="*/ 0 w 1800000"/>
                <a:gd name="connsiteY87" fmla="*/ 1657126 h 1800000"/>
                <a:gd name="connsiteX88" fmla="*/ 0 w 1800000"/>
                <a:gd name="connsiteY88" fmla="*/ 1492874 h 1800000"/>
                <a:gd name="connsiteX89" fmla="*/ 5577 w 1800000"/>
                <a:gd name="connsiteY89" fmla="*/ 1494000 h 1800000"/>
                <a:gd name="connsiteX90" fmla="*/ 149577 w 1800000"/>
                <a:gd name="connsiteY90" fmla="*/ 1350000 h 1800000"/>
                <a:gd name="connsiteX91" fmla="*/ 5577 w 1800000"/>
                <a:gd name="connsiteY91" fmla="*/ 1206000 h 1800000"/>
                <a:gd name="connsiteX92" fmla="*/ 0 w 1800000"/>
                <a:gd name="connsiteY92" fmla="*/ 1207126 h 1800000"/>
                <a:gd name="connsiteX93" fmla="*/ 0 w 1800000"/>
                <a:gd name="connsiteY93" fmla="*/ 1042874 h 1800000"/>
                <a:gd name="connsiteX94" fmla="*/ 5577 w 1800000"/>
                <a:gd name="connsiteY94" fmla="*/ 1044000 h 1800000"/>
                <a:gd name="connsiteX95" fmla="*/ 149577 w 1800000"/>
                <a:gd name="connsiteY95" fmla="*/ 900000 h 1800000"/>
                <a:gd name="connsiteX96" fmla="*/ 5577 w 1800000"/>
                <a:gd name="connsiteY96" fmla="*/ 756000 h 1800000"/>
                <a:gd name="connsiteX97" fmla="*/ 0 w 1800000"/>
                <a:gd name="connsiteY97" fmla="*/ 757126 h 1800000"/>
                <a:gd name="connsiteX98" fmla="*/ 0 w 1800000"/>
                <a:gd name="connsiteY98" fmla="*/ 592874 h 1800000"/>
                <a:gd name="connsiteX99" fmla="*/ 5577 w 1800000"/>
                <a:gd name="connsiteY99" fmla="*/ 594000 h 1800000"/>
                <a:gd name="connsiteX100" fmla="*/ 149577 w 1800000"/>
                <a:gd name="connsiteY100" fmla="*/ 450000 h 1800000"/>
                <a:gd name="connsiteX101" fmla="*/ 5577 w 1800000"/>
                <a:gd name="connsiteY101" fmla="*/ 306000 h 1800000"/>
                <a:gd name="connsiteX102" fmla="*/ 0 w 1800000"/>
                <a:gd name="connsiteY102" fmla="*/ 307126 h 1800000"/>
                <a:gd name="connsiteX103" fmla="*/ 0 w 1800000"/>
                <a:gd name="connsiteY103" fmla="*/ 142874 h 1800000"/>
                <a:gd name="connsiteX104" fmla="*/ 5577 w 1800000"/>
                <a:gd name="connsiteY104" fmla="*/ 144000 h 1800000"/>
                <a:gd name="connsiteX105" fmla="*/ 149577 w 1800000"/>
                <a:gd name="connsiteY105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800000" h="1800000">
                  <a:moveTo>
                    <a:pt x="1347210" y="1206000"/>
                  </a:moveTo>
                  <a:cubicBezTo>
                    <a:pt x="1267681" y="1206000"/>
                    <a:pt x="1203210" y="1270471"/>
                    <a:pt x="1203210" y="1350000"/>
                  </a:cubicBezTo>
                  <a:cubicBezTo>
                    <a:pt x="1203210" y="1429529"/>
                    <a:pt x="1267681" y="1494000"/>
                    <a:pt x="1347210" y="1494000"/>
                  </a:cubicBezTo>
                  <a:cubicBezTo>
                    <a:pt x="1426739" y="1494000"/>
                    <a:pt x="1491210" y="1429529"/>
                    <a:pt x="1491210" y="1350000"/>
                  </a:cubicBezTo>
                  <a:cubicBezTo>
                    <a:pt x="1491210" y="1270471"/>
                    <a:pt x="1426739" y="1206000"/>
                    <a:pt x="1347210" y="1206000"/>
                  </a:cubicBezTo>
                  <a:close/>
                  <a:moveTo>
                    <a:pt x="899999" y="1206000"/>
                  </a:moveTo>
                  <a:cubicBezTo>
                    <a:pt x="820470" y="1206000"/>
                    <a:pt x="755999" y="1270471"/>
                    <a:pt x="755999" y="1350000"/>
                  </a:cubicBezTo>
                  <a:cubicBezTo>
                    <a:pt x="755999" y="1429529"/>
                    <a:pt x="820470" y="1494000"/>
                    <a:pt x="899999" y="1494000"/>
                  </a:cubicBezTo>
                  <a:cubicBezTo>
                    <a:pt x="979528" y="1494000"/>
                    <a:pt x="1043999" y="1429529"/>
                    <a:pt x="1043999" y="1350000"/>
                  </a:cubicBezTo>
                  <a:cubicBezTo>
                    <a:pt x="1043999" y="1270471"/>
                    <a:pt x="979528" y="1206000"/>
                    <a:pt x="899999" y="1206000"/>
                  </a:cubicBezTo>
                  <a:close/>
                  <a:moveTo>
                    <a:pt x="452788" y="1206000"/>
                  </a:moveTo>
                  <a:cubicBezTo>
                    <a:pt x="373259" y="1206000"/>
                    <a:pt x="308788" y="1270471"/>
                    <a:pt x="308788" y="1350000"/>
                  </a:cubicBezTo>
                  <a:cubicBezTo>
                    <a:pt x="308788" y="1429529"/>
                    <a:pt x="373259" y="1494000"/>
                    <a:pt x="452788" y="1494000"/>
                  </a:cubicBezTo>
                  <a:cubicBezTo>
                    <a:pt x="532317" y="1494000"/>
                    <a:pt x="596788" y="1429529"/>
                    <a:pt x="596788" y="1350000"/>
                  </a:cubicBezTo>
                  <a:cubicBezTo>
                    <a:pt x="596788" y="1270471"/>
                    <a:pt x="532317" y="1206000"/>
                    <a:pt x="452788" y="1206000"/>
                  </a:cubicBezTo>
                  <a:close/>
                  <a:moveTo>
                    <a:pt x="1347210" y="756000"/>
                  </a:moveTo>
                  <a:cubicBezTo>
                    <a:pt x="1267681" y="756000"/>
                    <a:pt x="1203210" y="820471"/>
                    <a:pt x="1203210" y="900000"/>
                  </a:cubicBezTo>
                  <a:cubicBezTo>
                    <a:pt x="1203210" y="979529"/>
                    <a:pt x="1267681" y="1044000"/>
                    <a:pt x="1347210" y="1044000"/>
                  </a:cubicBezTo>
                  <a:cubicBezTo>
                    <a:pt x="1426739" y="1044000"/>
                    <a:pt x="1491210" y="979529"/>
                    <a:pt x="1491210" y="900000"/>
                  </a:cubicBezTo>
                  <a:cubicBezTo>
                    <a:pt x="1491210" y="820471"/>
                    <a:pt x="1426739" y="756000"/>
                    <a:pt x="1347210" y="756000"/>
                  </a:cubicBezTo>
                  <a:close/>
                  <a:moveTo>
                    <a:pt x="899999" y="756000"/>
                  </a:moveTo>
                  <a:cubicBezTo>
                    <a:pt x="820470" y="756000"/>
                    <a:pt x="755999" y="820471"/>
                    <a:pt x="755999" y="900000"/>
                  </a:cubicBezTo>
                  <a:cubicBezTo>
                    <a:pt x="755999" y="979529"/>
                    <a:pt x="820470" y="1044000"/>
                    <a:pt x="899999" y="1044000"/>
                  </a:cubicBezTo>
                  <a:cubicBezTo>
                    <a:pt x="979528" y="1044000"/>
                    <a:pt x="1043999" y="979529"/>
                    <a:pt x="1043999" y="900000"/>
                  </a:cubicBezTo>
                  <a:cubicBezTo>
                    <a:pt x="1043999" y="820471"/>
                    <a:pt x="979528" y="756000"/>
                    <a:pt x="899999" y="756000"/>
                  </a:cubicBezTo>
                  <a:close/>
                  <a:moveTo>
                    <a:pt x="452788" y="756000"/>
                  </a:moveTo>
                  <a:cubicBezTo>
                    <a:pt x="373259" y="756000"/>
                    <a:pt x="308788" y="820471"/>
                    <a:pt x="308788" y="900000"/>
                  </a:cubicBezTo>
                  <a:cubicBezTo>
                    <a:pt x="308788" y="979529"/>
                    <a:pt x="373259" y="1044000"/>
                    <a:pt x="452788" y="1044000"/>
                  </a:cubicBezTo>
                  <a:cubicBezTo>
                    <a:pt x="532317" y="1044000"/>
                    <a:pt x="596788" y="979529"/>
                    <a:pt x="596788" y="900000"/>
                  </a:cubicBezTo>
                  <a:cubicBezTo>
                    <a:pt x="596788" y="820471"/>
                    <a:pt x="532317" y="756000"/>
                    <a:pt x="452788" y="756000"/>
                  </a:cubicBezTo>
                  <a:close/>
                  <a:moveTo>
                    <a:pt x="1347210" y="306000"/>
                  </a:moveTo>
                  <a:cubicBezTo>
                    <a:pt x="1267681" y="306000"/>
                    <a:pt x="1203210" y="370471"/>
                    <a:pt x="1203210" y="450000"/>
                  </a:cubicBezTo>
                  <a:cubicBezTo>
                    <a:pt x="1203210" y="529529"/>
                    <a:pt x="1267681" y="594000"/>
                    <a:pt x="1347210" y="594000"/>
                  </a:cubicBezTo>
                  <a:cubicBezTo>
                    <a:pt x="1426739" y="594000"/>
                    <a:pt x="1491210" y="529529"/>
                    <a:pt x="1491210" y="450000"/>
                  </a:cubicBezTo>
                  <a:cubicBezTo>
                    <a:pt x="1491210" y="370471"/>
                    <a:pt x="1426739" y="306000"/>
                    <a:pt x="1347210" y="306000"/>
                  </a:cubicBezTo>
                  <a:close/>
                  <a:moveTo>
                    <a:pt x="899999" y="306000"/>
                  </a:moveTo>
                  <a:cubicBezTo>
                    <a:pt x="820470" y="306000"/>
                    <a:pt x="755999" y="370471"/>
                    <a:pt x="755999" y="450000"/>
                  </a:cubicBezTo>
                  <a:cubicBezTo>
                    <a:pt x="755999" y="529529"/>
                    <a:pt x="820470" y="594000"/>
                    <a:pt x="899999" y="594000"/>
                  </a:cubicBezTo>
                  <a:cubicBezTo>
                    <a:pt x="979528" y="594000"/>
                    <a:pt x="1043999" y="529529"/>
                    <a:pt x="1043999" y="450000"/>
                  </a:cubicBezTo>
                  <a:cubicBezTo>
                    <a:pt x="1043999" y="370471"/>
                    <a:pt x="979528" y="306000"/>
                    <a:pt x="899999" y="306000"/>
                  </a:cubicBezTo>
                  <a:close/>
                  <a:moveTo>
                    <a:pt x="452788" y="306000"/>
                  </a:moveTo>
                  <a:cubicBezTo>
                    <a:pt x="373259" y="306000"/>
                    <a:pt x="308788" y="370471"/>
                    <a:pt x="308788" y="450000"/>
                  </a:cubicBezTo>
                  <a:cubicBezTo>
                    <a:pt x="308788" y="529529"/>
                    <a:pt x="373259" y="594000"/>
                    <a:pt x="452788" y="594000"/>
                  </a:cubicBezTo>
                  <a:cubicBezTo>
                    <a:pt x="532317" y="594000"/>
                    <a:pt x="596788" y="529529"/>
                    <a:pt x="596788" y="450000"/>
                  </a:cubicBezTo>
                  <a:cubicBezTo>
                    <a:pt x="596788" y="370471"/>
                    <a:pt x="532317" y="306000"/>
                    <a:pt x="452788" y="306000"/>
                  </a:cubicBezTo>
                  <a:close/>
                  <a:moveTo>
                    <a:pt x="149577" y="0"/>
                  </a:moveTo>
                  <a:lnTo>
                    <a:pt x="308788" y="0"/>
                  </a:lnTo>
                  <a:cubicBezTo>
                    <a:pt x="308788" y="79529"/>
                    <a:pt x="373259" y="144000"/>
                    <a:pt x="452788" y="144000"/>
                  </a:cubicBezTo>
                  <a:cubicBezTo>
                    <a:pt x="532317" y="144000"/>
                    <a:pt x="596788" y="79529"/>
                    <a:pt x="596788" y="0"/>
                  </a:cubicBezTo>
                  <a:lnTo>
                    <a:pt x="755999" y="0"/>
                  </a:lnTo>
                  <a:cubicBezTo>
                    <a:pt x="755999" y="79529"/>
                    <a:pt x="820470" y="144000"/>
                    <a:pt x="899999" y="144000"/>
                  </a:cubicBezTo>
                  <a:cubicBezTo>
                    <a:pt x="979528" y="144000"/>
                    <a:pt x="1043999" y="79529"/>
                    <a:pt x="1043999" y="0"/>
                  </a:cubicBezTo>
                  <a:lnTo>
                    <a:pt x="1203210" y="0"/>
                  </a:lnTo>
                  <a:cubicBezTo>
                    <a:pt x="1203210" y="79529"/>
                    <a:pt x="1267681" y="144000"/>
                    <a:pt x="1347210" y="144000"/>
                  </a:cubicBezTo>
                  <a:cubicBezTo>
                    <a:pt x="1426739" y="144000"/>
                    <a:pt x="1491210" y="79529"/>
                    <a:pt x="1491210" y="0"/>
                  </a:cubicBezTo>
                  <a:lnTo>
                    <a:pt x="1650423" y="0"/>
                  </a:lnTo>
                  <a:cubicBezTo>
                    <a:pt x="1650423" y="79529"/>
                    <a:pt x="1714894" y="144000"/>
                    <a:pt x="1794423" y="144000"/>
                  </a:cubicBezTo>
                  <a:lnTo>
                    <a:pt x="1800000" y="142874"/>
                  </a:lnTo>
                  <a:lnTo>
                    <a:pt x="1800000" y="307126"/>
                  </a:lnTo>
                  <a:lnTo>
                    <a:pt x="1794423" y="306000"/>
                  </a:lnTo>
                  <a:cubicBezTo>
                    <a:pt x="1714894" y="306000"/>
                    <a:pt x="1650423" y="370471"/>
                    <a:pt x="1650423" y="450000"/>
                  </a:cubicBezTo>
                  <a:cubicBezTo>
                    <a:pt x="1650423" y="529529"/>
                    <a:pt x="1714894" y="594000"/>
                    <a:pt x="1794423" y="594000"/>
                  </a:cubicBezTo>
                  <a:lnTo>
                    <a:pt x="1800000" y="592874"/>
                  </a:lnTo>
                  <a:lnTo>
                    <a:pt x="1800000" y="757126"/>
                  </a:lnTo>
                  <a:lnTo>
                    <a:pt x="1794423" y="756000"/>
                  </a:lnTo>
                  <a:cubicBezTo>
                    <a:pt x="1714894" y="756000"/>
                    <a:pt x="1650423" y="820471"/>
                    <a:pt x="1650423" y="900000"/>
                  </a:cubicBezTo>
                  <a:cubicBezTo>
                    <a:pt x="1650423" y="979529"/>
                    <a:pt x="1714894" y="1044000"/>
                    <a:pt x="1794423" y="1044000"/>
                  </a:cubicBezTo>
                  <a:lnTo>
                    <a:pt x="1800000" y="1042874"/>
                  </a:lnTo>
                  <a:lnTo>
                    <a:pt x="1800000" y="1207126"/>
                  </a:lnTo>
                  <a:lnTo>
                    <a:pt x="1794423" y="1206000"/>
                  </a:lnTo>
                  <a:cubicBezTo>
                    <a:pt x="1714894" y="1206000"/>
                    <a:pt x="1650423" y="1270471"/>
                    <a:pt x="1650423" y="1350000"/>
                  </a:cubicBezTo>
                  <a:cubicBezTo>
                    <a:pt x="1650423" y="1429529"/>
                    <a:pt x="1714894" y="1494000"/>
                    <a:pt x="1794423" y="1494000"/>
                  </a:cubicBezTo>
                  <a:lnTo>
                    <a:pt x="1800000" y="1492874"/>
                  </a:lnTo>
                  <a:lnTo>
                    <a:pt x="1800000" y="1657126"/>
                  </a:lnTo>
                  <a:lnTo>
                    <a:pt x="1794423" y="1656000"/>
                  </a:lnTo>
                  <a:cubicBezTo>
                    <a:pt x="1714894" y="1656000"/>
                    <a:pt x="1650423" y="1720471"/>
                    <a:pt x="1650423" y="1800000"/>
                  </a:cubicBezTo>
                  <a:lnTo>
                    <a:pt x="1491210" y="1800000"/>
                  </a:lnTo>
                  <a:cubicBezTo>
                    <a:pt x="1491210" y="1720471"/>
                    <a:pt x="1426739" y="1656000"/>
                    <a:pt x="1347210" y="1656000"/>
                  </a:cubicBezTo>
                  <a:cubicBezTo>
                    <a:pt x="1267681" y="1656000"/>
                    <a:pt x="1203210" y="1720471"/>
                    <a:pt x="1203210" y="1800000"/>
                  </a:cubicBezTo>
                  <a:lnTo>
                    <a:pt x="1043999" y="1800000"/>
                  </a:lnTo>
                  <a:cubicBezTo>
                    <a:pt x="1043999" y="1720471"/>
                    <a:pt x="979528" y="1656000"/>
                    <a:pt x="899999" y="1656000"/>
                  </a:cubicBezTo>
                  <a:cubicBezTo>
                    <a:pt x="820470" y="1656000"/>
                    <a:pt x="755999" y="1720471"/>
                    <a:pt x="755999" y="1800000"/>
                  </a:cubicBezTo>
                  <a:lnTo>
                    <a:pt x="596788" y="1800000"/>
                  </a:lnTo>
                  <a:cubicBezTo>
                    <a:pt x="596788" y="1720471"/>
                    <a:pt x="532317" y="1656000"/>
                    <a:pt x="452788" y="1656000"/>
                  </a:cubicBezTo>
                  <a:cubicBezTo>
                    <a:pt x="373259" y="1656000"/>
                    <a:pt x="308788" y="1720471"/>
                    <a:pt x="308788" y="1800000"/>
                  </a:cubicBezTo>
                  <a:lnTo>
                    <a:pt x="149577" y="1800000"/>
                  </a:lnTo>
                  <a:cubicBezTo>
                    <a:pt x="149577" y="1720471"/>
                    <a:pt x="85106" y="1656000"/>
                    <a:pt x="5577" y="1656000"/>
                  </a:cubicBezTo>
                  <a:lnTo>
                    <a:pt x="0" y="1657126"/>
                  </a:lnTo>
                  <a:lnTo>
                    <a:pt x="0" y="1492874"/>
                  </a:lnTo>
                  <a:lnTo>
                    <a:pt x="5577" y="1494000"/>
                  </a:lnTo>
                  <a:cubicBezTo>
                    <a:pt x="85106" y="1494000"/>
                    <a:pt x="149577" y="1429529"/>
                    <a:pt x="149577" y="1350000"/>
                  </a:cubicBezTo>
                  <a:cubicBezTo>
                    <a:pt x="149577" y="1270471"/>
                    <a:pt x="85106" y="1206000"/>
                    <a:pt x="5577" y="1206000"/>
                  </a:cubicBezTo>
                  <a:lnTo>
                    <a:pt x="0" y="1207126"/>
                  </a:lnTo>
                  <a:lnTo>
                    <a:pt x="0" y="1042874"/>
                  </a:lnTo>
                  <a:lnTo>
                    <a:pt x="5577" y="1044000"/>
                  </a:lnTo>
                  <a:cubicBezTo>
                    <a:pt x="85106" y="1044000"/>
                    <a:pt x="149577" y="979529"/>
                    <a:pt x="149577" y="900000"/>
                  </a:cubicBezTo>
                  <a:cubicBezTo>
                    <a:pt x="149577" y="820471"/>
                    <a:pt x="85106" y="756000"/>
                    <a:pt x="5577" y="756000"/>
                  </a:cubicBezTo>
                  <a:lnTo>
                    <a:pt x="0" y="757126"/>
                  </a:lnTo>
                  <a:lnTo>
                    <a:pt x="0" y="592874"/>
                  </a:lnTo>
                  <a:lnTo>
                    <a:pt x="5577" y="594000"/>
                  </a:lnTo>
                  <a:cubicBezTo>
                    <a:pt x="85106" y="594000"/>
                    <a:pt x="149577" y="529529"/>
                    <a:pt x="149577" y="450000"/>
                  </a:cubicBezTo>
                  <a:cubicBezTo>
                    <a:pt x="149577" y="370471"/>
                    <a:pt x="85106" y="306000"/>
                    <a:pt x="5577" y="306000"/>
                  </a:cubicBezTo>
                  <a:lnTo>
                    <a:pt x="0" y="307126"/>
                  </a:lnTo>
                  <a:lnTo>
                    <a:pt x="0" y="142874"/>
                  </a:lnTo>
                  <a:lnTo>
                    <a:pt x="5577" y="144000"/>
                  </a:lnTo>
                  <a:cubicBezTo>
                    <a:pt x="85106" y="144000"/>
                    <a:pt x="149577" y="79529"/>
                    <a:pt x="149577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Left"/>
              <a:lightRig rig="harsh" dir="t">
                <a:rot lat="0" lon="0" rev="8400000"/>
              </a:lightRig>
            </a:scene3d>
            <a:sp3d z="1016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97D269F8-7B35-4B0B-A2F2-A13B78ECB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9646" y="1989000"/>
              <a:ext cx="1440000" cy="1440000"/>
            </a:xfrm>
            <a:custGeom>
              <a:avLst/>
              <a:gdLst>
                <a:gd name="connsiteX0" fmla="*/ 1347210 w 1800000"/>
                <a:gd name="connsiteY0" fmla="*/ 1206000 h 1800000"/>
                <a:gd name="connsiteX1" fmla="*/ 1203210 w 1800000"/>
                <a:gd name="connsiteY1" fmla="*/ 1350000 h 1800000"/>
                <a:gd name="connsiteX2" fmla="*/ 1347210 w 1800000"/>
                <a:gd name="connsiteY2" fmla="*/ 1494000 h 1800000"/>
                <a:gd name="connsiteX3" fmla="*/ 1491210 w 1800000"/>
                <a:gd name="connsiteY3" fmla="*/ 1350000 h 1800000"/>
                <a:gd name="connsiteX4" fmla="*/ 1347210 w 1800000"/>
                <a:gd name="connsiteY4" fmla="*/ 1206000 h 1800000"/>
                <a:gd name="connsiteX5" fmla="*/ 899999 w 1800000"/>
                <a:gd name="connsiteY5" fmla="*/ 1206000 h 1800000"/>
                <a:gd name="connsiteX6" fmla="*/ 755999 w 1800000"/>
                <a:gd name="connsiteY6" fmla="*/ 1350000 h 1800000"/>
                <a:gd name="connsiteX7" fmla="*/ 899999 w 1800000"/>
                <a:gd name="connsiteY7" fmla="*/ 1494000 h 1800000"/>
                <a:gd name="connsiteX8" fmla="*/ 1043999 w 1800000"/>
                <a:gd name="connsiteY8" fmla="*/ 1350000 h 1800000"/>
                <a:gd name="connsiteX9" fmla="*/ 899999 w 1800000"/>
                <a:gd name="connsiteY9" fmla="*/ 1206000 h 1800000"/>
                <a:gd name="connsiteX10" fmla="*/ 452788 w 1800000"/>
                <a:gd name="connsiteY10" fmla="*/ 1206000 h 1800000"/>
                <a:gd name="connsiteX11" fmla="*/ 308788 w 1800000"/>
                <a:gd name="connsiteY11" fmla="*/ 1350000 h 1800000"/>
                <a:gd name="connsiteX12" fmla="*/ 452788 w 1800000"/>
                <a:gd name="connsiteY12" fmla="*/ 1494000 h 1800000"/>
                <a:gd name="connsiteX13" fmla="*/ 596788 w 1800000"/>
                <a:gd name="connsiteY13" fmla="*/ 1350000 h 1800000"/>
                <a:gd name="connsiteX14" fmla="*/ 452788 w 1800000"/>
                <a:gd name="connsiteY14" fmla="*/ 1206000 h 1800000"/>
                <a:gd name="connsiteX15" fmla="*/ 1347210 w 1800000"/>
                <a:gd name="connsiteY15" fmla="*/ 756000 h 1800000"/>
                <a:gd name="connsiteX16" fmla="*/ 1203210 w 1800000"/>
                <a:gd name="connsiteY16" fmla="*/ 900000 h 1800000"/>
                <a:gd name="connsiteX17" fmla="*/ 1347210 w 1800000"/>
                <a:gd name="connsiteY17" fmla="*/ 1044000 h 1800000"/>
                <a:gd name="connsiteX18" fmla="*/ 1491210 w 1800000"/>
                <a:gd name="connsiteY18" fmla="*/ 900000 h 1800000"/>
                <a:gd name="connsiteX19" fmla="*/ 1347210 w 1800000"/>
                <a:gd name="connsiteY19" fmla="*/ 756000 h 1800000"/>
                <a:gd name="connsiteX20" fmla="*/ 899999 w 1800000"/>
                <a:gd name="connsiteY20" fmla="*/ 756000 h 1800000"/>
                <a:gd name="connsiteX21" fmla="*/ 755999 w 1800000"/>
                <a:gd name="connsiteY21" fmla="*/ 900000 h 1800000"/>
                <a:gd name="connsiteX22" fmla="*/ 899999 w 1800000"/>
                <a:gd name="connsiteY22" fmla="*/ 1044000 h 1800000"/>
                <a:gd name="connsiteX23" fmla="*/ 1043999 w 1800000"/>
                <a:gd name="connsiteY23" fmla="*/ 900000 h 1800000"/>
                <a:gd name="connsiteX24" fmla="*/ 899999 w 1800000"/>
                <a:gd name="connsiteY24" fmla="*/ 756000 h 1800000"/>
                <a:gd name="connsiteX25" fmla="*/ 452788 w 1800000"/>
                <a:gd name="connsiteY25" fmla="*/ 756000 h 1800000"/>
                <a:gd name="connsiteX26" fmla="*/ 308788 w 1800000"/>
                <a:gd name="connsiteY26" fmla="*/ 900000 h 1800000"/>
                <a:gd name="connsiteX27" fmla="*/ 452788 w 1800000"/>
                <a:gd name="connsiteY27" fmla="*/ 1044000 h 1800000"/>
                <a:gd name="connsiteX28" fmla="*/ 596788 w 1800000"/>
                <a:gd name="connsiteY28" fmla="*/ 900000 h 1800000"/>
                <a:gd name="connsiteX29" fmla="*/ 452788 w 1800000"/>
                <a:gd name="connsiteY29" fmla="*/ 756000 h 1800000"/>
                <a:gd name="connsiteX30" fmla="*/ 1347210 w 1800000"/>
                <a:gd name="connsiteY30" fmla="*/ 306000 h 1800000"/>
                <a:gd name="connsiteX31" fmla="*/ 1203210 w 1800000"/>
                <a:gd name="connsiteY31" fmla="*/ 450000 h 1800000"/>
                <a:gd name="connsiteX32" fmla="*/ 1347210 w 1800000"/>
                <a:gd name="connsiteY32" fmla="*/ 594000 h 1800000"/>
                <a:gd name="connsiteX33" fmla="*/ 1491210 w 1800000"/>
                <a:gd name="connsiteY33" fmla="*/ 450000 h 1800000"/>
                <a:gd name="connsiteX34" fmla="*/ 1347210 w 1800000"/>
                <a:gd name="connsiteY34" fmla="*/ 306000 h 1800000"/>
                <a:gd name="connsiteX35" fmla="*/ 899999 w 1800000"/>
                <a:gd name="connsiteY35" fmla="*/ 306000 h 1800000"/>
                <a:gd name="connsiteX36" fmla="*/ 755999 w 1800000"/>
                <a:gd name="connsiteY36" fmla="*/ 450000 h 1800000"/>
                <a:gd name="connsiteX37" fmla="*/ 899999 w 1800000"/>
                <a:gd name="connsiteY37" fmla="*/ 594000 h 1800000"/>
                <a:gd name="connsiteX38" fmla="*/ 1043999 w 1800000"/>
                <a:gd name="connsiteY38" fmla="*/ 450000 h 1800000"/>
                <a:gd name="connsiteX39" fmla="*/ 899999 w 1800000"/>
                <a:gd name="connsiteY39" fmla="*/ 306000 h 1800000"/>
                <a:gd name="connsiteX40" fmla="*/ 452788 w 1800000"/>
                <a:gd name="connsiteY40" fmla="*/ 306000 h 1800000"/>
                <a:gd name="connsiteX41" fmla="*/ 308788 w 1800000"/>
                <a:gd name="connsiteY41" fmla="*/ 450000 h 1800000"/>
                <a:gd name="connsiteX42" fmla="*/ 452788 w 1800000"/>
                <a:gd name="connsiteY42" fmla="*/ 594000 h 1800000"/>
                <a:gd name="connsiteX43" fmla="*/ 596788 w 1800000"/>
                <a:gd name="connsiteY43" fmla="*/ 450000 h 1800000"/>
                <a:gd name="connsiteX44" fmla="*/ 452788 w 1800000"/>
                <a:gd name="connsiteY44" fmla="*/ 306000 h 1800000"/>
                <a:gd name="connsiteX45" fmla="*/ 149577 w 1800000"/>
                <a:gd name="connsiteY45" fmla="*/ 0 h 1800000"/>
                <a:gd name="connsiteX46" fmla="*/ 308788 w 1800000"/>
                <a:gd name="connsiteY46" fmla="*/ 0 h 1800000"/>
                <a:gd name="connsiteX47" fmla="*/ 452788 w 1800000"/>
                <a:gd name="connsiteY47" fmla="*/ 144000 h 1800000"/>
                <a:gd name="connsiteX48" fmla="*/ 596788 w 1800000"/>
                <a:gd name="connsiteY48" fmla="*/ 0 h 1800000"/>
                <a:gd name="connsiteX49" fmla="*/ 755999 w 1800000"/>
                <a:gd name="connsiteY49" fmla="*/ 0 h 1800000"/>
                <a:gd name="connsiteX50" fmla="*/ 899999 w 1800000"/>
                <a:gd name="connsiteY50" fmla="*/ 144000 h 1800000"/>
                <a:gd name="connsiteX51" fmla="*/ 1043999 w 1800000"/>
                <a:gd name="connsiteY51" fmla="*/ 0 h 1800000"/>
                <a:gd name="connsiteX52" fmla="*/ 1203210 w 1800000"/>
                <a:gd name="connsiteY52" fmla="*/ 0 h 1800000"/>
                <a:gd name="connsiteX53" fmla="*/ 1347210 w 1800000"/>
                <a:gd name="connsiteY53" fmla="*/ 144000 h 1800000"/>
                <a:gd name="connsiteX54" fmla="*/ 1491210 w 1800000"/>
                <a:gd name="connsiteY54" fmla="*/ 0 h 1800000"/>
                <a:gd name="connsiteX55" fmla="*/ 1650423 w 1800000"/>
                <a:gd name="connsiteY55" fmla="*/ 0 h 1800000"/>
                <a:gd name="connsiteX56" fmla="*/ 1794423 w 1800000"/>
                <a:gd name="connsiteY56" fmla="*/ 144000 h 1800000"/>
                <a:gd name="connsiteX57" fmla="*/ 1800000 w 1800000"/>
                <a:gd name="connsiteY57" fmla="*/ 142874 h 1800000"/>
                <a:gd name="connsiteX58" fmla="*/ 1800000 w 1800000"/>
                <a:gd name="connsiteY58" fmla="*/ 307126 h 1800000"/>
                <a:gd name="connsiteX59" fmla="*/ 1794423 w 1800000"/>
                <a:gd name="connsiteY59" fmla="*/ 306000 h 1800000"/>
                <a:gd name="connsiteX60" fmla="*/ 1650423 w 1800000"/>
                <a:gd name="connsiteY60" fmla="*/ 450000 h 1800000"/>
                <a:gd name="connsiteX61" fmla="*/ 1794423 w 1800000"/>
                <a:gd name="connsiteY61" fmla="*/ 594000 h 1800000"/>
                <a:gd name="connsiteX62" fmla="*/ 1800000 w 1800000"/>
                <a:gd name="connsiteY62" fmla="*/ 592874 h 1800000"/>
                <a:gd name="connsiteX63" fmla="*/ 1800000 w 1800000"/>
                <a:gd name="connsiteY63" fmla="*/ 757126 h 1800000"/>
                <a:gd name="connsiteX64" fmla="*/ 1794423 w 1800000"/>
                <a:gd name="connsiteY64" fmla="*/ 756000 h 1800000"/>
                <a:gd name="connsiteX65" fmla="*/ 1650423 w 1800000"/>
                <a:gd name="connsiteY65" fmla="*/ 900000 h 1800000"/>
                <a:gd name="connsiteX66" fmla="*/ 1794423 w 1800000"/>
                <a:gd name="connsiteY66" fmla="*/ 1044000 h 1800000"/>
                <a:gd name="connsiteX67" fmla="*/ 1800000 w 1800000"/>
                <a:gd name="connsiteY67" fmla="*/ 1042874 h 1800000"/>
                <a:gd name="connsiteX68" fmla="*/ 1800000 w 1800000"/>
                <a:gd name="connsiteY68" fmla="*/ 1207126 h 1800000"/>
                <a:gd name="connsiteX69" fmla="*/ 1794423 w 1800000"/>
                <a:gd name="connsiteY69" fmla="*/ 1206000 h 1800000"/>
                <a:gd name="connsiteX70" fmla="*/ 1650423 w 1800000"/>
                <a:gd name="connsiteY70" fmla="*/ 1350000 h 1800000"/>
                <a:gd name="connsiteX71" fmla="*/ 1794423 w 1800000"/>
                <a:gd name="connsiteY71" fmla="*/ 1494000 h 1800000"/>
                <a:gd name="connsiteX72" fmla="*/ 1800000 w 1800000"/>
                <a:gd name="connsiteY72" fmla="*/ 1492874 h 1800000"/>
                <a:gd name="connsiteX73" fmla="*/ 1800000 w 1800000"/>
                <a:gd name="connsiteY73" fmla="*/ 1657126 h 1800000"/>
                <a:gd name="connsiteX74" fmla="*/ 1794423 w 1800000"/>
                <a:gd name="connsiteY74" fmla="*/ 1656000 h 1800000"/>
                <a:gd name="connsiteX75" fmla="*/ 1650423 w 1800000"/>
                <a:gd name="connsiteY75" fmla="*/ 1800000 h 1800000"/>
                <a:gd name="connsiteX76" fmla="*/ 1491210 w 1800000"/>
                <a:gd name="connsiteY76" fmla="*/ 1800000 h 1800000"/>
                <a:gd name="connsiteX77" fmla="*/ 1347210 w 1800000"/>
                <a:gd name="connsiteY77" fmla="*/ 1656000 h 1800000"/>
                <a:gd name="connsiteX78" fmla="*/ 1203210 w 1800000"/>
                <a:gd name="connsiteY78" fmla="*/ 1800000 h 1800000"/>
                <a:gd name="connsiteX79" fmla="*/ 1043999 w 1800000"/>
                <a:gd name="connsiteY79" fmla="*/ 1800000 h 1800000"/>
                <a:gd name="connsiteX80" fmla="*/ 899999 w 1800000"/>
                <a:gd name="connsiteY80" fmla="*/ 1656000 h 1800000"/>
                <a:gd name="connsiteX81" fmla="*/ 755999 w 1800000"/>
                <a:gd name="connsiteY81" fmla="*/ 1800000 h 1800000"/>
                <a:gd name="connsiteX82" fmla="*/ 596788 w 1800000"/>
                <a:gd name="connsiteY82" fmla="*/ 1800000 h 1800000"/>
                <a:gd name="connsiteX83" fmla="*/ 452788 w 1800000"/>
                <a:gd name="connsiteY83" fmla="*/ 1656000 h 1800000"/>
                <a:gd name="connsiteX84" fmla="*/ 308788 w 1800000"/>
                <a:gd name="connsiteY84" fmla="*/ 1800000 h 1800000"/>
                <a:gd name="connsiteX85" fmla="*/ 149577 w 1800000"/>
                <a:gd name="connsiteY85" fmla="*/ 1800000 h 1800000"/>
                <a:gd name="connsiteX86" fmla="*/ 5577 w 1800000"/>
                <a:gd name="connsiteY86" fmla="*/ 1656000 h 1800000"/>
                <a:gd name="connsiteX87" fmla="*/ 0 w 1800000"/>
                <a:gd name="connsiteY87" fmla="*/ 1657126 h 1800000"/>
                <a:gd name="connsiteX88" fmla="*/ 0 w 1800000"/>
                <a:gd name="connsiteY88" fmla="*/ 1492874 h 1800000"/>
                <a:gd name="connsiteX89" fmla="*/ 5577 w 1800000"/>
                <a:gd name="connsiteY89" fmla="*/ 1494000 h 1800000"/>
                <a:gd name="connsiteX90" fmla="*/ 149577 w 1800000"/>
                <a:gd name="connsiteY90" fmla="*/ 1350000 h 1800000"/>
                <a:gd name="connsiteX91" fmla="*/ 5577 w 1800000"/>
                <a:gd name="connsiteY91" fmla="*/ 1206000 h 1800000"/>
                <a:gd name="connsiteX92" fmla="*/ 0 w 1800000"/>
                <a:gd name="connsiteY92" fmla="*/ 1207126 h 1800000"/>
                <a:gd name="connsiteX93" fmla="*/ 0 w 1800000"/>
                <a:gd name="connsiteY93" fmla="*/ 1042874 h 1800000"/>
                <a:gd name="connsiteX94" fmla="*/ 5577 w 1800000"/>
                <a:gd name="connsiteY94" fmla="*/ 1044000 h 1800000"/>
                <a:gd name="connsiteX95" fmla="*/ 149577 w 1800000"/>
                <a:gd name="connsiteY95" fmla="*/ 900000 h 1800000"/>
                <a:gd name="connsiteX96" fmla="*/ 5577 w 1800000"/>
                <a:gd name="connsiteY96" fmla="*/ 756000 h 1800000"/>
                <a:gd name="connsiteX97" fmla="*/ 0 w 1800000"/>
                <a:gd name="connsiteY97" fmla="*/ 757126 h 1800000"/>
                <a:gd name="connsiteX98" fmla="*/ 0 w 1800000"/>
                <a:gd name="connsiteY98" fmla="*/ 592874 h 1800000"/>
                <a:gd name="connsiteX99" fmla="*/ 5577 w 1800000"/>
                <a:gd name="connsiteY99" fmla="*/ 594000 h 1800000"/>
                <a:gd name="connsiteX100" fmla="*/ 149577 w 1800000"/>
                <a:gd name="connsiteY100" fmla="*/ 450000 h 1800000"/>
                <a:gd name="connsiteX101" fmla="*/ 5577 w 1800000"/>
                <a:gd name="connsiteY101" fmla="*/ 306000 h 1800000"/>
                <a:gd name="connsiteX102" fmla="*/ 0 w 1800000"/>
                <a:gd name="connsiteY102" fmla="*/ 307126 h 1800000"/>
                <a:gd name="connsiteX103" fmla="*/ 0 w 1800000"/>
                <a:gd name="connsiteY103" fmla="*/ 142874 h 1800000"/>
                <a:gd name="connsiteX104" fmla="*/ 5577 w 1800000"/>
                <a:gd name="connsiteY104" fmla="*/ 144000 h 1800000"/>
                <a:gd name="connsiteX105" fmla="*/ 149577 w 1800000"/>
                <a:gd name="connsiteY105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800000" h="1800000">
                  <a:moveTo>
                    <a:pt x="1347210" y="1206000"/>
                  </a:moveTo>
                  <a:cubicBezTo>
                    <a:pt x="1267681" y="1206000"/>
                    <a:pt x="1203210" y="1270471"/>
                    <a:pt x="1203210" y="1350000"/>
                  </a:cubicBezTo>
                  <a:cubicBezTo>
                    <a:pt x="1203210" y="1429529"/>
                    <a:pt x="1267681" y="1494000"/>
                    <a:pt x="1347210" y="1494000"/>
                  </a:cubicBezTo>
                  <a:cubicBezTo>
                    <a:pt x="1426739" y="1494000"/>
                    <a:pt x="1491210" y="1429529"/>
                    <a:pt x="1491210" y="1350000"/>
                  </a:cubicBezTo>
                  <a:cubicBezTo>
                    <a:pt x="1491210" y="1270471"/>
                    <a:pt x="1426739" y="1206000"/>
                    <a:pt x="1347210" y="1206000"/>
                  </a:cubicBezTo>
                  <a:close/>
                  <a:moveTo>
                    <a:pt x="899999" y="1206000"/>
                  </a:moveTo>
                  <a:cubicBezTo>
                    <a:pt x="820470" y="1206000"/>
                    <a:pt x="755999" y="1270471"/>
                    <a:pt x="755999" y="1350000"/>
                  </a:cubicBezTo>
                  <a:cubicBezTo>
                    <a:pt x="755999" y="1429529"/>
                    <a:pt x="820470" y="1494000"/>
                    <a:pt x="899999" y="1494000"/>
                  </a:cubicBezTo>
                  <a:cubicBezTo>
                    <a:pt x="979528" y="1494000"/>
                    <a:pt x="1043999" y="1429529"/>
                    <a:pt x="1043999" y="1350000"/>
                  </a:cubicBezTo>
                  <a:cubicBezTo>
                    <a:pt x="1043999" y="1270471"/>
                    <a:pt x="979528" y="1206000"/>
                    <a:pt x="899999" y="1206000"/>
                  </a:cubicBezTo>
                  <a:close/>
                  <a:moveTo>
                    <a:pt x="452788" y="1206000"/>
                  </a:moveTo>
                  <a:cubicBezTo>
                    <a:pt x="373259" y="1206000"/>
                    <a:pt x="308788" y="1270471"/>
                    <a:pt x="308788" y="1350000"/>
                  </a:cubicBezTo>
                  <a:cubicBezTo>
                    <a:pt x="308788" y="1429529"/>
                    <a:pt x="373259" y="1494000"/>
                    <a:pt x="452788" y="1494000"/>
                  </a:cubicBezTo>
                  <a:cubicBezTo>
                    <a:pt x="532317" y="1494000"/>
                    <a:pt x="596788" y="1429529"/>
                    <a:pt x="596788" y="1350000"/>
                  </a:cubicBezTo>
                  <a:cubicBezTo>
                    <a:pt x="596788" y="1270471"/>
                    <a:pt x="532317" y="1206000"/>
                    <a:pt x="452788" y="1206000"/>
                  </a:cubicBezTo>
                  <a:close/>
                  <a:moveTo>
                    <a:pt x="1347210" y="756000"/>
                  </a:moveTo>
                  <a:cubicBezTo>
                    <a:pt x="1267681" y="756000"/>
                    <a:pt x="1203210" y="820471"/>
                    <a:pt x="1203210" y="900000"/>
                  </a:cubicBezTo>
                  <a:cubicBezTo>
                    <a:pt x="1203210" y="979529"/>
                    <a:pt x="1267681" y="1044000"/>
                    <a:pt x="1347210" y="1044000"/>
                  </a:cubicBezTo>
                  <a:cubicBezTo>
                    <a:pt x="1426739" y="1044000"/>
                    <a:pt x="1491210" y="979529"/>
                    <a:pt x="1491210" y="900000"/>
                  </a:cubicBezTo>
                  <a:cubicBezTo>
                    <a:pt x="1491210" y="820471"/>
                    <a:pt x="1426739" y="756000"/>
                    <a:pt x="1347210" y="756000"/>
                  </a:cubicBezTo>
                  <a:close/>
                  <a:moveTo>
                    <a:pt x="899999" y="756000"/>
                  </a:moveTo>
                  <a:cubicBezTo>
                    <a:pt x="820470" y="756000"/>
                    <a:pt x="755999" y="820471"/>
                    <a:pt x="755999" y="900000"/>
                  </a:cubicBezTo>
                  <a:cubicBezTo>
                    <a:pt x="755999" y="979529"/>
                    <a:pt x="820470" y="1044000"/>
                    <a:pt x="899999" y="1044000"/>
                  </a:cubicBezTo>
                  <a:cubicBezTo>
                    <a:pt x="979528" y="1044000"/>
                    <a:pt x="1043999" y="979529"/>
                    <a:pt x="1043999" y="900000"/>
                  </a:cubicBezTo>
                  <a:cubicBezTo>
                    <a:pt x="1043999" y="820471"/>
                    <a:pt x="979528" y="756000"/>
                    <a:pt x="899999" y="756000"/>
                  </a:cubicBezTo>
                  <a:close/>
                  <a:moveTo>
                    <a:pt x="452788" y="756000"/>
                  </a:moveTo>
                  <a:cubicBezTo>
                    <a:pt x="373259" y="756000"/>
                    <a:pt x="308788" y="820471"/>
                    <a:pt x="308788" y="900000"/>
                  </a:cubicBezTo>
                  <a:cubicBezTo>
                    <a:pt x="308788" y="979529"/>
                    <a:pt x="373259" y="1044000"/>
                    <a:pt x="452788" y="1044000"/>
                  </a:cubicBezTo>
                  <a:cubicBezTo>
                    <a:pt x="532317" y="1044000"/>
                    <a:pt x="596788" y="979529"/>
                    <a:pt x="596788" y="900000"/>
                  </a:cubicBezTo>
                  <a:cubicBezTo>
                    <a:pt x="596788" y="820471"/>
                    <a:pt x="532317" y="756000"/>
                    <a:pt x="452788" y="756000"/>
                  </a:cubicBezTo>
                  <a:close/>
                  <a:moveTo>
                    <a:pt x="1347210" y="306000"/>
                  </a:moveTo>
                  <a:cubicBezTo>
                    <a:pt x="1267681" y="306000"/>
                    <a:pt x="1203210" y="370471"/>
                    <a:pt x="1203210" y="450000"/>
                  </a:cubicBezTo>
                  <a:cubicBezTo>
                    <a:pt x="1203210" y="529529"/>
                    <a:pt x="1267681" y="594000"/>
                    <a:pt x="1347210" y="594000"/>
                  </a:cubicBezTo>
                  <a:cubicBezTo>
                    <a:pt x="1426739" y="594000"/>
                    <a:pt x="1491210" y="529529"/>
                    <a:pt x="1491210" y="450000"/>
                  </a:cubicBezTo>
                  <a:cubicBezTo>
                    <a:pt x="1491210" y="370471"/>
                    <a:pt x="1426739" y="306000"/>
                    <a:pt x="1347210" y="306000"/>
                  </a:cubicBezTo>
                  <a:close/>
                  <a:moveTo>
                    <a:pt x="899999" y="306000"/>
                  </a:moveTo>
                  <a:cubicBezTo>
                    <a:pt x="820470" y="306000"/>
                    <a:pt x="755999" y="370471"/>
                    <a:pt x="755999" y="450000"/>
                  </a:cubicBezTo>
                  <a:cubicBezTo>
                    <a:pt x="755999" y="529529"/>
                    <a:pt x="820470" y="594000"/>
                    <a:pt x="899999" y="594000"/>
                  </a:cubicBezTo>
                  <a:cubicBezTo>
                    <a:pt x="979528" y="594000"/>
                    <a:pt x="1043999" y="529529"/>
                    <a:pt x="1043999" y="450000"/>
                  </a:cubicBezTo>
                  <a:cubicBezTo>
                    <a:pt x="1043999" y="370471"/>
                    <a:pt x="979528" y="306000"/>
                    <a:pt x="899999" y="306000"/>
                  </a:cubicBezTo>
                  <a:close/>
                  <a:moveTo>
                    <a:pt x="452788" y="306000"/>
                  </a:moveTo>
                  <a:cubicBezTo>
                    <a:pt x="373259" y="306000"/>
                    <a:pt x="308788" y="370471"/>
                    <a:pt x="308788" y="450000"/>
                  </a:cubicBezTo>
                  <a:cubicBezTo>
                    <a:pt x="308788" y="529529"/>
                    <a:pt x="373259" y="594000"/>
                    <a:pt x="452788" y="594000"/>
                  </a:cubicBezTo>
                  <a:cubicBezTo>
                    <a:pt x="532317" y="594000"/>
                    <a:pt x="596788" y="529529"/>
                    <a:pt x="596788" y="450000"/>
                  </a:cubicBezTo>
                  <a:cubicBezTo>
                    <a:pt x="596788" y="370471"/>
                    <a:pt x="532317" y="306000"/>
                    <a:pt x="452788" y="306000"/>
                  </a:cubicBezTo>
                  <a:close/>
                  <a:moveTo>
                    <a:pt x="149577" y="0"/>
                  </a:moveTo>
                  <a:lnTo>
                    <a:pt x="308788" y="0"/>
                  </a:lnTo>
                  <a:cubicBezTo>
                    <a:pt x="308788" y="79529"/>
                    <a:pt x="373259" y="144000"/>
                    <a:pt x="452788" y="144000"/>
                  </a:cubicBezTo>
                  <a:cubicBezTo>
                    <a:pt x="532317" y="144000"/>
                    <a:pt x="596788" y="79529"/>
                    <a:pt x="596788" y="0"/>
                  </a:cubicBezTo>
                  <a:lnTo>
                    <a:pt x="755999" y="0"/>
                  </a:lnTo>
                  <a:cubicBezTo>
                    <a:pt x="755999" y="79529"/>
                    <a:pt x="820470" y="144000"/>
                    <a:pt x="899999" y="144000"/>
                  </a:cubicBezTo>
                  <a:cubicBezTo>
                    <a:pt x="979528" y="144000"/>
                    <a:pt x="1043999" y="79529"/>
                    <a:pt x="1043999" y="0"/>
                  </a:cubicBezTo>
                  <a:lnTo>
                    <a:pt x="1203210" y="0"/>
                  </a:lnTo>
                  <a:cubicBezTo>
                    <a:pt x="1203210" y="79529"/>
                    <a:pt x="1267681" y="144000"/>
                    <a:pt x="1347210" y="144000"/>
                  </a:cubicBezTo>
                  <a:cubicBezTo>
                    <a:pt x="1426739" y="144000"/>
                    <a:pt x="1491210" y="79529"/>
                    <a:pt x="1491210" y="0"/>
                  </a:cubicBezTo>
                  <a:lnTo>
                    <a:pt x="1650423" y="0"/>
                  </a:lnTo>
                  <a:cubicBezTo>
                    <a:pt x="1650423" y="79529"/>
                    <a:pt x="1714894" y="144000"/>
                    <a:pt x="1794423" y="144000"/>
                  </a:cubicBezTo>
                  <a:lnTo>
                    <a:pt x="1800000" y="142874"/>
                  </a:lnTo>
                  <a:lnTo>
                    <a:pt x="1800000" y="307126"/>
                  </a:lnTo>
                  <a:lnTo>
                    <a:pt x="1794423" y="306000"/>
                  </a:lnTo>
                  <a:cubicBezTo>
                    <a:pt x="1714894" y="306000"/>
                    <a:pt x="1650423" y="370471"/>
                    <a:pt x="1650423" y="450000"/>
                  </a:cubicBezTo>
                  <a:cubicBezTo>
                    <a:pt x="1650423" y="529529"/>
                    <a:pt x="1714894" y="594000"/>
                    <a:pt x="1794423" y="594000"/>
                  </a:cubicBezTo>
                  <a:lnTo>
                    <a:pt x="1800000" y="592874"/>
                  </a:lnTo>
                  <a:lnTo>
                    <a:pt x="1800000" y="757126"/>
                  </a:lnTo>
                  <a:lnTo>
                    <a:pt x="1794423" y="756000"/>
                  </a:lnTo>
                  <a:cubicBezTo>
                    <a:pt x="1714894" y="756000"/>
                    <a:pt x="1650423" y="820471"/>
                    <a:pt x="1650423" y="900000"/>
                  </a:cubicBezTo>
                  <a:cubicBezTo>
                    <a:pt x="1650423" y="979529"/>
                    <a:pt x="1714894" y="1044000"/>
                    <a:pt x="1794423" y="1044000"/>
                  </a:cubicBezTo>
                  <a:lnTo>
                    <a:pt x="1800000" y="1042874"/>
                  </a:lnTo>
                  <a:lnTo>
                    <a:pt x="1800000" y="1207126"/>
                  </a:lnTo>
                  <a:lnTo>
                    <a:pt x="1794423" y="1206000"/>
                  </a:lnTo>
                  <a:cubicBezTo>
                    <a:pt x="1714894" y="1206000"/>
                    <a:pt x="1650423" y="1270471"/>
                    <a:pt x="1650423" y="1350000"/>
                  </a:cubicBezTo>
                  <a:cubicBezTo>
                    <a:pt x="1650423" y="1429529"/>
                    <a:pt x="1714894" y="1494000"/>
                    <a:pt x="1794423" y="1494000"/>
                  </a:cubicBezTo>
                  <a:lnTo>
                    <a:pt x="1800000" y="1492874"/>
                  </a:lnTo>
                  <a:lnTo>
                    <a:pt x="1800000" y="1657126"/>
                  </a:lnTo>
                  <a:lnTo>
                    <a:pt x="1794423" y="1656000"/>
                  </a:lnTo>
                  <a:cubicBezTo>
                    <a:pt x="1714894" y="1656000"/>
                    <a:pt x="1650423" y="1720471"/>
                    <a:pt x="1650423" y="1800000"/>
                  </a:cubicBezTo>
                  <a:lnTo>
                    <a:pt x="1491210" y="1800000"/>
                  </a:lnTo>
                  <a:cubicBezTo>
                    <a:pt x="1491210" y="1720471"/>
                    <a:pt x="1426739" y="1656000"/>
                    <a:pt x="1347210" y="1656000"/>
                  </a:cubicBezTo>
                  <a:cubicBezTo>
                    <a:pt x="1267681" y="1656000"/>
                    <a:pt x="1203210" y="1720471"/>
                    <a:pt x="1203210" y="1800000"/>
                  </a:cubicBezTo>
                  <a:lnTo>
                    <a:pt x="1043999" y="1800000"/>
                  </a:lnTo>
                  <a:cubicBezTo>
                    <a:pt x="1043999" y="1720471"/>
                    <a:pt x="979528" y="1656000"/>
                    <a:pt x="899999" y="1656000"/>
                  </a:cubicBezTo>
                  <a:cubicBezTo>
                    <a:pt x="820470" y="1656000"/>
                    <a:pt x="755999" y="1720471"/>
                    <a:pt x="755999" y="1800000"/>
                  </a:cubicBezTo>
                  <a:lnTo>
                    <a:pt x="596788" y="1800000"/>
                  </a:lnTo>
                  <a:cubicBezTo>
                    <a:pt x="596788" y="1720471"/>
                    <a:pt x="532317" y="1656000"/>
                    <a:pt x="452788" y="1656000"/>
                  </a:cubicBezTo>
                  <a:cubicBezTo>
                    <a:pt x="373259" y="1656000"/>
                    <a:pt x="308788" y="1720471"/>
                    <a:pt x="308788" y="1800000"/>
                  </a:cubicBezTo>
                  <a:lnTo>
                    <a:pt x="149577" y="1800000"/>
                  </a:lnTo>
                  <a:cubicBezTo>
                    <a:pt x="149577" y="1720471"/>
                    <a:pt x="85106" y="1656000"/>
                    <a:pt x="5577" y="1656000"/>
                  </a:cubicBezTo>
                  <a:lnTo>
                    <a:pt x="0" y="1657126"/>
                  </a:lnTo>
                  <a:lnTo>
                    <a:pt x="0" y="1492874"/>
                  </a:lnTo>
                  <a:lnTo>
                    <a:pt x="5577" y="1494000"/>
                  </a:lnTo>
                  <a:cubicBezTo>
                    <a:pt x="85106" y="1494000"/>
                    <a:pt x="149577" y="1429529"/>
                    <a:pt x="149577" y="1350000"/>
                  </a:cubicBezTo>
                  <a:cubicBezTo>
                    <a:pt x="149577" y="1270471"/>
                    <a:pt x="85106" y="1206000"/>
                    <a:pt x="5577" y="1206000"/>
                  </a:cubicBezTo>
                  <a:lnTo>
                    <a:pt x="0" y="1207126"/>
                  </a:lnTo>
                  <a:lnTo>
                    <a:pt x="0" y="1042874"/>
                  </a:lnTo>
                  <a:lnTo>
                    <a:pt x="5577" y="1044000"/>
                  </a:lnTo>
                  <a:cubicBezTo>
                    <a:pt x="85106" y="1044000"/>
                    <a:pt x="149577" y="979529"/>
                    <a:pt x="149577" y="900000"/>
                  </a:cubicBezTo>
                  <a:cubicBezTo>
                    <a:pt x="149577" y="820471"/>
                    <a:pt x="85106" y="756000"/>
                    <a:pt x="5577" y="756000"/>
                  </a:cubicBezTo>
                  <a:lnTo>
                    <a:pt x="0" y="757126"/>
                  </a:lnTo>
                  <a:lnTo>
                    <a:pt x="0" y="592874"/>
                  </a:lnTo>
                  <a:lnTo>
                    <a:pt x="5577" y="594000"/>
                  </a:lnTo>
                  <a:cubicBezTo>
                    <a:pt x="85106" y="594000"/>
                    <a:pt x="149577" y="529529"/>
                    <a:pt x="149577" y="450000"/>
                  </a:cubicBezTo>
                  <a:cubicBezTo>
                    <a:pt x="149577" y="370471"/>
                    <a:pt x="85106" y="306000"/>
                    <a:pt x="5577" y="306000"/>
                  </a:cubicBezTo>
                  <a:lnTo>
                    <a:pt x="0" y="307126"/>
                  </a:lnTo>
                  <a:lnTo>
                    <a:pt x="0" y="142874"/>
                  </a:lnTo>
                  <a:lnTo>
                    <a:pt x="5577" y="144000"/>
                  </a:lnTo>
                  <a:cubicBezTo>
                    <a:pt x="85106" y="144000"/>
                    <a:pt x="149577" y="79529"/>
                    <a:pt x="149577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Top"/>
              <a:lightRig rig="harsh" dir="t">
                <a:rot lat="0" lon="0" rev="8400000"/>
              </a:lightRig>
            </a:scene3d>
            <a:sp3d extrusionH="1440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93819412-BC7F-4367-B63F-823E580FF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2083" y="2590519"/>
              <a:ext cx="1440000" cy="1440000"/>
            </a:xfrm>
            <a:custGeom>
              <a:avLst/>
              <a:gdLst>
                <a:gd name="connsiteX0" fmla="*/ 1347210 w 1800000"/>
                <a:gd name="connsiteY0" fmla="*/ 1206000 h 1800000"/>
                <a:gd name="connsiteX1" fmla="*/ 1203210 w 1800000"/>
                <a:gd name="connsiteY1" fmla="*/ 1350000 h 1800000"/>
                <a:gd name="connsiteX2" fmla="*/ 1347210 w 1800000"/>
                <a:gd name="connsiteY2" fmla="*/ 1494000 h 1800000"/>
                <a:gd name="connsiteX3" fmla="*/ 1491210 w 1800000"/>
                <a:gd name="connsiteY3" fmla="*/ 1350000 h 1800000"/>
                <a:gd name="connsiteX4" fmla="*/ 1347210 w 1800000"/>
                <a:gd name="connsiteY4" fmla="*/ 1206000 h 1800000"/>
                <a:gd name="connsiteX5" fmla="*/ 899999 w 1800000"/>
                <a:gd name="connsiteY5" fmla="*/ 1206000 h 1800000"/>
                <a:gd name="connsiteX6" fmla="*/ 755999 w 1800000"/>
                <a:gd name="connsiteY6" fmla="*/ 1350000 h 1800000"/>
                <a:gd name="connsiteX7" fmla="*/ 899999 w 1800000"/>
                <a:gd name="connsiteY7" fmla="*/ 1494000 h 1800000"/>
                <a:gd name="connsiteX8" fmla="*/ 1043999 w 1800000"/>
                <a:gd name="connsiteY8" fmla="*/ 1350000 h 1800000"/>
                <a:gd name="connsiteX9" fmla="*/ 899999 w 1800000"/>
                <a:gd name="connsiteY9" fmla="*/ 1206000 h 1800000"/>
                <a:gd name="connsiteX10" fmla="*/ 452788 w 1800000"/>
                <a:gd name="connsiteY10" fmla="*/ 1206000 h 1800000"/>
                <a:gd name="connsiteX11" fmla="*/ 308788 w 1800000"/>
                <a:gd name="connsiteY11" fmla="*/ 1350000 h 1800000"/>
                <a:gd name="connsiteX12" fmla="*/ 452788 w 1800000"/>
                <a:gd name="connsiteY12" fmla="*/ 1494000 h 1800000"/>
                <a:gd name="connsiteX13" fmla="*/ 596788 w 1800000"/>
                <a:gd name="connsiteY13" fmla="*/ 1350000 h 1800000"/>
                <a:gd name="connsiteX14" fmla="*/ 452788 w 1800000"/>
                <a:gd name="connsiteY14" fmla="*/ 1206000 h 1800000"/>
                <a:gd name="connsiteX15" fmla="*/ 1347210 w 1800000"/>
                <a:gd name="connsiteY15" fmla="*/ 756000 h 1800000"/>
                <a:gd name="connsiteX16" fmla="*/ 1203210 w 1800000"/>
                <a:gd name="connsiteY16" fmla="*/ 900000 h 1800000"/>
                <a:gd name="connsiteX17" fmla="*/ 1347210 w 1800000"/>
                <a:gd name="connsiteY17" fmla="*/ 1044000 h 1800000"/>
                <a:gd name="connsiteX18" fmla="*/ 1491210 w 1800000"/>
                <a:gd name="connsiteY18" fmla="*/ 900000 h 1800000"/>
                <a:gd name="connsiteX19" fmla="*/ 1347210 w 1800000"/>
                <a:gd name="connsiteY19" fmla="*/ 756000 h 1800000"/>
                <a:gd name="connsiteX20" fmla="*/ 899999 w 1800000"/>
                <a:gd name="connsiteY20" fmla="*/ 756000 h 1800000"/>
                <a:gd name="connsiteX21" fmla="*/ 755999 w 1800000"/>
                <a:gd name="connsiteY21" fmla="*/ 900000 h 1800000"/>
                <a:gd name="connsiteX22" fmla="*/ 899999 w 1800000"/>
                <a:gd name="connsiteY22" fmla="*/ 1044000 h 1800000"/>
                <a:gd name="connsiteX23" fmla="*/ 1043999 w 1800000"/>
                <a:gd name="connsiteY23" fmla="*/ 900000 h 1800000"/>
                <a:gd name="connsiteX24" fmla="*/ 899999 w 1800000"/>
                <a:gd name="connsiteY24" fmla="*/ 756000 h 1800000"/>
                <a:gd name="connsiteX25" fmla="*/ 452788 w 1800000"/>
                <a:gd name="connsiteY25" fmla="*/ 756000 h 1800000"/>
                <a:gd name="connsiteX26" fmla="*/ 308788 w 1800000"/>
                <a:gd name="connsiteY26" fmla="*/ 900000 h 1800000"/>
                <a:gd name="connsiteX27" fmla="*/ 452788 w 1800000"/>
                <a:gd name="connsiteY27" fmla="*/ 1044000 h 1800000"/>
                <a:gd name="connsiteX28" fmla="*/ 596788 w 1800000"/>
                <a:gd name="connsiteY28" fmla="*/ 900000 h 1800000"/>
                <a:gd name="connsiteX29" fmla="*/ 452788 w 1800000"/>
                <a:gd name="connsiteY29" fmla="*/ 756000 h 1800000"/>
                <a:gd name="connsiteX30" fmla="*/ 1347210 w 1800000"/>
                <a:gd name="connsiteY30" fmla="*/ 306000 h 1800000"/>
                <a:gd name="connsiteX31" fmla="*/ 1203210 w 1800000"/>
                <a:gd name="connsiteY31" fmla="*/ 450000 h 1800000"/>
                <a:gd name="connsiteX32" fmla="*/ 1347210 w 1800000"/>
                <a:gd name="connsiteY32" fmla="*/ 594000 h 1800000"/>
                <a:gd name="connsiteX33" fmla="*/ 1491210 w 1800000"/>
                <a:gd name="connsiteY33" fmla="*/ 450000 h 1800000"/>
                <a:gd name="connsiteX34" fmla="*/ 1347210 w 1800000"/>
                <a:gd name="connsiteY34" fmla="*/ 306000 h 1800000"/>
                <a:gd name="connsiteX35" fmla="*/ 899999 w 1800000"/>
                <a:gd name="connsiteY35" fmla="*/ 306000 h 1800000"/>
                <a:gd name="connsiteX36" fmla="*/ 755999 w 1800000"/>
                <a:gd name="connsiteY36" fmla="*/ 450000 h 1800000"/>
                <a:gd name="connsiteX37" fmla="*/ 899999 w 1800000"/>
                <a:gd name="connsiteY37" fmla="*/ 594000 h 1800000"/>
                <a:gd name="connsiteX38" fmla="*/ 1043999 w 1800000"/>
                <a:gd name="connsiteY38" fmla="*/ 450000 h 1800000"/>
                <a:gd name="connsiteX39" fmla="*/ 899999 w 1800000"/>
                <a:gd name="connsiteY39" fmla="*/ 306000 h 1800000"/>
                <a:gd name="connsiteX40" fmla="*/ 452788 w 1800000"/>
                <a:gd name="connsiteY40" fmla="*/ 306000 h 1800000"/>
                <a:gd name="connsiteX41" fmla="*/ 308788 w 1800000"/>
                <a:gd name="connsiteY41" fmla="*/ 450000 h 1800000"/>
                <a:gd name="connsiteX42" fmla="*/ 452788 w 1800000"/>
                <a:gd name="connsiteY42" fmla="*/ 594000 h 1800000"/>
                <a:gd name="connsiteX43" fmla="*/ 596788 w 1800000"/>
                <a:gd name="connsiteY43" fmla="*/ 450000 h 1800000"/>
                <a:gd name="connsiteX44" fmla="*/ 452788 w 1800000"/>
                <a:gd name="connsiteY44" fmla="*/ 306000 h 1800000"/>
                <a:gd name="connsiteX45" fmla="*/ 149577 w 1800000"/>
                <a:gd name="connsiteY45" fmla="*/ 0 h 1800000"/>
                <a:gd name="connsiteX46" fmla="*/ 308788 w 1800000"/>
                <a:gd name="connsiteY46" fmla="*/ 0 h 1800000"/>
                <a:gd name="connsiteX47" fmla="*/ 452788 w 1800000"/>
                <a:gd name="connsiteY47" fmla="*/ 144000 h 1800000"/>
                <a:gd name="connsiteX48" fmla="*/ 596788 w 1800000"/>
                <a:gd name="connsiteY48" fmla="*/ 0 h 1800000"/>
                <a:gd name="connsiteX49" fmla="*/ 755999 w 1800000"/>
                <a:gd name="connsiteY49" fmla="*/ 0 h 1800000"/>
                <a:gd name="connsiteX50" fmla="*/ 899999 w 1800000"/>
                <a:gd name="connsiteY50" fmla="*/ 144000 h 1800000"/>
                <a:gd name="connsiteX51" fmla="*/ 1043999 w 1800000"/>
                <a:gd name="connsiteY51" fmla="*/ 0 h 1800000"/>
                <a:gd name="connsiteX52" fmla="*/ 1203210 w 1800000"/>
                <a:gd name="connsiteY52" fmla="*/ 0 h 1800000"/>
                <a:gd name="connsiteX53" fmla="*/ 1347210 w 1800000"/>
                <a:gd name="connsiteY53" fmla="*/ 144000 h 1800000"/>
                <a:gd name="connsiteX54" fmla="*/ 1491210 w 1800000"/>
                <a:gd name="connsiteY54" fmla="*/ 0 h 1800000"/>
                <a:gd name="connsiteX55" fmla="*/ 1650423 w 1800000"/>
                <a:gd name="connsiteY55" fmla="*/ 0 h 1800000"/>
                <a:gd name="connsiteX56" fmla="*/ 1794423 w 1800000"/>
                <a:gd name="connsiteY56" fmla="*/ 144000 h 1800000"/>
                <a:gd name="connsiteX57" fmla="*/ 1800000 w 1800000"/>
                <a:gd name="connsiteY57" fmla="*/ 142874 h 1800000"/>
                <a:gd name="connsiteX58" fmla="*/ 1800000 w 1800000"/>
                <a:gd name="connsiteY58" fmla="*/ 307126 h 1800000"/>
                <a:gd name="connsiteX59" fmla="*/ 1794423 w 1800000"/>
                <a:gd name="connsiteY59" fmla="*/ 306000 h 1800000"/>
                <a:gd name="connsiteX60" fmla="*/ 1650423 w 1800000"/>
                <a:gd name="connsiteY60" fmla="*/ 450000 h 1800000"/>
                <a:gd name="connsiteX61" fmla="*/ 1794423 w 1800000"/>
                <a:gd name="connsiteY61" fmla="*/ 594000 h 1800000"/>
                <a:gd name="connsiteX62" fmla="*/ 1800000 w 1800000"/>
                <a:gd name="connsiteY62" fmla="*/ 592874 h 1800000"/>
                <a:gd name="connsiteX63" fmla="*/ 1800000 w 1800000"/>
                <a:gd name="connsiteY63" fmla="*/ 757126 h 1800000"/>
                <a:gd name="connsiteX64" fmla="*/ 1794423 w 1800000"/>
                <a:gd name="connsiteY64" fmla="*/ 756000 h 1800000"/>
                <a:gd name="connsiteX65" fmla="*/ 1650423 w 1800000"/>
                <a:gd name="connsiteY65" fmla="*/ 900000 h 1800000"/>
                <a:gd name="connsiteX66" fmla="*/ 1794423 w 1800000"/>
                <a:gd name="connsiteY66" fmla="*/ 1044000 h 1800000"/>
                <a:gd name="connsiteX67" fmla="*/ 1800000 w 1800000"/>
                <a:gd name="connsiteY67" fmla="*/ 1042874 h 1800000"/>
                <a:gd name="connsiteX68" fmla="*/ 1800000 w 1800000"/>
                <a:gd name="connsiteY68" fmla="*/ 1207126 h 1800000"/>
                <a:gd name="connsiteX69" fmla="*/ 1794423 w 1800000"/>
                <a:gd name="connsiteY69" fmla="*/ 1206000 h 1800000"/>
                <a:gd name="connsiteX70" fmla="*/ 1650423 w 1800000"/>
                <a:gd name="connsiteY70" fmla="*/ 1350000 h 1800000"/>
                <a:gd name="connsiteX71" fmla="*/ 1794423 w 1800000"/>
                <a:gd name="connsiteY71" fmla="*/ 1494000 h 1800000"/>
                <a:gd name="connsiteX72" fmla="*/ 1800000 w 1800000"/>
                <a:gd name="connsiteY72" fmla="*/ 1492874 h 1800000"/>
                <a:gd name="connsiteX73" fmla="*/ 1800000 w 1800000"/>
                <a:gd name="connsiteY73" fmla="*/ 1657126 h 1800000"/>
                <a:gd name="connsiteX74" fmla="*/ 1794423 w 1800000"/>
                <a:gd name="connsiteY74" fmla="*/ 1656000 h 1800000"/>
                <a:gd name="connsiteX75" fmla="*/ 1650423 w 1800000"/>
                <a:gd name="connsiteY75" fmla="*/ 1800000 h 1800000"/>
                <a:gd name="connsiteX76" fmla="*/ 1491210 w 1800000"/>
                <a:gd name="connsiteY76" fmla="*/ 1800000 h 1800000"/>
                <a:gd name="connsiteX77" fmla="*/ 1347210 w 1800000"/>
                <a:gd name="connsiteY77" fmla="*/ 1656000 h 1800000"/>
                <a:gd name="connsiteX78" fmla="*/ 1203210 w 1800000"/>
                <a:gd name="connsiteY78" fmla="*/ 1800000 h 1800000"/>
                <a:gd name="connsiteX79" fmla="*/ 1043999 w 1800000"/>
                <a:gd name="connsiteY79" fmla="*/ 1800000 h 1800000"/>
                <a:gd name="connsiteX80" fmla="*/ 899999 w 1800000"/>
                <a:gd name="connsiteY80" fmla="*/ 1656000 h 1800000"/>
                <a:gd name="connsiteX81" fmla="*/ 755999 w 1800000"/>
                <a:gd name="connsiteY81" fmla="*/ 1800000 h 1800000"/>
                <a:gd name="connsiteX82" fmla="*/ 596788 w 1800000"/>
                <a:gd name="connsiteY82" fmla="*/ 1800000 h 1800000"/>
                <a:gd name="connsiteX83" fmla="*/ 452788 w 1800000"/>
                <a:gd name="connsiteY83" fmla="*/ 1656000 h 1800000"/>
                <a:gd name="connsiteX84" fmla="*/ 308788 w 1800000"/>
                <a:gd name="connsiteY84" fmla="*/ 1800000 h 1800000"/>
                <a:gd name="connsiteX85" fmla="*/ 149577 w 1800000"/>
                <a:gd name="connsiteY85" fmla="*/ 1800000 h 1800000"/>
                <a:gd name="connsiteX86" fmla="*/ 5577 w 1800000"/>
                <a:gd name="connsiteY86" fmla="*/ 1656000 h 1800000"/>
                <a:gd name="connsiteX87" fmla="*/ 0 w 1800000"/>
                <a:gd name="connsiteY87" fmla="*/ 1657126 h 1800000"/>
                <a:gd name="connsiteX88" fmla="*/ 0 w 1800000"/>
                <a:gd name="connsiteY88" fmla="*/ 1492874 h 1800000"/>
                <a:gd name="connsiteX89" fmla="*/ 5577 w 1800000"/>
                <a:gd name="connsiteY89" fmla="*/ 1494000 h 1800000"/>
                <a:gd name="connsiteX90" fmla="*/ 149577 w 1800000"/>
                <a:gd name="connsiteY90" fmla="*/ 1350000 h 1800000"/>
                <a:gd name="connsiteX91" fmla="*/ 5577 w 1800000"/>
                <a:gd name="connsiteY91" fmla="*/ 1206000 h 1800000"/>
                <a:gd name="connsiteX92" fmla="*/ 0 w 1800000"/>
                <a:gd name="connsiteY92" fmla="*/ 1207126 h 1800000"/>
                <a:gd name="connsiteX93" fmla="*/ 0 w 1800000"/>
                <a:gd name="connsiteY93" fmla="*/ 1042874 h 1800000"/>
                <a:gd name="connsiteX94" fmla="*/ 5577 w 1800000"/>
                <a:gd name="connsiteY94" fmla="*/ 1044000 h 1800000"/>
                <a:gd name="connsiteX95" fmla="*/ 149577 w 1800000"/>
                <a:gd name="connsiteY95" fmla="*/ 900000 h 1800000"/>
                <a:gd name="connsiteX96" fmla="*/ 5577 w 1800000"/>
                <a:gd name="connsiteY96" fmla="*/ 756000 h 1800000"/>
                <a:gd name="connsiteX97" fmla="*/ 0 w 1800000"/>
                <a:gd name="connsiteY97" fmla="*/ 757126 h 1800000"/>
                <a:gd name="connsiteX98" fmla="*/ 0 w 1800000"/>
                <a:gd name="connsiteY98" fmla="*/ 592874 h 1800000"/>
                <a:gd name="connsiteX99" fmla="*/ 5577 w 1800000"/>
                <a:gd name="connsiteY99" fmla="*/ 594000 h 1800000"/>
                <a:gd name="connsiteX100" fmla="*/ 149577 w 1800000"/>
                <a:gd name="connsiteY100" fmla="*/ 450000 h 1800000"/>
                <a:gd name="connsiteX101" fmla="*/ 5577 w 1800000"/>
                <a:gd name="connsiteY101" fmla="*/ 306000 h 1800000"/>
                <a:gd name="connsiteX102" fmla="*/ 0 w 1800000"/>
                <a:gd name="connsiteY102" fmla="*/ 307126 h 1800000"/>
                <a:gd name="connsiteX103" fmla="*/ 0 w 1800000"/>
                <a:gd name="connsiteY103" fmla="*/ 142874 h 1800000"/>
                <a:gd name="connsiteX104" fmla="*/ 5577 w 1800000"/>
                <a:gd name="connsiteY104" fmla="*/ 144000 h 1800000"/>
                <a:gd name="connsiteX105" fmla="*/ 149577 w 1800000"/>
                <a:gd name="connsiteY105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800000" h="1800000">
                  <a:moveTo>
                    <a:pt x="1347210" y="1206000"/>
                  </a:moveTo>
                  <a:cubicBezTo>
                    <a:pt x="1267681" y="1206000"/>
                    <a:pt x="1203210" y="1270471"/>
                    <a:pt x="1203210" y="1350000"/>
                  </a:cubicBezTo>
                  <a:cubicBezTo>
                    <a:pt x="1203210" y="1429529"/>
                    <a:pt x="1267681" y="1494000"/>
                    <a:pt x="1347210" y="1494000"/>
                  </a:cubicBezTo>
                  <a:cubicBezTo>
                    <a:pt x="1426739" y="1494000"/>
                    <a:pt x="1491210" y="1429529"/>
                    <a:pt x="1491210" y="1350000"/>
                  </a:cubicBezTo>
                  <a:cubicBezTo>
                    <a:pt x="1491210" y="1270471"/>
                    <a:pt x="1426739" y="1206000"/>
                    <a:pt x="1347210" y="1206000"/>
                  </a:cubicBezTo>
                  <a:close/>
                  <a:moveTo>
                    <a:pt x="899999" y="1206000"/>
                  </a:moveTo>
                  <a:cubicBezTo>
                    <a:pt x="820470" y="1206000"/>
                    <a:pt x="755999" y="1270471"/>
                    <a:pt x="755999" y="1350000"/>
                  </a:cubicBezTo>
                  <a:cubicBezTo>
                    <a:pt x="755999" y="1429529"/>
                    <a:pt x="820470" y="1494000"/>
                    <a:pt x="899999" y="1494000"/>
                  </a:cubicBezTo>
                  <a:cubicBezTo>
                    <a:pt x="979528" y="1494000"/>
                    <a:pt x="1043999" y="1429529"/>
                    <a:pt x="1043999" y="1350000"/>
                  </a:cubicBezTo>
                  <a:cubicBezTo>
                    <a:pt x="1043999" y="1270471"/>
                    <a:pt x="979528" y="1206000"/>
                    <a:pt x="899999" y="1206000"/>
                  </a:cubicBezTo>
                  <a:close/>
                  <a:moveTo>
                    <a:pt x="452788" y="1206000"/>
                  </a:moveTo>
                  <a:cubicBezTo>
                    <a:pt x="373259" y="1206000"/>
                    <a:pt x="308788" y="1270471"/>
                    <a:pt x="308788" y="1350000"/>
                  </a:cubicBezTo>
                  <a:cubicBezTo>
                    <a:pt x="308788" y="1429529"/>
                    <a:pt x="373259" y="1494000"/>
                    <a:pt x="452788" y="1494000"/>
                  </a:cubicBezTo>
                  <a:cubicBezTo>
                    <a:pt x="532317" y="1494000"/>
                    <a:pt x="596788" y="1429529"/>
                    <a:pt x="596788" y="1350000"/>
                  </a:cubicBezTo>
                  <a:cubicBezTo>
                    <a:pt x="596788" y="1270471"/>
                    <a:pt x="532317" y="1206000"/>
                    <a:pt x="452788" y="1206000"/>
                  </a:cubicBezTo>
                  <a:close/>
                  <a:moveTo>
                    <a:pt x="1347210" y="756000"/>
                  </a:moveTo>
                  <a:cubicBezTo>
                    <a:pt x="1267681" y="756000"/>
                    <a:pt x="1203210" y="820471"/>
                    <a:pt x="1203210" y="900000"/>
                  </a:cubicBezTo>
                  <a:cubicBezTo>
                    <a:pt x="1203210" y="979529"/>
                    <a:pt x="1267681" y="1044000"/>
                    <a:pt x="1347210" y="1044000"/>
                  </a:cubicBezTo>
                  <a:cubicBezTo>
                    <a:pt x="1426739" y="1044000"/>
                    <a:pt x="1491210" y="979529"/>
                    <a:pt x="1491210" y="900000"/>
                  </a:cubicBezTo>
                  <a:cubicBezTo>
                    <a:pt x="1491210" y="820471"/>
                    <a:pt x="1426739" y="756000"/>
                    <a:pt x="1347210" y="756000"/>
                  </a:cubicBezTo>
                  <a:close/>
                  <a:moveTo>
                    <a:pt x="899999" y="756000"/>
                  </a:moveTo>
                  <a:cubicBezTo>
                    <a:pt x="820470" y="756000"/>
                    <a:pt x="755999" y="820471"/>
                    <a:pt x="755999" y="900000"/>
                  </a:cubicBezTo>
                  <a:cubicBezTo>
                    <a:pt x="755999" y="979529"/>
                    <a:pt x="820470" y="1044000"/>
                    <a:pt x="899999" y="1044000"/>
                  </a:cubicBezTo>
                  <a:cubicBezTo>
                    <a:pt x="979528" y="1044000"/>
                    <a:pt x="1043999" y="979529"/>
                    <a:pt x="1043999" y="900000"/>
                  </a:cubicBezTo>
                  <a:cubicBezTo>
                    <a:pt x="1043999" y="820471"/>
                    <a:pt x="979528" y="756000"/>
                    <a:pt x="899999" y="756000"/>
                  </a:cubicBezTo>
                  <a:close/>
                  <a:moveTo>
                    <a:pt x="452788" y="756000"/>
                  </a:moveTo>
                  <a:cubicBezTo>
                    <a:pt x="373259" y="756000"/>
                    <a:pt x="308788" y="820471"/>
                    <a:pt x="308788" y="900000"/>
                  </a:cubicBezTo>
                  <a:cubicBezTo>
                    <a:pt x="308788" y="979529"/>
                    <a:pt x="373259" y="1044000"/>
                    <a:pt x="452788" y="1044000"/>
                  </a:cubicBezTo>
                  <a:cubicBezTo>
                    <a:pt x="532317" y="1044000"/>
                    <a:pt x="596788" y="979529"/>
                    <a:pt x="596788" y="900000"/>
                  </a:cubicBezTo>
                  <a:cubicBezTo>
                    <a:pt x="596788" y="820471"/>
                    <a:pt x="532317" y="756000"/>
                    <a:pt x="452788" y="756000"/>
                  </a:cubicBezTo>
                  <a:close/>
                  <a:moveTo>
                    <a:pt x="1347210" y="306000"/>
                  </a:moveTo>
                  <a:cubicBezTo>
                    <a:pt x="1267681" y="306000"/>
                    <a:pt x="1203210" y="370471"/>
                    <a:pt x="1203210" y="450000"/>
                  </a:cubicBezTo>
                  <a:cubicBezTo>
                    <a:pt x="1203210" y="529529"/>
                    <a:pt x="1267681" y="594000"/>
                    <a:pt x="1347210" y="594000"/>
                  </a:cubicBezTo>
                  <a:cubicBezTo>
                    <a:pt x="1426739" y="594000"/>
                    <a:pt x="1491210" y="529529"/>
                    <a:pt x="1491210" y="450000"/>
                  </a:cubicBezTo>
                  <a:cubicBezTo>
                    <a:pt x="1491210" y="370471"/>
                    <a:pt x="1426739" y="306000"/>
                    <a:pt x="1347210" y="306000"/>
                  </a:cubicBezTo>
                  <a:close/>
                  <a:moveTo>
                    <a:pt x="899999" y="306000"/>
                  </a:moveTo>
                  <a:cubicBezTo>
                    <a:pt x="820470" y="306000"/>
                    <a:pt x="755999" y="370471"/>
                    <a:pt x="755999" y="450000"/>
                  </a:cubicBezTo>
                  <a:cubicBezTo>
                    <a:pt x="755999" y="529529"/>
                    <a:pt x="820470" y="594000"/>
                    <a:pt x="899999" y="594000"/>
                  </a:cubicBezTo>
                  <a:cubicBezTo>
                    <a:pt x="979528" y="594000"/>
                    <a:pt x="1043999" y="529529"/>
                    <a:pt x="1043999" y="450000"/>
                  </a:cubicBezTo>
                  <a:cubicBezTo>
                    <a:pt x="1043999" y="370471"/>
                    <a:pt x="979528" y="306000"/>
                    <a:pt x="899999" y="306000"/>
                  </a:cubicBezTo>
                  <a:close/>
                  <a:moveTo>
                    <a:pt x="452788" y="306000"/>
                  </a:moveTo>
                  <a:cubicBezTo>
                    <a:pt x="373259" y="306000"/>
                    <a:pt x="308788" y="370471"/>
                    <a:pt x="308788" y="450000"/>
                  </a:cubicBezTo>
                  <a:cubicBezTo>
                    <a:pt x="308788" y="529529"/>
                    <a:pt x="373259" y="594000"/>
                    <a:pt x="452788" y="594000"/>
                  </a:cubicBezTo>
                  <a:cubicBezTo>
                    <a:pt x="532317" y="594000"/>
                    <a:pt x="596788" y="529529"/>
                    <a:pt x="596788" y="450000"/>
                  </a:cubicBezTo>
                  <a:cubicBezTo>
                    <a:pt x="596788" y="370471"/>
                    <a:pt x="532317" y="306000"/>
                    <a:pt x="452788" y="306000"/>
                  </a:cubicBezTo>
                  <a:close/>
                  <a:moveTo>
                    <a:pt x="149577" y="0"/>
                  </a:moveTo>
                  <a:lnTo>
                    <a:pt x="308788" y="0"/>
                  </a:lnTo>
                  <a:cubicBezTo>
                    <a:pt x="308788" y="79529"/>
                    <a:pt x="373259" y="144000"/>
                    <a:pt x="452788" y="144000"/>
                  </a:cubicBezTo>
                  <a:cubicBezTo>
                    <a:pt x="532317" y="144000"/>
                    <a:pt x="596788" y="79529"/>
                    <a:pt x="596788" y="0"/>
                  </a:cubicBezTo>
                  <a:lnTo>
                    <a:pt x="755999" y="0"/>
                  </a:lnTo>
                  <a:cubicBezTo>
                    <a:pt x="755999" y="79529"/>
                    <a:pt x="820470" y="144000"/>
                    <a:pt x="899999" y="144000"/>
                  </a:cubicBezTo>
                  <a:cubicBezTo>
                    <a:pt x="979528" y="144000"/>
                    <a:pt x="1043999" y="79529"/>
                    <a:pt x="1043999" y="0"/>
                  </a:cubicBezTo>
                  <a:lnTo>
                    <a:pt x="1203210" y="0"/>
                  </a:lnTo>
                  <a:cubicBezTo>
                    <a:pt x="1203210" y="79529"/>
                    <a:pt x="1267681" y="144000"/>
                    <a:pt x="1347210" y="144000"/>
                  </a:cubicBezTo>
                  <a:cubicBezTo>
                    <a:pt x="1426739" y="144000"/>
                    <a:pt x="1491210" y="79529"/>
                    <a:pt x="1491210" y="0"/>
                  </a:cubicBezTo>
                  <a:lnTo>
                    <a:pt x="1650423" y="0"/>
                  </a:lnTo>
                  <a:cubicBezTo>
                    <a:pt x="1650423" y="79529"/>
                    <a:pt x="1714894" y="144000"/>
                    <a:pt x="1794423" y="144000"/>
                  </a:cubicBezTo>
                  <a:lnTo>
                    <a:pt x="1800000" y="142874"/>
                  </a:lnTo>
                  <a:lnTo>
                    <a:pt x="1800000" y="307126"/>
                  </a:lnTo>
                  <a:lnTo>
                    <a:pt x="1794423" y="306000"/>
                  </a:lnTo>
                  <a:cubicBezTo>
                    <a:pt x="1714894" y="306000"/>
                    <a:pt x="1650423" y="370471"/>
                    <a:pt x="1650423" y="450000"/>
                  </a:cubicBezTo>
                  <a:cubicBezTo>
                    <a:pt x="1650423" y="529529"/>
                    <a:pt x="1714894" y="594000"/>
                    <a:pt x="1794423" y="594000"/>
                  </a:cubicBezTo>
                  <a:lnTo>
                    <a:pt x="1800000" y="592874"/>
                  </a:lnTo>
                  <a:lnTo>
                    <a:pt x="1800000" y="757126"/>
                  </a:lnTo>
                  <a:lnTo>
                    <a:pt x="1794423" y="756000"/>
                  </a:lnTo>
                  <a:cubicBezTo>
                    <a:pt x="1714894" y="756000"/>
                    <a:pt x="1650423" y="820471"/>
                    <a:pt x="1650423" y="900000"/>
                  </a:cubicBezTo>
                  <a:cubicBezTo>
                    <a:pt x="1650423" y="979529"/>
                    <a:pt x="1714894" y="1044000"/>
                    <a:pt x="1794423" y="1044000"/>
                  </a:cubicBezTo>
                  <a:lnTo>
                    <a:pt x="1800000" y="1042874"/>
                  </a:lnTo>
                  <a:lnTo>
                    <a:pt x="1800000" y="1207126"/>
                  </a:lnTo>
                  <a:lnTo>
                    <a:pt x="1794423" y="1206000"/>
                  </a:lnTo>
                  <a:cubicBezTo>
                    <a:pt x="1714894" y="1206000"/>
                    <a:pt x="1650423" y="1270471"/>
                    <a:pt x="1650423" y="1350000"/>
                  </a:cubicBezTo>
                  <a:cubicBezTo>
                    <a:pt x="1650423" y="1429529"/>
                    <a:pt x="1714894" y="1494000"/>
                    <a:pt x="1794423" y="1494000"/>
                  </a:cubicBezTo>
                  <a:lnTo>
                    <a:pt x="1800000" y="1492874"/>
                  </a:lnTo>
                  <a:lnTo>
                    <a:pt x="1800000" y="1657126"/>
                  </a:lnTo>
                  <a:lnTo>
                    <a:pt x="1794423" y="1656000"/>
                  </a:lnTo>
                  <a:cubicBezTo>
                    <a:pt x="1714894" y="1656000"/>
                    <a:pt x="1650423" y="1720471"/>
                    <a:pt x="1650423" y="1800000"/>
                  </a:cubicBezTo>
                  <a:lnTo>
                    <a:pt x="1491210" y="1800000"/>
                  </a:lnTo>
                  <a:cubicBezTo>
                    <a:pt x="1491210" y="1720471"/>
                    <a:pt x="1426739" y="1656000"/>
                    <a:pt x="1347210" y="1656000"/>
                  </a:cubicBezTo>
                  <a:cubicBezTo>
                    <a:pt x="1267681" y="1656000"/>
                    <a:pt x="1203210" y="1720471"/>
                    <a:pt x="1203210" y="1800000"/>
                  </a:cubicBezTo>
                  <a:lnTo>
                    <a:pt x="1043999" y="1800000"/>
                  </a:lnTo>
                  <a:cubicBezTo>
                    <a:pt x="1043999" y="1720471"/>
                    <a:pt x="979528" y="1656000"/>
                    <a:pt x="899999" y="1656000"/>
                  </a:cubicBezTo>
                  <a:cubicBezTo>
                    <a:pt x="820470" y="1656000"/>
                    <a:pt x="755999" y="1720471"/>
                    <a:pt x="755999" y="1800000"/>
                  </a:cubicBezTo>
                  <a:lnTo>
                    <a:pt x="596788" y="1800000"/>
                  </a:lnTo>
                  <a:cubicBezTo>
                    <a:pt x="596788" y="1720471"/>
                    <a:pt x="532317" y="1656000"/>
                    <a:pt x="452788" y="1656000"/>
                  </a:cubicBezTo>
                  <a:cubicBezTo>
                    <a:pt x="373259" y="1656000"/>
                    <a:pt x="308788" y="1720471"/>
                    <a:pt x="308788" y="1800000"/>
                  </a:cubicBezTo>
                  <a:lnTo>
                    <a:pt x="149577" y="1800000"/>
                  </a:lnTo>
                  <a:cubicBezTo>
                    <a:pt x="149577" y="1720471"/>
                    <a:pt x="85106" y="1656000"/>
                    <a:pt x="5577" y="1656000"/>
                  </a:cubicBezTo>
                  <a:lnTo>
                    <a:pt x="0" y="1657126"/>
                  </a:lnTo>
                  <a:lnTo>
                    <a:pt x="0" y="1492874"/>
                  </a:lnTo>
                  <a:lnTo>
                    <a:pt x="5577" y="1494000"/>
                  </a:lnTo>
                  <a:cubicBezTo>
                    <a:pt x="85106" y="1494000"/>
                    <a:pt x="149577" y="1429529"/>
                    <a:pt x="149577" y="1350000"/>
                  </a:cubicBezTo>
                  <a:cubicBezTo>
                    <a:pt x="149577" y="1270471"/>
                    <a:pt x="85106" y="1206000"/>
                    <a:pt x="5577" y="1206000"/>
                  </a:cubicBezTo>
                  <a:lnTo>
                    <a:pt x="0" y="1207126"/>
                  </a:lnTo>
                  <a:lnTo>
                    <a:pt x="0" y="1042874"/>
                  </a:lnTo>
                  <a:lnTo>
                    <a:pt x="5577" y="1044000"/>
                  </a:lnTo>
                  <a:cubicBezTo>
                    <a:pt x="85106" y="1044000"/>
                    <a:pt x="149577" y="979529"/>
                    <a:pt x="149577" y="900000"/>
                  </a:cubicBezTo>
                  <a:cubicBezTo>
                    <a:pt x="149577" y="820471"/>
                    <a:pt x="85106" y="756000"/>
                    <a:pt x="5577" y="756000"/>
                  </a:cubicBezTo>
                  <a:lnTo>
                    <a:pt x="0" y="757126"/>
                  </a:lnTo>
                  <a:lnTo>
                    <a:pt x="0" y="592874"/>
                  </a:lnTo>
                  <a:lnTo>
                    <a:pt x="5577" y="594000"/>
                  </a:lnTo>
                  <a:cubicBezTo>
                    <a:pt x="85106" y="594000"/>
                    <a:pt x="149577" y="529529"/>
                    <a:pt x="149577" y="450000"/>
                  </a:cubicBezTo>
                  <a:cubicBezTo>
                    <a:pt x="149577" y="370471"/>
                    <a:pt x="85106" y="306000"/>
                    <a:pt x="5577" y="306000"/>
                  </a:cubicBezTo>
                  <a:lnTo>
                    <a:pt x="0" y="307126"/>
                  </a:lnTo>
                  <a:lnTo>
                    <a:pt x="0" y="142874"/>
                  </a:lnTo>
                  <a:lnTo>
                    <a:pt x="5577" y="144000"/>
                  </a:lnTo>
                  <a:cubicBezTo>
                    <a:pt x="85106" y="144000"/>
                    <a:pt x="149577" y="79529"/>
                    <a:pt x="149577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Left"/>
              <a:lightRig rig="harsh" dir="t">
                <a:rot lat="0" lon="0" rev="8400000"/>
              </a:lightRig>
            </a:scene3d>
            <a:sp3d z="1016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E018ED10-AB79-4CAF-9BAF-E6A657A82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0566" y="2632758"/>
              <a:ext cx="1440000" cy="1440000"/>
            </a:xfrm>
            <a:custGeom>
              <a:avLst/>
              <a:gdLst>
                <a:gd name="connsiteX0" fmla="*/ 1347210 w 1800000"/>
                <a:gd name="connsiteY0" fmla="*/ 1206000 h 1800000"/>
                <a:gd name="connsiteX1" fmla="*/ 1203210 w 1800000"/>
                <a:gd name="connsiteY1" fmla="*/ 1350000 h 1800000"/>
                <a:gd name="connsiteX2" fmla="*/ 1347210 w 1800000"/>
                <a:gd name="connsiteY2" fmla="*/ 1494000 h 1800000"/>
                <a:gd name="connsiteX3" fmla="*/ 1491210 w 1800000"/>
                <a:gd name="connsiteY3" fmla="*/ 1350000 h 1800000"/>
                <a:gd name="connsiteX4" fmla="*/ 1347210 w 1800000"/>
                <a:gd name="connsiteY4" fmla="*/ 1206000 h 1800000"/>
                <a:gd name="connsiteX5" fmla="*/ 899999 w 1800000"/>
                <a:gd name="connsiteY5" fmla="*/ 1206000 h 1800000"/>
                <a:gd name="connsiteX6" fmla="*/ 755999 w 1800000"/>
                <a:gd name="connsiteY6" fmla="*/ 1350000 h 1800000"/>
                <a:gd name="connsiteX7" fmla="*/ 899999 w 1800000"/>
                <a:gd name="connsiteY7" fmla="*/ 1494000 h 1800000"/>
                <a:gd name="connsiteX8" fmla="*/ 1043999 w 1800000"/>
                <a:gd name="connsiteY8" fmla="*/ 1350000 h 1800000"/>
                <a:gd name="connsiteX9" fmla="*/ 899999 w 1800000"/>
                <a:gd name="connsiteY9" fmla="*/ 1206000 h 1800000"/>
                <a:gd name="connsiteX10" fmla="*/ 452788 w 1800000"/>
                <a:gd name="connsiteY10" fmla="*/ 1206000 h 1800000"/>
                <a:gd name="connsiteX11" fmla="*/ 308788 w 1800000"/>
                <a:gd name="connsiteY11" fmla="*/ 1350000 h 1800000"/>
                <a:gd name="connsiteX12" fmla="*/ 452788 w 1800000"/>
                <a:gd name="connsiteY12" fmla="*/ 1494000 h 1800000"/>
                <a:gd name="connsiteX13" fmla="*/ 596788 w 1800000"/>
                <a:gd name="connsiteY13" fmla="*/ 1350000 h 1800000"/>
                <a:gd name="connsiteX14" fmla="*/ 452788 w 1800000"/>
                <a:gd name="connsiteY14" fmla="*/ 1206000 h 1800000"/>
                <a:gd name="connsiteX15" fmla="*/ 1347210 w 1800000"/>
                <a:gd name="connsiteY15" fmla="*/ 756000 h 1800000"/>
                <a:gd name="connsiteX16" fmla="*/ 1203210 w 1800000"/>
                <a:gd name="connsiteY16" fmla="*/ 900000 h 1800000"/>
                <a:gd name="connsiteX17" fmla="*/ 1347210 w 1800000"/>
                <a:gd name="connsiteY17" fmla="*/ 1044000 h 1800000"/>
                <a:gd name="connsiteX18" fmla="*/ 1491210 w 1800000"/>
                <a:gd name="connsiteY18" fmla="*/ 900000 h 1800000"/>
                <a:gd name="connsiteX19" fmla="*/ 1347210 w 1800000"/>
                <a:gd name="connsiteY19" fmla="*/ 756000 h 1800000"/>
                <a:gd name="connsiteX20" fmla="*/ 899999 w 1800000"/>
                <a:gd name="connsiteY20" fmla="*/ 756000 h 1800000"/>
                <a:gd name="connsiteX21" fmla="*/ 755999 w 1800000"/>
                <a:gd name="connsiteY21" fmla="*/ 900000 h 1800000"/>
                <a:gd name="connsiteX22" fmla="*/ 899999 w 1800000"/>
                <a:gd name="connsiteY22" fmla="*/ 1044000 h 1800000"/>
                <a:gd name="connsiteX23" fmla="*/ 1043999 w 1800000"/>
                <a:gd name="connsiteY23" fmla="*/ 900000 h 1800000"/>
                <a:gd name="connsiteX24" fmla="*/ 899999 w 1800000"/>
                <a:gd name="connsiteY24" fmla="*/ 756000 h 1800000"/>
                <a:gd name="connsiteX25" fmla="*/ 452788 w 1800000"/>
                <a:gd name="connsiteY25" fmla="*/ 756000 h 1800000"/>
                <a:gd name="connsiteX26" fmla="*/ 308788 w 1800000"/>
                <a:gd name="connsiteY26" fmla="*/ 900000 h 1800000"/>
                <a:gd name="connsiteX27" fmla="*/ 452788 w 1800000"/>
                <a:gd name="connsiteY27" fmla="*/ 1044000 h 1800000"/>
                <a:gd name="connsiteX28" fmla="*/ 596788 w 1800000"/>
                <a:gd name="connsiteY28" fmla="*/ 900000 h 1800000"/>
                <a:gd name="connsiteX29" fmla="*/ 452788 w 1800000"/>
                <a:gd name="connsiteY29" fmla="*/ 756000 h 1800000"/>
                <a:gd name="connsiteX30" fmla="*/ 1347210 w 1800000"/>
                <a:gd name="connsiteY30" fmla="*/ 306000 h 1800000"/>
                <a:gd name="connsiteX31" fmla="*/ 1203210 w 1800000"/>
                <a:gd name="connsiteY31" fmla="*/ 450000 h 1800000"/>
                <a:gd name="connsiteX32" fmla="*/ 1347210 w 1800000"/>
                <a:gd name="connsiteY32" fmla="*/ 594000 h 1800000"/>
                <a:gd name="connsiteX33" fmla="*/ 1491210 w 1800000"/>
                <a:gd name="connsiteY33" fmla="*/ 450000 h 1800000"/>
                <a:gd name="connsiteX34" fmla="*/ 1347210 w 1800000"/>
                <a:gd name="connsiteY34" fmla="*/ 306000 h 1800000"/>
                <a:gd name="connsiteX35" fmla="*/ 899999 w 1800000"/>
                <a:gd name="connsiteY35" fmla="*/ 306000 h 1800000"/>
                <a:gd name="connsiteX36" fmla="*/ 755999 w 1800000"/>
                <a:gd name="connsiteY36" fmla="*/ 450000 h 1800000"/>
                <a:gd name="connsiteX37" fmla="*/ 899999 w 1800000"/>
                <a:gd name="connsiteY37" fmla="*/ 594000 h 1800000"/>
                <a:gd name="connsiteX38" fmla="*/ 1043999 w 1800000"/>
                <a:gd name="connsiteY38" fmla="*/ 450000 h 1800000"/>
                <a:gd name="connsiteX39" fmla="*/ 899999 w 1800000"/>
                <a:gd name="connsiteY39" fmla="*/ 306000 h 1800000"/>
                <a:gd name="connsiteX40" fmla="*/ 452788 w 1800000"/>
                <a:gd name="connsiteY40" fmla="*/ 306000 h 1800000"/>
                <a:gd name="connsiteX41" fmla="*/ 308788 w 1800000"/>
                <a:gd name="connsiteY41" fmla="*/ 450000 h 1800000"/>
                <a:gd name="connsiteX42" fmla="*/ 452788 w 1800000"/>
                <a:gd name="connsiteY42" fmla="*/ 594000 h 1800000"/>
                <a:gd name="connsiteX43" fmla="*/ 596788 w 1800000"/>
                <a:gd name="connsiteY43" fmla="*/ 450000 h 1800000"/>
                <a:gd name="connsiteX44" fmla="*/ 452788 w 1800000"/>
                <a:gd name="connsiteY44" fmla="*/ 306000 h 1800000"/>
                <a:gd name="connsiteX45" fmla="*/ 149577 w 1800000"/>
                <a:gd name="connsiteY45" fmla="*/ 0 h 1800000"/>
                <a:gd name="connsiteX46" fmla="*/ 308788 w 1800000"/>
                <a:gd name="connsiteY46" fmla="*/ 0 h 1800000"/>
                <a:gd name="connsiteX47" fmla="*/ 452788 w 1800000"/>
                <a:gd name="connsiteY47" fmla="*/ 144000 h 1800000"/>
                <a:gd name="connsiteX48" fmla="*/ 596788 w 1800000"/>
                <a:gd name="connsiteY48" fmla="*/ 0 h 1800000"/>
                <a:gd name="connsiteX49" fmla="*/ 755999 w 1800000"/>
                <a:gd name="connsiteY49" fmla="*/ 0 h 1800000"/>
                <a:gd name="connsiteX50" fmla="*/ 899999 w 1800000"/>
                <a:gd name="connsiteY50" fmla="*/ 144000 h 1800000"/>
                <a:gd name="connsiteX51" fmla="*/ 1043999 w 1800000"/>
                <a:gd name="connsiteY51" fmla="*/ 0 h 1800000"/>
                <a:gd name="connsiteX52" fmla="*/ 1203210 w 1800000"/>
                <a:gd name="connsiteY52" fmla="*/ 0 h 1800000"/>
                <a:gd name="connsiteX53" fmla="*/ 1347210 w 1800000"/>
                <a:gd name="connsiteY53" fmla="*/ 144000 h 1800000"/>
                <a:gd name="connsiteX54" fmla="*/ 1491210 w 1800000"/>
                <a:gd name="connsiteY54" fmla="*/ 0 h 1800000"/>
                <a:gd name="connsiteX55" fmla="*/ 1650423 w 1800000"/>
                <a:gd name="connsiteY55" fmla="*/ 0 h 1800000"/>
                <a:gd name="connsiteX56" fmla="*/ 1794423 w 1800000"/>
                <a:gd name="connsiteY56" fmla="*/ 144000 h 1800000"/>
                <a:gd name="connsiteX57" fmla="*/ 1800000 w 1800000"/>
                <a:gd name="connsiteY57" fmla="*/ 142874 h 1800000"/>
                <a:gd name="connsiteX58" fmla="*/ 1800000 w 1800000"/>
                <a:gd name="connsiteY58" fmla="*/ 307126 h 1800000"/>
                <a:gd name="connsiteX59" fmla="*/ 1794423 w 1800000"/>
                <a:gd name="connsiteY59" fmla="*/ 306000 h 1800000"/>
                <a:gd name="connsiteX60" fmla="*/ 1650423 w 1800000"/>
                <a:gd name="connsiteY60" fmla="*/ 450000 h 1800000"/>
                <a:gd name="connsiteX61" fmla="*/ 1794423 w 1800000"/>
                <a:gd name="connsiteY61" fmla="*/ 594000 h 1800000"/>
                <a:gd name="connsiteX62" fmla="*/ 1800000 w 1800000"/>
                <a:gd name="connsiteY62" fmla="*/ 592874 h 1800000"/>
                <a:gd name="connsiteX63" fmla="*/ 1800000 w 1800000"/>
                <a:gd name="connsiteY63" fmla="*/ 757126 h 1800000"/>
                <a:gd name="connsiteX64" fmla="*/ 1794423 w 1800000"/>
                <a:gd name="connsiteY64" fmla="*/ 756000 h 1800000"/>
                <a:gd name="connsiteX65" fmla="*/ 1650423 w 1800000"/>
                <a:gd name="connsiteY65" fmla="*/ 900000 h 1800000"/>
                <a:gd name="connsiteX66" fmla="*/ 1794423 w 1800000"/>
                <a:gd name="connsiteY66" fmla="*/ 1044000 h 1800000"/>
                <a:gd name="connsiteX67" fmla="*/ 1800000 w 1800000"/>
                <a:gd name="connsiteY67" fmla="*/ 1042874 h 1800000"/>
                <a:gd name="connsiteX68" fmla="*/ 1800000 w 1800000"/>
                <a:gd name="connsiteY68" fmla="*/ 1207126 h 1800000"/>
                <a:gd name="connsiteX69" fmla="*/ 1794423 w 1800000"/>
                <a:gd name="connsiteY69" fmla="*/ 1206000 h 1800000"/>
                <a:gd name="connsiteX70" fmla="*/ 1650423 w 1800000"/>
                <a:gd name="connsiteY70" fmla="*/ 1350000 h 1800000"/>
                <a:gd name="connsiteX71" fmla="*/ 1794423 w 1800000"/>
                <a:gd name="connsiteY71" fmla="*/ 1494000 h 1800000"/>
                <a:gd name="connsiteX72" fmla="*/ 1800000 w 1800000"/>
                <a:gd name="connsiteY72" fmla="*/ 1492874 h 1800000"/>
                <a:gd name="connsiteX73" fmla="*/ 1800000 w 1800000"/>
                <a:gd name="connsiteY73" fmla="*/ 1657126 h 1800000"/>
                <a:gd name="connsiteX74" fmla="*/ 1794423 w 1800000"/>
                <a:gd name="connsiteY74" fmla="*/ 1656000 h 1800000"/>
                <a:gd name="connsiteX75" fmla="*/ 1650423 w 1800000"/>
                <a:gd name="connsiteY75" fmla="*/ 1800000 h 1800000"/>
                <a:gd name="connsiteX76" fmla="*/ 1491210 w 1800000"/>
                <a:gd name="connsiteY76" fmla="*/ 1800000 h 1800000"/>
                <a:gd name="connsiteX77" fmla="*/ 1347210 w 1800000"/>
                <a:gd name="connsiteY77" fmla="*/ 1656000 h 1800000"/>
                <a:gd name="connsiteX78" fmla="*/ 1203210 w 1800000"/>
                <a:gd name="connsiteY78" fmla="*/ 1800000 h 1800000"/>
                <a:gd name="connsiteX79" fmla="*/ 1043999 w 1800000"/>
                <a:gd name="connsiteY79" fmla="*/ 1800000 h 1800000"/>
                <a:gd name="connsiteX80" fmla="*/ 899999 w 1800000"/>
                <a:gd name="connsiteY80" fmla="*/ 1656000 h 1800000"/>
                <a:gd name="connsiteX81" fmla="*/ 755999 w 1800000"/>
                <a:gd name="connsiteY81" fmla="*/ 1800000 h 1800000"/>
                <a:gd name="connsiteX82" fmla="*/ 596788 w 1800000"/>
                <a:gd name="connsiteY82" fmla="*/ 1800000 h 1800000"/>
                <a:gd name="connsiteX83" fmla="*/ 452788 w 1800000"/>
                <a:gd name="connsiteY83" fmla="*/ 1656000 h 1800000"/>
                <a:gd name="connsiteX84" fmla="*/ 308788 w 1800000"/>
                <a:gd name="connsiteY84" fmla="*/ 1800000 h 1800000"/>
                <a:gd name="connsiteX85" fmla="*/ 149577 w 1800000"/>
                <a:gd name="connsiteY85" fmla="*/ 1800000 h 1800000"/>
                <a:gd name="connsiteX86" fmla="*/ 5577 w 1800000"/>
                <a:gd name="connsiteY86" fmla="*/ 1656000 h 1800000"/>
                <a:gd name="connsiteX87" fmla="*/ 0 w 1800000"/>
                <a:gd name="connsiteY87" fmla="*/ 1657126 h 1800000"/>
                <a:gd name="connsiteX88" fmla="*/ 0 w 1800000"/>
                <a:gd name="connsiteY88" fmla="*/ 1492874 h 1800000"/>
                <a:gd name="connsiteX89" fmla="*/ 5577 w 1800000"/>
                <a:gd name="connsiteY89" fmla="*/ 1494000 h 1800000"/>
                <a:gd name="connsiteX90" fmla="*/ 149577 w 1800000"/>
                <a:gd name="connsiteY90" fmla="*/ 1350000 h 1800000"/>
                <a:gd name="connsiteX91" fmla="*/ 5577 w 1800000"/>
                <a:gd name="connsiteY91" fmla="*/ 1206000 h 1800000"/>
                <a:gd name="connsiteX92" fmla="*/ 0 w 1800000"/>
                <a:gd name="connsiteY92" fmla="*/ 1207126 h 1800000"/>
                <a:gd name="connsiteX93" fmla="*/ 0 w 1800000"/>
                <a:gd name="connsiteY93" fmla="*/ 1042874 h 1800000"/>
                <a:gd name="connsiteX94" fmla="*/ 5577 w 1800000"/>
                <a:gd name="connsiteY94" fmla="*/ 1044000 h 1800000"/>
                <a:gd name="connsiteX95" fmla="*/ 149577 w 1800000"/>
                <a:gd name="connsiteY95" fmla="*/ 900000 h 1800000"/>
                <a:gd name="connsiteX96" fmla="*/ 5577 w 1800000"/>
                <a:gd name="connsiteY96" fmla="*/ 756000 h 1800000"/>
                <a:gd name="connsiteX97" fmla="*/ 0 w 1800000"/>
                <a:gd name="connsiteY97" fmla="*/ 757126 h 1800000"/>
                <a:gd name="connsiteX98" fmla="*/ 0 w 1800000"/>
                <a:gd name="connsiteY98" fmla="*/ 592874 h 1800000"/>
                <a:gd name="connsiteX99" fmla="*/ 5577 w 1800000"/>
                <a:gd name="connsiteY99" fmla="*/ 594000 h 1800000"/>
                <a:gd name="connsiteX100" fmla="*/ 149577 w 1800000"/>
                <a:gd name="connsiteY100" fmla="*/ 450000 h 1800000"/>
                <a:gd name="connsiteX101" fmla="*/ 5577 w 1800000"/>
                <a:gd name="connsiteY101" fmla="*/ 306000 h 1800000"/>
                <a:gd name="connsiteX102" fmla="*/ 0 w 1800000"/>
                <a:gd name="connsiteY102" fmla="*/ 307126 h 1800000"/>
                <a:gd name="connsiteX103" fmla="*/ 0 w 1800000"/>
                <a:gd name="connsiteY103" fmla="*/ 142874 h 1800000"/>
                <a:gd name="connsiteX104" fmla="*/ 5577 w 1800000"/>
                <a:gd name="connsiteY104" fmla="*/ 144000 h 1800000"/>
                <a:gd name="connsiteX105" fmla="*/ 149577 w 1800000"/>
                <a:gd name="connsiteY105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800000" h="1800000">
                  <a:moveTo>
                    <a:pt x="1347210" y="1206000"/>
                  </a:moveTo>
                  <a:cubicBezTo>
                    <a:pt x="1267681" y="1206000"/>
                    <a:pt x="1203210" y="1270471"/>
                    <a:pt x="1203210" y="1350000"/>
                  </a:cubicBezTo>
                  <a:cubicBezTo>
                    <a:pt x="1203210" y="1429529"/>
                    <a:pt x="1267681" y="1494000"/>
                    <a:pt x="1347210" y="1494000"/>
                  </a:cubicBezTo>
                  <a:cubicBezTo>
                    <a:pt x="1426739" y="1494000"/>
                    <a:pt x="1491210" y="1429529"/>
                    <a:pt x="1491210" y="1350000"/>
                  </a:cubicBezTo>
                  <a:cubicBezTo>
                    <a:pt x="1491210" y="1270471"/>
                    <a:pt x="1426739" y="1206000"/>
                    <a:pt x="1347210" y="1206000"/>
                  </a:cubicBezTo>
                  <a:close/>
                  <a:moveTo>
                    <a:pt x="899999" y="1206000"/>
                  </a:moveTo>
                  <a:cubicBezTo>
                    <a:pt x="820470" y="1206000"/>
                    <a:pt x="755999" y="1270471"/>
                    <a:pt x="755999" y="1350000"/>
                  </a:cubicBezTo>
                  <a:cubicBezTo>
                    <a:pt x="755999" y="1429529"/>
                    <a:pt x="820470" y="1494000"/>
                    <a:pt x="899999" y="1494000"/>
                  </a:cubicBezTo>
                  <a:cubicBezTo>
                    <a:pt x="979528" y="1494000"/>
                    <a:pt x="1043999" y="1429529"/>
                    <a:pt x="1043999" y="1350000"/>
                  </a:cubicBezTo>
                  <a:cubicBezTo>
                    <a:pt x="1043999" y="1270471"/>
                    <a:pt x="979528" y="1206000"/>
                    <a:pt x="899999" y="1206000"/>
                  </a:cubicBezTo>
                  <a:close/>
                  <a:moveTo>
                    <a:pt x="452788" y="1206000"/>
                  </a:moveTo>
                  <a:cubicBezTo>
                    <a:pt x="373259" y="1206000"/>
                    <a:pt x="308788" y="1270471"/>
                    <a:pt x="308788" y="1350000"/>
                  </a:cubicBezTo>
                  <a:cubicBezTo>
                    <a:pt x="308788" y="1429529"/>
                    <a:pt x="373259" y="1494000"/>
                    <a:pt x="452788" y="1494000"/>
                  </a:cubicBezTo>
                  <a:cubicBezTo>
                    <a:pt x="532317" y="1494000"/>
                    <a:pt x="596788" y="1429529"/>
                    <a:pt x="596788" y="1350000"/>
                  </a:cubicBezTo>
                  <a:cubicBezTo>
                    <a:pt x="596788" y="1270471"/>
                    <a:pt x="532317" y="1206000"/>
                    <a:pt x="452788" y="1206000"/>
                  </a:cubicBezTo>
                  <a:close/>
                  <a:moveTo>
                    <a:pt x="1347210" y="756000"/>
                  </a:moveTo>
                  <a:cubicBezTo>
                    <a:pt x="1267681" y="756000"/>
                    <a:pt x="1203210" y="820471"/>
                    <a:pt x="1203210" y="900000"/>
                  </a:cubicBezTo>
                  <a:cubicBezTo>
                    <a:pt x="1203210" y="979529"/>
                    <a:pt x="1267681" y="1044000"/>
                    <a:pt x="1347210" y="1044000"/>
                  </a:cubicBezTo>
                  <a:cubicBezTo>
                    <a:pt x="1426739" y="1044000"/>
                    <a:pt x="1491210" y="979529"/>
                    <a:pt x="1491210" y="900000"/>
                  </a:cubicBezTo>
                  <a:cubicBezTo>
                    <a:pt x="1491210" y="820471"/>
                    <a:pt x="1426739" y="756000"/>
                    <a:pt x="1347210" y="756000"/>
                  </a:cubicBezTo>
                  <a:close/>
                  <a:moveTo>
                    <a:pt x="899999" y="756000"/>
                  </a:moveTo>
                  <a:cubicBezTo>
                    <a:pt x="820470" y="756000"/>
                    <a:pt x="755999" y="820471"/>
                    <a:pt x="755999" y="900000"/>
                  </a:cubicBezTo>
                  <a:cubicBezTo>
                    <a:pt x="755999" y="979529"/>
                    <a:pt x="820470" y="1044000"/>
                    <a:pt x="899999" y="1044000"/>
                  </a:cubicBezTo>
                  <a:cubicBezTo>
                    <a:pt x="979528" y="1044000"/>
                    <a:pt x="1043999" y="979529"/>
                    <a:pt x="1043999" y="900000"/>
                  </a:cubicBezTo>
                  <a:cubicBezTo>
                    <a:pt x="1043999" y="820471"/>
                    <a:pt x="979528" y="756000"/>
                    <a:pt x="899999" y="756000"/>
                  </a:cubicBezTo>
                  <a:close/>
                  <a:moveTo>
                    <a:pt x="452788" y="756000"/>
                  </a:moveTo>
                  <a:cubicBezTo>
                    <a:pt x="373259" y="756000"/>
                    <a:pt x="308788" y="820471"/>
                    <a:pt x="308788" y="900000"/>
                  </a:cubicBezTo>
                  <a:cubicBezTo>
                    <a:pt x="308788" y="979529"/>
                    <a:pt x="373259" y="1044000"/>
                    <a:pt x="452788" y="1044000"/>
                  </a:cubicBezTo>
                  <a:cubicBezTo>
                    <a:pt x="532317" y="1044000"/>
                    <a:pt x="596788" y="979529"/>
                    <a:pt x="596788" y="900000"/>
                  </a:cubicBezTo>
                  <a:cubicBezTo>
                    <a:pt x="596788" y="820471"/>
                    <a:pt x="532317" y="756000"/>
                    <a:pt x="452788" y="756000"/>
                  </a:cubicBezTo>
                  <a:close/>
                  <a:moveTo>
                    <a:pt x="1347210" y="306000"/>
                  </a:moveTo>
                  <a:cubicBezTo>
                    <a:pt x="1267681" y="306000"/>
                    <a:pt x="1203210" y="370471"/>
                    <a:pt x="1203210" y="450000"/>
                  </a:cubicBezTo>
                  <a:cubicBezTo>
                    <a:pt x="1203210" y="529529"/>
                    <a:pt x="1267681" y="594000"/>
                    <a:pt x="1347210" y="594000"/>
                  </a:cubicBezTo>
                  <a:cubicBezTo>
                    <a:pt x="1426739" y="594000"/>
                    <a:pt x="1491210" y="529529"/>
                    <a:pt x="1491210" y="450000"/>
                  </a:cubicBezTo>
                  <a:cubicBezTo>
                    <a:pt x="1491210" y="370471"/>
                    <a:pt x="1426739" y="306000"/>
                    <a:pt x="1347210" y="306000"/>
                  </a:cubicBezTo>
                  <a:close/>
                  <a:moveTo>
                    <a:pt x="899999" y="306000"/>
                  </a:moveTo>
                  <a:cubicBezTo>
                    <a:pt x="820470" y="306000"/>
                    <a:pt x="755999" y="370471"/>
                    <a:pt x="755999" y="450000"/>
                  </a:cubicBezTo>
                  <a:cubicBezTo>
                    <a:pt x="755999" y="529529"/>
                    <a:pt x="820470" y="594000"/>
                    <a:pt x="899999" y="594000"/>
                  </a:cubicBezTo>
                  <a:cubicBezTo>
                    <a:pt x="979528" y="594000"/>
                    <a:pt x="1043999" y="529529"/>
                    <a:pt x="1043999" y="450000"/>
                  </a:cubicBezTo>
                  <a:cubicBezTo>
                    <a:pt x="1043999" y="370471"/>
                    <a:pt x="979528" y="306000"/>
                    <a:pt x="899999" y="306000"/>
                  </a:cubicBezTo>
                  <a:close/>
                  <a:moveTo>
                    <a:pt x="452788" y="306000"/>
                  </a:moveTo>
                  <a:cubicBezTo>
                    <a:pt x="373259" y="306000"/>
                    <a:pt x="308788" y="370471"/>
                    <a:pt x="308788" y="450000"/>
                  </a:cubicBezTo>
                  <a:cubicBezTo>
                    <a:pt x="308788" y="529529"/>
                    <a:pt x="373259" y="594000"/>
                    <a:pt x="452788" y="594000"/>
                  </a:cubicBezTo>
                  <a:cubicBezTo>
                    <a:pt x="532317" y="594000"/>
                    <a:pt x="596788" y="529529"/>
                    <a:pt x="596788" y="450000"/>
                  </a:cubicBezTo>
                  <a:cubicBezTo>
                    <a:pt x="596788" y="370471"/>
                    <a:pt x="532317" y="306000"/>
                    <a:pt x="452788" y="306000"/>
                  </a:cubicBezTo>
                  <a:close/>
                  <a:moveTo>
                    <a:pt x="149577" y="0"/>
                  </a:moveTo>
                  <a:lnTo>
                    <a:pt x="308788" y="0"/>
                  </a:lnTo>
                  <a:cubicBezTo>
                    <a:pt x="308788" y="79529"/>
                    <a:pt x="373259" y="144000"/>
                    <a:pt x="452788" y="144000"/>
                  </a:cubicBezTo>
                  <a:cubicBezTo>
                    <a:pt x="532317" y="144000"/>
                    <a:pt x="596788" y="79529"/>
                    <a:pt x="596788" y="0"/>
                  </a:cubicBezTo>
                  <a:lnTo>
                    <a:pt x="755999" y="0"/>
                  </a:lnTo>
                  <a:cubicBezTo>
                    <a:pt x="755999" y="79529"/>
                    <a:pt x="820470" y="144000"/>
                    <a:pt x="899999" y="144000"/>
                  </a:cubicBezTo>
                  <a:cubicBezTo>
                    <a:pt x="979528" y="144000"/>
                    <a:pt x="1043999" y="79529"/>
                    <a:pt x="1043999" y="0"/>
                  </a:cubicBezTo>
                  <a:lnTo>
                    <a:pt x="1203210" y="0"/>
                  </a:lnTo>
                  <a:cubicBezTo>
                    <a:pt x="1203210" y="79529"/>
                    <a:pt x="1267681" y="144000"/>
                    <a:pt x="1347210" y="144000"/>
                  </a:cubicBezTo>
                  <a:cubicBezTo>
                    <a:pt x="1426739" y="144000"/>
                    <a:pt x="1491210" y="79529"/>
                    <a:pt x="1491210" y="0"/>
                  </a:cubicBezTo>
                  <a:lnTo>
                    <a:pt x="1650423" y="0"/>
                  </a:lnTo>
                  <a:cubicBezTo>
                    <a:pt x="1650423" y="79529"/>
                    <a:pt x="1714894" y="144000"/>
                    <a:pt x="1794423" y="144000"/>
                  </a:cubicBezTo>
                  <a:lnTo>
                    <a:pt x="1800000" y="142874"/>
                  </a:lnTo>
                  <a:lnTo>
                    <a:pt x="1800000" y="307126"/>
                  </a:lnTo>
                  <a:lnTo>
                    <a:pt x="1794423" y="306000"/>
                  </a:lnTo>
                  <a:cubicBezTo>
                    <a:pt x="1714894" y="306000"/>
                    <a:pt x="1650423" y="370471"/>
                    <a:pt x="1650423" y="450000"/>
                  </a:cubicBezTo>
                  <a:cubicBezTo>
                    <a:pt x="1650423" y="529529"/>
                    <a:pt x="1714894" y="594000"/>
                    <a:pt x="1794423" y="594000"/>
                  </a:cubicBezTo>
                  <a:lnTo>
                    <a:pt x="1800000" y="592874"/>
                  </a:lnTo>
                  <a:lnTo>
                    <a:pt x="1800000" y="757126"/>
                  </a:lnTo>
                  <a:lnTo>
                    <a:pt x="1794423" y="756000"/>
                  </a:lnTo>
                  <a:cubicBezTo>
                    <a:pt x="1714894" y="756000"/>
                    <a:pt x="1650423" y="820471"/>
                    <a:pt x="1650423" y="900000"/>
                  </a:cubicBezTo>
                  <a:cubicBezTo>
                    <a:pt x="1650423" y="979529"/>
                    <a:pt x="1714894" y="1044000"/>
                    <a:pt x="1794423" y="1044000"/>
                  </a:cubicBezTo>
                  <a:lnTo>
                    <a:pt x="1800000" y="1042874"/>
                  </a:lnTo>
                  <a:lnTo>
                    <a:pt x="1800000" y="1207126"/>
                  </a:lnTo>
                  <a:lnTo>
                    <a:pt x="1794423" y="1206000"/>
                  </a:lnTo>
                  <a:cubicBezTo>
                    <a:pt x="1714894" y="1206000"/>
                    <a:pt x="1650423" y="1270471"/>
                    <a:pt x="1650423" y="1350000"/>
                  </a:cubicBezTo>
                  <a:cubicBezTo>
                    <a:pt x="1650423" y="1429529"/>
                    <a:pt x="1714894" y="1494000"/>
                    <a:pt x="1794423" y="1494000"/>
                  </a:cubicBezTo>
                  <a:lnTo>
                    <a:pt x="1800000" y="1492874"/>
                  </a:lnTo>
                  <a:lnTo>
                    <a:pt x="1800000" y="1657126"/>
                  </a:lnTo>
                  <a:lnTo>
                    <a:pt x="1794423" y="1656000"/>
                  </a:lnTo>
                  <a:cubicBezTo>
                    <a:pt x="1714894" y="1656000"/>
                    <a:pt x="1650423" y="1720471"/>
                    <a:pt x="1650423" y="1800000"/>
                  </a:cubicBezTo>
                  <a:lnTo>
                    <a:pt x="1491210" y="1800000"/>
                  </a:lnTo>
                  <a:cubicBezTo>
                    <a:pt x="1491210" y="1720471"/>
                    <a:pt x="1426739" y="1656000"/>
                    <a:pt x="1347210" y="1656000"/>
                  </a:cubicBezTo>
                  <a:cubicBezTo>
                    <a:pt x="1267681" y="1656000"/>
                    <a:pt x="1203210" y="1720471"/>
                    <a:pt x="1203210" y="1800000"/>
                  </a:cubicBezTo>
                  <a:lnTo>
                    <a:pt x="1043999" y="1800000"/>
                  </a:lnTo>
                  <a:cubicBezTo>
                    <a:pt x="1043999" y="1720471"/>
                    <a:pt x="979528" y="1656000"/>
                    <a:pt x="899999" y="1656000"/>
                  </a:cubicBezTo>
                  <a:cubicBezTo>
                    <a:pt x="820470" y="1656000"/>
                    <a:pt x="755999" y="1720471"/>
                    <a:pt x="755999" y="1800000"/>
                  </a:cubicBezTo>
                  <a:lnTo>
                    <a:pt x="596788" y="1800000"/>
                  </a:lnTo>
                  <a:cubicBezTo>
                    <a:pt x="596788" y="1720471"/>
                    <a:pt x="532317" y="1656000"/>
                    <a:pt x="452788" y="1656000"/>
                  </a:cubicBezTo>
                  <a:cubicBezTo>
                    <a:pt x="373259" y="1656000"/>
                    <a:pt x="308788" y="1720471"/>
                    <a:pt x="308788" y="1800000"/>
                  </a:cubicBezTo>
                  <a:lnTo>
                    <a:pt x="149577" y="1800000"/>
                  </a:lnTo>
                  <a:cubicBezTo>
                    <a:pt x="149577" y="1720471"/>
                    <a:pt x="85106" y="1656000"/>
                    <a:pt x="5577" y="1656000"/>
                  </a:cubicBezTo>
                  <a:lnTo>
                    <a:pt x="0" y="1657126"/>
                  </a:lnTo>
                  <a:lnTo>
                    <a:pt x="0" y="1492874"/>
                  </a:lnTo>
                  <a:lnTo>
                    <a:pt x="5577" y="1494000"/>
                  </a:lnTo>
                  <a:cubicBezTo>
                    <a:pt x="85106" y="1494000"/>
                    <a:pt x="149577" y="1429529"/>
                    <a:pt x="149577" y="1350000"/>
                  </a:cubicBezTo>
                  <a:cubicBezTo>
                    <a:pt x="149577" y="1270471"/>
                    <a:pt x="85106" y="1206000"/>
                    <a:pt x="5577" y="1206000"/>
                  </a:cubicBezTo>
                  <a:lnTo>
                    <a:pt x="0" y="1207126"/>
                  </a:lnTo>
                  <a:lnTo>
                    <a:pt x="0" y="1042874"/>
                  </a:lnTo>
                  <a:lnTo>
                    <a:pt x="5577" y="1044000"/>
                  </a:lnTo>
                  <a:cubicBezTo>
                    <a:pt x="85106" y="1044000"/>
                    <a:pt x="149577" y="979529"/>
                    <a:pt x="149577" y="900000"/>
                  </a:cubicBezTo>
                  <a:cubicBezTo>
                    <a:pt x="149577" y="820471"/>
                    <a:pt x="85106" y="756000"/>
                    <a:pt x="5577" y="756000"/>
                  </a:cubicBezTo>
                  <a:lnTo>
                    <a:pt x="0" y="757126"/>
                  </a:lnTo>
                  <a:lnTo>
                    <a:pt x="0" y="592874"/>
                  </a:lnTo>
                  <a:lnTo>
                    <a:pt x="5577" y="594000"/>
                  </a:lnTo>
                  <a:cubicBezTo>
                    <a:pt x="85106" y="594000"/>
                    <a:pt x="149577" y="529529"/>
                    <a:pt x="149577" y="450000"/>
                  </a:cubicBezTo>
                  <a:cubicBezTo>
                    <a:pt x="149577" y="370471"/>
                    <a:pt x="85106" y="306000"/>
                    <a:pt x="5577" y="306000"/>
                  </a:cubicBezTo>
                  <a:lnTo>
                    <a:pt x="0" y="307126"/>
                  </a:lnTo>
                  <a:lnTo>
                    <a:pt x="0" y="142874"/>
                  </a:lnTo>
                  <a:lnTo>
                    <a:pt x="5577" y="144000"/>
                  </a:lnTo>
                  <a:cubicBezTo>
                    <a:pt x="85106" y="144000"/>
                    <a:pt x="149577" y="79529"/>
                    <a:pt x="149577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Right"/>
              <a:lightRig rig="harsh" dir="t">
                <a:rot lat="0" lon="0" rev="8400000"/>
              </a:lightRig>
            </a:scene3d>
            <a:sp3d z="1016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344B3A4-2F2E-49DF-8650-A60D9BF0A7F6}"/>
              </a:ext>
            </a:extLst>
          </p:cNvPr>
          <p:cNvGrpSpPr/>
          <p:nvPr/>
        </p:nvGrpSpPr>
        <p:grpSpPr>
          <a:xfrm>
            <a:off x="6834896" y="3222261"/>
            <a:ext cx="1440000" cy="1440000"/>
            <a:chOff x="6807636" y="2807690"/>
            <a:chExt cx="1440000" cy="1440000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4D59DFA4-1361-48FA-B49B-FDF0164BBC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7636" y="2807690"/>
              <a:ext cx="1440000" cy="1440000"/>
            </a:xfrm>
            <a:custGeom>
              <a:avLst/>
              <a:gdLst>
                <a:gd name="connsiteX0" fmla="*/ 1347210 w 1800000"/>
                <a:gd name="connsiteY0" fmla="*/ 1206000 h 1800000"/>
                <a:gd name="connsiteX1" fmla="*/ 1203210 w 1800000"/>
                <a:gd name="connsiteY1" fmla="*/ 1350000 h 1800000"/>
                <a:gd name="connsiteX2" fmla="*/ 1347210 w 1800000"/>
                <a:gd name="connsiteY2" fmla="*/ 1494000 h 1800000"/>
                <a:gd name="connsiteX3" fmla="*/ 1491210 w 1800000"/>
                <a:gd name="connsiteY3" fmla="*/ 1350000 h 1800000"/>
                <a:gd name="connsiteX4" fmla="*/ 1347210 w 1800000"/>
                <a:gd name="connsiteY4" fmla="*/ 1206000 h 1800000"/>
                <a:gd name="connsiteX5" fmla="*/ 899999 w 1800000"/>
                <a:gd name="connsiteY5" fmla="*/ 1206000 h 1800000"/>
                <a:gd name="connsiteX6" fmla="*/ 755999 w 1800000"/>
                <a:gd name="connsiteY6" fmla="*/ 1350000 h 1800000"/>
                <a:gd name="connsiteX7" fmla="*/ 899999 w 1800000"/>
                <a:gd name="connsiteY7" fmla="*/ 1494000 h 1800000"/>
                <a:gd name="connsiteX8" fmla="*/ 1043999 w 1800000"/>
                <a:gd name="connsiteY8" fmla="*/ 1350000 h 1800000"/>
                <a:gd name="connsiteX9" fmla="*/ 899999 w 1800000"/>
                <a:gd name="connsiteY9" fmla="*/ 1206000 h 1800000"/>
                <a:gd name="connsiteX10" fmla="*/ 452788 w 1800000"/>
                <a:gd name="connsiteY10" fmla="*/ 1206000 h 1800000"/>
                <a:gd name="connsiteX11" fmla="*/ 308788 w 1800000"/>
                <a:gd name="connsiteY11" fmla="*/ 1350000 h 1800000"/>
                <a:gd name="connsiteX12" fmla="*/ 452788 w 1800000"/>
                <a:gd name="connsiteY12" fmla="*/ 1494000 h 1800000"/>
                <a:gd name="connsiteX13" fmla="*/ 596788 w 1800000"/>
                <a:gd name="connsiteY13" fmla="*/ 1350000 h 1800000"/>
                <a:gd name="connsiteX14" fmla="*/ 452788 w 1800000"/>
                <a:gd name="connsiteY14" fmla="*/ 1206000 h 1800000"/>
                <a:gd name="connsiteX15" fmla="*/ 1347210 w 1800000"/>
                <a:gd name="connsiteY15" fmla="*/ 756000 h 1800000"/>
                <a:gd name="connsiteX16" fmla="*/ 1203210 w 1800000"/>
                <a:gd name="connsiteY16" fmla="*/ 900000 h 1800000"/>
                <a:gd name="connsiteX17" fmla="*/ 1347210 w 1800000"/>
                <a:gd name="connsiteY17" fmla="*/ 1044000 h 1800000"/>
                <a:gd name="connsiteX18" fmla="*/ 1491210 w 1800000"/>
                <a:gd name="connsiteY18" fmla="*/ 900000 h 1800000"/>
                <a:gd name="connsiteX19" fmla="*/ 1347210 w 1800000"/>
                <a:gd name="connsiteY19" fmla="*/ 756000 h 1800000"/>
                <a:gd name="connsiteX20" fmla="*/ 899999 w 1800000"/>
                <a:gd name="connsiteY20" fmla="*/ 756000 h 1800000"/>
                <a:gd name="connsiteX21" fmla="*/ 755999 w 1800000"/>
                <a:gd name="connsiteY21" fmla="*/ 900000 h 1800000"/>
                <a:gd name="connsiteX22" fmla="*/ 899999 w 1800000"/>
                <a:gd name="connsiteY22" fmla="*/ 1044000 h 1800000"/>
                <a:gd name="connsiteX23" fmla="*/ 1043999 w 1800000"/>
                <a:gd name="connsiteY23" fmla="*/ 900000 h 1800000"/>
                <a:gd name="connsiteX24" fmla="*/ 899999 w 1800000"/>
                <a:gd name="connsiteY24" fmla="*/ 756000 h 1800000"/>
                <a:gd name="connsiteX25" fmla="*/ 452788 w 1800000"/>
                <a:gd name="connsiteY25" fmla="*/ 756000 h 1800000"/>
                <a:gd name="connsiteX26" fmla="*/ 308788 w 1800000"/>
                <a:gd name="connsiteY26" fmla="*/ 900000 h 1800000"/>
                <a:gd name="connsiteX27" fmla="*/ 452788 w 1800000"/>
                <a:gd name="connsiteY27" fmla="*/ 1044000 h 1800000"/>
                <a:gd name="connsiteX28" fmla="*/ 596788 w 1800000"/>
                <a:gd name="connsiteY28" fmla="*/ 900000 h 1800000"/>
                <a:gd name="connsiteX29" fmla="*/ 452788 w 1800000"/>
                <a:gd name="connsiteY29" fmla="*/ 756000 h 1800000"/>
                <a:gd name="connsiteX30" fmla="*/ 1347210 w 1800000"/>
                <a:gd name="connsiteY30" fmla="*/ 306000 h 1800000"/>
                <a:gd name="connsiteX31" fmla="*/ 1203210 w 1800000"/>
                <a:gd name="connsiteY31" fmla="*/ 450000 h 1800000"/>
                <a:gd name="connsiteX32" fmla="*/ 1347210 w 1800000"/>
                <a:gd name="connsiteY32" fmla="*/ 594000 h 1800000"/>
                <a:gd name="connsiteX33" fmla="*/ 1491210 w 1800000"/>
                <a:gd name="connsiteY33" fmla="*/ 450000 h 1800000"/>
                <a:gd name="connsiteX34" fmla="*/ 1347210 w 1800000"/>
                <a:gd name="connsiteY34" fmla="*/ 306000 h 1800000"/>
                <a:gd name="connsiteX35" fmla="*/ 899999 w 1800000"/>
                <a:gd name="connsiteY35" fmla="*/ 306000 h 1800000"/>
                <a:gd name="connsiteX36" fmla="*/ 755999 w 1800000"/>
                <a:gd name="connsiteY36" fmla="*/ 450000 h 1800000"/>
                <a:gd name="connsiteX37" fmla="*/ 899999 w 1800000"/>
                <a:gd name="connsiteY37" fmla="*/ 594000 h 1800000"/>
                <a:gd name="connsiteX38" fmla="*/ 1043999 w 1800000"/>
                <a:gd name="connsiteY38" fmla="*/ 450000 h 1800000"/>
                <a:gd name="connsiteX39" fmla="*/ 899999 w 1800000"/>
                <a:gd name="connsiteY39" fmla="*/ 306000 h 1800000"/>
                <a:gd name="connsiteX40" fmla="*/ 452788 w 1800000"/>
                <a:gd name="connsiteY40" fmla="*/ 306000 h 1800000"/>
                <a:gd name="connsiteX41" fmla="*/ 308788 w 1800000"/>
                <a:gd name="connsiteY41" fmla="*/ 450000 h 1800000"/>
                <a:gd name="connsiteX42" fmla="*/ 452788 w 1800000"/>
                <a:gd name="connsiteY42" fmla="*/ 594000 h 1800000"/>
                <a:gd name="connsiteX43" fmla="*/ 596788 w 1800000"/>
                <a:gd name="connsiteY43" fmla="*/ 450000 h 1800000"/>
                <a:gd name="connsiteX44" fmla="*/ 452788 w 1800000"/>
                <a:gd name="connsiteY44" fmla="*/ 306000 h 1800000"/>
                <a:gd name="connsiteX45" fmla="*/ 149577 w 1800000"/>
                <a:gd name="connsiteY45" fmla="*/ 0 h 1800000"/>
                <a:gd name="connsiteX46" fmla="*/ 308788 w 1800000"/>
                <a:gd name="connsiteY46" fmla="*/ 0 h 1800000"/>
                <a:gd name="connsiteX47" fmla="*/ 452788 w 1800000"/>
                <a:gd name="connsiteY47" fmla="*/ 144000 h 1800000"/>
                <a:gd name="connsiteX48" fmla="*/ 596788 w 1800000"/>
                <a:gd name="connsiteY48" fmla="*/ 0 h 1800000"/>
                <a:gd name="connsiteX49" fmla="*/ 755999 w 1800000"/>
                <a:gd name="connsiteY49" fmla="*/ 0 h 1800000"/>
                <a:gd name="connsiteX50" fmla="*/ 899999 w 1800000"/>
                <a:gd name="connsiteY50" fmla="*/ 144000 h 1800000"/>
                <a:gd name="connsiteX51" fmla="*/ 1043999 w 1800000"/>
                <a:gd name="connsiteY51" fmla="*/ 0 h 1800000"/>
                <a:gd name="connsiteX52" fmla="*/ 1203210 w 1800000"/>
                <a:gd name="connsiteY52" fmla="*/ 0 h 1800000"/>
                <a:gd name="connsiteX53" fmla="*/ 1347210 w 1800000"/>
                <a:gd name="connsiteY53" fmla="*/ 144000 h 1800000"/>
                <a:gd name="connsiteX54" fmla="*/ 1491210 w 1800000"/>
                <a:gd name="connsiteY54" fmla="*/ 0 h 1800000"/>
                <a:gd name="connsiteX55" fmla="*/ 1650423 w 1800000"/>
                <a:gd name="connsiteY55" fmla="*/ 0 h 1800000"/>
                <a:gd name="connsiteX56" fmla="*/ 1794423 w 1800000"/>
                <a:gd name="connsiteY56" fmla="*/ 144000 h 1800000"/>
                <a:gd name="connsiteX57" fmla="*/ 1800000 w 1800000"/>
                <a:gd name="connsiteY57" fmla="*/ 142874 h 1800000"/>
                <a:gd name="connsiteX58" fmla="*/ 1800000 w 1800000"/>
                <a:gd name="connsiteY58" fmla="*/ 307126 h 1800000"/>
                <a:gd name="connsiteX59" fmla="*/ 1794423 w 1800000"/>
                <a:gd name="connsiteY59" fmla="*/ 306000 h 1800000"/>
                <a:gd name="connsiteX60" fmla="*/ 1650423 w 1800000"/>
                <a:gd name="connsiteY60" fmla="*/ 450000 h 1800000"/>
                <a:gd name="connsiteX61" fmla="*/ 1794423 w 1800000"/>
                <a:gd name="connsiteY61" fmla="*/ 594000 h 1800000"/>
                <a:gd name="connsiteX62" fmla="*/ 1800000 w 1800000"/>
                <a:gd name="connsiteY62" fmla="*/ 592874 h 1800000"/>
                <a:gd name="connsiteX63" fmla="*/ 1800000 w 1800000"/>
                <a:gd name="connsiteY63" fmla="*/ 757126 h 1800000"/>
                <a:gd name="connsiteX64" fmla="*/ 1794423 w 1800000"/>
                <a:gd name="connsiteY64" fmla="*/ 756000 h 1800000"/>
                <a:gd name="connsiteX65" fmla="*/ 1650423 w 1800000"/>
                <a:gd name="connsiteY65" fmla="*/ 900000 h 1800000"/>
                <a:gd name="connsiteX66" fmla="*/ 1794423 w 1800000"/>
                <a:gd name="connsiteY66" fmla="*/ 1044000 h 1800000"/>
                <a:gd name="connsiteX67" fmla="*/ 1800000 w 1800000"/>
                <a:gd name="connsiteY67" fmla="*/ 1042874 h 1800000"/>
                <a:gd name="connsiteX68" fmla="*/ 1800000 w 1800000"/>
                <a:gd name="connsiteY68" fmla="*/ 1207126 h 1800000"/>
                <a:gd name="connsiteX69" fmla="*/ 1794423 w 1800000"/>
                <a:gd name="connsiteY69" fmla="*/ 1206000 h 1800000"/>
                <a:gd name="connsiteX70" fmla="*/ 1650423 w 1800000"/>
                <a:gd name="connsiteY70" fmla="*/ 1350000 h 1800000"/>
                <a:gd name="connsiteX71" fmla="*/ 1794423 w 1800000"/>
                <a:gd name="connsiteY71" fmla="*/ 1494000 h 1800000"/>
                <a:gd name="connsiteX72" fmla="*/ 1800000 w 1800000"/>
                <a:gd name="connsiteY72" fmla="*/ 1492874 h 1800000"/>
                <a:gd name="connsiteX73" fmla="*/ 1800000 w 1800000"/>
                <a:gd name="connsiteY73" fmla="*/ 1657126 h 1800000"/>
                <a:gd name="connsiteX74" fmla="*/ 1794423 w 1800000"/>
                <a:gd name="connsiteY74" fmla="*/ 1656000 h 1800000"/>
                <a:gd name="connsiteX75" fmla="*/ 1650423 w 1800000"/>
                <a:gd name="connsiteY75" fmla="*/ 1800000 h 1800000"/>
                <a:gd name="connsiteX76" fmla="*/ 1491210 w 1800000"/>
                <a:gd name="connsiteY76" fmla="*/ 1800000 h 1800000"/>
                <a:gd name="connsiteX77" fmla="*/ 1347210 w 1800000"/>
                <a:gd name="connsiteY77" fmla="*/ 1656000 h 1800000"/>
                <a:gd name="connsiteX78" fmla="*/ 1203210 w 1800000"/>
                <a:gd name="connsiteY78" fmla="*/ 1800000 h 1800000"/>
                <a:gd name="connsiteX79" fmla="*/ 1043999 w 1800000"/>
                <a:gd name="connsiteY79" fmla="*/ 1800000 h 1800000"/>
                <a:gd name="connsiteX80" fmla="*/ 899999 w 1800000"/>
                <a:gd name="connsiteY80" fmla="*/ 1656000 h 1800000"/>
                <a:gd name="connsiteX81" fmla="*/ 755999 w 1800000"/>
                <a:gd name="connsiteY81" fmla="*/ 1800000 h 1800000"/>
                <a:gd name="connsiteX82" fmla="*/ 596788 w 1800000"/>
                <a:gd name="connsiteY82" fmla="*/ 1800000 h 1800000"/>
                <a:gd name="connsiteX83" fmla="*/ 452788 w 1800000"/>
                <a:gd name="connsiteY83" fmla="*/ 1656000 h 1800000"/>
                <a:gd name="connsiteX84" fmla="*/ 308788 w 1800000"/>
                <a:gd name="connsiteY84" fmla="*/ 1800000 h 1800000"/>
                <a:gd name="connsiteX85" fmla="*/ 149577 w 1800000"/>
                <a:gd name="connsiteY85" fmla="*/ 1800000 h 1800000"/>
                <a:gd name="connsiteX86" fmla="*/ 5577 w 1800000"/>
                <a:gd name="connsiteY86" fmla="*/ 1656000 h 1800000"/>
                <a:gd name="connsiteX87" fmla="*/ 0 w 1800000"/>
                <a:gd name="connsiteY87" fmla="*/ 1657126 h 1800000"/>
                <a:gd name="connsiteX88" fmla="*/ 0 w 1800000"/>
                <a:gd name="connsiteY88" fmla="*/ 1492874 h 1800000"/>
                <a:gd name="connsiteX89" fmla="*/ 5577 w 1800000"/>
                <a:gd name="connsiteY89" fmla="*/ 1494000 h 1800000"/>
                <a:gd name="connsiteX90" fmla="*/ 149577 w 1800000"/>
                <a:gd name="connsiteY90" fmla="*/ 1350000 h 1800000"/>
                <a:gd name="connsiteX91" fmla="*/ 5577 w 1800000"/>
                <a:gd name="connsiteY91" fmla="*/ 1206000 h 1800000"/>
                <a:gd name="connsiteX92" fmla="*/ 0 w 1800000"/>
                <a:gd name="connsiteY92" fmla="*/ 1207126 h 1800000"/>
                <a:gd name="connsiteX93" fmla="*/ 0 w 1800000"/>
                <a:gd name="connsiteY93" fmla="*/ 1042874 h 1800000"/>
                <a:gd name="connsiteX94" fmla="*/ 5577 w 1800000"/>
                <a:gd name="connsiteY94" fmla="*/ 1044000 h 1800000"/>
                <a:gd name="connsiteX95" fmla="*/ 149577 w 1800000"/>
                <a:gd name="connsiteY95" fmla="*/ 900000 h 1800000"/>
                <a:gd name="connsiteX96" fmla="*/ 5577 w 1800000"/>
                <a:gd name="connsiteY96" fmla="*/ 756000 h 1800000"/>
                <a:gd name="connsiteX97" fmla="*/ 0 w 1800000"/>
                <a:gd name="connsiteY97" fmla="*/ 757126 h 1800000"/>
                <a:gd name="connsiteX98" fmla="*/ 0 w 1800000"/>
                <a:gd name="connsiteY98" fmla="*/ 592874 h 1800000"/>
                <a:gd name="connsiteX99" fmla="*/ 5577 w 1800000"/>
                <a:gd name="connsiteY99" fmla="*/ 594000 h 1800000"/>
                <a:gd name="connsiteX100" fmla="*/ 149577 w 1800000"/>
                <a:gd name="connsiteY100" fmla="*/ 450000 h 1800000"/>
                <a:gd name="connsiteX101" fmla="*/ 5577 w 1800000"/>
                <a:gd name="connsiteY101" fmla="*/ 306000 h 1800000"/>
                <a:gd name="connsiteX102" fmla="*/ 0 w 1800000"/>
                <a:gd name="connsiteY102" fmla="*/ 307126 h 1800000"/>
                <a:gd name="connsiteX103" fmla="*/ 0 w 1800000"/>
                <a:gd name="connsiteY103" fmla="*/ 142874 h 1800000"/>
                <a:gd name="connsiteX104" fmla="*/ 5577 w 1800000"/>
                <a:gd name="connsiteY104" fmla="*/ 144000 h 1800000"/>
                <a:gd name="connsiteX105" fmla="*/ 149577 w 1800000"/>
                <a:gd name="connsiteY105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800000" h="1800000">
                  <a:moveTo>
                    <a:pt x="1347210" y="1206000"/>
                  </a:moveTo>
                  <a:cubicBezTo>
                    <a:pt x="1267681" y="1206000"/>
                    <a:pt x="1203210" y="1270471"/>
                    <a:pt x="1203210" y="1350000"/>
                  </a:cubicBezTo>
                  <a:cubicBezTo>
                    <a:pt x="1203210" y="1429529"/>
                    <a:pt x="1267681" y="1494000"/>
                    <a:pt x="1347210" y="1494000"/>
                  </a:cubicBezTo>
                  <a:cubicBezTo>
                    <a:pt x="1426739" y="1494000"/>
                    <a:pt x="1491210" y="1429529"/>
                    <a:pt x="1491210" y="1350000"/>
                  </a:cubicBezTo>
                  <a:cubicBezTo>
                    <a:pt x="1491210" y="1270471"/>
                    <a:pt x="1426739" y="1206000"/>
                    <a:pt x="1347210" y="1206000"/>
                  </a:cubicBezTo>
                  <a:close/>
                  <a:moveTo>
                    <a:pt x="899999" y="1206000"/>
                  </a:moveTo>
                  <a:cubicBezTo>
                    <a:pt x="820470" y="1206000"/>
                    <a:pt x="755999" y="1270471"/>
                    <a:pt x="755999" y="1350000"/>
                  </a:cubicBezTo>
                  <a:cubicBezTo>
                    <a:pt x="755999" y="1429529"/>
                    <a:pt x="820470" y="1494000"/>
                    <a:pt x="899999" y="1494000"/>
                  </a:cubicBezTo>
                  <a:cubicBezTo>
                    <a:pt x="979528" y="1494000"/>
                    <a:pt x="1043999" y="1429529"/>
                    <a:pt x="1043999" y="1350000"/>
                  </a:cubicBezTo>
                  <a:cubicBezTo>
                    <a:pt x="1043999" y="1270471"/>
                    <a:pt x="979528" y="1206000"/>
                    <a:pt x="899999" y="1206000"/>
                  </a:cubicBezTo>
                  <a:close/>
                  <a:moveTo>
                    <a:pt x="452788" y="1206000"/>
                  </a:moveTo>
                  <a:cubicBezTo>
                    <a:pt x="373259" y="1206000"/>
                    <a:pt x="308788" y="1270471"/>
                    <a:pt x="308788" y="1350000"/>
                  </a:cubicBezTo>
                  <a:cubicBezTo>
                    <a:pt x="308788" y="1429529"/>
                    <a:pt x="373259" y="1494000"/>
                    <a:pt x="452788" y="1494000"/>
                  </a:cubicBezTo>
                  <a:cubicBezTo>
                    <a:pt x="532317" y="1494000"/>
                    <a:pt x="596788" y="1429529"/>
                    <a:pt x="596788" y="1350000"/>
                  </a:cubicBezTo>
                  <a:cubicBezTo>
                    <a:pt x="596788" y="1270471"/>
                    <a:pt x="532317" y="1206000"/>
                    <a:pt x="452788" y="1206000"/>
                  </a:cubicBezTo>
                  <a:close/>
                  <a:moveTo>
                    <a:pt x="1347210" y="756000"/>
                  </a:moveTo>
                  <a:cubicBezTo>
                    <a:pt x="1267681" y="756000"/>
                    <a:pt x="1203210" y="820471"/>
                    <a:pt x="1203210" y="900000"/>
                  </a:cubicBezTo>
                  <a:cubicBezTo>
                    <a:pt x="1203210" y="979529"/>
                    <a:pt x="1267681" y="1044000"/>
                    <a:pt x="1347210" y="1044000"/>
                  </a:cubicBezTo>
                  <a:cubicBezTo>
                    <a:pt x="1426739" y="1044000"/>
                    <a:pt x="1491210" y="979529"/>
                    <a:pt x="1491210" y="900000"/>
                  </a:cubicBezTo>
                  <a:cubicBezTo>
                    <a:pt x="1491210" y="820471"/>
                    <a:pt x="1426739" y="756000"/>
                    <a:pt x="1347210" y="756000"/>
                  </a:cubicBezTo>
                  <a:close/>
                  <a:moveTo>
                    <a:pt x="899999" y="756000"/>
                  </a:moveTo>
                  <a:cubicBezTo>
                    <a:pt x="820470" y="756000"/>
                    <a:pt x="755999" y="820471"/>
                    <a:pt x="755999" y="900000"/>
                  </a:cubicBezTo>
                  <a:cubicBezTo>
                    <a:pt x="755999" y="979529"/>
                    <a:pt x="820470" y="1044000"/>
                    <a:pt x="899999" y="1044000"/>
                  </a:cubicBezTo>
                  <a:cubicBezTo>
                    <a:pt x="979528" y="1044000"/>
                    <a:pt x="1043999" y="979529"/>
                    <a:pt x="1043999" y="900000"/>
                  </a:cubicBezTo>
                  <a:cubicBezTo>
                    <a:pt x="1043999" y="820471"/>
                    <a:pt x="979528" y="756000"/>
                    <a:pt x="899999" y="756000"/>
                  </a:cubicBezTo>
                  <a:close/>
                  <a:moveTo>
                    <a:pt x="452788" y="756000"/>
                  </a:moveTo>
                  <a:cubicBezTo>
                    <a:pt x="373259" y="756000"/>
                    <a:pt x="308788" y="820471"/>
                    <a:pt x="308788" y="900000"/>
                  </a:cubicBezTo>
                  <a:cubicBezTo>
                    <a:pt x="308788" y="979529"/>
                    <a:pt x="373259" y="1044000"/>
                    <a:pt x="452788" y="1044000"/>
                  </a:cubicBezTo>
                  <a:cubicBezTo>
                    <a:pt x="532317" y="1044000"/>
                    <a:pt x="596788" y="979529"/>
                    <a:pt x="596788" y="900000"/>
                  </a:cubicBezTo>
                  <a:cubicBezTo>
                    <a:pt x="596788" y="820471"/>
                    <a:pt x="532317" y="756000"/>
                    <a:pt x="452788" y="756000"/>
                  </a:cubicBezTo>
                  <a:close/>
                  <a:moveTo>
                    <a:pt x="1347210" y="306000"/>
                  </a:moveTo>
                  <a:cubicBezTo>
                    <a:pt x="1267681" y="306000"/>
                    <a:pt x="1203210" y="370471"/>
                    <a:pt x="1203210" y="450000"/>
                  </a:cubicBezTo>
                  <a:cubicBezTo>
                    <a:pt x="1203210" y="529529"/>
                    <a:pt x="1267681" y="594000"/>
                    <a:pt x="1347210" y="594000"/>
                  </a:cubicBezTo>
                  <a:cubicBezTo>
                    <a:pt x="1426739" y="594000"/>
                    <a:pt x="1491210" y="529529"/>
                    <a:pt x="1491210" y="450000"/>
                  </a:cubicBezTo>
                  <a:cubicBezTo>
                    <a:pt x="1491210" y="370471"/>
                    <a:pt x="1426739" y="306000"/>
                    <a:pt x="1347210" y="306000"/>
                  </a:cubicBezTo>
                  <a:close/>
                  <a:moveTo>
                    <a:pt x="899999" y="306000"/>
                  </a:moveTo>
                  <a:cubicBezTo>
                    <a:pt x="820470" y="306000"/>
                    <a:pt x="755999" y="370471"/>
                    <a:pt x="755999" y="450000"/>
                  </a:cubicBezTo>
                  <a:cubicBezTo>
                    <a:pt x="755999" y="529529"/>
                    <a:pt x="820470" y="594000"/>
                    <a:pt x="899999" y="594000"/>
                  </a:cubicBezTo>
                  <a:cubicBezTo>
                    <a:pt x="979528" y="594000"/>
                    <a:pt x="1043999" y="529529"/>
                    <a:pt x="1043999" y="450000"/>
                  </a:cubicBezTo>
                  <a:cubicBezTo>
                    <a:pt x="1043999" y="370471"/>
                    <a:pt x="979528" y="306000"/>
                    <a:pt x="899999" y="306000"/>
                  </a:cubicBezTo>
                  <a:close/>
                  <a:moveTo>
                    <a:pt x="452788" y="306000"/>
                  </a:moveTo>
                  <a:cubicBezTo>
                    <a:pt x="373259" y="306000"/>
                    <a:pt x="308788" y="370471"/>
                    <a:pt x="308788" y="450000"/>
                  </a:cubicBezTo>
                  <a:cubicBezTo>
                    <a:pt x="308788" y="529529"/>
                    <a:pt x="373259" y="594000"/>
                    <a:pt x="452788" y="594000"/>
                  </a:cubicBezTo>
                  <a:cubicBezTo>
                    <a:pt x="532317" y="594000"/>
                    <a:pt x="596788" y="529529"/>
                    <a:pt x="596788" y="450000"/>
                  </a:cubicBezTo>
                  <a:cubicBezTo>
                    <a:pt x="596788" y="370471"/>
                    <a:pt x="532317" y="306000"/>
                    <a:pt x="452788" y="306000"/>
                  </a:cubicBezTo>
                  <a:close/>
                  <a:moveTo>
                    <a:pt x="149577" y="0"/>
                  </a:moveTo>
                  <a:lnTo>
                    <a:pt x="308788" y="0"/>
                  </a:lnTo>
                  <a:cubicBezTo>
                    <a:pt x="308788" y="79529"/>
                    <a:pt x="373259" y="144000"/>
                    <a:pt x="452788" y="144000"/>
                  </a:cubicBezTo>
                  <a:cubicBezTo>
                    <a:pt x="532317" y="144000"/>
                    <a:pt x="596788" y="79529"/>
                    <a:pt x="596788" y="0"/>
                  </a:cubicBezTo>
                  <a:lnTo>
                    <a:pt x="755999" y="0"/>
                  </a:lnTo>
                  <a:cubicBezTo>
                    <a:pt x="755999" y="79529"/>
                    <a:pt x="820470" y="144000"/>
                    <a:pt x="899999" y="144000"/>
                  </a:cubicBezTo>
                  <a:cubicBezTo>
                    <a:pt x="979528" y="144000"/>
                    <a:pt x="1043999" y="79529"/>
                    <a:pt x="1043999" y="0"/>
                  </a:cubicBezTo>
                  <a:lnTo>
                    <a:pt x="1203210" y="0"/>
                  </a:lnTo>
                  <a:cubicBezTo>
                    <a:pt x="1203210" y="79529"/>
                    <a:pt x="1267681" y="144000"/>
                    <a:pt x="1347210" y="144000"/>
                  </a:cubicBezTo>
                  <a:cubicBezTo>
                    <a:pt x="1426739" y="144000"/>
                    <a:pt x="1491210" y="79529"/>
                    <a:pt x="1491210" y="0"/>
                  </a:cubicBezTo>
                  <a:lnTo>
                    <a:pt x="1650423" y="0"/>
                  </a:lnTo>
                  <a:cubicBezTo>
                    <a:pt x="1650423" y="79529"/>
                    <a:pt x="1714894" y="144000"/>
                    <a:pt x="1794423" y="144000"/>
                  </a:cubicBezTo>
                  <a:lnTo>
                    <a:pt x="1800000" y="142874"/>
                  </a:lnTo>
                  <a:lnTo>
                    <a:pt x="1800000" y="307126"/>
                  </a:lnTo>
                  <a:lnTo>
                    <a:pt x="1794423" y="306000"/>
                  </a:lnTo>
                  <a:cubicBezTo>
                    <a:pt x="1714894" y="306000"/>
                    <a:pt x="1650423" y="370471"/>
                    <a:pt x="1650423" y="450000"/>
                  </a:cubicBezTo>
                  <a:cubicBezTo>
                    <a:pt x="1650423" y="529529"/>
                    <a:pt x="1714894" y="594000"/>
                    <a:pt x="1794423" y="594000"/>
                  </a:cubicBezTo>
                  <a:lnTo>
                    <a:pt x="1800000" y="592874"/>
                  </a:lnTo>
                  <a:lnTo>
                    <a:pt x="1800000" y="757126"/>
                  </a:lnTo>
                  <a:lnTo>
                    <a:pt x="1794423" y="756000"/>
                  </a:lnTo>
                  <a:cubicBezTo>
                    <a:pt x="1714894" y="756000"/>
                    <a:pt x="1650423" y="820471"/>
                    <a:pt x="1650423" y="900000"/>
                  </a:cubicBezTo>
                  <a:cubicBezTo>
                    <a:pt x="1650423" y="979529"/>
                    <a:pt x="1714894" y="1044000"/>
                    <a:pt x="1794423" y="1044000"/>
                  </a:cubicBezTo>
                  <a:lnTo>
                    <a:pt x="1800000" y="1042874"/>
                  </a:lnTo>
                  <a:lnTo>
                    <a:pt x="1800000" y="1207126"/>
                  </a:lnTo>
                  <a:lnTo>
                    <a:pt x="1794423" y="1206000"/>
                  </a:lnTo>
                  <a:cubicBezTo>
                    <a:pt x="1714894" y="1206000"/>
                    <a:pt x="1650423" y="1270471"/>
                    <a:pt x="1650423" y="1350000"/>
                  </a:cubicBezTo>
                  <a:cubicBezTo>
                    <a:pt x="1650423" y="1429529"/>
                    <a:pt x="1714894" y="1494000"/>
                    <a:pt x="1794423" y="1494000"/>
                  </a:cubicBezTo>
                  <a:lnTo>
                    <a:pt x="1800000" y="1492874"/>
                  </a:lnTo>
                  <a:lnTo>
                    <a:pt x="1800000" y="1657126"/>
                  </a:lnTo>
                  <a:lnTo>
                    <a:pt x="1794423" y="1656000"/>
                  </a:lnTo>
                  <a:cubicBezTo>
                    <a:pt x="1714894" y="1656000"/>
                    <a:pt x="1650423" y="1720471"/>
                    <a:pt x="1650423" y="1800000"/>
                  </a:cubicBezTo>
                  <a:lnTo>
                    <a:pt x="1491210" y="1800000"/>
                  </a:lnTo>
                  <a:cubicBezTo>
                    <a:pt x="1491210" y="1720471"/>
                    <a:pt x="1426739" y="1656000"/>
                    <a:pt x="1347210" y="1656000"/>
                  </a:cubicBezTo>
                  <a:cubicBezTo>
                    <a:pt x="1267681" y="1656000"/>
                    <a:pt x="1203210" y="1720471"/>
                    <a:pt x="1203210" y="1800000"/>
                  </a:cubicBezTo>
                  <a:lnTo>
                    <a:pt x="1043999" y="1800000"/>
                  </a:lnTo>
                  <a:cubicBezTo>
                    <a:pt x="1043999" y="1720471"/>
                    <a:pt x="979528" y="1656000"/>
                    <a:pt x="899999" y="1656000"/>
                  </a:cubicBezTo>
                  <a:cubicBezTo>
                    <a:pt x="820470" y="1656000"/>
                    <a:pt x="755999" y="1720471"/>
                    <a:pt x="755999" y="1800000"/>
                  </a:cubicBezTo>
                  <a:lnTo>
                    <a:pt x="596788" y="1800000"/>
                  </a:lnTo>
                  <a:cubicBezTo>
                    <a:pt x="596788" y="1720471"/>
                    <a:pt x="532317" y="1656000"/>
                    <a:pt x="452788" y="1656000"/>
                  </a:cubicBezTo>
                  <a:cubicBezTo>
                    <a:pt x="373259" y="1656000"/>
                    <a:pt x="308788" y="1720471"/>
                    <a:pt x="308788" y="1800000"/>
                  </a:cubicBezTo>
                  <a:lnTo>
                    <a:pt x="149577" y="1800000"/>
                  </a:lnTo>
                  <a:cubicBezTo>
                    <a:pt x="149577" y="1720471"/>
                    <a:pt x="85106" y="1656000"/>
                    <a:pt x="5577" y="1656000"/>
                  </a:cubicBezTo>
                  <a:lnTo>
                    <a:pt x="0" y="1657126"/>
                  </a:lnTo>
                  <a:lnTo>
                    <a:pt x="0" y="1492874"/>
                  </a:lnTo>
                  <a:lnTo>
                    <a:pt x="5577" y="1494000"/>
                  </a:lnTo>
                  <a:cubicBezTo>
                    <a:pt x="85106" y="1494000"/>
                    <a:pt x="149577" y="1429529"/>
                    <a:pt x="149577" y="1350000"/>
                  </a:cubicBezTo>
                  <a:cubicBezTo>
                    <a:pt x="149577" y="1270471"/>
                    <a:pt x="85106" y="1206000"/>
                    <a:pt x="5577" y="1206000"/>
                  </a:cubicBezTo>
                  <a:lnTo>
                    <a:pt x="0" y="1207126"/>
                  </a:lnTo>
                  <a:lnTo>
                    <a:pt x="0" y="1042874"/>
                  </a:lnTo>
                  <a:lnTo>
                    <a:pt x="5577" y="1044000"/>
                  </a:lnTo>
                  <a:cubicBezTo>
                    <a:pt x="85106" y="1044000"/>
                    <a:pt x="149577" y="979529"/>
                    <a:pt x="149577" y="900000"/>
                  </a:cubicBezTo>
                  <a:cubicBezTo>
                    <a:pt x="149577" y="820471"/>
                    <a:pt x="85106" y="756000"/>
                    <a:pt x="5577" y="756000"/>
                  </a:cubicBezTo>
                  <a:lnTo>
                    <a:pt x="0" y="757126"/>
                  </a:lnTo>
                  <a:lnTo>
                    <a:pt x="0" y="592874"/>
                  </a:lnTo>
                  <a:lnTo>
                    <a:pt x="5577" y="594000"/>
                  </a:lnTo>
                  <a:cubicBezTo>
                    <a:pt x="85106" y="594000"/>
                    <a:pt x="149577" y="529529"/>
                    <a:pt x="149577" y="450000"/>
                  </a:cubicBezTo>
                  <a:cubicBezTo>
                    <a:pt x="149577" y="370471"/>
                    <a:pt x="85106" y="306000"/>
                    <a:pt x="5577" y="306000"/>
                  </a:cubicBezTo>
                  <a:lnTo>
                    <a:pt x="0" y="307126"/>
                  </a:lnTo>
                  <a:lnTo>
                    <a:pt x="0" y="142874"/>
                  </a:lnTo>
                  <a:lnTo>
                    <a:pt x="5577" y="144000"/>
                  </a:lnTo>
                  <a:cubicBezTo>
                    <a:pt x="85106" y="144000"/>
                    <a:pt x="149577" y="79529"/>
                    <a:pt x="14957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OffAxis2Top"/>
              <a:lightRig rig="soft" dir="t"/>
            </a:scene3d>
            <a:sp3d prstMaterial="plastic">
              <a:bevelT w="101600" h="190500" prst="angle"/>
              <a:bevelB w="1016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837EC149-A723-47C8-8512-B1D79C8F7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7636" y="2807690"/>
              <a:ext cx="1440000" cy="1440000"/>
            </a:xfrm>
            <a:custGeom>
              <a:avLst/>
              <a:gdLst>
                <a:gd name="connsiteX0" fmla="*/ 1347210 w 1800000"/>
                <a:gd name="connsiteY0" fmla="*/ 1206000 h 1800000"/>
                <a:gd name="connsiteX1" fmla="*/ 1203210 w 1800000"/>
                <a:gd name="connsiteY1" fmla="*/ 1350000 h 1800000"/>
                <a:gd name="connsiteX2" fmla="*/ 1347210 w 1800000"/>
                <a:gd name="connsiteY2" fmla="*/ 1494000 h 1800000"/>
                <a:gd name="connsiteX3" fmla="*/ 1491210 w 1800000"/>
                <a:gd name="connsiteY3" fmla="*/ 1350000 h 1800000"/>
                <a:gd name="connsiteX4" fmla="*/ 1347210 w 1800000"/>
                <a:gd name="connsiteY4" fmla="*/ 1206000 h 1800000"/>
                <a:gd name="connsiteX5" fmla="*/ 899999 w 1800000"/>
                <a:gd name="connsiteY5" fmla="*/ 1206000 h 1800000"/>
                <a:gd name="connsiteX6" fmla="*/ 755999 w 1800000"/>
                <a:gd name="connsiteY6" fmla="*/ 1350000 h 1800000"/>
                <a:gd name="connsiteX7" fmla="*/ 899999 w 1800000"/>
                <a:gd name="connsiteY7" fmla="*/ 1494000 h 1800000"/>
                <a:gd name="connsiteX8" fmla="*/ 1043999 w 1800000"/>
                <a:gd name="connsiteY8" fmla="*/ 1350000 h 1800000"/>
                <a:gd name="connsiteX9" fmla="*/ 899999 w 1800000"/>
                <a:gd name="connsiteY9" fmla="*/ 1206000 h 1800000"/>
                <a:gd name="connsiteX10" fmla="*/ 452788 w 1800000"/>
                <a:gd name="connsiteY10" fmla="*/ 1206000 h 1800000"/>
                <a:gd name="connsiteX11" fmla="*/ 308788 w 1800000"/>
                <a:gd name="connsiteY11" fmla="*/ 1350000 h 1800000"/>
                <a:gd name="connsiteX12" fmla="*/ 452788 w 1800000"/>
                <a:gd name="connsiteY12" fmla="*/ 1494000 h 1800000"/>
                <a:gd name="connsiteX13" fmla="*/ 596788 w 1800000"/>
                <a:gd name="connsiteY13" fmla="*/ 1350000 h 1800000"/>
                <a:gd name="connsiteX14" fmla="*/ 452788 w 1800000"/>
                <a:gd name="connsiteY14" fmla="*/ 1206000 h 1800000"/>
                <a:gd name="connsiteX15" fmla="*/ 1347210 w 1800000"/>
                <a:gd name="connsiteY15" fmla="*/ 756000 h 1800000"/>
                <a:gd name="connsiteX16" fmla="*/ 1203210 w 1800000"/>
                <a:gd name="connsiteY16" fmla="*/ 900000 h 1800000"/>
                <a:gd name="connsiteX17" fmla="*/ 1347210 w 1800000"/>
                <a:gd name="connsiteY17" fmla="*/ 1044000 h 1800000"/>
                <a:gd name="connsiteX18" fmla="*/ 1491210 w 1800000"/>
                <a:gd name="connsiteY18" fmla="*/ 900000 h 1800000"/>
                <a:gd name="connsiteX19" fmla="*/ 1347210 w 1800000"/>
                <a:gd name="connsiteY19" fmla="*/ 756000 h 1800000"/>
                <a:gd name="connsiteX20" fmla="*/ 899999 w 1800000"/>
                <a:gd name="connsiteY20" fmla="*/ 756000 h 1800000"/>
                <a:gd name="connsiteX21" fmla="*/ 755999 w 1800000"/>
                <a:gd name="connsiteY21" fmla="*/ 900000 h 1800000"/>
                <a:gd name="connsiteX22" fmla="*/ 899999 w 1800000"/>
                <a:gd name="connsiteY22" fmla="*/ 1044000 h 1800000"/>
                <a:gd name="connsiteX23" fmla="*/ 1043999 w 1800000"/>
                <a:gd name="connsiteY23" fmla="*/ 900000 h 1800000"/>
                <a:gd name="connsiteX24" fmla="*/ 899999 w 1800000"/>
                <a:gd name="connsiteY24" fmla="*/ 756000 h 1800000"/>
                <a:gd name="connsiteX25" fmla="*/ 452788 w 1800000"/>
                <a:gd name="connsiteY25" fmla="*/ 756000 h 1800000"/>
                <a:gd name="connsiteX26" fmla="*/ 308788 w 1800000"/>
                <a:gd name="connsiteY26" fmla="*/ 900000 h 1800000"/>
                <a:gd name="connsiteX27" fmla="*/ 452788 w 1800000"/>
                <a:gd name="connsiteY27" fmla="*/ 1044000 h 1800000"/>
                <a:gd name="connsiteX28" fmla="*/ 596788 w 1800000"/>
                <a:gd name="connsiteY28" fmla="*/ 900000 h 1800000"/>
                <a:gd name="connsiteX29" fmla="*/ 452788 w 1800000"/>
                <a:gd name="connsiteY29" fmla="*/ 756000 h 1800000"/>
                <a:gd name="connsiteX30" fmla="*/ 1347210 w 1800000"/>
                <a:gd name="connsiteY30" fmla="*/ 306000 h 1800000"/>
                <a:gd name="connsiteX31" fmla="*/ 1203210 w 1800000"/>
                <a:gd name="connsiteY31" fmla="*/ 450000 h 1800000"/>
                <a:gd name="connsiteX32" fmla="*/ 1347210 w 1800000"/>
                <a:gd name="connsiteY32" fmla="*/ 594000 h 1800000"/>
                <a:gd name="connsiteX33" fmla="*/ 1491210 w 1800000"/>
                <a:gd name="connsiteY33" fmla="*/ 450000 h 1800000"/>
                <a:gd name="connsiteX34" fmla="*/ 1347210 w 1800000"/>
                <a:gd name="connsiteY34" fmla="*/ 306000 h 1800000"/>
                <a:gd name="connsiteX35" fmla="*/ 899999 w 1800000"/>
                <a:gd name="connsiteY35" fmla="*/ 306000 h 1800000"/>
                <a:gd name="connsiteX36" fmla="*/ 755999 w 1800000"/>
                <a:gd name="connsiteY36" fmla="*/ 450000 h 1800000"/>
                <a:gd name="connsiteX37" fmla="*/ 899999 w 1800000"/>
                <a:gd name="connsiteY37" fmla="*/ 594000 h 1800000"/>
                <a:gd name="connsiteX38" fmla="*/ 1043999 w 1800000"/>
                <a:gd name="connsiteY38" fmla="*/ 450000 h 1800000"/>
                <a:gd name="connsiteX39" fmla="*/ 899999 w 1800000"/>
                <a:gd name="connsiteY39" fmla="*/ 306000 h 1800000"/>
                <a:gd name="connsiteX40" fmla="*/ 452788 w 1800000"/>
                <a:gd name="connsiteY40" fmla="*/ 306000 h 1800000"/>
                <a:gd name="connsiteX41" fmla="*/ 308788 w 1800000"/>
                <a:gd name="connsiteY41" fmla="*/ 450000 h 1800000"/>
                <a:gd name="connsiteX42" fmla="*/ 452788 w 1800000"/>
                <a:gd name="connsiteY42" fmla="*/ 594000 h 1800000"/>
                <a:gd name="connsiteX43" fmla="*/ 596788 w 1800000"/>
                <a:gd name="connsiteY43" fmla="*/ 450000 h 1800000"/>
                <a:gd name="connsiteX44" fmla="*/ 452788 w 1800000"/>
                <a:gd name="connsiteY44" fmla="*/ 306000 h 1800000"/>
                <a:gd name="connsiteX45" fmla="*/ 149577 w 1800000"/>
                <a:gd name="connsiteY45" fmla="*/ 0 h 1800000"/>
                <a:gd name="connsiteX46" fmla="*/ 308788 w 1800000"/>
                <a:gd name="connsiteY46" fmla="*/ 0 h 1800000"/>
                <a:gd name="connsiteX47" fmla="*/ 452788 w 1800000"/>
                <a:gd name="connsiteY47" fmla="*/ 144000 h 1800000"/>
                <a:gd name="connsiteX48" fmla="*/ 596788 w 1800000"/>
                <a:gd name="connsiteY48" fmla="*/ 0 h 1800000"/>
                <a:gd name="connsiteX49" fmla="*/ 755999 w 1800000"/>
                <a:gd name="connsiteY49" fmla="*/ 0 h 1800000"/>
                <a:gd name="connsiteX50" fmla="*/ 899999 w 1800000"/>
                <a:gd name="connsiteY50" fmla="*/ 144000 h 1800000"/>
                <a:gd name="connsiteX51" fmla="*/ 1043999 w 1800000"/>
                <a:gd name="connsiteY51" fmla="*/ 0 h 1800000"/>
                <a:gd name="connsiteX52" fmla="*/ 1203210 w 1800000"/>
                <a:gd name="connsiteY52" fmla="*/ 0 h 1800000"/>
                <a:gd name="connsiteX53" fmla="*/ 1347210 w 1800000"/>
                <a:gd name="connsiteY53" fmla="*/ 144000 h 1800000"/>
                <a:gd name="connsiteX54" fmla="*/ 1491210 w 1800000"/>
                <a:gd name="connsiteY54" fmla="*/ 0 h 1800000"/>
                <a:gd name="connsiteX55" fmla="*/ 1650423 w 1800000"/>
                <a:gd name="connsiteY55" fmla="*/ 0 h 1800000"/>
                <a:gd name="connsiteX56" fmla="*/ 1794423 w 1800000"/>
                <a:gd name="connsiteY56" fmla="*/ 144000 h 1800000"/>
                <a:gd name="connsiteX57" fmla="*/ 1800000 w 1800000"/>
                <a:gd name="connsiteY57" fmla="*/ 142874 h 1800000"/>
                <a:gd name="connsiteX58" fmla="*/ 1800000 w 1800000"/>
                <a:gd name="connsiteY58" fmla="*/ 307126 h 1800000"/>
                <a:gd name="connsiteX59" fmla="*/ 1794423 w 1800000"/>
                <a:gd name="connsiteY59" fmla="*/ 306000 h 1800000"/>
                <a:gd name="connsiteX60" fmla="*/ 1650423 w 1800000"/>
                <a:gd name="connsiteY60" fmla="*/ 450000 h 1800000"/>
                <a:gd name="connsiteX61" fmla="*/ 1794423 w 1800000"/>
                <a:gd name="connsiteY61" fmla="*/ 594000 h 1800000"/>
                <a:gd name="connsiteX62" fmla="*/ 1800000 w 1800000"/>
                <a:gd name="connsiteY62" fmla="*/ 592874 h 1800000"/>
                <a:gd name="connsiteX63" fmla="*/ 1800000 w 1800000"/>
                <a:gd name="connsiteY63" fmla="*/ 757126 h 1800000"/>
                <a:gd name="connsiteX64" fmla="*/ 1794423 w 1800000"/>
                <a:gd name="connsiteY64" fmla="*/ 756000 h 1800000"/>
                <a:gd name="connsiteX65" fmla="*/ 1650423 w 1800000"/>
                <a:gd name="connsiteY65" fmla="*/ 900000 h 1800000"/>
                <a:gd name="connsiteX66" fmla="*/ 1794423 w 1800000"/>
                <a:gd name="connsiteY66" fmla="*/ 1044000 h 1800000"/>
                <a:gd name="connsiteX67" fmla="*/ 1800000 w 1800000"/>
                <a:gd name="connsiteY67" fmla="*/ 1042874 h 1800000"/>
                <a:gd name="connsiteX68" fmla="*/ 1800000 w 1800000"/>
                <a:gd name="connsiteY68" fmla="*/ 1207126 h 1800000"/>
                <a:gd name="connsiteX69" fmla="*/ 1794423 w 1800000"/>
                <a:gd name="connsiteY69" fmla="*/ 1206000 h 1800000"/>
                <a:gd name="connsiteX70" fmla="*/ 1650423 w 1800000"/>
                <a:gd name="connsiteY70" fmla="*/ 1350000 h 1800000"/>
                <a:gd name="connsiteX71" fmla="*/ 1794423 w 1800000"/>
                <a:gd name="connsiteY71" fmla="*/ 1494000 h 1800000"/>
                <a:gd name="connsiteX72" fmla="*/ 1800000 w 1800000"/>
                <a:gd name="connsiteY72" fmla="*/ 1492874 h 1800000"/>
                <a:gd name="connsiteX73" fmla="*/ 1800000 w 1800000"/>
                <a:gd name="connsiteY73" fmla="*/ 1657126 h 1800000"/>
                <a:gd name="connsiteX74" fmla="*/ 1794423 w 1800000"/>
                <a:gd name="connsiteY74" fmla="*/ 1656000 h 1800000"/>
                <a:gd name="connsiteX75" fmla="*/ 1650423 w 1800000"/>
                <a:gd name="connsiteY75" fmla="*/ 1800000 h 1800000"/>
                <a:gd name="connsiteX76" fmla="*/ 1491210 w 1800000"/>
                <a:gd name="connsiteY76" fmla="*/ 1800000 h 1800000"/>
                <a:gd name="connsiteX77" fmla="*/ 1347210 w 1800000"/>
                <a:gd name="connsiteY77" fmla="*/ 1656000 h 1800000"/>
                <a:gd name="connsiteX78" fmla="*/ 1203210 w 1800000"/>
                <a:gd name="connsiteY78" fmla="*/ 1800000 h 1800000"/>
                <a:gd name="connsiteX79" fmla="*/ 1043999 w 1800000"/>
                <a:gd name="connsiteY79" fmla="*/ 1800000 h 1800000"/>
                <a:gd name="connsiteX80" fmla="*/ 899999 w 1800000"/>
                <a:gd name="connsiteY80" fmla="*/ 1656000 h 1800000"/>
                <a:gd name="connsiteX81" fmla="*/ 755999 w 1800000"/>
                <a:gd name="connsiteY81" fmla="*/ 1800000 h 1800000"/>
                <a:gd name="connsiteX82" fmla="*/ 596788 w 1800000"/>
                <a:gd name="connsiteY82" fmla="*/ 1800000 h 1800000"/>
                <a:gd name="connsiteX83" fmla="*/ 452788 w 1800000"/>
                <a:gd name="connsiteY83" fmla="*/ 1656000 h 1800000"/>
                <a:gd name="connsiteX84" fmla="*/ 308788 w 1800000"/>
                <a:gd name="connsiteY84" fmla="*/ 1800000 h 1800000"/>
                <a:gd name="connsiteX85" fmla="*/ 149577 w 1800000"/>
                <a:gd name="connsiteY85" fmla="*/ 1800000 h 1800000"/>
                <a:gd name="connsiteX86" fmla="*/ 5577 w 1800000"/>
                <a:gd name="connsiteY86" fmla="*/ 1656000 h 1800000"/>
                <a:gd name="connsiteX87" fmla="*/ 0 w 1800000"/>
                <a:gd name="connsiteY87" fmla="*/ 1657126 h 1800000"/>
                <a:gd name="connsiteX88" fmla="*/ 0 w 1800000"/>
                <a:gd name="connsiteY88" fmla="*/ 1492874 h 1800000"/>
                <a:gd name="connsiteX89" fmla="*/ 5577 w 1800000"/>
                <a:gd name="connsiteY89" fmla="*/ 1494000 h 1800000"/>
                <a:gd name="connsiteX90" fmla="*/ 149577 w 1800000"/>
                <a:gd name="connsiteY90" fmla="*/ 1350000 h 1800000"/>
                <a:gd name="connsiteX91" fmla="*/ 5577 w 1800000"/>
                <a:gd name="connsiteY91" fmla="*/ 1206000 h 1800000"/>
                <a:gd name="connsiteX92" fmla="*/ 0 w 1800000"/>
                <a:gd name="connsiteY92" fmla="*/ 1207126 h 1800000"/>
                <a:gd name="connsiteX93" fmla="*/ 0 w 1800000"/>
                <a:gd name="connsiteY93" fmla="*/ 1042874 h 1800000"/>
                <a:gd name="connsiteX94" fmla="*/ 5577 w 1800000"/>
                <a:gd name="connsiteY94" fmla="*/ 1044000 h 1800000"/>
                <a:gd name="connsiteX95" fmla="*/ 149577 w 1800000"/>
                <a:gd name="connsiteY95" fmla="*/ 900000 h 1800000"/>
                <a:gd name="connsiteX96" fmla="*/ 5577 w 1800000"/>
                <a:gd name="connsiteY96" fmla="*/ 756000 h 1800000"/>
                <a:gd name="connsiteX97" fmla="*/ 0 w 1800000"/>
                <a:gd name="connsiteY97" fmla="*/ 757126 h 1800000"/>
                <a:gd name="connsiteX98" fmla="*/ 0 w 1800000"/>
                <a:gd name="connsiteY98" fmla="*/ 592874 h 1800000"/>
                <a:gd name="connsiteX99" fmla="*/ 5577 w 1800000"/>
                <a:gd name="connsiteY99" fmla="*/ 594000 h 1800000"/>
                <a:gd name="connsiteX100" fmla="*/ 149577 w 1800000"/>
                <a:gd name="connsiteY100" fmla="*/ 450000 h 1800000"/>
                <a:gd name="connsiteX101" fmla="*/ 5577 w 1800000"/>
                <a:gd name="connsiteY101" fmla="*/ 306000 h 1800000"/>
                <a:gd name="connsiteX102" fmla="*/ 0 w 1800000"/>
                <a:gd name="connsiteY102" fmla="*/ 307126 h 1800000"/>
                <a:gd name="connsiteX103" fmla="*/ 0 w 1800000"/>
                <a:gd name="connsiteY103" fmla="*/ 142874 h 1800000"/>
                <a:gd name="connsiteX104" fmla="*/ 5577 w 1800000"/>
                <a:gd name="connsiteY104" fmla="*/ 144000 h 1800000"/>
                <a:gd name="connsiteX105" fmla="*/ 149577 w 1800000"/>
                <a:gd name="connsiteY105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800000" h="1800000">
                  <a:moveTo>
                    <a:pt x="1347210" y="1206000"/>
                  </a:moveTo>
                  <a:cubicBezTo>
                    <a:pt x="1267681" y="1206000"/>
                    <a:pt x="1203210" y="1270471"/>
                    <a:pt x="1203210" y="1350000"/>
                  </a:cubicBezTo>
                  <a:cubicBezTo>
                    <a:pt x="1203210" y="1429529"/>
                    <a:pt x="1267681" y="1494000"/>
                    <a:pt x="1347210" y="1494000"/>
                  </a:cubicBezTo>
                  <a:cubicBezTo>
                    <a:pt x="1426739" y="1494000"/>
                    <a:pt x="1491210" y="1429529"/>
                    <a:pt x="1491210" y="1350000"/>
                  </a:cubicBezTo>
                  <a:cubicBezTo>
                    <a:pt x="1491210" y="1270471"/>
                    <a:pt x="1426739" y="1206000"/>
                    <a:pt x="1347210" y="1206000"/>
                  </a:cubicBezTo>
                  <a:close/>
                  <a:moveTo>
                    <a:pt x="899999" y="1206000"/>
                  </a:moveTo>
                  <a:cubicBezTo>
                    <a:pt x="820470" y="1206000"/>
                    <a:pt x="755999" y="1270471"/>
                    <a:pt x="755999" y="1350000"/>
                  </a:cubicBezTo>
                  <a:cubicBezTo>
                    <a:pt x="755999" y="1429529"/>
                    <a:pt x="820470" y="1494000"/>
                    <a:pt x="899999" y="1494000"/>
                  </a:cubicBezTo>
                  <a:cubicBezTo>
                    <a:pt x="979528" y="1494000"/>
                    <a:pt x="1043999" y="1429529"/>
                    <a:pt x="1043999" y="1350000"/>
                  </a:cubicBezTo>
                  <a:cubicBezTo>
                    <a:pt x="1043999" y="1270471"/>
                    <a:pt x="979528" y="1206000"/>
                    <a:pt x="899999" y="1206000"/>
                  </a:cubicBezTo>
                  <a:close/>
                  <a:moveTo>
                    <a:pt x="452788" y="1206000"/>
                  </a:moveTo>
                  <a:cubicBezTo>
                    <a:pt x="373259" y="1206000"/>
                    <a:pt x="308788" y="1270471"/>
                    <a:pt x="308788" y="1350000"/>
                  </a:cubicBezTo>
                  <a:cubicBezTo>
                    <a:pt x="308788" y="1429529"/>
                    <a:pt x="373259" y="1494000"/>
                    <a:pt x="452788" y="1494000"/>
                  </a:cubicBezTo>
                  <a:cubicBezTo>
                    <a:pt x="532317" y="1494000"/>
                    <a:pt x="596788" y="1429529"/>
                    <a:pt x="596788" y="1350000"/>
                  </a:cubicBezTo>
                  <a:cubicBezTo>
                    <a:pt x="596788" y="1270471"/>
                    <a:pt x="532317" y="1206000"/>
                    <a:pt x="452788" y="1206000"/>
                  </a:cubicBezTo>
                  <a:close/>
                  <a:moveTo>
                    <a:pt x="1347210" y="756000"/>
                  </a:moveTo>
                  <a:cubicBezTo>
                    <a:pt x="1267681" y="756000"/>
                    <a:pt x="1203210" y="820471"/>
                    <a:pt x="1203210" y="900000"/>
                  </a:cubicBezTo>
                  <a:cubicBezTo>
                    <a:pt x="1203210" y="979529"/>
                    <a:pt x="1267681" y="1044000"/>
                    <a:pt x="1347210" y="1044000"/>
                  </a:cubicBezTo>
                  <a:cubicBezTo>
                    <a:pt x="1426739" y="1044000"/>
                    <a:pt x="1491210" y="979529"/>
                    <a:pt x="1491210" y="900000"/>
                  </a:cubicBezTo>
                  <a:cubicBezTo>
                    <a:pt x="1491210" y="820471"/>
                    <a:pt x="1426739" y="756000"/>
                    <a:pt x="1347210" y="756000"/>
                  </a:cubicBezTo>
                  <a:close/>
                  <a:moveTo>
                    <a:pt x="899999" y="756000"/>
                  </a:moveTo>
                  <a:cubicBezTo>
                    <a:pt x="820470" y="756000"/>
                    <a:pt x="755999" y="820471"/>
                    <a:pt x="755999" y="900000"/>
                  </a:cubicBezTo>
                  <a:cubicBezTo>
                    <a:pt x="755999" y="979529"/>
                    <a:pt x="820470" y="1044000"/>
                    <a:pt x="899999" y="1044000"/>
                  </a:cubicBezTo>
                  <a:cubicBezTo>
                    <a:pt x="979528" y="1044000"/>
                    <a:pt x="1043999" y="979529"/>
                    <a:pt x="1043999" y="900000"/>
                  </a:cubicBezTo>
                  <a:cubicBezTo>
                    <a:pt x="1043999" y="820471"/>
                    <a:pt x="979528" y="756000"/>
                    <a:pt x="899999" y="756000"/>
                  </a:cubicBezTo>
                  <a:close/>
                  <a:moveTo>
                    <a:pt x="452788" y="756000"/>
                  </a:moveTo>
                  <a:cubicBezTo>
                    <a:pt x="373259" y="756000"/>
                    <a:pt x="308788" y="820471"/>
                    <a:pt x="308788" y="900000"/>
                  </a:cubicBezTo>
                  <a:cubicBezTo>
                    <a:pt x="308788" y="979529"/>
                    <a:pt x="373259" y="1044000"/>
                    <a:pt x="452788" y="1044000"/>
                  </a:cubicBezTo>
                  <a:cubicBezTo>
                    <a:pt x="532317" y="1044000"/>
                    <a:pt x="596788" y="979529"/>
                    <a:pt x="596788" y="900000"/>
                  </a:cubicBezTo>
                  <a:cubicBezTo>
                    <a:pt x="596788" y="820471"/>
                    <a:pt x="532317" y="756000"/>
                    <a:pt x="452788" y="756000"/>
                  </a:cubicBezTo>
                  <a:close/>
                  <a:moveTo>
                    <a:pt x="1347210" y="306000"/>
                  </a:moveTo>
                  <a:cubicBezTo>
                    <a:pt x="1267681" y="306000"/>
                    <a:pt x="1203210" y="370471"/>
                    <a:pt x="1203210" y="450000"/>
                  </a:cubicBezTo>
                  <a:cubicBezTo>
                    <a:pt x="1203210" y="529529"/>
                    <a:pt x="1267681" y="594000"/>
                    <a:pt x="1347210" y="594000"/>
                  </a:cubicBezTo>
                  <a:cubicBezTo>
                    <a:pt x="1426739" y="594000"/>
                    <a:pt x="1491210" y="529529"/>
                    <a:pt x="1491210" y="450000"/>
                  </a:cubicBezTo>
                  <a:cubicBezTo>
                    <a:pt x="1491210" y="370471"/>
                    <a:pt x="1426739" y="306000"/>
                    <a:pt x="1347210" y="306000"/>
                  </a:cubicBezTo>
                  <a:close/>
                  <a:moveTo>
                    <a:pt x="899999" y="306000"/>
                  </a:moveTo>
                  <a:cubicBezTo>
                    <a:pt x="820470" y="306000"/>
                    <a:pt x="755999" y="370471"/>
                    <a:pt x="755999" y="450000"/>
                  </a:cubicBezTo>
                  <a:cubicBezTo>
                    <a:pt x="755999" y="529529"/>
                    <a:pt x="820470" y="594000"/>
                    <a:pt x="899999" y="594000"/>
                  </a:cubicBezTo>
                  <a:cubicBezTo>
                    <a:pt x="979528" y="594000"/>
                    <a:pt x="1043999" y="529529"/>
                    <a:pt x="1043999" y="450000"/>
                  </a:cubicBezTo>
                  <a:cubicBezTo>
                    <a:pt x="1043999" y="370471"/>
                    <a:pt x="979528" y="306000"/>
                    <a:pt x="899999" y="306000"/>
                  </a:cubicBezTo>
                  <a:close/>
                  <a:moveTo>
                    <a:pt x="452788" y="306000"/>
                  </a:moveTo>
                  <a:cubicBezTo>
                    <a:pt x="373259" y="306000"/>
                    <a:pt x="308788" y="370471"/>
                    <a:pt x="308788" y="450000"/>
                  </a:cubicBezTo>
                  <a:cubicBezTo>
                    <a:pt x="308788" y="529529"/>
                    <a:pt x="373259" y="594000"/>
                    <a:pt x="452788" y="594000"/>
                  </a:cubicBezTo>
                  <a:cubicBezTo>
                    <a:pt x="532317" y="594000"/>
                    <a:pt x="596788" y="529529"/>
                    <a:pt x="596788" y="450000"/>
                  </a:cubicBezTo>
                  <a:cubicBezTo>
                    <a:pt x="596788" y="370471"/>
                    <a:pt x="532317" y="306000"/>
                    <a:pt x="452788" y="306000"/>
                  </a:cubicBezTo>
                  <a:close/>
                  <a:moveTo>
                    <a:pt x="149577" y="0"/>
                  </a:moveTo>
                  <a:lnTo>
                    <a:pt x="308788" y="0"/>
                  </a:lnTo>
                  <a:cubicBezTo>
                    <a:pt x="308788" y="79529"/>
                    <a:pt x="373259" y="144000"/>
                    <a:pt x="452788" y="144000"/>
                  </a:cubicBezTo>
                  <a:cubicBezTo>
                    <a:pt x="532317" y="144000"/>
                    <a:pt x="596788" y="79529"/>
                    <a:pt x="596788" y="0"/>
                  </a:cubicBezTo>
                  <a:lnTo>
                    <a:pt x="755999" y="0"/>
                  </a:lnTo>
                  <a:cubicBezTo>
                    <a:pt x="755999" y="79529"/>
                    <a:pt x="820470" y="144000"/>
                    <a:pt x="899999" y="144000"/>
                  </a:cubicBezTo>
                  <a:cubicBezTo>
                    <a:pt x="979528" y="144000"/>
                    <a:pt x="1043999" y="79529"/>
                    <a:pt x="1043999" y="0"/>
                  </a:cubicBezTo>
                  <a:lnTo>
                    <a:pt x="1203210" y="0"/>
                  </a:lnTo>
                  <a:cubicBezTo>
                    <a:pt x="1203210" y="79529"/>
                    <a:pt x="1267681" y="144000"/>
                    <a:pt x="1347210" y="144000"/>
                  </a:cubicBezTo>
                  <a:cubicBezTo>
                    <a:pt x="1426739" y="144000"/>
                    <a:pt x="1491210" y="79529"/>
                    <a:pt x="1491210" y="0"/>
                  </a:cubicBezTo>
                  <a:lnTo>
                    <a:pt x="1650423" y="0"/>
                  </a:lnTo>
                  <a:cubicBezTo>
                    <a:pt x="1650423" y="79529"/>
                    <a:pt x="1714894" y="144000"/>
                    <a:pt x="1794423" y="144000"/>
                  </a:cubicBezTo>
                  <a:lnTo>
                    <a:pt x="1800000" y="142874"/>
                  </a:lnTo>
                  <a:lnTo>
                    <a:pt x="1800000" y="307126"/>
                  </a:lnTo>
                  <a:lnTo>
                    <a:pt x="1794423" y="306000"/>
                  </a:lnTo>
                  <a:cubicBezTo>
                    <a:pt x="1714894" y="306000"/>
                    <a:pt x="1650423" y="370471"/>
                    <a:pt x="1650423" y="450000"/>
                  </a:cubicBezTo>
                  <a:cubicBezTo>
                    <a:pt x="1650423" y="529529"/>
                    <a:pt x="1714894" y="594000"/>
                    <a:pt x="1794423" y="594000"/>
                  </a:cubicBezTo>
                  <a:lnTo>
                    <a:pt x="1800000" y="592874"/>
                  </a:lnTo>
                  <a:lnTo>
                    <a:pt x="1800000" y="757126"/>
                  </a:lnTo>
                  <a:lnTo>
                    <a:pt x="1794423" y="756000"/>
                  </a:lnTo>
                  <a:cubicBezTo>
                    <a:pt x="1714894" y="756000"/>
                    <a:pt x="1650423" y="820471"/>
                    <a:pt x="1650423" y="900000"/>
                  </a:cubicBezTo>
                  <a:cubicBezTo>
                    <a:pt x="1650423" y="979529"/>
                    <a:pt x="1714894" y="1044000"/>
                    <a:pt x="1794423" y="1044000"/>
                  </a:cubicBezTo>
                  <a:lnTo>
                    <a:pt x="1800000" y="1042874"/>
                  </a:lnTo>
                  <a:lnTo>
                    <a:pt x="1800000" y="1207126"/>
                  </a:lnTo>
                  <a:lnTo>
                    <a:pt x="1794423" y="1206000"/>
                  </a:lnTo>
                  <a:cubicBezTo>
                    <a:pt x="1714894" y="1206000"/>
                    <a:pt x="1650423" y="1270471"/>
                    <a:pt x="1650423" y="1350000"/>
                  </a:cubicBezTo>
                  <a:cubicBezTo>
                    <a:pt x="1650423" y="1429529"/>
                    <a:pt x="1714894" y="1494000"/>
                    <a:pt x="1794423" y="1494000"/>
                  </a:cubicBezTo>
                  <a:lnTo>
                    <a:pt x="1800000" y="1492874"/>
                  </a:lnTo>
                  <a:lnTo>
                    <a:pt x="1800000" y="1657126"/>
                  </a:lnTo>
                  <a:lnTo>
                    <a:pt x="1794423" y="1656000"/>
                  </a:lnTo>
                  <a:cubicBezTo>
                    <a:pt x="1714894" y="1656000"/>
                    <a:pt x="1650423" y="1720471"/>
                    <a:pt x="1650423" y="1800000"/>
                  </a:cubicBezTo>
                  <a:lnTo>
                    <a:pt x="1491210" y="1800000"/>
                  </a:lnTo>
                  <a:cubicBezTo>
                    <a:pt x="1491210" y="1720471"/>
                    <a:pt x="1426739" y="1656000"/>
                    <a:pt x="1347210" y="1656000"/>
                  </a:cubicBezTo>
                  <a:cubicBezTo>
                    <a:pt x="1267681" y="1656000"/>
                    <a:pt x="1203210" y="1720471"/>
                    <a:pt x="1203210" y="1800000"/>
                  </a:cubicBezTo>
                  <a:lnTo>
                    <a:pt x="1043999" y="1800000"/>
                  </a:lnTo>
                  <a:cubicBezTo>
                    <a:pt x="1043999" y="1720471"/>
                    <a:pt x="979528" y="1656000"/>
                    <a:pt x="899999" y="1656000"/>
                  </a:cubicBezTo>
                  <a:cubicBezTo>
                    <a:pt x="820470" y="1656000"/>
                    <a:pt x="755999" y="1720471"/>
                    <a:pt x="755999" y="1800000"/>
                  </a:cubicBezTo>
                  <a:lnTo>
                    <a:pt x="596788" y="1800000"/>
                  </a:lnTo>
                  <a:cubicBezTo>
                    <a:pt x="596788" y="1720471"/>
                    <a:pt x="532317" y="1656000"/>
                    <a:pt x="452788" y="1656000"/>
                  </a:cubicBezTo>
                  <a:cubicBezTo>
                    <a:pt x="373259" y="1656000"/>
                    <a:pt x="308788" y="1720471"/>
                    <a:pt x="308788" y="1800000"/>
                  </a:cubicBezTo>
                  <a:lnTo>
                    <a:pt x="149577" y="1800000"/>
                  </a:lnTo>
                  <a:cubicBezTo>
                    <a:pt x="149577" y="1720471"/>
                    <a:pt x="85106" y="1656000"/>
                    <a:pt x="5577" y="1656000"/>
                  </a:cubicBezTo>
                  <a:lnTo>
                    <a:pt x="0" y="1657126"/>
                  </a:lnTo>
                  <a:lnTo>
                    <a:pt x="0" y="1492874"/>
                  </a:lnTo>
                  <a:lnTo>
                    <a:pt x="5577" y="1494000"/>
                  </a:lnTo>
                  <a:cubicBezTo>
                    <a:pt x="85106" y="1494000"/>
                    <a:pt x="149577" y="1429529"/>
                    <a:pt x="149577" y="1350000"/>
                  </a:cubicBezTo>
                  <a:cubicBezTo>
                    <a:pt x="149577" y="1270471"/>
                    <a:pt x="85106" y="1206000"/>
                    <a:pt x="5577" y="1206000"/>
                  </a:cubicBezTo>
                  <a:lnTo>
                    <a:pt x="0" y="1207126"/>
                  </a:lnTo>
                  <a:lnTo>
                    <a:pt x="0" y="1042874"/>
                  </a:lnTo>
                  <a:lnTo>
                    <a:pt x="5577" y="1044000"/>
                  </a:lnTo>
                  <a:cubicBezTo>
                    <a:pt x="85106" y="1044000"/>
                    <a:pt x="149577" y="979529"/>
                    <a:pt x="149577" y="900000"/>
                  </a:cubicBezTo>
                  <a:cubicBezTo>
                    <a:pt x="149577" y="820471"/>
                    <a:pt x="85106" y="756000"/>
                    <a:pt x="5577" y="756000"/>
                  </a:cubicBezTo>
                  <a:lnTo>
                    <a:pt x="0" y="757126"/>
                  </a:lnTo>
                  <a:lnTo>
                    <a:pt x="0" y="592874"/>
                  </a:lnTo>
                  <a:lnTo>
                    <a:pt x="5577" y="594000"/>
                  </a:lnTo>
                  <a:cubicBezTo>
                    <a:pt x="85106" y="594000"/>
                    <a:pt x="149577" y="529529"/>
                    <a:pt x="149577" y="450000"/>
                  </a:cubicBezTo>
                  <a:cubicBezTo>
                    <a:pt x="149577" y="370471"/>
                    <a:pt x="85106" y="306000"/>
                    <a:pt x="5577" y="306000"/>
                  </a:cubicBezTo>
                  <a:lnTo>
                    <a:pt x="0" y="307126"/>
                  </a:lnTo>
                  <a:lnTo>
                    <a:pt x="0" y="142874"/>
                  </a:lnTo>
                  <a:lnTo>
                    <a:pt x="5577" y="144000"/>
                  </a:lnTo>
                  <a:cubicBezTo>
                    <a:pt x="85106" y="144000"/>
                    <a:pt x="149577" y="79529"/>
                    <a:pt x="14957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OffAxis2Top"/>
              <a:lightRig rig="soft" dir="t"/>
            </a:scene3d>
            <a:sp3d z="381000" prstMaterial="plastic">
              <a:bevelT w="101600" h="190500" prst="angle"/>
              <a:bevelB w="1016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4DF8A274-A45E-4CAE-B12F-767FEC3601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7636" y="2807690"/>
              <a:ext cx="1440000" cy="1440000"/>
            </a:xfrm>
            <a:custGeom>
              <a:avLst/>
              <a:gdLst>
                <a:gd name="connsiteX0" fmla="*/ 1347210 w 1800000"/>
                <a:gd name="connsiteY0" fmla="*/ 1206000 h 1800000"/>
                <a:gd name="connsiteX1" fmla="*/ 1203210 w 1800000"/>
                <a:gd name="connsiteY1" fmla="*/ 1350000 h 1800000"/>
                <a:gd name="connsiteX2" fmla="*/ 1347210 w 1800000"/>
                <a:gd name="connsiteY2" fmla="*/ 1494000 h 1800000"/>
                <a:gd name="connsiteX3" fmla="*/ 1491210 w 1800000"/>
                <a:gd name="connsiteY3" fmla="*/ 1350000 h 1800000"/>
                <a:gd name="connsiteX4" fmla="*/ 1347210 w 1800000"/>
                <a:gd name="connsiteY4" fmla="*/ 1206000 h 1800000"/>
                <a:gd name="connsiteX5" fmla="*/ 899999 w 1800000"/>
                <a:gd name="connsiteY5" fmla="*/ 1206000 h 1800000"/>
                <a:gd name="connsiteX6" fmla="*/ 755999 w 1800000"/>
                <a:gd name="connsiteY6" fmla="*/ 1350000 h 1800000"/>
                <a:gd name="connsiteX7" fmla="*/ 899999 w 1800000"/>
                <a:gd name="connsiteY7" fmla="*/ 1494000 h 1800000"/>
                <a:gd name="connsiteX8" fmla="*/ 1043999 w 1800000"/>
                <a:gd name="connsiteY8" fmla="*/ 1350000 h 1800000"/>
                <a:gd name="connsiteX9" fmla="*/ 899999 w 1800000"/>
                <a:gd name="connsiteY9" fmla="*/ 1206000 h 1800000"/>
                <a:gd name="connsiteX10" fmla="*/ 452788 w 1800000"/>
                <a:gd name="connsiteY10" fmla="*/ 1206000 h 1800000"/>
                <a:gd name="connsiteX11" fmla="*/ 308788 w 1800000"/>
                <a:gd name="connsiteY11" fmla="*/ 1350000 h 1800000"/>
                <a:gd name="connsiteX12" fmla="*/ 452788 w 1800000"/>
                <a:gd name="connsiteY12" fmla="*/ 1494000 h 1800000"/>
                <a:gd name="connsiteX13" fmla="*/ 596788 w 1800000"/>
                <a:gd name="connsiteY13" fmla="*/ 1350000 h 1800000"/>
                <a:gd name="connsiteX14" fmla="*/ 452788 w 1800000"/>
                <a:gd name="connsiteY14" fmla="*/ 1206000 h 1800000"/>
                <a:gd name="connsiteX15" fmla="*/ 1347210 w 1800000"/>
                <a:gd name="connsiteY15" fmla="*/ 756000 h 1800000"/>
                <a:gd name="connsiteX16" fmla="*/ 1203210 w 1800000"/>
                <a:gd name="connsiteY16" fmla="*/ 900000 h 1800000"/>
                <a:gd name="connsiteX17" fmla="*/ 1347210 w 1800000"/>
                <a:gd name="connsiteY17" fmla="*/ 1044000 h 1800000"/>
                <a:gd name="connsiteX18" fmla="*/ 1491210 w 1800000"/>
                <a:gd name="connsiteY18" fmla="*/ 900000 h 1800000"/>
                <a:gd name="connsiteX19" fmla="*/ 1347210 w 1800000"/>
                <a:gd name="connsiteY19" fmla="*/ 756000 h 1800000"/>
                <a:gd name="connsiteX20" fmla="*/ 899999 w 1800000"/>
                <a:gd name="connsiteY20" fmla="*/ 756000 h 1800000"/>
                <a:gd name="connsiteX21" fmla="*/ 755999 w 1800000"/>
                <a:gd name="connsiteY21" fmla="*/ 900000 h 1800000"/>
                <a:gd name="connsiteX22" fmla="*/ 899999 w 1800000"/>
                <a:gd name="connsiteY22" fmla="*/ 1044000 h 1800000"/>
                <a:gd name="connsiteX23" fmla="*/ 1043999 w 1800000"/>
                <a:gd name="connsiteY23" fmla="*/ 900000 h 1800000"/>
                <a:gd name="connsiteX24" fmla="*/ 899999 w 1800000"/>
                <a:gd name="connsiteY24" fmla="*/ 756000 h 1800000"/>
                <a:gd name="connsiteX25" fmla="*/ 452788 w 1800000"/>
                <a:gd name="connsiteY25" fmla="*/ 756000 h 1800000"/>
                <a:gd name="connsiteX26" fmla="*/ 308788 w 1800000"/>
                <a:gd name="connsiteY26" fmla="*/ 900000 h 1800000"/>
                <a:gd name="connsiteX27" fmla="*/ 452788 w 1800000"/>
                <a:gd name="connsiteY27" fmla="*/ 1044000 h 1800000"/>
                <a:gd name="connsiteX28" fmla="*/ 596788 w 1800000"/>
                <a:gd name="connsiteY28" fmla="*/ 900000 h 1800000"/>
                <a:gd name="connsiteX29" fmla="*/ 452788 w 1800000"/>
                <a:gd name="connsiteY29" fmla="*/ 756000 h 1800000"/>
                <a:gd name="connsiteX30" fmla="*/ 1347210 w 1800000"/>
                <a:gd name="connsiteY30" fmla="*/ 306000 h 1800000"/>
                <a:gd name="connsiteX31" fmla="*/ 1203210 w 1800000"/>
                <a:gd name="connsiteY31" fmla="*/ 450000 h 1800000"/>
                <a:gd name="connsiteX32" fmla="*/ 1347210 w 1800000"/>
                <a:gd name="connsiteY32" fmla="*/ 594000 h 1800000"/>
                <a:gd name="connsiteX33" fmla="*/ 1491210 w 1800000"/>
                <a:gd name="connsiteY33" fmla="*/ 450000 h 1800000"/>
                <a:gd name="connsiteX34" fmla="*/ 1347210 w 1800000"/>
                <a:gd name="connsiteY34" fmla="*/ 306000 h 1800000"/>
                <a:gd name="connsiteX35" fmla="*/ 899999 w 1800000"/>
                <a:gd name="connsiteY35" fmla="*/ 306000 h 1800000"/>
                <a:gd name="connsiteX36" fmla="*/ 755999 w 1800000"/>
                <a:gd name="connsiteY36" fmla="*/ 450000 h 1800000"/>
                <a:gd name="connsiteX37" fmla="*/ 899999 w 1800000"/>
                <a:gd name="connsiteY37" fmla="*/ 594000 h 1800000"/>
                <a:gd name="connsiteX38" fmla="*/ 1043999 w 1800000"/>
                <a:gd name="connsiteY38" fmla="*/ 450000 h 1800000"/>
                <a:gd name="connsiteX39" fmla="*/ 899999 w 1800000"/>
                <a:gd name="connsiteY39" fmla="*/ 306000 h 1800000"/>
                <a:gd name="connsiteX40" fmla="*/ 452788 w 1800000"/>
                <a:gd name="connsiteY40" fmla="*/ 306000 h 1800000"/>
                <a:gd name="connsiteX41" fmla="*/ 308788 w 1800000"/>
                <a:gd name="connsiteY41" fmla="*/ 450000 h 1800000"/>
                <a:gd name="connsiteX42" fmla="*/ 452788 w 1800000"/>
                <a:gd name="connsiteY42" fmla="*/ 594000 h 1800000"/>
                <a:gd name="connsiteX43" fmla="*/ 596788 w 1800000"/>
                <a:gd name="connsiteY43" fmla="*/ 450000 h 1800000"/>
                <a:gd name="connsiteX44" fmla="*/ 452788 w 1800000"/>
                <a:gd name="connsiteY44" fmla="*/ 306000 h 1800000"/>
                <a:gd name="connsiteX45" fmla="*/ 149577 w 1800000"/>
                <a:gd name="connsiteY45" fmla="*/ 0 h 1800000"/>
                <a:gd name="connsiteX46" fmla="*/ 308788 w 1800000"/>
                <a:gd name="connsiteY46" fmla="*/ 0 h 1800000"/>
                <a:gd name="connsiteX47" fmla="*/ 452788 w 1800000"/>
                <a:gd name="connsiteY47" fmla="*/ 144000 h 1800000"/>
                <a:gd name="connsiteX48" fmla="*/ 596788 w 1800000"/>
                <a:gd name="connsiteY48" fmla="*/ 0 h 1800000"/>
                <a:gd name="connsiteX49" fmla="*/ 755999 w 1800000"/>
                <a:gd name="connsiteY49" fmla="*/ 0 h 1800000"/>
                <a:gd name="connsiteX50" fmla="*/ 899999 w 1800000"/>
                <a:gd name="connsiteY50" fmla="*/ 144000 h 1800000"/>
                <a:gd name="connsiteX51" fmla="*/ 1043999 w 1800000"/>
                <a:gd name="connsiteY51" fmla="*/ 0 h 1800000"/>
                <a:gd name="connsiteX52" fmla="*/ 1203210 w 1800000"/>
                <a:gd name="connsiteY52" fmla="*/ 0 h 1800000"/>
                <a:gd name="connsiteX53" fmla="*/ 1347210 w 1800000"/>
                <a:gd name="connsiteY53" fmla="*/ 144000 h 1800000"/>
                <a:gd name="connsiteX54" fmla="*/ 1491210 w 1800000"/>
                <a:gd name="connsiteY54" fmla="*/ 0 h 1800000"/>
                <a:gd name="connsiteX55" fmla="*/ 1650423 w 1800000"/>
                <a:gd name="connsiteY55" fmla="*/ 0 h 1800000"/>
                <a:gd name="connsiteX56" fmla="*/ 1794423 w 1800000"/>
                <a:gd name="connsiteY56" fmla="*/ 144000 h 1800000"/>
                <a:gd name="connsiteX57" fmla="*/ 1800000 w 1800000"/>
                <a:gd name="connsiteY57" fmla="*/ 142874 h 1800000"/>
                <a:gd name="connsiteX58" fmla="*/ 1800000 w 1800000"/>
                <a:gd name="connsiteY58" fmla="*/ 307126 h 1800000"/>
                <a:gd name="connsiteX59" fmla="*/ 1794423 w 1800000"/>
                <a:gd name="connsiteY59" fmla="*/ 306000 h 1800000"/>
                <a:gd name="connsiteX60" fmla="*/ 1650423 w 1800000"/>
                <a:gd name="connsiteY60" fmla="*/ 450000 h 1800000"/>
                <a:gd name="connsiteX61" fmla="*/ 1794423 w 1800000"/>
                <a:gd name="connsiteY61" fmla="*/ 594000 h 1800000"/>
                <a:gd name="connsiteX62" fmla="*/ 1800000 w 1800000"/>
                <a:gd name="connsiteY62" fmla="*/ 592874 h 1800000"/>
                <a:gd name="connsiteX63" fmla="*/ 1800000 w 1800000"/>
                <a:gd name="connsiteY63" fmla="*/ 757126 h 1800000"/>
                <a:gd name="connsiteX64" fmla="*/ 1794423 w 1800000"/>
                <a:gd name="connsiteY64" fmla="*/ 756000 h 1800000"/>
                <a:gd name="connsiteX65" fmla="*/ 1650423 w 1800000"/>
                <a:gd name="connsiteY65" fmla="*/ 900000 h 1800000"/>
                <a:gd name="connsiteX66" fmla="*/ 1794423 w 1800000"/>
                <a:gd name="connsiteY66" fmla="*/ 1044000 h 1800000"/>
                <a:gd name="connsiteX67" fmla="*/ 1800000 w 1800000"/>
                <a:gd name="connsiteY67" fmla="*/ 1042874 h 1800000"/>
                <a:gd name="connsiteX68" fmla="*/ 1800000 w 1800000"/>
                <a:gd name="connsiteY68" fmla="*/ 1207126 h 1800000"/>
                <a:gd name="connsiteX69" fmla="*/ 1794423 w 1800000"/>
                <a:gd name="connsiteY69" fmla="*/ 1206000 h 1800000"/>
                <a:gd name="connsiteX70" fmla="*/ 1650423 w 1800000"/>
                <a:gd name="connsiteY70" fmla="*/ 1350000 h 1800000"/>
                <a:gd name="connsiteX71" fmla="*/ 1794423 w 1800000"/>
                <a:gd name="connsiteY71" fmla="*/ 1494000 h 1800000"/>
                <a:gd name="connsiteX72" fmla="*/ 1800000 w 1800000"/>
                <a:gd name="connsiteY72" fmla="*/ 1492874 h 1800000"/>
                <a:gd name="connsiteX73" fmla="*/ 1800000 w 1800000"/>
                <a:gd name="connsiteY73" fmla="*/ 1657126 h 1800000"/>
                <a:gd name="connsiteX74" fmla="*/ 1794423 w 1800000"/>
                <a:gd name="connsiteY74" fmla="*/ 1656000 h 1800000"/>
                <a:gd name="connsiteX75" fmla="*/ 1650423 w 1800000"/>
                <a:gd name="connsiteY75" fmla="*/ 1800000 h 1800000"/>
                <a:gd name="connsiteX76" fmla="*/ 1491210 w 1800000"/>
                <a:gd name="connsiteY76" fmla="*/ 1800000 h 1800000"/>
                <a:gd name="connsiteX77" fmla="*/ 1347210 w 1800000"/>
                <a:gd name="connsiteY77" fmla="*/ 1656000 h 1800000"/>
                <a:gd name="connsiteX78" fmla="*/ 1203210 w 1800000"/>
                <a:gd name="connsiteY78" fmla="*/ 1800000 h 1800000"/>
                <a:gd name="connsiteX79" fmla="*/ 1043999 w 1800000"/>
                <a:gd name="connsiteY79" fmla="*/ 1800000 h 1800000"/>
                <a:gd name="connsiteX80" fmla="*/ 899999 w 1800000"/>
                <a:gd name="connsiteY80" fmla="*/ 1656000 h 1800000"/>
                <a:gd name="connsiteX81" fmla="*/ 755999 w 1800000"/>
                <a:gd name="connsiteY81" fmla="*/ 1800000 h 1800000"/>
                <a:gd name="connsiteX82" fmla="*/ 596788 w 1800000"/>
                <a:gd name="connsiteY82" fmla="*/ 1800000 h 1800000"/>
                <a:gd name="connsiteX83" fmla="*/ 452788 w 1800000"/>
                <a:gd name="connsiteY83" fmla="*/ 1656000 h 1800000"/>
                <a:gd name="connsiteX84" fmla="*/ 308788 w 1800000"/>
                <a:gd name="connsiteY84" fmla="*/ 1800000 h 1800000"/>
                <a:gd name="connsiteX85" fmla="*/ 149577 w 1800000"/>
                <a:gd name="connsiteY85" fmla="*/ 1800000 h 1800000"/>
                <a:gd name="connsiteX86" fmla="*/ 5577 w 1800000"/>
                <a:gd name="connsiteY86" fmla="*/ 1656000 h 1800000"/>
                <a:gd name="connsiteX87" fmla="*/ 0 w 1800000"/>
                <a:gd name="connsiteY87" fmla="*/ 1657126 h 1800000"/>
                <a:gd name="connsiteX88" fmla="*/ 0 w 1800000"/>
                <a:gd name="connsiteY88" fmla="*/ 1492874 h 1800000"/>
                <a:gd name="connsiteX89" fmla="*/ 5577 w 1800000"/>
                <a:gd name="connsiteY89" fmla="*/ 1494000 h 1800000"/>
                <a:gd name="connsiteX90" fmla="*/ 149577 w 1800000"/>
                <a:gd name="connsiteY90" fmla="*/ 1350000 h 1800000"/>
                <a:gd name="connsiteX91" fmla="*/ 5577 w 1800000"/>
                <a:gd name="connsiteY91" fmla="*/ 1206000 h 1800000"/>
                <a:gd name="connsiteX92" fmla="*/ 0 w 1800000"/>
                <a:gd name="connsiteY92" fmla="*/ 1207126 h 1800000"/>
                <a:gd name="connsiteX93" fmla="*/ 0 w 1800000"/>
                <a:gd name="connsiteY93" fmla="*/ 1042874 h 1800000"/>
                <a:gd name="connsiteX94" fmla="*/ 5577 w 1800000"/>
                <a:gd name="connsiteY94" fmla="*/ 1044000 h 1800000"/>
                <a:gd name="connsiteX95" fmla="*/ 149577 w 1800000"/>
                <a:gd name="connsiteY95" fmla="*/ 900000 h 1800000"/>
                <a:gd name="connsiteX96" fmla="*/ 5577 w 1800000"/>
                <a:gd name="connsiteY96" fmla="*/ 756000 h 1800000"/>
                <a:gd name="connsiteX97" fmla="*/ 0 w 1800000"/>
                <a:gd name="connsiteY97" fmla="*/ 757126 h 1800000"/>
                <a:gd name="connsiteX98" fmla="*/ 0 w 1800000"/>
                <a:gd name="connsiteY98" fmla="*/ 592874 h 1800000"/>
                <a:gd name="connsiteX99" fmla="*/ 5577 w 1800000"/>
                <a:gd name="connsiteY99" fmla="*/ 594000 h 1800000"/>
                <a:gd name="connsiteX100" fmla="*/ 149577 w 1800000"/>
                <a:gd name="connsiteY100" fmla="*/ 450000 h 1800000"/>
                <a:gd name="connsiteX101" fmla="*/ 5577 w 1800000"/>
                <a:gd name="connsiteY101" fmla="*/ 306000 h 1800000"/>
                <a:gd name="connsiteX102" fmla="*/ 0 w 1800000"/>
                <a:gd name="connsiteY102" fmla="*/ 307126 h 1800000"/>
                <a:gd name="connsiteX103" fmla="*/ 0 w 1800000"/>
                <a:gd name="connsiteY103" fmla="*/ 142874 h 1800000"/>
                <a:gd name="connsiteX104" fmla="*/ 5577 w 1800000"/>
                <a:gd name="connsiteY104" fmla="*/ 144000 h 1800000"/>
                <a:gd name="connsiteX105" fmla="*/ 149577 w 1800000"/>
                <a:gd name="connsiteY105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800000" h="1800000">
                  <a:moveTo>
                    <a:pt x="1347210" y="1206000"/>
                  </a:moveTo>
                  <a:cubicBezTo>
                    <a:pt x="1267681" y="1206000"/>
                    <a:pt x="1203210" y="1270471"/>
                    <a:pt x="1203210" y="1350000"/>
                  </a:cubicBezTo>
                  <a:cubicBezTo>
                    <a:pt x="1203210" y="1429529"/>
                    <a:pt x="1267681" y="1494000"/>
                    <a:pt x="1347210" y="1494000"/>
                  </a:cubicBezTo>
                  <a:cubicBezTo>
                    <a:pt x="1426739" y="1494000"/>
                    <a:pt x="1491210" y="1429529"/>
                    <a:pt x="1491210" y="1350000"/>
                  </a:cubicBezTo>
                  <a:cubicBezTo>
                    <a:pt x="1491210" y="1270471"/>
                    <a:pt x="1426739" y="1206000"/>
                    <a:pt x="1347210" y="1206000"/>
                  </a:cubicBezTo>
                  <a:close/>
                  <a:moveTo>
                    <a:pt x="899999" y="1206000"/>
                  </a:moveTo>
                  <a:cubicBezTo>
                    <a:pt x="820470" y="1206000"/>
                    <a:pt x="755999" y="1270471"/>
                    <a:pt x="755999" y="1350000"/>
                  </a:cubicBezTo>
                  <a:cubicBezTo>
                    <a:pt x="755999" y="1429529"/>
                    <a:pt x="820470" y="1494000"/>
                    <a:pt x="899999" y="1494000"/>
                  </a:cubicBezTo>
                  <a:cubicBezTo>
                    <a:pt x="979528" y="1494000"/>
                    <a:pt x="1043999" y="1429529"/>
                    <a:pt x="1043999" y="1350000"/>
                  </a:cubicBezTo>
                  <a:cubicBezTo>
                    <a:pt x="1043999" y="1270471"/>
                    <a:pt x="979528" y="1206000"/>
                    <a:pt x="899999" y="1206000"/>
                  </a:cubicBezTo>
                  <a:close/>
                  <a:moveTo>
                    <a:pt x="452788" y="1206000"/>
                  </a:moveTo>
                  <a:cubicBezTo>
                    <a:pt x="373259" y="1206000"/>
                    <a:pt x="308788" y="1270471"/>
                    <a:pt x="308788" y="1350000"/>
                  </a:cubicBezTo>
                  <a:cubicBezTo>
                    <a:pt x="308788" y="1429529"/>
                    <a:pt x="373259" y="1494000"/>
                    <a:pt x="452788" y="1494000"/>
                  </a:cubicBezTo>
                  <a:cubicBezTo>
                    <a:pt x="532317" y="1494000"/>
                    <a:pt x="596788" y="1429529"/>
                    <a:pt x="596788" y="1350000"/>
                  </a:cubicBezTo>
                  <a:cubicBezTo>
                    <a:pt x="596788" y="1270471"/>
                    <a:pt x="532317" y="1206000"/>
                    <a:pt x="452788" y="1206000"/>
                  </a:cubicBezTo>
                  <a:close/>
                  <a:moveTo>
                    <a:pt x="1347210" y="756000"/>
                  </a:moveTo>
                  <a:cubicBezTo>
                    <a:pt x="1267681" y="756000"/>
                    <a:pt x="1203210" y="820471"/>
                    <a:pt x="1203210" y="900000"/>
                  </a:cubicBezTo>
                  <a:cubicBezTo>
                    <a:pt x="1203210" y="979529"/>
                    <a:pt x="1267681" y="1044000"/>
                    <a:pt x="1347210" y="1044000"/>
                  </a:cubicBezTo>
                  <a:cubicBezTo>
                    <a:pt x="1426739" y="1044000"/>
                    <a:pt x="1491210" y="979529"/>
                    <a:pt x="1491210" y="900000"/>
                  </a:cubicBezTo>
                  <a:cubicBezTo>
                    <a:pt x="1491210" y="820471"/>
                    <a:pt x="1426739" y="756000"/>
                    <a:pt x="1347210" y="756000"/>
                  </a:cubicBezTo>
                  <a:close/>
                  <a:moveTo>
                    <a:pt x="899999" y="756000"/>
                  </a:moveTo>
                  <a:cubicBezTo>
                    <a:pt x="820470" y="756000"/>
                    <a:pt x="755999" y="820471"/>
                    <a:pt x="755999" y="900000"/>
                  </a:cubicBezTo>
                  <a:cubicBezTo>
                    <a:pt x="755999" y="979529"/>
                    <a:pt x="820470" y="1044000"/>
                    <a:pt x="899999" y="1044000"/>
                  </a:cubicBezTo>
                  <a:cubicBezTo>
                    <a:pt x="979528" y="1044000"/>
                    <a:pt x="1043999" y="979529"/>
                    <a:pt x="1043999" y="900000"/>
                  </a:cubicBezTo>
                  <a:cubicBezTo>
                    <a:pt x="1043999" y="820471"/>
                    <a:pt x="979528" y="756000"/>
                    <a:pt x="899999" y="756000"/>
                  </a:cubicBezTo>
                  <a:close/>
                  <a:moveTo>
                    <a:pt x="452788" y="756000"/>
                  </a:moveTo>
                  <a:cubicBezTo>
                    <a:pt x="373259" y="756000"/>
                    <a:pt x="308788" y="820471"/>
                    <a:pt x="308788" y="900000"/>
                  </a:cubicBezTo>
                  <a:cubicBezTo>
                    <a:pt x="308788" y="979529"/>
                    <a:pt x="373259" y="1044000"/>
                    <a:pt x="452788" y="1044000"/>
                  </a:cubicBezTo>
                  <a:cubicBezTo>
                    <a:pt x="532317" y="1044000"/>
                    <a:pt x="596788" y="979529"/>
                    <a:pt x="596788" y="900000"/>
                  </a:cubicBezTo>
                  <a:cubicBezTo>
                    <a:pt x="596788" y="820471"/>
                    <a:pt x="532317" y="756000"/>
                    <a:pt x="452788" y="756000"/>
                  </a:cubicBezTo>
                  <a:close/>
                  <a:moveTo>
                    <a:pt x="1347210" y="306000"/>
                  </a:moveTo>
                  <a:cubicBezTo>
                    <a:pt x="1267681" y="306000"/>
                    <a:pt x="1203210" y="370471"/>
                    <a:pt x="1203210" y="450000"/>
                  </a:cubicBezTo>
                  <a:cubicBezTo>
                    <a:pt x="1203210" y="529529"/>
                    <a:pt x="1267681" y="594000"/>
                    <a:pt x="1347210" y="594000"/>
                  </a:cubicBezTo>
                  <a:cubicBezTo>
                    <a:pt x="1426739" y="594000"/>
                    <a:pt x="1491210" y="529529"/>
                    <a:pt x="1491210" y="450000"/>
                  </a:cubicBezTo>
                  <a:cubicBezTo>
                    <a:pt x="1491210" y="370471"/>
                    <a:pt x="1426739" y="306000"/>
                    <a:pt x="1347210" y="306000"/>
                  </a:cubicBezTo>
                  <a:close/>
                  <a:moveTo>
                    <a:pt x="899999" y="306000"/>
                  </a:moveTo>
                  <a:cubicBezTo>
                    <a:pt x="820470" y="306000"/>
                    <a:pt x="755999" y="370471"/>
                    <a:pt x="755999" y="450000"/>
                  </a:cubicBezTo>
                  <a:cubicBezTo>
                    <a:pt x="755999" y="529529"/>
                    <a:pt x="820470" y="594000"/>
                    <a:pt x="899999" y="594000"/>
                  </a:cubicBezTo>
                  <a:cubicBezTo>
                    <a:pt x="979528" y="594000"/>
                    <a:pt x="1043999" y="529529"/>
                    <a:pt x="1043999" y="450000"/>
                  </a:cubicBezTo>
                  <a:cubicBezTo>
                    <a:pt x="1043999" y="370471"/>
                    <a:pt x="979528" y="306000"/>
                    <a:pt x="899999" y="306000"/>
                  </a:cubicBezTo>
                  <a:close/>
                  <a:moveTo>
                    <a:pt x="452788" y="306000"/>
                  </a:moveTo>
                  <a:cubicBezTo>
                    <a:pt x="373259" y="306000"/>
                    <a:pt x="308788" y="370471"/>
                    <a:pt x="308788" y="450000"/>
                  </a:cubicBezTo>
                  <a:cubicBezTo>
                    <a:pt x="308788" y="529529"/>
                    <a:pt x="373259" y="594000"/>
                    <a:pt x="452788" y="594000"/>
                  </a:cubicBezTo>
                  <a:cubicBezTo>
                    <a:pt x="532317" y="594000"/>
                    <a:pt x="596788" y="529529"/>
                    <a:pt x="596788" y="450000"/>
                  </a:cubicBezTo>
                  <a:cubicBezTo>
                    <a:pt x="596788" y="370471"/>
                    <a:pt x="532317" y="306000"/>
                    <a:pt x="452788" y="306000"/>
                  </a:cubicBezTo>
                  <a:close/>
                  <a:moveTo>
                    <a:pt x="149577" y="0"/>
                  </a:moveTo>
                  <a:lnTo>
                    <a:pt x="308788" y="0"/>
                  </a:lnTo>
                  <a:cubicBezTo>
                    <a:pt x="308788" y="79529"/>
                    <a:pt x="373259" y="144000"/>
                    <a:pt x="452788" y="144000"/>
                  </a:cubicBezTo>
                  <a:cubicBezTo>
                    <a:pt x="532317" y="144000"/>
                    <a:pt x="596788" y="79529"/>
                    <a:pt x="596788" y="0"/>
                  </a:cubicBezTo>
                  <a:lnTo>
                    <a:pt x="755999" y="0"/>
                  </a:lnTo>
                  <a:cubicBezTo>
                    <a:pt x="755999" y="79529"/>
                    <a:pt x="820470" y="144000"/>
                    <a:pt x="899999" y="144000"/>
                  </a:cubicBezTo>
                  <a:cubicBezTo>
                    <a:pt x="979528" y="144000"/>
                    <a:pt x="1043999" y="79529"/>
                    <a:pt x="1043999" y="0"/>
                  </a:cubicBezTo>
                  <a:lnTo>
                    <a:pt x="1203210" y="0"/>
                  </a:lnTo>
                  <a:cubicBezTo>
                    <a:pt x="1203210" y="79529"/>
                    <a:pt x="1267681" y="144000"/>
                    <a:pt x="1347210" y="144000"/>
                  </a:cubicBezTo>
                  <a:cubicBezTo>
                    <a:pt x="1426739" y="144000"/>
                    <a:pt x="1491210" y="79529"/>
                    <a:pt x="1491210" y="0"/>
                  </a:cubicBezTo>
                  <a:lnTo>
                    <a:pt x="1650423" y="0"/>
                  </a:lnTo>
                  <a:cubicBezTo>
                    <a:pt x="1650423" y="79529"/>
                    <a:pt x="1714894" y="144000"/>
                    <a:pt x="1794423" y="144000"/>
                  </a:cubicBezTo>
                  <a:lnTo>
                    <a:pt x="1800000" y="142874"/>
                  </a:lnTo>
                  <a:lnTo>
                    <a:pt x="1800000" y="307126"/>
                  </a:lnTo>
                  <a:lnTo>
                    <a:pt x="1794423" y="306000"/>
                  </a:lnTo>
                  <a:cubicBezTo>
                    <a:pt x="1714894" y="306000"/>
                    <a:pt x="1650423" y="370471"/>
                    <a:pt x="1650423" y="450000"/>
                  </a:cubicBezTo>
                  <a:cubicBezTo>
                    <a:pt x="1650423" y="529529"/>
                    <a:pt x="1714894" y="594000"/>
                    <a:pt x="1794423" y="594000"/>
                  </a:cubicBezTo>
                  <a:lnTo>
                    <a:pt x="1800000" y="592874"/>
                  </a:lnTo>
                  <a:lnTo>
                    <a:pt x="1800000" y="757126"/>
                  </a:lnTo>
                  <a:lnTo>
                    <a:pt x="1794423" y="756000"/>
                  </a:lnTo>
                  <a:cubicBezTo>
                    <a:pt x="1714894" y="756000"/>
                    <a:pt x="1650423" y="820471"/>
                    <a:pt x="1650423" y="900000"/>
                  </a:cubicBezTo>
                  <a:cubicBezTo>
                    <a:pt x="1650423" y="979529"/>
                    <a:pt x="1714894" y="1044000"/>
                    <a:pt x="1794423" y="1044000"/>
                  </a:cubicBezTo>
                  <a:lnTo>
                    <a:pt x="1800000" y="1042874"/>
                  </a:lnTo>
                  <a:lnTo>
                    <a:pt x="1800000" y="1207126"/>
                  </a:lnTo>
                  <a:lnTo>
                    <a:pt x="1794423" y="1206000"/>
                  </a:lnTo>
                  <a:cubicBezTo>
                    <a:pt x="1714894" y="1206000"/>
                    <a:pt x="1650423" y="1270471"/>
                    <a:pt x="1650423" y="1350000"/>
                  </a:cubicBezTo>
                  <a:cubicBezTo>
                    <a:pt x="1650423" y="1429529"/>
                    <a:pt x="1714894" y="1494000"/>
                    <a:pt x="1794423" y="1494000"/>
                  </a:cubicBezTo>
                  <a:lnTo>
                    <a:pt x="1800000" y="1492874"/>
                  </a:lnTo>
                  <a:lnTo>
                    <a:pt x="1800000" y="1657126"/>
                  </a:lnTo>
                  <a:lnTo>
                    <a:pt x="1794423" y="1656000"/>
                  </a:lnTo>
                  <a:cubicBezTo>
                    <a:pt x="1714894" y="1656000"/>
                    <a:pt x="1650423" y="1720471"/>
                    <a:pt x="1650423" y="1800000"/>
                  </a:cubicBezTo>
                  <a:lnTo>
                    <a:pt x="1491210" y="1800000"/>
                  </a:lnTo>
                  <a:cubicBezTo>
                    <a:pt x="1491210" y="1720471"/>
                    <a:pt x="1426739" y="1656000"/>
                    <a:pt x="1347210" y="1656000"/>
                  </a:cubicBezTo>
                  <a:cubicBezTo>
                    <a:pt x="1267681" y="1656000"/>
                    <a:pt x="1203210" y="1720471"/>
                    <a:pt x="1203210" y="1800000"/>
                  </a:cubicBezTo>
                  <a:lnTo>
                    <a:pt x="1043999" y="1800000"/>
                  </a:lnTo>
                  <a:cubicBezTo>
                    <a:pt x="1043999" y="1720471"/>
                    <a:pt x="979528" y="1656000"/>
                    <a:pt x="899999" y="1656000"/>
                  </a:cubicBezTo>
                  <a:cubicBezTo>
                    <a:pt x="820470" y="1656000"/>
                    <a:pt x="755999" y="1720471"/>
                    <a:pt x="755999" y="1800000"/>
                  </a:cubicBezTo>
                  <a:lnTo>
                    <a:pt x="596788" y="1800000"/>
                  </a:lnTo>
                  <a:cubicBezTo>
                    <a:pt x="596788" y="1720471"/>
                    <a:pt x="532317" y="1656000"/>
                    <a:pt x="452788" y="1656000"/>
                  </a:cubicBezTo>
                  <a:cubicBezTo>
                    <a:pt x="373259" y="1656000"/>
                    <a:pt x="308788" y="1720471"/>
                    <a:pt x="308788" y="1800000"/>
                  </a:cubicBezTo>
                  <a:lnTo>
                    <a:pt x="149577" y="1800000"/>
                  </a:lnTo>
                  <a:cubicBezTo>
                    <a:pt x="149577" y="1720471"/>
                    <a:pt x="85106" y="1656000"/>
                    <a:pt x="5577" y="1656000"/>
                  </a:cubicBezTo>
                  <a:lnTo>
                    <a:pt x="0" y="1657126"/>
                  </a:lnTo>
                  <a:lnTo>
                    <a:pt x="0" y="1492874"/>
                  </a:lnTo>
                  <a:lnTo>
                    <a:pt x="5577" y="1494000"/>
                  </a:lnTo>
                  <a:cubicBezTo>
                    <a:pt x="85106" y="1494000"/>
                    <a:pt x="149577" y="1429529"/>
                    <a:pt x="149577" y="1350000"/>
                  </a:cubicBezTo>
                  <a:cubicBezTo>
                    <a:pt x="149577" y="1270471"/>
                    <a:pt x="85106" y="1206000"/>
                    <a:pt x="5577" y="1206000"/>
                  </a:cubicBezTo>
                  <a:lnTo>
                    <a:pt x="0" y="1207126"/>
                  </a:lnTo>
                  <a:lnTo>
                    <a:pt x="0" y="1042874"/>
                  </a:lnTo>
                  <a:lnTo>
                    <a:pt x="5577" y="1044000"/>
                  </a:lnTo>
                  <a:cubicBezTo>
                    <a:pt x="85106" y="1044000"/>
                    <a:pt x="149577" y="979529"/>
                    <a:pt x="149577" y="900000"/>
                  </a:cubicBezTo>
                  <a:cubicBezTo>
                    <a:pt x="149577" y="820471"/>
                    <a:pt x="85106" y="756000"/>
                    <a:pt x="5577" y="756000"/>
                  </a:cubicBezTo>
                  <a:lnTo>
                    <a:pt x="0" y="757126"/>
                  </a:lnTo>
                  <a:lnTo>
                    <a:pt x="0" y="592874"/>
                  </a:lnTo>
                  <a:lnTo>
                    <a:pt x="5577" y="594000"/>
                  </a:lnTo>
                  <a:cubicBezTo>
                    <a:pt x="85106" y="594000"/>
                    <a:pt x="149577" y="529529"/>
                    <a:pt x="149577" y="450000"/>
                  </a:cubicBezTo>
                  <a:cubicBezTo>
                    <a:pt x="149577" y="370471"/>
                    <a:pt x="85106" y="306000"/>
                    <a:pt x="5577" y="306000"/>
                  </a:cubicBezTo>
                  <a:lnTo>
                    <a:pt x="0" y="307126"/>
                  </a:lnTo>
                  <a:lnTo>
                    <a:pt x="0" y="142874"/>
                  </a:lnTo>
                  <a:lnTo>
                    <a:pt x="5577" y="144000"/>
                  </a:lnTo>
                  <a:cubicBezTo>
                    <a:pt x="85106" y="144000"/>
                    <a:pt x="149577" y="79529"/>
                    <a:pt x="14957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OffAxis2Top"/>
              <a:lightRig rig="soft" dir="t"/>
            </a:scene3d>
            <a:sp3d z="762000" prstMaterial="plastic">
              <a:bevelT w="101600" h="190500" prst="angle"/>
              <a:bevelB w="1016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36723FD5-1BF5-4871-A19F-50CDBD83F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7636" y="2807690"/>
              <a:ext cx="1440000" cy="1440000"/>
            </a:xfrm>
            <a:custGeom>
              <a:avLst/>
              <a:gdLst>
                <a:gd name="connsiteX0" fmla="*/ 1347210 w 1800000"/>
                <a:gd name="connsiteY0" fmla="*/ 1206000 h 1800000"/>
                <a:gd name="connsiteX1" fmla="*/ 1203210 w 1800000"/>
                <a:gd name="connsiteY1" fmla="*/ 1350000 h 1800000"/>
                <a:gd name="connsiteX2" fmla="*/ 1347210 w 1800000"/>
                <a:gd name="connsiteY2" fmla="*/ 1494000 h 1800000"/>
                <a:gd name="connsiteX3" fmla="*/ 1491210 w 1800000"/>
                <a:gd name="connsiteY3" fmla="*/ 1350000 h 1800000"/>
                <a:gd name="connsiteX4" fmla="*/ 1347210 w 1800000"/>
                <a:gd name="connsiteY4" fmla="*/ 1206000 h 1800000"/>
                <a:gd name="connsiteX5" fmla="*/ 899999 w 1800000"/>
                <a:gd name="connsiteY5" fmla="*/ 1206000 h 1800000"/>
                <a:gd name="connsiteX6" fmla="*/ 755999 w 1800000"/>
                <a:gd name="connsiteY6" fmla="*/ 1350000 h 1800000"/>
                <a:gd name="connsiteX7" fmla="*/ 899999 w 1800000"/>
                <a:gd name="connsiteY7" fmla="*/ 1494000 h 1800000"/>
                <a:gd name="connsiteX8" fmla="*/ 1043999 w 1800000"/>
                <a:gd name="connsiteY8" fmla="*/ 1350000 h 1800000"/>
                <a:gd name="connsiteX9" fmla="*/ 899999 w 1800000"/>
                <a:gd name="connsiteY9" fmla="*/ 1206000 h 1800000"/>
                <a:gd name="connsiteX10" fmla="*/ 452788 w 1800000"/>
                <a:gd name="connsiteY10" fmla="*/ 1206000 h 1800000"/>
                <a:gd name="connsiteX11" fmla="*/ 308788 w 1800000"/>
                <a:gd name="connsiteY11" fmla="*/ 1350000 h 1800000"/>
                <a:gd name="connsiteX12" fmla="*/ 452788 w 1800000"/>
                <a:gd name="connsiteY12" fmla="*/ 1494000 h 1800000"/>
                <a:gd name="connsiteX13" fmla="*/ 596788 w 1800000"/>
                <a:gd name="connsiteY13" fmla="*/ 1350000 h 1800000"/>
                <a:gd name="connsiteX14" fmla="*/ 452788 w 1800000"/>
                <a:gd name="connsiteY14" fmla="*/ 1206000 h 1800000"/>
                <a:gd name="connsiteX15" fmla="*/ 1347210 w 1800000"/>
                <a:gd name="connsiteY15" fmla="*/ 756000 h 1800000"/>
                <a:gd name="connsiteX16" fmla="*/ 1203210 w 1800000"/>
                <a:gd name="connsiteY16" fmla="*/ 900000 h 1800000"/>
                <a:gd name="connsiteX17" fmla="*/ 1347210 w 1800000"/>
                <a:gd name="connsiteY17" fmla="*/ 1044000 h 1800000"/>
                <a:gd name="connsiteX18" fmla="*/ 1491210 w 1800000"/>
                <a:gd name="connsiteY18" fmla="*/ 900000 h 1800000"/>
                <a:gd name="connsiteX19" fmla="*/ 1347210 w 1800000"/>
                <a:gd name="connsiteY19" fmla="*/ 756000 h 1800000"/>
                <a:gd name="connsiteX20" fmla="*/ 899999 w 1800000"/>
                <a:gd name="connsiteY20" fmla="*/ 756000 h 1800000"/>
                <a:gd name="connsiteX21" fmla="*/ 755999 w 1800000"/>
                <a:gd name="connsiteY21" fmla="*/ 900000 h 1800000"/>
                <a:gd name="connsiteX22" fmla="*/ 899999 w 1800000"/>
                <a:gd name="connsiteY22" fmla="*/ 1044000 h 1800000"/>
                <a:gd name="connsiteX23" fmla="*/ 1043999 w 1800000"/>
                <a:gd name="connsiteY23" fmla="*/ 900000 h 1800000"/>
                <a:gd name="connsiteX24" fmla="*/ 899999 w 1800000"/>
                <a:gd name="connsiteY24" fmla="*/ 756000 h 1800000"/>
                <a:gd name="connsiteX25" fmla="*/ 452788 w 1800000"/>
                <a:gd name="connsiteY25" fmla="*/ 756000 h 1800000"/>
                <a:gd name="connsiteX26" fmla="*/ 308788 w 1800000"/>
                <a:gd name="connsiteY26" fmla="*/ 900000 h 1800000"/>
                <a:gd name="connsiteX27" fmla="*/ 452788 w 1800000"/>
                <a:gd name="connsiteY27" fmla="*/ 1044000 h 1800000"/>
                <a:gd name="connsiteX28" fmla="*/ 596788 w 1800000"/>
                <a:gd name="connsiteY28" fmla="*/ 900000 h 1800000"/>
                <a:gd name="connsiteX29" fmla="*/ 452788 w 1800000"/>
                <a:gd name="connsiteY29" fmla="*/ 756000 h 1800000"/>
                <a:gd name="connsiteX30" fmla="*/ 1347210 w 1800000"/>
                <a:gd name="connsiteY30" fmla="*/ 306000 h 1800000"/>
                <a:gd name="connsiteX31" fmla="*/ 1203210 w 1800000"/>
                <a:gd name="connsiteY31" fmla="*/ 450000 h 1800000"/>
                <a:gd name="connsiteX32" fmla="*/ 1347210 w 1800000"/>
                <a:gd name="connsiteY32" fmla="*/ 594000 h 1800000"/>
                <a:gd name="connsiteX33" fmla="*/ 1491210 w 1800000"/>
                <a:gd name="connsiteY33" fmla="*/ 450000 h 1800000"/>
                <a:gd name="connsiteX34" fmla="*/ 1347210 w 1800000"/>
                <a:gd name="connsiteY34" fmla="*/ 306000 h 1800000"/>
                <a:gd name="connsiteX35" fmla="*/ 899999 w 1800000"/>
                <a:gd name="connsiteY35" fmla="*/ 306000 h 1800000"/>
                <a:gd name="connsiteX36" fmla="*/ 755999 w 1800000"/>
                <a:gd name="connsiteY36" fmla="*/ 450000 h 1800000"/>
                <a:gd name="connsiteX37" fmla="*/ 899999 w 1800000"/>
                <a:gd name="connsiteY37" fmla="*/ 594000 h 1800000"/>
                <a:gd name="connsiteX38" fmla="*/ 1043999 w 1800000"/>
                <a:gd name="connsiteY38" fmla="*/ 450000 h 1800000"/>
                <a:gd name="connsiteX39" fmla="*/ 899999 w 1800000"/>
                <a:gd name="connsiteY39" fmla="*/ 306000 h 1800000"/>
                <a:gd name="connsiteX40" fmla="*/ 452788 w 1800000"/>
                <a:gd name="connsiteY40" fmla="*/ 306000 h 1800000"/>
                <a:gd name="connsiteX41" fmla="*/ 308788 w 1800000"/>
                <a:gd name="connsiteY41" fmla="*/ 450000 h 1800000"/>
                <a:gd name="connsiteX42" fmla="*/ 452788 w 1800000"/>
                <a:gd name="connsiteY42" fmla="*/ 594000 h 1800000"/>
                <a:gd name="connsiteX43" fmla="*/ 596788 w 1800000"/>
                <a:gd name="connsiteY43" fmla="*/ 450000 h 1800000"/>
                <a:gd name="connsiteX44" fmla="*/ 452788 w 1800000"/>
                <a:gd name="connsiteY44" fmla="*/ 306000 h 1800000"/>
                <a:gd name="connsiteX45" fmla="*/ 149577 w 1800000"/>
                <a:gd name="connsiteY45" fmla="*/ 0 h 1800000"/>
                <a:gd name="connsiteX46" fmla="*/ 308788 w 1800000"/>
                <a:gd name="connsiteY46" fmla="*/ 0 h 1800000"/>
                <a:gd name="connsiteX47" fmla="*/ 452788 w 1800000"/>
                <a:gd name="connsiteY47" fmla="*/ 144000 h 1800000"/>
                <a:gd name="connsiteX48" fmla="*/ 596788 w 1800000"/>
                <a:gd name="connsiteY48" fmla="*/ 0 h 1800000"/>
                <a:gd name="connsiteX49" fmla="*/ 755999 w 1800000"/>
                <a:gd name="connsiteY49" fmla="*/ 0 h 1800000"/>
                <a:gd name="connsiteX50" fmla="*/ 899999 w 1800000"/>
                <a:gd name="connsiteY50" fmla="*/ 144000 h 1800000"/>
                <a:gd name="connsiteX51" fmla="*/ 1043999 w 1800000"/>
                <a:gd name="connsiteY51" fmla="*/ 0 h 1800000"/>
                <a:gd name="connsiteX52" fmla="*/ 1203210 w 1800000"/>
                <a:gd name="connsiteY52" fmla="*/ 0 h 1800000"/>
                <a:gd name="connsiteX53" fmla="*/ 1347210 w 1800000"/>
                <a:gd name="connsiteY53" fmla="*/ 144000 h 1800000"/>
                <a:gd name="connsiteX54" fmla="*/ 1491210 w 1800000"/>
                <a:gd name="connsiteY54" fmla="*/ 0 h 1800000"/>
                <a:gd name="connsiteX55" fmla="*/ 1650423 w 1800000"/>
                <a:gd name="connsiteY55" fmla="*/ 0 h 1800000"/>
                <a:gd name="connsiteX56" fmla="*/ 1794423 w 1800000"/>
                <a:gd name="connsiteY56" fmla="*/ 144000 h 1800000"/>
                <a:gd name="connsiteX57" fmla="*/ 1800000 w 1800000"/>
                <a:gd name="connsiteY57" fmla="*/ 142874 h 1800000"/>
                <a:gd name="connsiteX58" fmla="*/ 1800000 w 1800000"/>
                <a:gd name="connsiteY58" fmla="*/ 307126 h 1800000"/>
                <a:gd name="connsiteX59" fmla="*/ 1794423 w 1800000"/>
                <a:gd name="connsiteY59" fmla="*/ 306000 h 1800000"/>
                <a:gd name="connsiteX60" fmla="*/ 1650423 w 1800000"/>
                <a:gd name="connsiteY60" fmla="*/ 450000 h 1800000"/>
                <a:gd name="connsiteX61" fmla="*/ 1794423 w 1800000"/>
                <a:gd name="connsiteY61" fmla="*/ 594000 h 1800000"/>
                <a:gd name="connsiteX62" fmla="*/ 1800000 w 1800000"/>
                <a:gd name="connsiteY62" fmla="*/ 592874 h 1800000"/>
                <a:gd name="connsiteX63" fmla="*/ 1800000 w 1800000"/>
                <a:gd name="connsiteY63" fmla="*/ 757126 h 1800000"/>
                <a:gd name="connsiteX64" fmla="*/ 1794423 w 1800000"/>
                <a:gd name="connsiteY64" fmla="*/ 756000 h 1800000"/>
                <a:gd name="connsiteX65" fmla="*/ 1650423 w 1800000"/>
                <a:gd name="connsiteY65" fmla="*/ 900000 h 1800000"/>
                <a:gd name="connsiteX66" fmla="*/ 1794423 w 1800000"/>
                <a:gd name="connsiteY66" fmla="*/ 1044000 h 1800000"/>
                <a:gd name="connsiteX67" fmla="*/ 1800000 w 1800000"/>
                <a:gd name="connsiteY67" fmla="*/ 1042874 h 1800000"/>
                <a:gd name="connsiteX68" fmla="*/ 1800000 w 1800000"/>
                <a:gd name="connsiteY68" fmla="*/ 1207126 h 1800000"/>
                <a:gd name="connsiteX69" fmla="*/ 1794423 w 1800000"/>
                <a:gd name="connsiteY69" fmla="*/ 1206000 h 1800000"/>
                <a:gd name="connsiteX70" fmla="*/ 1650423 w 1800000"/>
                <a:gd name="connsiteY70" fmla="*/ 1350000 h 1800000"/>
                <a:gd name="connsiteX71" fmla="*/ 1794423 w 1800000"/>
                <a:gd name="connsiteY71" fmla="*/ 1494000 h 1800000"/>
                <a:gd name="connsiteX72" fmla="*/ 1800000 w 1800000"/>
                <a:gd name="connsiteY72" fmla="*/ 1492874 h 1800000"/>
                <a:gd name="connsiteX73" fmla="*/ 1800000 w 1800000"/>
                <a:gd name="connsiteY73" fmla="*/ 1657126 h 1800000"/>
                <a:gd name="connsiteX74" fmla="*/ 1794423 w 1800000"/>
                <a:gd name="connsiteY74" fmla="*/ 1656000 h 1800000"/>
                <a:gd name="connsiteX75" fmla="*/ 1650423 w 1800000"/>
                <a:gd name="connsiteY75" fmla="*/ 1800000 h 1800000"/>
                <a:gd name="connsiteX76" fmla="*/ 1491210 w 1800000"/>
                <a:gd name="connsiteY76" fmla="*/ 1800000 h 1800000"/>
                <a:gd name="connsiteX77" fmla="*/ 1347210 w 1800000"/>
                <a:gd name="connsiteY77" fmla="*/ 1656000 h 1800000"/>
                <a:gd name="connsiteX78" fmla="*/ 1203210 w 1800000"/>
                <a:gd name="connsiteY78" fmla="*/ 1800000 h 1800000"/>
                <a:gd name="connsiteX79" fmla="*/ 1043999 w 1800000"/>
                <a:gd name="connsiteY79" fmla="*/ 1800000 h 1800000"/>
                <a:gd name="connsiteX80" fmla="*/ 899999 w 1800000"/>
                <a:gd name="connsiteY80" fmla="*/ 1656000 h 1800000"/>
                <a:gd name="connsiteX81" fmla="*/ 755999 w 1800000"/>
                <a:gd name="connsiteY81" fmla="*/ 1800000 h 1800000"/>
                <a:gd name="connsiteX82" fmla="*/ 596788 w 1800000"/>
                <a:gd name="connsiteY82" fmla="*/ 1800000 h 1800000"/>
                <a:gd name="connsiteX83" fmla="*/ 452788 w 1800000"/>
                <a:gd name="connsiteY83" fmla="*/ 1656000 h 1800000"/>
                <a:gd name="connsiteX84" fmla="*/ 308788 w 1800000"/>
                <a:gd name="connsiteY84" fmla="*/ 1800000 h 1800000"/>
                <a:gd name="connsiteX85" fmla="*/ 149577 w 1800000"/>
                <a:gd name="connsiteY85" fmla="*/ 1800000 h 1800000"/>
                <a:gd name="connsiteX86" fmla="*/ 5577 w 1800000"/>
                <a:gd name="connsiteY86" fmla="*/ 1656000 h 1800000"/>
                <a:gd name="connsiteX87" fmla="*/ 0 w 1800000"/>
                <a:gd name="connsiteY87" fmla="*/ 1657126 h 1800000"/>
                <a:gd name="connsiteX88" fmla="*/ 0 w 1800000"/>
                <a:gd name="connsiteY88" fmla="*/ 1492874 h 1800000"/>
                <a:gd name="connsiteX89" fmla="*/ 5577 w 1800000"/>
                <a:gd name="connsiteY89" fmla="*/ 1494000 h 1800000"/>
                <a:gd name="connsiteX90" fmla="*/ 149577 w 1800000"/>
                <a:gd name="connsiteY90" fmla="*/ 1350000 h 1800000"/>
                <a:gd name="connsiteX91" fmla="*/ 5577 w 1800000"/>
                <a:gd name="connsiteY91" fmla="*/ 1206000 h 1800000"/>
                <a:gd name="connsiteX92" fmla="*/ 0 w 1800000"/>
                <a:gd name="connsiteY92" fmla="*/ 1207126 h 1800000"/>
                <a:gd name="connsiteX93" fmla="*/ 0 w 1800000"/>
                <a:gd name="connsiteY93" fmla="*/ 1042874 h 1800000"/>
                <a:gd name="connsiteX94" fmla="*/ 5577 w 1800000"/>
                <a:gd name="connsiteY94" fmla="*/ 1044000 h 1800000"/>
                <a:gd name="connsiteX95" fmla="*/ 149577 w 1800000"/>
                <a:gd name="connsiteY95" fmla="*/ 900000 h 1800000"/>
                <a:gd name="connsiteX96" fmla="*/ 5577 w 1800000"/>
                <a:gd name="connsiteY96" fmla="*/ 756000 h 1800000"/>
                <a:gd name="connsiteX97" fmla="*/ 0 w 1800000"/>
                <a:gd name="connsiteY97" fmla="*/ 757126 h 1800000"/>
                <a:gd name="connsiteX98" fmla="*/ 0 w 1800000"/>
                <a:gd name="connsiteY98" fmla="*/ 592874 h 1800000"/>
                <a:gd name="connsiteX99" fmla="*/ 5577 w 1800000"/>
                <a:gd name="connsiteY99" fmla="*/ 594000 h 1800000"/>
                <a:gd name="connsiteX100" fmla="*/ 149577 w 1800000"/>
                <a:gd name="connsiteY100" fmla="*/ 450000 h 1800000"/>
                <a:gd name="connsiteX101" fmla="*/ 5577 w 1800000"/>
                <a:gd name="connsiteY101" fmla="*/ 306000 h 1800000"/>
                <a:gd name="connsiteX102" fmla="*/ 0 w 1800000"/>
                <a:gd name="connsiteY102" fmla="*/ 307126 h 1800000"/>
                <a:gd name="connsiteX103" fmla="*/ 0 w 1800000"/>
                <a:gd name="connsiteY103" fmla="*/ 142874 h 1800000"/>
                <a:gd name="connsiteX104" fmla="*/ 5577 w 1800000"/>
                <a:gd name="connsiteY104" fmla="*/ 144000 h 1800000"/>
                <a:gd name="connsiteX105" fmla="*/ 149577 w 1800000"/>
                <a:gd name="connsiteY105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800000" h="1800000">
                  <a:moveTo>
                    <a:pt x="1347210" y="1206000"/>
                  </a:moveTo>
                  <a:cubicBezTo>
                    <a:pt x="1267681" y="1206000"/>
                    <a:pt x="1203210" y="1270471"/>
                    <a:pt x="1203210" y="1350000"/>
                  </a:cubicBezTo>
                  <a:cubicBezTo>
                    <a:pt x="1203210" y="1429529"/>
                    <a:pt x="1267681" y="1494000"/>
                    <a:pt x="1347210" y="1494000"/>
                  </a:cubicBezTo>
                  <a:cubicBezTo>
                    <a:pt x="1426739" y="1494000"/>
                    <a:pt x="1491210" y="1429529"/>
                    <a:pt x="1491210" y="1350000"/>
                  </a:cubicBezTo>
                  <a:cubicBezTo>
                    <a:pt x="1491210" y="1270471"/>
                    <a:pt x="1426739" y="1206000"/>
                    <a:pt x="1347210" y="1206000"/>
                  </a:cubicBezTo>
                  <a:close/>
                  <a:moveTo>
                    <a:pt x="899999" y="1206000"/>
                  </a:moveTo>
                  <a:cubicBezTo>
                    <a:pt x="820470" y="1206000"/>
                    <a:pt x="755999" y="1270471"/>
                    <a:pt x="755999" y="1350000"/>
                  </a:cubicBezTo>
                  <a:cubicBezTo>
                    <a:pt x="755999" y="1429529"/>
                    <a:pt x="820470" y="1494000"/>
                    <a:pt x="899999" y="1494000"/>
                  </a:cubicBezTo>
                  <a:cubicBezTo>
                    <a:pt x="979528" y="1494000"/>
                    <a:pt x="1043999" y="1429529"/>
                    <a:pt x="1043999" y="1350000"/>
                  </a:cubicBezTo>
                  <a:cubicBezTo>
                    <a:pt x="1043999" y="1270471"/>
                    <a:pt x="979528" y="1206000"/>
                    <a:pt x="899999" y="1206000"/>
                  </a:cubicBezTo>
                  <a:close/>
                  <a:moveTo>
                    <a:pt x="452788" y="1206000"/>
                  </a:moveTo>
                  <a:cubicBezTo>
                    <a:pt x="373259" y="1206000"/>
                    <a:pt x="308788" y="1270471"/>
                    <a:pt x="308788" y="1350000"/>
                  </a:cubicBezTo>
                  <a:cubicBezTo>
                    <a:pt x="308788" y="1429529"/>
                    <a:pt x="373259" y="1494000"/>
                    <a:pt x="452788" y="1494000"/>
                  </a:cubicBezTo>
                  <a:cubicBezTo>
                    <a:pt x="532317" y="1494000"/>
                    <a:pt x="596788" y="1429529"/>
                    <a:pt x="596788" y="1350000"/>
                  </a:cubicBezTo>
                  <a:cubicBezTo>
                    <a:pt x="596788" y="1270471"/>
                    <a:pt x="532317" y="1206000"/>
                    <a:pt x="452788" y="1206000"/>
                  </a:cubicBezTo>
                  <a:close/>
                  <a:moveTo>
                    <a:pt x="1347210" y="756000"/>
                  </a:moveTo>
                  <a:cubicBezTo>
                    <a:pt x="1267681" y="756000"/>
                    <a:pt x="1203210" y="820471"/>
                    <a:pt x="1203210" y="900000"/>
                  </a:cubicBezTo>
                  <a:cubicBezTo>
                    <a:pt x="1203210" y="979529"/>
                    <a:pt x="1267681" y="1044000"/>
                    <a:pt x="1347210" y="1044000"/>
                  </a:cubicBezTo>
                  <a:cubicBezTo>
                    <a:pt x="1426739" y="1044000"/>
                    <a:pt x="1491210" y="979529"/>
                    <a:pt x="1491210" y="900000"/>
                  </a:cubicBezTo>
                  <a:cubicBezTo>
                    <a:pt x="1491210" y="820471"/>
                    <a:pt x="1426739" y="756000"/>
                    <a:pt x="1347210" y="756000"/>
                  </a:cubicBezTo>
                  <a:close/>
                  <a:moveTo>
                    <a:pt x="899999" y="756000"/>
                  </a:moveTo>
                  <a:cubicBezTo>
                    <a:pt x="820470" y="756000"/>
                    <a:pt x="755999" y="820471"/>
                    <a:pt x="755999" y="900000"/>
                  </a:cubicBezTo>
                  <a:cubicBezTo>
                    <a:pt x="755999" y="979529"/>
                    <a:pt x="820470" y="1044000"/>
                    <a:pt x="899999" y="1044000"/>
                  </a:cubicBezTo>
                  <a:cubicBezTo>
                    <a:pt x="979528" y="1044000"/>
                    <a:pt x="1043999" y="979529"/>
                    <a:pt x="1043999" y="900000"/>
                  </a:cubicBezTo>
                  <a:cubicBezTo>
                    <a:pt x="1043999" y="820471"/>
                    <a:pt x="979528" y="756000"/>
                    <a:pt x="899999" y="756000"/>
                  </a:cubicBezTo>
                  <a:close/>
                  <a:moveTo>
                    <a:pt x="452788" y="756000"/>
                  </a:moveTo>
                  <a:cubicBezTo>
                    <a:pt x="373259" y="756000"/>
                    <a:pt x="308788" y="820471"/>
                    <a:pt x="308788" y="900000"/>
                  </a:cubicBezTo>
                  <a:cubicBezTo>
                    <a:pt x="308788" y="979529"/>
                    <a:pt x="373259" y="1044000"/>
                    <a:pt x="452788" y="1044000"/>
                  </a:cubicBezTo>
                  <a:cubicBezTo>
                    <a:pt x="532317" y="1044000"/>
                    <a:pt x="596788" y="979529"/>
                    <a:pt x="596788" y="900000"/>
                  </a:cubicBezTo>
                  <a:cubicBezTo>
                    <a:pt x="596788" y="820471"/>
                    <a:pt x="532317" y="756000"/>
                    <a:pt x="452788" y="756000"/>
                  </a:cubicBezTo>
                  <a:close/>
                  <a:moveTo>
                    <a:pt x="1347210" y="306000"/>
                  </a:moveTo>
                  <a:cubicBezTo>
                    <a:pt x="1267681" y="306000"/>
                    <a:pt x="1203210" y="370471"/>
                    <a:pt x="1203210" y="450000"/>
                  </a:cubicBezTo>
                  <a:cubicBezTo>
                    <a:pt x="1203210" y="529529"/>
                    <a:pt x="1267681" y="594000"/>
                    <a:pt x="1347210" y="594000"/>
                  </a:cubicBezTo>
                  <a:cubicBezTo>
                    <a:pt x="1426739" y="594000"/>
                    <a:pt x="1491210" y="529529"/>
                    <a:pt x="1491210" y="450000"/>
                  </a:cubicBezTo>
                  <a:cubicBezTo>
                    <a:pt x="1491210" y="370471"/>
                    <a:pt x="1426739" y="306000"/>
                    <a:pt x="1347210" y="306000"/>
                  </a:cubicBezTo>
                  <a:close/>
                  <a:moveTo>
                    <a:pt x="899999" y="306000"/>
                  </a:moveTo>
                  <a:cubicBezTo>
                    <a:pt x="820470" y="306000"/>
                    <a:pt x="755999" y="370471"/>
                    <a:pt x="755999" y="450000"/>
                  </a:cubicBezTo>
                  <a:cubicBezTo>
                    <a:pt x="755999" y="529529"/>
                    <a:pt x="820470" y="594000"/>
                    <a:pt x="899999" y="594000"/>
                  </a:cubicBezTo>
                  <a:cubicBezTo>
                    <a:pt x="979528" y="594000"/>
                    <a:pt x="1043999" y="529529"/>
                    <a:pt x="1043999" y="450000"/>
                  </a:cubicBezTo>
                  <a:cubicBezTo>
                    <a:pt x="1043999" y="370471"/>
                    <a:pt x="979528" y="306000"/>
                    <a:pt x="899999" y="306000"/>
                  </a:cubicBezTo>
                  <a:close/>
                  <a:moveTo>
                    <a:pt x="452788" y="306000"/>
                  </a:moveTo>
                  <a:cubicBezTo>
                    <a:pt x="373259" y="306000"/>
                    <a:pt x="308788" y="370471"/>
                    <a:pt x="308788" y="450000"/>
                  </a:cubicBezTo>
                  <a:cubicBezTo>
                    <a:pt x="308788" y="529529"/>
                    <a:pt x="373259" y="594000"/>
                    <a:pt x="452788" y="594000"/>
                  </a:cubicBezTo>
                  <a:cubicBezTo>
                    <a:pt x="532317" y="594000"/>
                    <a:pt x="596788" y="529529"/>
                    <a:pt x="596788" y="450000"/>
                  </a:cubicBezTo>
                  <a:cubicBezTo>
                    <a:pt x="596788" y="370471"/>
                    <a:pt x="532317" y="306000"/>
                    <a:pt x="452788" y="306000"/>
                  </a:cubicBezTo>
                  <a:close/>
                  <a:moveTo>
                    <a:pt x="149577" y="0"/>
                  </a:moveTo>
                  <a:lnTo>
                    <a:pt x="308788" y="0"/>
                  </a:lnTo>
                  <a:cubicBezTo>
                    <a:pt x="308788" y="79529"/>
                    <a:pt x="373259" y="144000"/>
                    <a:pt x="452788" y="144000"/>
                  </a:cubicBezTo>
                  <a:cubicBezTo>
                    <a:pt x="532317" y="144000"/>
                    <a:pt x="596788" y="79529"/>
                    <a:pt x="596788" y="0"/>
                  </a:cubicBezTo>
                  <a:lnTo>
                    <a:pt x="755999" y="0"/>
                  </a:lnTo>
                  <a:cubicBezTo>
                    <a:pt x="755999" y="79529"/>
                    <a:pt x="820470" y="144000"/>
                    <a:pt x="899999" y="144000"/>
                  </a:cubicBezTo>
                  <a:cubicBezTo>
                    <a:pt x="979528" y="144000"/>
                    <a:pt x="1043999" y="79529"/>
                    <a:pt x="1043999" y="0"/>
                  </a:cubicBezTo>
                  <a:lnTo>
                    <a:pt x="1203210" y="0"/>
                  </a:lnTo>
                  <a:cubicBezTo>
                    <a:pt x="1203210" y="79529"/>
                    <a:pt x="1267681" y="144000"/>
                    <a:pt x="1347210" y="144000"/>
                  </a:cubicBezTo>
                  <a:cubicBezTo>
                    <a:pt x="1426739" y="144000"/>
                    <a:pt x="1491210" y="79529"/>
                    <a:pt x="1491210" y="0"/>
                  </a:cubicBezTo>
                  <a:lnTo>
                    <a:pt x="1650423" y="0"/>
                  </a:lnTo>
                  <a:cubicBezTo>
                    <a:pt x="1650423" y="79529"/>
                    <a:pt x="1714894" y="144000"/>
                    <a:pt x="1794423" y="144000"/>
                  </a:cubicBezTo>
                  <a:lnTo>
                    <a:pt x="1800000" y="142874"/>
                  </a:lnTo>
                  <a:lnTo>
                    <a:pt x="1800000" y="307126"/>
                  </a:lnTo>
                  <a:lnTo>
                    <a:pt x="1794423" y="306000"/>
                  </a:lnTo>
                  <a:cubicBezTo>
                    <a:pt x="1714894" y="306000"/>
                    <a:pt x="1650423" y="370471"/>
                    <a:pt x="1650423" y="450000"/>
                  </a:cubicBezTo>
                  <a:cubicBezTo>
                    <a:pt x="1650423" y="529529"/>
                    <a:pt x="1714894" y="594000"/>
                    <a:pt x="1794423" y="594000"/>
                  </a:cubicBezTo>
                  <a:lnTo>
                    <a:pt x="1800000" y="592874"/>
                  </a:lnTo>
                  <a:lnTo>
                    <a:pt x="1800000" y="757126"/>
                  </a:lnTo>
                  <a:lnTo>
                    <a:pt x="1794423" y="756000"/>
                  </a:lnTo>
                  <a:cubicBezTo>
                    <a:pt x="1714894" y="756000"/>
                    <a:pt x="1650423" y="820471"/>
                    <a:pt x="1650423" y="900000"/>
                  </a:cubicBezTo>
                  <a:cubicBezTo>
                    <a:pt x="1650423" y="979529"/>
                    <a:pt x="1714894" y="1044000"/>
                    <a:pt x="1794423" y="1044000"/>
                  </a:cubicBezTo>
                  <a:lnTo>
                    <a:pt x="1800000" y="1042874"/>
                  </a:lnTo>
                  <a:lnTo>
                    <a:pt x="1800000" y="1207126"/>
                  </a:lnTo>
                  <a:lnTo>
                    <a:pt x="1794423" y="1206000"/>
                  </a:lnTo>
                  <a:cubicBezTo>
                    <a:pt x="1714894" y="1206000"/>
                    <a:pt x="1650423" y="1270471"/>
                    <a:pt x="1650423" y="1350000"/>
                  </a:cubicBezTo>
                  <a:cubicBezTo>
                    <a:pt x="1650423" y="1429529"/>
                    <a:pt x="1714894" y="1494000"/>
                    <a:pt x="1794423" y="1494000"/>
                  </a:cubicBezTo>
                  <a:lnTo>
                    <a:pt x="1800000" y="1492874"/>
                  </a:lnTo>
                  <a:lnTo>
                    <a:pt x="1800000" y="1657126"/>
                  </a:lnTo>
                  <a:lnTo>
                    <a:pt x="1794423" y="1656000"/>
                  </a:lnTo>
                  <a:cubicBezTo>
                    <a:pt x="1714894" y="1656000"/>
                    <a:pt x="1650423" y="1720471"/>
                    <a:pt x="1650423" y="1800000"/>
                  </a:cubicBezTo>
                  <a:lnTo>
                    <a:pt x="1491210" y="1800000"/>
                  </a:lnTo>
                  <a:cubicBezTo>
                    <a:pt x="1491210" y="1720471"/>
                    <a:pt x="1426739" y="1656000"/>
                    <a:pt x="1347210" y="1656000"/>
                  </a:cubicBezTo>
                  <a:cubicBezTo>
                    <a:pt x="1267681" y="1656000"/>
                    <a:pt x="1203210" y="1720471"/>
                    <a:pt x="1203210" y="1800000"/>
                  </a:cubicBezTo>
                  <a:lnTo>
                    <a:pt x="1043999" y="1800000"/>
                  </a:lnTo>
                  <a:cubicBezTo>
                    <a:pt x="1043999" y="1720471"/>
                    <a:pt x="979528" y="1656000"/>
                    <a:pt x="899999" y="1656000"/>
                  </a:cubicBezTo>
                  <a:cubicBezTo>
                    <a:pt x="820470" y="1656000"/>
                    <a:pt x="755999" y="1720471"/>
                    <a:pt x="755999" y="1800000"/>
                  </a:cubicBezTo>
                  <a:lnTo>
                    <a:pt x="596788" y="1800000"/>
                  </a:lnTo>
                  <a:cubicBezTo>
                    <a:pt x="596788" y="1720471"/>
                    <a:pt x="532317" y="1656000"/>
                    <a:pt x="452788" y="1656000"/>
                  </a:cubicBezTo>
                  <a:cubicBezTo>
                    <a:pt x="373259" y="1656000"/>
                    <a:pt x="308788" y="1720471"/>
                    <a:pt x="308788" y="1800000"/>
                  </a:cubicBezTo>
                  <a:lnTo>
                    <a:pt x="149577" y="1800000"/>
                  </a:lnTo>
                  <a:cubicBezTo>
                    <a:pt x="149577" y="1720471"/>
                    <a:pt x="85106" y="1656000"/>
                    <a:pt x="5577" y="1656000"/>
                  </a:cubicBezTo>
                  <a:lnTo>
                    <a:pt x="0" y="1657126"/>
                  </a:lnTo>
                  <a:lnTo>
                    <a:pt x="0" y="1492874"/>
                  </a:lnTo>
                  <a:lnTo>
                    <a:pt x="5577" y="1494000"/>
                  </a:lnTo>
                  <a:cubicBezTo>
                    <a:pt x="85106" y="1494000"/>
                    <a:pt x="149577" y="1429529"/>
                    <a:pt x="149577" y="1350000"/>
                  </a:cubicBezTo>
                  <a:cubicBezTo>
                    <a:pt x="149577" y="1270471"/>
                    <a:pt x="85106" y="1206000"/>
                    <a:pt x="5577" y="1206000"/>
                  </a:cubicBezTo>
                  <a:lnTo>
                    <a:pt x="0" y="1207126"/>
                  </a:lnTo>
                  <a:lnTo>
                    <a:pt x="0" y="1042874"/>
                  </a:lnTo>
                  <a:lnTo>
                    <a:pt x="5577" y="1044000"/>
                  </a:lnTo>
                  <a:cubicBezTo>
                    <a:pt x="85106" y="1044000"/>
                    <a:pt x="149577" y="979529"/>
                    <a:pt x="149577" y="900000"/>
                  </a:cubicBezTo>
                  <a:cubicBezTo>
                    <a:pt x="149577" y="820471"/>
                    <a:pt x="85106" y="756000"/>
                    <a:pt x="5577" y="756000"/>
                  </a:cubicBezTo>
                  <a:lnTo>
                    <a:pt x="0" y="757126"/>
                  </a:lnTo>
                  <a:lnTo>
                    <a:pt x="0" y="592874"/>
                  </a:lnTo>
                  <a:lnTo>
                    <a:pt x="5577" y="594000"/>
                  </a:lnTo>
                  <a:cubicBezTo>
                    <a:pt x="85106" y="594000"/>
                    <a:pt x="149577" y="529529"/>
                    <a:pt x="149577" y="450000"/>
                  </a:cubicBezTo>
                  <a:cubicBezTo>
                    <a:pt x="149577" y="370471"/>
                    <a:pt x="85106" y="306000"/>
                    <a:pt x="5577" y="306000"/>
                  </a:cubicBezTo>
                  <a:lnTo>
                    <a:pt x="0" y="307126"/>
                  </a:lnTo>
                  <a:lnTo>
                    <a:pt x="0" y="142874"/>
                  </a:lnTo>
                  <a:lnTo>
                    <a:pt x="5577" y="144000"/>
                  </a:lnTo>
                  <a:cubicBezTo>
                    <a:pt x="85106" y="144000"/>
                    <a:pt x="149577" y="79529"/>
                    <a:pt x="14957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OffAxis2Top"/>
              <a:lightRig rig="soft" dir="t"/>
            </a:scene3d>
            <a:sp3d z="1143000" prstMaterial="plastic">
              <a:bevelT w="101600" h="190500" prst="angle"/>
              <a:bevelB w="1016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553BD883-36DE-47DE-BDA6-C9CF91D77A09}"/>
              </a:ext>
            </a:extLst>
          </p:cNvPr>
          <p:cNvGrpSpPr/>
          <p:nvPr/>
        </p:nvGrpSpPr>
        <p:grpSpPr>
          <a:xfrm>
            <a:off x="9421738" y="2934061"/>
            <a:ext cx="1566344" cy="1566336"/>
            <a:chOff x="9421738" y="2761341"/>
            <a:chExt cx="1566344" cy="1566336"/>
          </a:xfrm>
          <a:solidFill>
            <a:schemeClr val="bg2">
              <a:lumMod val="75000"/>
            </a:schemeClr>
          </a:solidFill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65A5D95B-F522-4C78-A84F-ABFD779C4F14}"/>
                </a:ext>
              </a:extLst>
            </p:cNvPr>
            <p:cNvGrpSpPr/>
            <p:nvPr/>
          </p:nvGrpSpPr>
          <p:grpSpPr>
            <a:xfrm>
              <a:off x="9421738" y="2761341"/>
              <a:ext cx="1566344" cy="1566336"/>
              <a:chOff x="2893398" y="2119719"/>
              <a:chExt cx="1887352" cy="1887342"/>
            </a:xfrm>
            <a:grpFill/>
            <a:scene3d>
              <a:camera prst="isometricOffAxis2Top"/>
              <a:lightRig rig="soft" dir="t">
                <a:rot lat="0" lon="0" rev="3600000"/>
              </a:lightRig>
            </a:scene3d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xmlns="" id="{7864034A-CBF4-4589-80AF-2DCDB9B64FA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400" y="211972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xmlns="" id="{6D92AB4C-FEEF-4540-8CA8-C0659DB67B8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6" y="211972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xmlns="" id="{F34FB2F1-76C3-4CF9-B073-4D6434E5959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3" y="211972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xmlns="" id="{5FE502E8-8EC9-48EF-B2F1-E3347574D9C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50" y="2119719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xmlns="" id="{4EA757C7-1A20-438D-B069-58EE526B8E0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399" y="2628834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772BECC5-7E21-4142-9C8A-8DC03DE3E91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5" y="2628835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95C2F7B3-C183-49B0-83D0-79FBA3F043C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2" y="2628835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xmlns="" id="{CAE4C311-8DFA-48C2-90F3-B3AFFF59FB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49" y="2628833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xmlns="" id="{4599AB17-2BEF-423B-A3E0-97E7D2DEC8C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398" y="3137949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="" id="{EB54BE37-3788-4AAB-A988-8D6DC0A5675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4" y="31379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ACA88DF8-71E2-4F59-9402-337C051D2ED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1" y="31379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xmlns="" id="{546933F1-71F4-4005-B2C5-C4A5DD85294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48" y="3137948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xmlns="" id="{BA4F0F0D-8609-4E65-8D7D-E2B2B3BC7B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399" y="364706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xmlns="" id="{CBAF2C1D-5B35-42FB-856F-C838B6D0274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5" y="364706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2CCD1530-A0DA-48B8-8AE1-34E4CC4ACB0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2" y="364706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xmlns="" id="{76313A37-64CB-4327-BF64-D4AB297ADA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49" y="3647059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680EE30E-B8E9-4452-82DC-F735491248F9}"/>
                </a:ext>
              </a:extLst>
            </p:cNvPr>
            <p:cNvGrpSpPr/>
            <p:nvPr/>
          </p:nvGrpSpPr>
          <p:grpSpPr>
            <a:xfrm>
              <a:off x="9421738" y="2761341"/>
              <a:ext cx="1566344" cy="1566336"/>
              <a:chOff x="2893398" y="2119719"/>
              <a:chExt cx="1887352" cy="1887342"/>
            </a:xfrm>
            <a:grpFill/>
            <a:scene3d>
              <a:camera prst="isometricOffAxis2Top"/>
              <a:lightRig rig="soft" dir="t">
                <a:rot lat="0" lon="0" rev="3600000"/>
              </a:lightRig>
            </a:scene3d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37B9F0F8-9D62-45B1-979E-E097F07EE24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400" y="211972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CA8515EC-093C-4FC0-8854-59CEDEC1B9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6" y="211972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A8E3B6EF-7423-48B1-A5C3-2C3F1AAC7C8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3" y="211972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548A9439-318C-4164-A160-5DF793224C2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50" y="2119719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2A61A695-7765-47E4-A8AF-6A1E5BD9B5B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399" y="2628834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xmlns="" id="{7367A2B6-D1A2-4611-A9EE-26035A87AC4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5" y="2628835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xmlns="" id="{2A573B72-930D-4D09-9976-23D33CC43E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2" y="2628835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xmlns="" id="{20887EF7-2CD7-4E03-A2AC-71C7E80F024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49" y="2628833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xmlns="" id="{678EFA7B-E783-4D05-BE57-2F83E7317CA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398" y="3137949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xmlns="" id="{1F84F095-F648-4410-8A5F-CAAF70C57BA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4" y="31379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66DA2780-64B1-454B-B907-196DDB5B9CB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1" y="31379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xmlns="" id="{B176D4AB-A831-4BEC-93DD-59A4E4077B7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48" y="3137948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045646BA-A064-43AF-8592-DBC7E57E30A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399" y="364706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xmlns="" id="{3E62EBF2-A180-4027-AE59-067FC786A27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5" y="364706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44145559-CD97-4A01-AA8C-6A2F421D90A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2" y="364706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xmlns="" id="{B6E30743-D889-4B75-A58C-68015DB205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49" y="3647059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508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82941844-0A47-494B-BA33-00C34B155166}"/>
                </a:ext>
              </a:extLst>
            </p:cNvPr>
            <p:cNvGrpSpPr/>
            <p:nvPr/>
          </p:nvGrpSpPr>
          <p:grpSpPr>
            <a:xfrm>
              <a:off x="9421738" y="2761341"/>
              <a:ext cx="1566344" cy="1566336"/>
              <a:chOff x="2893398" y="2119719"/>
              <a:chExt cx="1887352" cy="1887342"/>
            </a:xfrm>
            <a:grpFill/>
            <a:scene3d>
              <a:camera prst="isometricOffAxis2Top"/>
              <a:lightRig rig="soft" dir="t">
                <a:rot lat="0" lon="0" rev="3600000"/>
              </a:lightRig>
            </a:scene3d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5322F160-B059-44DE-8F70-F8531E7003B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400" y="211972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2C9DCA5D-06F3-480A-9037-DCB90AFE11D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6" y="211972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707D5C88-9E16-46E3-8E4A-047AE119AB1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3" y="211972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DD814B99-A203-4EFB-B18F-8EC39FCACC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50" y="2119719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D9D22260-3B24-4C4C-8087-7716703745C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399" y="2628834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AFC5FFFC-689A-44BA-8F88-B0705B92B4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5" y="2628835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328E33B6-6EED-4A7F-BAA0-80356F53CB7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2" y="2628835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3486AEAA-7EA8-4DFC-B5D6-EBE2B1B054A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49" y="2628833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5D308DE8-12AA-485B-A4BF-E76DD6FD515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398" y="3137949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EE1605CE-ACCA-4FA0-8C1D-83A3A18C2B2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4" y="31379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F81A8A80-BD78-4FA3-8273-27529158738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1" y="313795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xmlns="" id="{2432F257-A592-4872-818C-027214F298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48" y="3137948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AF870231-AD3B-48CC-9721-3B1526C88F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93399" y="3647060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="" id="{C87B6E9F-D4AF-4CA8-A2CB-326100495B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402515" y="364706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7552B1D6-6B1B-4BC0-8F48-6DD22F5E596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3911632" y="3647061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B39DAD89-BE23-480F-8274-2D98B1F9D0A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4420749" y="3647059"/>
                <a:ext cx="360000" cy="360000"/>
              </a:xfrm>
              <a:prstGeom prst="rect">
                <a:avLst/>
              </a:prstGeom>
              <a:grpFill/>
              <a:ln>
                <a:noFill/>
              </a:ln>
              <a:sp3d z="1016000" prstMaterial="plastic">
                <a:bevelT w="190500" h="317500" prst="angle"/>
                <a:bevelB w="190500" h="317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287F54F5-2E7A-4BCD-8D2B-6D0B05A570D8}"/>
              </a:ext>
            </a:extLst>
          </p:cNvPr>
          <p:cNvGrpSpPr/>
          <p:nvPr/>
        </p:nvGrpSpPr>
        <p:grpSpPr>
          <a:xfrm>
            <a:off x="3496788" y="2221578"/>
            <a:ext cx="2725994" cy="2889700"/>
            <a:chOff x="4286159" y="2088146"/>
            <a:chExt cx="2725994" cy="2889700"/>
          </a:xfrm>
        </p:grpSpPr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xmlns="" id="{2EB7B208-EB09-4B74-8CBE-9E296140BAC3}"/>
                </a:ext>
              </a:extLst>
            </p:cNvPr>
            <p:cNvSpPr/>
            <p:nvPr/>
          </p:nvSpPr>
          <p:spPr>
            <a:xfrm>
              <a:off x="4855582" y="3531869"/>
              <a:ext cx="1447874" cy="1445977"/>
            </a:xfrm>
            <a:custGeom>
              <a:avLst/>
              <a:gdLst>
                <a:gd name="connsiteX0" fmla="*/ 828084 w 1447874"/>
                <a:gd name="connsiteY0" fmla="*/ 1322833 h 1445977"/>
                <a:gd name="connsiteX1" fmla="*/ 844640 w 1447874"/>
                <a:gd name="connsiteY1" fmla="*/ 1368082 h 1445977"/>
                <a:gd name="connsiteX2" fmla="*/ 921374 w 1447874"/>
                <a:gd name="connsiteY2" fmla="*/ 1368082 h 1445977"/>
                <a:gd name="connsiteX3" fmla="*/ 319474 w 1447874"/>
                <a:gd name="connsiteY3" fmla="*/ 1312559 h 1445977"/>
                <a:gd name="connsiteX4" fmla="*/ 72814 w 1447874"/>
                <a:gd name="connsiteY4" fmla="*/ 1322092 h 1445977"/>
                <a:gd name="connsiteX5" fmla="*/ 72815 w 1447874"/>
                <a:gd name="connsiteY5" fmla="*/ 1368082 h 1445977"/>
                <a:gd name="connsiteX6" fmla="*/ 330407 w 1447874"/>
                <a:gd name="connsiteY6" fmla="*/ 1368082 h 1445977"/>
                <a:gd name="connsiteX7" fmla="*/ 697990 w 1447874"/>
                <a:gd name="connsiteY7" fmla="*/ 1297927 h 1445977"/>
                <a:gd name="connsiteX8" fmla="*/ 399057 w 1447874"/>
                <a:gd name="connsiteY8" fmla="*/ 1309482 h 1445977"/>
                <a:gd name="connsiteX9" fmla="*/ 410595 w 1447874"/>
                <a:gd name="connsiteY9" fmla="*/ 1368082 h 1445977"/>
                <a:gd name="connsiteX10" fmla="*/ 685814 w 1447874"/>
                <a:gd name="connsiteY10" fmla="*/ 1368082 h 1445977"/>
                <a:gd name="connsiteX11" fmla="*/ 1017916 w 1447874"/>
                <a:gd name="connsiteY11" fmla="*/ 1285561 h 1445977"/>
                <a:gd name="connsiteX12" fmla="*/ 942647 w 1447874"/>
                <a:gd name="connsiteY12" fmla="*/ 1288471 h 1445977"/>
                <a:gd name="connsiteX13" fmla="*/ 1007549 w 1447874"/>
                <a:gd name="connsiteY13" fmla="*/ 1319951 h 1445977"/>
                <a:gd name="connsiteX14" fmla="*/ 466848 w 1447874"/>
                <a:gd name="connsiteY14" fmla="*/ 1157537 h 1445977"/>
                <a:gd name="connsiteX15" fmla="*/ 425006 w 1447874"/>
                <a:gd name="connsiteY15" fmla="*/ 1245063 h 1445977"/>
                <a:gd name="connsiteX16" fmla="*/ 649835 w 1447874"/>
                <a:gd name="connsiteY16" fmla="*/ 1236373 h 1445977"/>
                <a:gd name="connsiteX17" fmla="*/ 487302 w 1447874"/>
                <a:gd name="connsiteY17" fmla="*/ 1157537 h 1445977"/>
                <a:gd name="connsiteX18" fmla="*/ 369140 w 1447874"/>
                <a:gd name="connsiteY18" fmla="*/ 1157537 h 1445977"/>
                <a:gd name="connsiteX19" fmla="*/ 371515 w 1447874"/>
                <a:gd name="connsiteY19" fmla="*/ 1169597 h 1445977"/>
                <a:gd name="connsiteX20" fmla="*/ 377280 w 1447874"/>
                <a:gd name="connsiteY20" fmla="*/ 1157537 h 1445977"/>
                <a:gd name="connsiteX21" fmla="*/ 72814 w 1447874"/>
                <a:gd name="connsiteY21" fmla="*/ 1157537 h 1445977"/>
                <a:gd name="connsiteX22" fmla="*/ 72814 w 1447874"/>
                <a:gd name="connsiteY22" fmla="*/ 1258678 h 1445977"/>
                <a:gd name="connsiteX23" fmla="*/ 307082 w 1447874"/>
                <a:gd name="connsiteY23" fmla="*/ 1249621 h 1445977"/>
                <a:gd name="connsiteX24" fmla="*/ 288953 w 1447874"/>
                <a:gd name="connsiteY24" fmla="*/ 1157537 h 1445977"/>
                <a:gd name="connsiteX25" fmla="*/ 1157708 w 1447874"/>
                <a:gd name="connsiteY25" fmla="*/ 1099488 h 1445977"/>
                <a:gd name="connsiteX26" fmla="*/ 1150081 w 1447874"/>
                <a:gd name="connsiteY26" fmla="*/ 1124787 h 1445977"/>
                <a:gd name="connsiteX27" fmla="*/ 1183363 w 1447874"/>
                <a:gd name="connsiteY27" fmla="*/ 1215751 h 1445977"/>
                <a:gd name="connsiteX28" fmla="*/ 1341630 w 1447874"/>
                <a:gd name="connsiteY28" fmla="*/ 1209634 h 1445977"/>
                <a:gd name="connsiteX29" fmla="*/ 1345896 w 1447874"/>
                <a:gd name="connsiteY29" fmla="*/ 1272884 h 1445977"/>
                <a:gd name="connsiteX30" fmla="*/ 1206243 w 1447874"/>
                <a:gd name="connsiteY30" fmla="*/ 1278282 h 1445977"/>
                <a:gd name="connsiteX31" fmla="*/ 1217556 w 1447874"/>
                <a:gd name="connsiteY31" fmla="*/ 1309202 h 1445977"/>
                <a:gd name="connsiteX32" fmla="*/ 1150734 w 1447874"/>
                <a:gd name="connsiteY32" fmla="*/ 1333880 h 1445977"/>
                <a:gd name="connsiteX33" fmla="*/ 1131450 w 1447874"/>
                <a:gd name="connsiteY33" fmla="*/ 1281172 h 1445977"/>
                <a:gd name="connsiteX34" fmla="*/ 1102599 w 1447874"/>
                <a:gd name="connsiteY34" fmla="*/ 1282289 h 1445977"/>
                <a:gd name="connsiteX35" fmla="*/ 1076734 w 1447874"/>
                <a:gd name="connsiteY35" fmla="*/ 1368082 h 1445977"/>
                <a:gd name="connsiteX36" fmla="*/ 1368978 w 1447874"/>
                <a:gd name="connsiteY36" fmla="*/ 1368082 h 1445977"/>
                <a:gd name="connsiteX37" fmla="*/ 1368978 w 1447874"/>
                <a:gd name="connsiteY37" fmla="*/ 1142386 h 1445977"/>
                <a:gd name="connsiteX38" fmla="*/ 824985 w 1447874"/>
                <a:gd name="connsiteY38" fmla="*/ 1031930 h 1445977"/>
                <a:gd name="connsiteX39" fmla="*/ 793055 w 1447874"/>
                <a:gd name="connsiteY39" fmla="*/ 1215911 h 1445977"/>
                <a:gd name="connsiteX40" fmla="*/ 821557 w 1447874"/>
                <a:gd name="connsiteY40" fmla="*/ 1229736 h 1445977"/>
                <a:gd name="connsiteX41" fmla="*/ 1037261 w 1447874"/>
                <a:gd name="connsiteY41" fmla="*/ 1221399 h 1445977"/>
                <a:gd name="connsiteX42" fmla="*/ 1069930 w 1447874"/>
                <a:gd name="connsiteY42" fmla="*/ 1113031 h 1445977"/>
                <a:gd name="connsiteX43" fmla="*/ 1057532 w 1447874"/>
                <a:gd name="connsiteY43" fmla="*/ 1079148 h 1445977"/>
                <a:gd name="connsiteX44" fmla="*/ 973095 w 1447874"/>
                <a:gd name="connsiteY44" fmla="*/ 1062002 h 1445977"/>
                <a:gd name="connsiteX45" fmla="*/ 961876 w 1447874"/>
                <a:gd name="connsiteY45" fmla="*/ 1085473 h 1445977"/>
                <a:gd name="connsiteX46" fmla="*/ 984743 w 1447874"/>
                <a:gd name="connsiteY46" fmla="*/ 1117363 h 1445977"/>
                <a:gd name="connsiteX47" fmla="*/ 926245 w 1447874"/>
                <a:gd name="connsiteY47" fmla="*/ 1162260 h 1445977"/>
                <a:gd name="connsiteX48" fmla="*/ 925600 w 1447874"/>
                <a:gd name="connsiteY48" fmla="*/ 1161360 h 1445977"/>
                <a:gd name="connsiteX49" fmla="*/ 901324 w 1447874"/>
                <a:gd name="connsiteY49" fmla="*/ 1212141 h 1445977"/>
                <a:gd name="connsiteX50" fmla="*/ 830352 w 1447874"/>
                <a:gd name="connsiteY50" fmla="*/ 1173238 h 1445977"/>
                <a:gd name="connsiteX51" fmla="*/ 871859 w 1447874"/>
                <a:gd name="connsiteY51" fmla="*/ 1086413 h 1445977"/>
                <a:gd name="connsiteX52" fmla="*/ 834124 w 1447874"/>
                <a:gd name="connsiteY52" fmla="*/ 1033785 h 1445977"/>
                <a:gd name="connsiteX53" fmla="*/ 713356 w 1447874"/>
                <a:gd name="connsiteY53" fmla="*/ 1009264 h 1445977"/>
                <a:gd name="connsiteX54" fmla="*/ 736914 w 1447874"/>
                <a:gd name="connsiteY54" fmla="*/ 1073650 h 1445977"/>
                <a:gd name="connsiteX55" fmla="*/ 746905 w 1447874"/>
                <a:gd name="connsiteY55" fmla="*/ 1016077 h 1445977"/>
                <a:gd name="connsiteX56" fmla="*/ 553267 w 1447874"/>
                <a:gd name="connsiteY56" fmla="*/ 976759 h 1445977"/>
                <a:gd name="connsiteX57" fmla="*/ 506679 w 1447874"/>
                <a:gd name="connsiteY57" fmla="*/ 1074213 h 1445977"/>
                <a:gd name="connsiteX58" fmla="*/ 575651 w 1447874"/>
                <a:gd name="connsiteY58" fmla="*/ 1074213 h 1445977"/>
                <a:gd name="connsiteX59" fmla="*/ 575651 w 1447874"/>
                <a:gd name="connsiteY59" fmla="*/ 1110461 h 1445977"/>
                <a:gd name="connsiteX60" fmla="*/ 686324 w 1447874"/>
                <a:gd name="connsiteY60" fmla="*/ 1164142 h 1445977"/>
                <a:gd name="connsiteX61" fmla="*/ 622940 w 1447874"/>
                <a:gd name="connsiteY61" fmla="*/ 990906 h 1445977"/>
                <a:gd name="connsiteX62" fmla="*/ 1017370 w 1447874"/>
                <a:gd name="connsiteY62" fmla="*/ 969383 h 1445977"/>
                <a:gd name="connsiteX63" fmla="*/ 1001013 w 1447874"/>
                <a:gd name="connsiteY63" fmla="*/ 1003601 h 1445977"/>
                <a:gd name="connsiteX64" fmla="*/ 1032209 w 1447874"/>
                <a:gd name="connsiteY64" fmla="*/ 1009935 h 1445977"/>
                <a:gd name="connsiteX65" fmla="*/ 72814 w 1447874"/>
                <a:gd name="connsiteY65" fmla="*/ 956492 h 1445977"/>
                <a:gd name="connsiteX66" fmla="*/ 72814 w 1447874"/>
                <a:gd name="connsiteY66" fmla="*/ 1074213 h 1445977"/>
                <a:gd name="connsiteX67" fmla="*/ 272547 w 1447874"/>
                <a:gd name="connsiteY67" fmla="*/ 1074213 h 1445977"/>
                <a:gd name="connsiteX68" fmla="*/ 268011 w 1447874"/>
                <a:gd name="connsiteY68" fmla="*/ 1051170 h 1445977"/>
                <a:gd name="connsiteX69" fmla="*/ 215560 w 1447874"/>
                <a:gd name="connsiteY69" fmla="*/ 1025730 h 1445977"/>
                <a:gd name="connsiteX70" fmla="*/ 185213 w 1447874"/>
                <a:gd name="connsiteY70" fmla="*/ 1067258 h 1445977"/>
                <a:gd name="connsiteX71" fmla="*/ 121784 w 1447874"/>
                <a:gd name="connsiteY71" fmla="*/ 1015718 h 1445977"/>
                <a:gd name="connsiteX72" fmla="*/ 140923 w 1447874"/>
                <a:gd name="connsiteY72" fmla="*/ 989527 h 1445977"/>
                <a:gd name="connsiteX73" fmla="*/ 324398 w 1447874"/>
                <a:gd name="connsiteY73" fmla="*/ 930289 h 1445977"/>
                <a:gd name="connsiteX74" fmla="*/ 337089 w 1447874"/>
                <a:gd name="connsiteY74" fmla="*/ 994747 h 1445977"/>
                <a:gd name="connsiteX75" fmla="*/ 432887 w 1447874"/>
                <a:gd name="connsiteY75" fmla="*/ 1041212 h 1445977"/>
                <a:gd name="connsiteX76" fmla="*/ 471622 w 1447874"/>
                <a:gd name="connsiteY76" fmla="*/ 960182 h 1445977"/>
                <a:gd name="connsiteX77" fmla="*/ 589801 w 1447874"/>
                <a:gd name="connsiteY77" fmla="*/ 900333 h 1445977"/>
                <a:gd name="connsiteX78" fmla="*/ 581184 w 1447874"/>
                <a:gd name="connsiteY78" fmla="*/ 918356 h 1445977"/>
                <a:gd name="connsiteX79" fmla="*/ 597617 w 1447874"/>
                <a:gd name="connsiteY79" fmla="*/ 921694 h 1445977"/>
                <a:gd name="connsiteX80" fmla="*/ 1233665 w 1447874"/>
                <a:gd name="connsiteY80" fmla="*/ 847529 h 1445977"/>
                <a:gd name="connsiteX81" fmla="*/ 1175909 w 1447874"/>
                <a:gd name="connsiteY81" fmla="*/ 1039113 h 1445977"/>
                <a:gd name="connsiteX82" fmla="*/ 1368978 w 1447874"/>
                <a:gd name="connsiteY82" fmla="*/ 1078315 h 1445977"/>
                <a:gd name="connsiteX83" fmla="*/ 1368978 w 1447874"/>
                <a:gd name="connsiteY83" fmla="*/ 1040915 h 1445977"/>
                <a:gd name="connsiteX84" fmla="*/ 1312106 w 1447874"/>
                <a:gd name="connsiteY84" fmla="*/ 1061917 h 1445977"/>
                <a:gd name="connsiteX85" fmla="*/ 649254 w 1447874"/>
                <a:gd name="connsiteY85" fmla="*/ 775963 h 1445977"/>
                <a:gd name="connsiteX86" fmla="*/ 637212 w 1447874"/>
                <a:gd name="connsiteY86" fmla="*/ 801154 h 1445977"/>
                <a:gd name="connsiteX87" fmla="*/ 688032 w 1447874"/>
                <a:gd name="connsiteY87" fmla="*/ 940052 h 1445977"/>
                <a:gd name="connsiteX88" fmla="*/ 757647 w 1447874"/>
                <a:gd name="connsiteY88" fmla="*/ 954187 h 1445977"/>
                <a:gd name="connsiteX89" fmla="*/ 761426 w 1447874"/>
                <a:gd name="connsiteY89" fmla="*/ 932402 h 1445977"/>
                <a:gd name="connsiteX90" fmla="*/ 198354 w 1447874"/>
                <a:gd name="connsiteY90" fmla="*/ 697389 h 1445977"/>
                <a:gd name="connsiteX91" fmla="*/ 72814 w 1447874"/>
                <a:gd name="connsiteY91" fmla="*/ 734361 h 1445977"/>
                <a:gd name="connsiteX92" fmla="*/ 72814 w 1447874"/>
                <a:gd name="connsiteY92" fmla="*/ 941464 h 1445977"/>
                <a:gd name="connsiteX93" fmla="*/ 98866 w 1447874"/>
                <a:gd name="connsiteY93" fmla="*/ 879198 h 1445977"/>
                <a:gd name="connsiteX94" fmla="*/ 189443 w 1447874"/>
                <a:gd name="connsiteY94" fmla="*/ 923131 h 1445977"/>
                <a:gd name="connsiteX95" fmla="*/ 202324 w 1447874"/>
                <a:gd name="connsiteY95" fmla="*/ 905501 h 1445977"/>
                <a:gd name="connsiteX96" fmla="*/ 168037 w 1447874"/>
                <a:gd name="connsiteY96" fmla="*/ 898540 h 1445977"/>
                <a:gd name="connsiteX97" fmla="*/ 177648 w 1447874"/>
                <a:gd name="connsiteY97" fmla="*/ 836421 h 1445977"/>
                <a:gd name="connsiteX98" fmla="*/ 227730 w 1447874"/>
                <a:gd name="connsiteY98" fmla="*/ 846591 h 1445977"/>
                <a:gd name="connsiteX99" fmla="*/ 1163303 w 1447874"/>
                <a:gd name="connsiteY99" fmla="*/ 664111 h 1445977"/>
                <a:gd name="connsiteX100" fmla="*/ 1060336 w 1447874"/>
                <a:gd name="connsiteY100" fmla="*/ 879505 h 1445977"/>
                <a:gd name="connsiteX101" fmla="*/ 1104195 w 1447874"/>
                <a:gd name="connsiteY101" fmla="*/ 999373 h 1445977"/>
                <a:gd name="connsiteX102" fmla="*/ 1187779 w 1447874"/>
                <a:gd name="connsiteY102" fmla="*/ 722116 h 1445977"/>
                <a:gd name="connsiteX103" fmla="*/ 1166817 w 1447874"/>
                <a:gd name="connsiteY103" fmla="*/ 664825 h 1445977"/>
                <a:gd name="connsiteX104" fmla="*/ 495513 w 1447874"/>
                <a:gd name="connsiteY104" fmla="*/ 642630 h 1445977"/>
                <a:gd name="connsiteX105" fmla="*/ 331125 w 1447874"/>
                <a:gd name="connsiteY105" fmla="*/ 867584 h 1445977"/>
                <a:gd name="connsiteX106" fmla="*/ 499540 w 1447874"/>
                <a:gd name="connsiteY106" fmla="*/ 901780 h 1445977"/>
                <a:gd name="connsiteX107" fmla="*/ 550969 w 1447874"/>
                <a:gd name="connsiteY107" fmla="*/ 794199 h 1445977"/>
                <a:gd name="connsiteX108" fmla="*/ 397197 w 1447874"/>
                <a:gd name="connsiteY108" fmla="*/ 638828 h 1445977"/>
                <a:gd name="connsiteX109" fmla="*/ 274147 w 1447874"/>
                <a:gd name="connsiteY109" fmla="*/ 675067 h 1445977"/>
                <a:gd name="connsiteX110" fmla="*/ 294644 w 1447874"/>
                <a:gd name="connsiteY110" fmla="*/ 779167 h 1445977"/>
                <a:gd name="connsiteX111" fmla="*/ 894244 w 1447874"/>
                <a:gd name="connsiteY111" fmla="*/ 632861 h 1445977"/>
                <a:gd name="connsiteX112" fmla="*/ 844180 w 1447874"/>
                <a:gd name="connsiteY112" fmla="*/ 921331 h 1445977"/>
                <a:gd name="connsiteX113" fmla="*/ 886500 w 1447874"/>
                <a:gd name="connsiteY113" fmla="*/ 980350 h 1445977"/>
                <a:gd name="connsiteX114" fmla="*/ 919370 w 1447874"/>
                <a:gd name="connsiteY114" fmla="*/ 987024 h 1445977"/>
                <a:gd name="connsiteX115" fmla="*/ 978539 w 1447874"/>
                <a:gd name="connsiteY115" fmla="*/ 863249 h 1445977"/>
                <a:gd name="connsiteX116" fmla="*/ 966939 w 1447874"/>
                <a:gd name="connsiteY116" fmla="*/ 624240 h 1445977"/>
                <a:gd name="connsiteX117" fmla="*/ 1021503 w 1447874"/>
                <a:gd name="connsiteY117" fmla="*/ 773371 h 1445977"/>
                <a:gd name="connsiteX118" fmla="*/ 1081659 w 1447874"/>
                <a:gd name="connsiteY118" fmla="*/ 647534 h 1445977"/>
                <a:gd name="connsiteX119" fmla="*/ 743473 w 1447874"/>
                <a:gd name="connsiteY119" fmla="*/ 578866 h 1445977"/>
                <a:gd name="connsiteX120" fmla="*/ 685530 w 1447874"/>
                <a:gd name="connsiteY120" fmla="*/ 700076 h 1445977"/>
                <a:gd name="connsiteX121" fmla="*/ 779100 w 1447874"/>
                <a:gd name="connsiteY121" fmla="*/ 830569 h 1445977"/>
                <a:gd name="connsiteX122" fmla="*/ 820083 w 1447874"/>
                <a:gd name="connsiteY122" fmla="*/ 594422 h 1445977"/>
                <a:gd name="connsiteX123" fmla="*/ 573935 w 1447874"/>
                <a:gd name="connsiteY123" fmla="*/ 544443 h 1445977"/>
                <a:gd name="connsiteX124" fmla="*/ 631790 w 1447874"/>
                <a:gd name="connsiteY124" fmla="*/ 625129 h 1445977"/>
                <a:gd name="connsiteX125" fmla="*/ 661829 w 1447874"/>
                <a:gd name="connsiteY125" fmla="*/ 562289 h 1445977"/>
                <a:gd name="connsiteX126" fmla="*/ 234873 w 1447874"/>
                <a:gd name="connsiteY126" fmla="*/ 475599 h 1445977"/>
                <a:gd name="connsiteX127" fmla="*/ 257982 w 1447874"/>
                <a:gd name="connsiteY127" fmla="*/ 592965 h 1445977"/>
                <a:gd name="connsiteX128" fmla="*/ 456003 w 1447874"/>
                <a:gd name="connsiteY128" fmla="*/ 534647 h 1445977"/>
                <a:gd name="connsiteX129" fmla="*/ 450410 w 1447874"/>
                <a:gd name="connsiteY129" fmla="*/ 519362 h 1445977"/>
                <a:gd name="connsiteX130" fmla="*/ 110004 w 1447874"/>
                <a:gd name="connsiteY130" fmla="*/ 450245 h 1445977"/>
                <a:gd name="connsiteX131" fmla="*/ 72814 w 1447874"/>
                <a:gd name="connsiteY131" fmla="*/ 462773 h 1445977"/>
                <a:gd name="connsiteX132" fmla="*/ 72814 w 1447874"/>
                <a:gd name="connsiteY132" fmla="*/ 647498 h 1445977"/>
                <a:gd name="connsiteX133" fmla="*/ 182189 w 1447874"/>
                <a:gd name="connsiteY133" fmla="*/ 615287 h 1445977"/>
                <a:gd name="connsiteX134" fmla="*/ 151346 w 1447874"/>
                <a:gd name="connsiteY134" fmla="*/ 458639 h 1445977"/>
                <a:gd name="connsiteX135" fmla="*/ 1276912 w 1447874"/>
                <a:gd name="connsiteY135" fmla="*/ 426453 h 1445977"/>
                <a:gd name="connsiteX136" fmla="*/ 1212556 w 1447874"/>
                <a:gd name="connsiteY136" fmla="*/ 561078 h 1445977"/>
                <a:gd name="connsiteX137" fmla="*/ 1225589 w 1447874"/>
                <a:gd name="connsiteY137" fmla="*/ 596696 h 1445977"/>
                <a:gd name="connsiteX138" fmla="*/ 817686 w 1447874"/>
                <a:gd name="connsiteY138" fmla="*/ 423620 h 1445977"/>
                <a:gd name="connsiteX139" fmla="*/ 771391 w 1447874"/>
                <a:gd name="connsiteY139" fmla="*/ 520465 h 1445977"/>
                <a:gd name="connsiteX140" fmla="*/ 830823 w 1447874"/>
                <a:gd name="connsiteY140" fmla="*/ 532533 h 1445977"/>
                <a:gd name="connsiteX141" fmla="*/ 839418 w 1447874"/>
                <a:gd name="connsiteY141" fmla="*/ 483015 h 1445977"/>
                <a:gd name="connsiteX142" fmla="*/ 387281 w 1447874"/>
                <a:gd name="connsiteY142" fmla="*/ 410613 h 1445977"/>
                <a:gd name="connsiteX143" fmla="*/ 278803 w 1447874"/>
                <a:gd name="connsiteY143" fmla="*/ 420448 h 1445977"/>
                <a:gd name="connsiteX144" fmla="*/ 414021 w 1447874"/>
                <a:gd name="connsiteY144" fmla="*/ 447904 h 1445977"/>
                <a:gd name="connsiteX145" fmla="*/ 576502 w 1447874"/>
                <a:gd name="connsiteY145" fmla="*/ 393456 h 1445977"/>
                <a:gd name="connsiteX146" fmla="*/ 472437 w 1447874"/>
                <a:gd name="connsiteY146" fmla="*/ 402893 h 1445977"/>
                <a:gd name="connsiteX147" fmla="*/ 479232 w 1447874"/>
                <a:gd name="connsiteY147" fmla="*/ 412369 h 1445977"/>
                <a:gd name="connsiteX148" fmla="*/ 493089 w 1447874"/>
                <a:gd name="connsiteY148" fmla="*/ 407251 h 1445977"/>
                <a:gd name="connsiteX149" fmla="*/ 511350 w 1447874"/>
                <a:gd name="connsiteY149" fmla="*/ 457164 h 1445977"/>
                <a:gd name="connsiteX150" fmla="*/ 520165 w 1447874"/>
                <a:gd name="connsiteY150" fmla="*/ 469456 h 1445977"/>
                <a:gd name="connsiteX151" fmla="*/ 520864 w 1447874"/>
                <a:gd name="connsiteY151" fmla="*/ 469597 h 1445977"/>
                <a:gd name="connsiteX152" fmla="*/ 750060 w 1447874"/>
                <a:gd name="connsiteY152" fmla="*/ 377721 h 1445977"/>
                <a:gd name="connsiteX153" fmla="*/ 684770 w 1447874"/>
                <a:gd name="connsiteY153" fmla="*/ 383641 h 1445977"/>
                <a:gd name="connsiteX154" fmla="*/ 608895 w 1447874"/>
                <a:gd name="connsiteY154" fmla="*/ 487471 h 1445977"/>
                <a:gd name="connsiteX155" fmla="*/ 689748 w 1447874"/>
                <a:gd name="connsiteY155" fmla="*/ 503888 h 1445977"/>
                <a:gd name="connsiteX156" fmla="*/ 1051763 w 1447874"/>
                <a:gd name="connsiteY156" fmla="*/ 350367 h 1445977"/>
                <a:gd name="connsiteX157" fmla="*/ 904687 w 1447874"/>
                <a:gd name="connsiteY157" fmla="*/ 363703 h 1445977"/>
                <a:gd name="connsiteX158" fmla="*/ 939603 w 1447874"/>
                <a:gd name="connsiteY158" fmla="*/ 371501 h 1445977"/>
                <a:gd name="connsiteX159" fmla="*/ 918647 w 1447874"/>
                <a:gd name="connsiteY159" fmla="*/ 492251 h 1445977"/>
                <a:gd name="connsiteX160" fmla="*/ 941617 w 1447874"/>
                <a:gd name="connsiteY160" fmla="*/ 555029 h 1445977"/>
                <a:gd name="connsiteX161" fmla="*/ 1109578 w 1447874"/>
                <a:gd name="connsiteY161" fmla="*/ 589133 h 1445977"/>
                <a:gd name="connsiteX162" fmla="*/ 1126314 w 1447874"/>
                <a:gd name="connsiteY162" fmla="*/ 554123 h 1445977"/>
                <a:gd name="connsiteX163" fmla="*/ 1231507 w 1447874"/>
                <a:gd name="connsiteY163" fmla="*/ 334070 h 1445977"/>
                <a:gd name="connsiteX164" fmla="*/ 1132773 w 1447874"/>
                <a:gd name="connsiteY164" fmla="*/ 343022 h 1445977"/>
                <a:gd name="connsiteX165" fmla="*/ 1173724 w 1447874"/>
                <a:gd name="connsiteY165" fmla="*/ 454945 h 1445977"/>
                <a:gd name="connsiteX166" fmla="*/ 763593 w 1447874"/>
                <a:gd name="connsiteY166" fmla="*/ 275775 h 1445977"/>
                <a:gd name="connsiteX167" fmla="*/ 734632 w 1447874"/>
                <a:gd name="connsiteY167" fmla="*/ 315406 h 1445977"/>
                <a:gd name="connsiteX168" fmla="*/ 776697 w 1447874"/>
                <a:gd name="connsiteY168" fmla="*/ 311593 h 1445977"/>
                <a:gd name="connsiteX169" fmla="*/ 673810 w 1447874"/>
                <a:gd name="connsiteY169" fmla="*/ 260297 h 1445977"/>
                <a:gd name="connsiteX170" fmla="*/ 429265 w 1447874"/>
                <a:gd name="connsiteY170" fmla="*/ 342685 h 1445977"/>
                <a:gd name="connsiteX171" fmla="*/ 429539 w 1447874"/>
                <a:gd name="connsiteY171" fmla="*/ 343067 h 1445977"/>
                <a:gd name="connsiteX172" fmla="*/ 626367 w 1447874"/>
                <a:gd name="connsiteY172" fmla="*/ 325221 h 1445977"/>
                <a:gd name="connsiteX173" fmla="*/ 245350 w 1447874"/>
                <a:gd name="connsiteY173" fmla="*/ 212672 h 1445977"/>
                <a:gd name="connsiteX174" fmla="*/ 72815 w 1447874"/>
                <a:gd name="connsiteY174" fmla="*/ 263485 h 1445977"/>
                <a:gd name="connsiteX175" fmla="*/ 72815 w 1447874"/>
                <a:gd name="connsiteY175" fmla="*/ 375097 h 1445977"/>
                <a:gd name="connsiteX176" fmla="*/ 305584 w 1447874"/>
                <a:gd name="connsiteY176" fmla="*/ 296677 h 1445977"/>
                <a:gd name="connsiteX177" fmla="*/ 980947 w 1447874"/>
                <a:gd name="connsiteY177" fmla="*/ 156821 h 1445977"/>
                <a:gd name="connsiteX178" fmla="*/ 816223 w 1447874"/>
                <a:gd name="connsiteY178" fmla="*/ 212317 h 1445977"/>
                <a:gd name="connsiteX179" fmla="*/ 850111 w 1447874"/>
                <a:gd name="connsiteY179" fmla="*/ 304936 h 1445977"/>
                <a:gd name="connsiteX180" fmla="*/ 1029200 w 1447874"/>
                <a:gd name="connsiteY180" fmla="*/ 288698 h 1445977"/>
                <a:gd name="connsiteX181" fmla="*/ 764854 w 1447874"/>
                <a:gd name="connsiteY181" fmla="*/ 71918 h 1445977"/>
                <a:gd name="connsiteX182" fmla="*/ 787665 w 1447874"/>
                <a:gd name="connsiteY182" fmla="*/ 134262 h 1445977"/>
                <a:gd name="connsiteX183" fmla="*/ 952388 w 1447874"/>
                <a:gd name="connsiteY183" fmla="*/ 78767 h 1445977"/>
                <a:gd name="connsiteX184" fmla="*/ 949882 w 1447874"/>
                <a:gd name="connsiteY184" fmla="*/ 71918 h 1445977"/>
                <a:gd name="connsiteX185" fmla="*/ 563879 w 1447874"/>
                <a:gd name="connsiteY185" fmla="*/ 71918 h 1445977"/>
                <a:gd name="connsiteX186" fmla="*/ 576601 w 1447874"/>
                <a:gd name="connsiteY186" fmla="*/ 115117 h 1445977"/>
                <a:gd name="connsiteX187" fmla="*/ 320227 w 1447874"/>
                <a:gd name="connsiteY187" fmla="*/ 190620 h 1445977"/>
                <a:gd name="connsiteX188" fmla="*/ 378629 w 1447874"/>
                <a:gd name="connsiteY188" fmla="*/ 272068 h 1445977"/>
                <a:gd name="connsiteX189" fmla="*/ 720138 w 1447874"/>
                <a:gd name="connsiteY189" fmla="*/ 157012 h 1445977"/>
                <a:gd name="connsiteX190" fmla="*/ 696414 w 1447874"/>
                <a:gd name="connsiteY190" fmla="*/ 92171 h 1445977"/>
                <a:gd name="connsiteX191" fmla="*/ 751254 w 1447874"/>
                <a:gd name="connsiteY191" fmla="*/ 71918 h 1445977"/>
                <a:gd name="connsiteX192" fmla="*/ 72814 w 1447874"/>
                <a:gd name="connsiteY192" fmla="*/ 71918 h 1445977"/>
                <a:gd name="connsiteX193" fmla="*/ 72814 w 1447874"/>
                <a:gd name="connsiteY193" fmla="*/ 176622 h 1445977"/>
                <a:gd name="connsiteX194" fmla="*/ 428339 w 1447874"/>
                <a:gd name="connsiteY194" fmla="*/ 71918 h 1445977"/>
                <a:gd name="connsiteX195" fmla="*/ 1033580 w 1447874"/>
                <a:gd name="connsiteY195" fmla="*/ 71918 h 1445977"/>
                <a:gd name="connsiteX196" fmla="*/ 1110209 w 1447874"/>
                <a:gd name="connsiteY196" fmla="*/ 281353 h 1445977"/>
                <a:gd name="connsiteX197" fmla="*/ 1263343 w 1447874"/>
                <a:gd name="connsiteY197" fmla="*/ 267470 h 1445977"/>
                <a:gd name="connsiteX198" fmla="*/ 1274753 w 1447874"/>
                <a:gd name="connsiteY198" fmla="*/ 243604 h 1445977"/>
                <a:gd name="connsiteX199" fmla="*/ 1310495 w 1447874"/>
                <a:gd name="connsiteY199" fmla="*/ 263194 h 1445977"/>
                <a:gd name="connsiteX200" fmla="*/ 1359328 w 1447874"/>
                <a:gd name="connsiteY200" fmla="*/ 258767 h 1445977"/>
                <a:gd name="connsiteX201" fmla="*/ 1366569 w 1447874"/>
                <a:gd name="connsiteY201" fmla="*/ 321825 h 1445977"/>
                <a:gd name="connsiteX202" fmla="*/ 1325133 w 1447874"/>
                <a:gd name="connsiteY202" fmla="*/ 325581 h 1445977"/>
                <a:gd name="connsiteX203" fmla="*/ 1278073 w 1447874"/>
                <a:gd name="connsiteY203" fmla="*/ 424025 h 1445977"/>
                <a:gd name="connsiteX204" fmla="*/ 1353174 w 1447874"/>
                <a:gd name="connsiteY204" fmla="*/ 451110 h 1445977"/>
                <a:gd name="connsiteX205" fmla="*/ 1271476 w 1447874"/>
                <a:gd name="connsiteY205" fmla="*/ 722111 h 1445977"/>
                <a:gd name="connsiteX206" fmla="*/ 1368978 w 1447874"/>
                <a:gd name="connsiteY206" fmla="*/ 988598 h 1445977"/>
                <a:gd name="connsiteX207" fmla="*/ 1368978 w 1447874"/>
                <a:gd name="connsiteY207" fmla="*/ 71918 h 1445977"/>
                <a:gd name="connsiteX208" fmla="*/ 895 w 1447874"/>
                <a:gd name="connsiteY208" fmla="*/ 0 h 1445977"/>
                <a:gd name="connsiteX209" fmla="*/ 1440896 w 1447874"/>
                <a:gd name="connsiteY209" fmla="*/ 0 h 1445977"/>
                <a:gd name="connsiteX210" fmla="*/ 1440896 w 1447874"/>
                <a:gd name="connsiteY210" fmla="*/ 1092918 h 1445977"/>
                <a:gd name="connsiteX211" fmla="*/ 1447874 w 1447874"/>
                <a:gd name="connsiteY211" fmla="*/ 1094336 h 1445977"/>
                <a:gd name="connsiteX212" fmla="*/ 1440896 w 1447874"/>
                <a:gd name="connsiteY212" fmla="*/ 1139436 h 1445977"/>
                <a:gd name="connsiteX213" fmla="*/ 1440897 w 1447874"/>
                <a:gd name="connsiteY213" fmla="*/ 1440000 h 1445977"/>
                <a:gd name="connsiteX214" fmla="*/ 1055053 w 1447874"/>
                <a:gd name="connsiteY214" fmla="*/ 1440000 h 1445977"/>
                <a:gd name="connsiteX215" fmla="*/ 1053252 w 1447874"/>
                <a:gd name="connsiteY215" fmla="*/ 1445977 h 1445977"/>
                <a:gd name="connsiteX216" fmla="*/ 1036678 w 1447874"/>
                <a:gd name="connsiteY216" fmla="*/ 1440001 h 1445977"/>
                <a:gd name="connsiteX217" fmla="*/ 896 w 1447874"/>
                <a:gd name="connsiteY217" fmla="*/ 1440001 h 1445977"/>
                <a:gd name="connsiteX218" fmla="*/ 896 w 1447874"/>
                <a:gd name="connsiteY218" fmla="*/ 428091 h 1445977"/>
                <a:gd name="connsiteX219" fmla="*/ 0 w 1447874"/>
                <a:gd name="connsiteY219" fmla="*/ 427909 h 1445977"/>
                <a:gd name="connsiteX220" fmla="*/ 896 w 1447874"/>
                <a:gd name="connsiteY220" fmla="*/ 422122 h 144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1447874" h="1445977">
                  <a:moveTo>
                    <a:pt x="828084" y="1322833"/>
                  </a:moveTo>
                  <a:lnTo>
                    <a:pt x="844640" y="1368082"/>
                  </a:lnTo>
                  <a:lnTo>
                    <a:pt x="921374" y="1368082"/>
                  </a:lnTo>
                  <a:close/>
                  <a:moveTo>
                    <a:pt x="319474" y="1312559"/>
                  </a:moveTo>
                  <a:lnTo>
                    <a:pt x="72814" y="1322092"/>
                  </a:lnTo>
                  <a:lnTo>
                    <a:pt x="72815" y="1368082"/>
                  </a:lnTo>
                  <a:lnTo>
                    <a:pt x="330407" y="1368082"/>
                  </a:lnTo>
                  <a:close/>
                  <a:moveTo>
                    <a:pt x="697990" y="1297927"/>
                  </a:moveTo>
                  <a:lnTo>
                    <a:pt x="399057" y="1309482"/>
                  </a:lnTo>
                  <a:lnTo>
                    <a:pt x="410595" y="1368082"/>
                  </a:lnTo>
                  <a:lnTo>
                    <a:pt x="685814" y="1368082"/>
                  </a:lnTo>
                  <a:close/>
                  <a:moveTo>
                    <a:pt x="1017916" y="1285561"/>
                  </a:moveTo>
                  <a:lnTo>
                    <a:pt x="942647" y="1288471"/>
                  </a:lnTo>
                  <a:lnTo>
                    <a:pt x="1007549" y="1319951"/>
                  </a:lnTo>
                  <a:close/>
                  <a:moveTo>
                    <a:pt x="466848" y="1157537"/>
                  </a:moveTo>
                  <a:lnTo>
                    <a:pt x="425006" y="1245063"/>
                  </a:lnTo>
                  <a:lnTo>
                    <a:pt x="649835" y="1236373"/>
                  </a:lnTo>
                  <a:lnTo>
                    <a:pt x="487302" y="1157537"/>
                  </a:lnTo>
                  <a:close/>
                  <a:moveTo>
                    <a:pt x="369140" y="1157537"/>
                  </a:moveTo>
                  <a:lnTo>
                    <a:pt x="371515" y="1169597"/>
                  </a:lnTo>
                  <a:lnTo>
                    <a:pt x="377280" y="1157537"/>
                  </a:lnTo>
                  <a:close/>
                  <a:moveTo>
                    <a:pt x="72814" y="1157537"/>
                  </a:moveTo>
                  <a:lnTo>
                    <a:pt x="72814" y="1258678"/>
                  </a:lnTo>
                  <a:lnTo>
                    <a:pt x="307082" y="1249621"/>
                  </a:lnTo>
                  <a:lnTo>
                    <a:pt x="288953" y="1157537"/>
                  </a:lnTo>
                  <a:close/>
                  <a:moveTo>
                    <a:pt x="1157708" y="1099488"/>
                  </a:moveTo>
                  <a:lnTo>
                    <a:pt x="1150081" y="1124787"/>
                  </a:lnTo>
                  <a:lnTo>
                    <a:pt x="1183363" y="1215751"/>
                  </a:lnTo>
                  <a:lnTo>
                    <a:pt x="1341630" y="1209634"/>
                  </a:lnTo>
                  <a:lnTo>
                    <a:pt x="1345896" y="1272884"/>
                  </a:lnTo>
                  <a:lnTo>
                    <a:pt x="1206243" y="1278282"/>
                  </a:lnTo>
                  <a:lnTo>
                    <a:pt x="1217556" y="1309202"/>
                  </a:lnTo>
                  <a:lnTo>
                    <a:pt x="1150734" y="1333880"/>
                  </a:lnTo>
                  <a:lnTo>
                    <a:pt x="1131450" y="1281172"/>
                  </a:lnTo>
                  <a:lnTo>
                    <a:pt x="1102599" y="1282289"/>
                  </a:lnTo>
                  <a:lnTo>
                    <a:pt x="1076734" y="1368082"/>
                  </a:lnTo>
                  <a:lnTo>
                    <a:pt x="1368978" y="1368082"/>
                  </a:lnTo>
                  <a:lnTo>
                    <a:pt x="1368978" y="1142386"/>
                  </a:lnTo>
                  <a:close/>
                  <a:moveTo>
                    <a:pt x="824985" y="1031930"/>
                  </a:moveTo>
                  <a:lnTo>
                    <a:pt x="793055" y="1215911"/>
                  </a:lnTo>
                  <a:lnTo>
                    <a:pt x="821557" y="1229736"/>
                  </a:lnTo>
                  <a:lnTo>
                    <a:pt x="1037261" y="1221399"/>
                  </a:lnTo>
                  <a:lnTo>
                    <a:pt x="1069930" y="1113031"/>
                  </a:lnTo>
                  <a:lnTo>
                    <a:pt x="1057532" y="1079148"/>
                  </a:lnTo>
                  <a:lnTo>
                    <a:pt x="973095" y="1062002"/>
                  </a:lnTo>
                  <a:lnTo>
                    <a:pt x="961876" y="1085473"/>
                  </a:lnTo>
                  <a:lnTo>
                    <a:pt x="984743" y="1117363"/>
                  </a:lnTo>
                  <a:lnTo>
                    <a:pt x="926245" y="1162260"/>
                  </a:lnTo>
                  <a:lnTo>
                    <a:pt x="925600" y="1161360"/>
                  </a:lnTo>
                  <a:lnTo>
                    <a:pt x="901324" y="1212141"/>
                  </a:lnTo>
                  <a:lnTo>
                    <a:pt x="830352" y="1173238"/>
                  </a:lnTo>
                  <a:lnTo>
                    <a:pt x="871859" y="1086413"/>
                  </a:lnTo>
                  <a:lnTo>
                    <a:pt x="834124" y="1033785"/>
                  </a:lnTo>
                  <a:close/>
                  <a:moveTo>
                    <a:pt x="713356" y="1009264"/>
                  </a:moveTo>
                  <a:lnTo>
                    <a:pt x="736914" y="1073650"/>
                  </a:lnTo>
                  <a:lnTo>
                    <a:pt x="746905" y="1016077"/>
                  </a:lnTo>
                  <a:close/>
                  <a:moveTo>
                    <a:pt x="553267" y="976759"/>
                  </a:moveTo>
                  <a:lnTo>
                    <a:pt x="506679" y="1074213"/>
                  </a:lnTo>
                  <a:lnTo>
                    <a:pt x="575651" y="1074213"/>
                  </a:lnTo>
                  <a:lnTo>
                    <a:pt x="575651" y="1110461"/>
                  </a:lnTo>
                  <a:lnTo>
                    <a:pt x="686324" y="1164142"/>
                  </a:lnTo>
                  <a:lnTo>
                    <a:pt x="622940" y="990906"/>
                  </a:lnTo>
                  <a:close/>
                  <a:moveTo>
                    <a:pt x="1017370" y="969383"/>
                  </a:moveTo>
                  <a:lnTo>
                    <a:pt x="1001013" y="1003601"/>
                  </a:lnTo>
                  <a:lnTo>
                    <a:pt x="1032209" y="1009935"/>
                  </a:lnTo>
                  <a:close/>
                  <a:moveTo>
                    <a:pt x="72814" y="956492"/>
                  </a:moveTo>
                  <a:lnTo>
                    <a:pt x="72814" y="1074213"/>
                  </a:lnTo>
                  <a:lnTo>
                    <a:pt x="272547" y="1074213"/>
                  </a:lnTo>
                  <a:lnTo>
                    <a:pt x="268011" y="1051170"/>
                  </a:lnTo>
                  <a:lnTo>
                    <a:pt x="215560" y="1025730"/>
                  </a:lnTo>
                  <a:lnTo>
                    <a:pt x="185213" y="1067258"/>
                  </a:lnTo>
                  <a:lnTo>
                    <a:pt x="121784" y="1015718"/>
                  </a:lnTo>
                  <a:lnTo>
                    <a:pt x="140923" y="989527"/>
                  </a:lnTo>
                  <a:close/>
                  <a:moveTo>
                    <a:pt x="324398" y="930289"/>
                  </a:moveTo>
                  <a:lnTo>
                    <a:pt x="337089" y="994747"/>
                  </a:lnTo>
                  <a:lnTo>
                    <a:pt x="432887" y="1041212"/>
                  </a:lnTo>
                  <a:lnTo>
                    <a:pt x="471622" y="960182"/>
                  </a:lnTo>
                  <a:close/>
                  <a:moveTo>
                    <a:pt x="589801" y="900333"/>
                  </a:moveTo>
                  <a:lnTo>
                    <a:pt x="581184" y="918356"/>
                  </a:lnTo>
                  <a:lnTo>
                    <a:pt x="597617" y="921694"/>
                  </a:lnTo>
                  <a:close/>
                  <a:moveTo>
                    <a:pt x="1233665" y="847529"/>
                  </a:moveTo>
                  <a:lnTo>
                    <a:pt x="1175909" y="1039113"/>
                  </a:lnTo>
                  <a:lnTo>
                    <a:pt x="1368978" y="1078315"/>
                  </a:lnTo>
                  <a:lnTo>
                    <a:pt x="1368978" y="1040915"/>
                  </a:lnTo>
                  <a:lnTo>
                    <a:pt x="1312106" y="1061917"/>
                  </a:lnTo>
                  <a:close/>
                  <a:moveTo>
                    <a:pt x="649254" y="775963"/>
                  </a:moveTo>
                  <a:lnTo>
                    <a:pt x="637212" y="801154"/>
                  </a:lnTo>
                  <a:lnTo>
                    <a:pt x="688032" y="940052"/>
                  </a:lnTo>
                  <a:lnTo>
                    <a:pt x="757647" y="954187"/>
                  </a:lnTo>
                  <a:lnTo>
                    <a:pt x="761426" y="932402"/>
                  </a:lnTo>
                  <a:close/>
                  <a:moveTo>
                    <a:pt x="198354" y="697389"/>
                  </a:moveTo>
                  <a:lnTo>
                    <a:pt x="72814" y="734361"/>
                  </a:lnTo>
                  <a:lnTo>
                    <a:pt x="72814" y="941464"/>
                  </a:lnTo>
                  <a:lnTo>
                    <a:pt x="98866" y="879198"/>
                  </a:lnTo>
                  <a:lnTo>
                    <a:pt x="189443" y="923131"/>
                  </a:lnTo>
                  <a:lnTo>
                    <a:pt x="202324" y="905501"/>
                  </a:lnTo>
                  <a:lnTo>
                    <a:pt x="168037" y="898540"/>
                  </a:lnTo>
                  <a:lnTo>
                    <a:pt x="177648" y="836421"/>
                  </a:lnTo>
                  <a:lnTo>
                    <a:pt x="227730" y="846591"/>
                  </a:lnTo>
                  <a:close/>
                  <a:moveTo>
                    <a:pt x="1163303" y="664111"/>
                  </a:moveTo>
                  <a:lnTo>
                    <a:pt x="1060336" y="879505"/>
                  </a:lnTo>
                  <a:lnTo>
                    <a:pt x="1104195" y="999373"/>
                  </a:lnTo>
                  <a:lnTo>
                    <a:pt x="1187779" y="722116"/>
                  </a:lnTo>
                  <a:lnTo>
                    <a:pt x="1166817" y="664825"/>
                  </a:lnTo>
                  <a:close/>
                  <a:moveTo>
                    <a:pt x="495513" y="642630"/>
                  </a:moveTo>
                  <a:lnTo>
                    <a:pt x="331125" y="867584"/>
                  </a:lnTo>
                  <a:lnTo>
                    <a:pt x="499540" y="901780"/>
                  </a:lnTo>
                  <a:lnTo>
                    <a:pt x="550969" y="794199"/>
                  </a:lnTo>
                  <a:close/>
                  <a:moveTo>
                    <a:pt x="397197" y="638828"/>
                  </a:moveTo>
                  <a:lnTo>
                    <a:pt x="274147" y="675067"/>
                  </a:lnTo>
                  <a:lnTo>
                    <a:pt x="294644" y="779167"/>
                  </a:lnTo>
                  <a:close/>
                  <a:moveTo>
                    <a:pt x="894244" y="632861"/>
                  </a:moveTo>
                  <a:lnTo>
                    <a:pt x="844180" y="921331"/>
                  </a:lnTo>
                  <a:lnTo>
                    <a:pt x="886500" y="980350"/>
                  </a:lnTo>
                  <a:lnTo>
                    <a:pt x="919370" y="987024"/>
                  </a:lnTo>
                  <a:lnTo>
                    <a:pt x="978539" y="863249"/>
                  </a:lnTo>
                  <a:close/>
                  <a:moveTo>
                    <a:pt x="966939" y="624240"/>
                  </a:moveTo>
                  <a:lnTo>
                    <a:pt x="1021503" y="773371"/>
                  </a:lnTo>
                  <a:lnTo>
                    <a:pt x="1081659" y="647534"/>
                  </a:lnTo>
                  <a:close/>
                  <a:moveTo>
                    <a:pt x="743473" y="578866"/>
                  </a:moveTo>
                  <a:lnTo>
                    <a:pt x="685530" y="700076"/>
                  </a:lnTo>
                  <a:lnTo>
                    <a:pt x="779100" y="830569"/>
                  </a:lnTo>
                  <a:lnTo>
                    <a:pt x="820083" y="594422"/>
                  </a:lnTo>
                  <a:close/>
                  <a:moveTo>
                    <a:pt x="573935" y="544443"/>
                  </a:moveTo>
                  <a:lnTo>
                    <a:pt x="631790" y="625129"/>
                  </a:lnTo>
                  <a:lnTo>
                    <a:pt x="661829" y="562289"/>
                  </a:lnTo>
                  <a:close/>
                  <a:moveTo>
                    <a:pt x="234873" y="475599"/>
                  </a:moveTo>
                  <a:lnTo>
                    <a:pt x="257982" y="592965"/>
                  </a:lnTo>
                  <a:lnTo>
                    <a:pt x="456003" y="534647"/>
                  </a:lnTo>
                  <a:lnTo>
                    <a:pt x="450410" y="519362"/>
                  </a:lnTo>
                  <a:close/>
                  <a:moveTo>
                    <a:pt x="110004" y="450245"/>
                  </a:moveTo>
                  <a:lnTo>
                    <a:pt x="72814" y="462773"/>
                  </a:lnTo>
                  <a:lnTo>
                    <a:pt x="72814" y="647498"/>
                  </a:lnTo>
                  <a:lnTo>
                    <a:pt x="182189" y="615287"/>
                  </a:lnTo>
                  <a:lnTo>
                    <a:pt x="151346" y="458639"/>
                  </a:lnTo>
                  <a:close/>
                  <a:moveTo>
                    <a:pt x="1276912" y="426453"/>
                  </a:moveTo>
                  <a:lnTo>
                    <a:pt x="1212556" y="561078"/>
                  </a:lnTo>
                  <a:lnTo>
                    <a:pt x="1225589" y="596696"/>
                  </a:lnTo>
                  <a:close/>
                  <a:moveTo>
                    <a:pt x="817686" y="423620"/>
                  </a:moveTo>
                  <a:lnTo>
                    <a:pt x="771391" y="520465"/>
                  </a:lnTo>
                  <a:lnTo>
                    <a:pt x="830823" y="532533"/>
                  </a:lnTo>
                  <a:lnTo>
                    <a:pt x="839418" y="483015"/>
                  </a:lnTo>
                  <a:close/>
                  <a:moveTo>
                    <a:pt x="387281" y="410613"/>
                  </a:moveTo>
                  <a:lnTo>
                    <a:pt x="278803" y="420448"/>
                  </a:lnTo>
                  <a:lnTo>
                    <a:pt x="414021" y="447904"/>
                  </a:lnTo>
                  <a:close/>
                  <a:moveTo>
                    <a:pt x="576502" y="393456"/>
                  </a:moveTo>
                  <a:lnTo>
                    <a:pt x="472437" y="402893"/>
                  </a:lnTo>
                  <a:lnTo>
                    <a:pt x="479232" y="412369"/>
                  </a:lnTo>
                  <a:lnTo>
                    <a:pt x="493089" y="407251"/>
                  </a:lnTo>
                  <a:lnTo>
                    <a:pt x="511350" y="457164"/>
                  </a:lnTo>
                  <a:lnTo>
                    <a:pt x="520165" y="469456"/>
                  </a:lnTo>
                  <a:lnTo>
                    <a:pt x="520864" y="469597"/>
                  </a:lnTo>
                  <a:close/>
                  <a:moveTo>
                    <a:pt x="750060" y="377721"/>
                  </a:moveTo>
                  <a:lnTo>
                    <a:pt x="684770" y="383641"/>
                  </a:lnTo>
                  <a:lnTo>
                    <a:pt x="608895" y="487471"/>
                  </a:lnTo>
                  <a:lnTo>
                    <a:pt x="689748" y="503888"/>
                  </a:lnTo>
                  <a:close/>
                  <a:moveTo>
                    <a:pt x="1051763" y="350367"/>
                  </a:moveTo>
                  <a:lnTo>
                    <a:pt x="904687" y="363703"/>
                  </a:lnTo>
                  <a:lnTo>
                    <a:pt x="939603" y="371501"/>
                  </a:lnTo>
                  <a:lnTo>
                    <a:pt x="918647" y="492251"/>
                  </a:lnTo>
                  <a:lnTo>
                    <a:pt x="941617" y="555029"/>
                  </a:lnTo>
                  <a:lnTo>
                    <a:pt x="1109578" y="589133"/>
                  </a:lnTo>
                  <a:lnTo>
                    <a:pt x="1126314" y="554123"/>
                  </a:lnTo>
                  <a:close/>
                  <a:moveTo>
                    <a:pt x="1231507" y="334070"/>
                  </a:moveTo>
                  <a:lnTo>
                    <a:pt x="1132773" y="343022"/>
                  </a:lnTo>
                  <a:lnTo>
                    <a:pt x="1173724" y="454945"/>
                  </a:lnTo>
                  <a:close/>
                  <a:moveTo>
                    <a:pt x="763593" y="275775"/>
                  </a:moveTo>
                  <a:lnTo>
                    <a:pt x="734632" y="315406"/>
                  </a:lnTo>
                  <a:lnTo>
                    <a:pt x="776697" y="311593"/>
                  </a:lnTo>
                  <a:close/>
                  <a:moveTo>
                    <a:pt x="673810" y="260297"/>
                  </a:moveTo>
                  <a:lnTo>
                    <a:pt x="429265" y="342685"/>
                  </a:lnTo>
                  <a:lnTo>
                    <a:pt x="429539" y="343067"/>
                  </a:lnTo>
                  <a:lnTo>
                    <a:pt x="626367" y="325221"/>
                  </a:lnTo>
                  <a:close/>
                  <a:moveTo>
                    <a:pt x="245350" y="212672"/>
                  </a:moveTo>
                  <a:lnTo>
                    <a:pt x="72815" y="263485"/>
                  </a:lnTo>
                  <a:lnTo>
                    <a:pt x="72815" y="375097"/>
                  </a:lnTo>
                  <a:lnTo>
                    <a:pt x="305584" y="296677"/>
                  </a:lnTo>
                  <a:close/>
                  <a:moveTo>
                    <a:pt x="980947" y="156821"/>
                  </a:moveTo>
                  <a:lnTo>
                    <a:pt x="816223" y="212317"/>
                  </a:lnTo>
                  <a:lnTo>
                    <a:pt x="850111" y="304936"/>
                  </a:lnTo>
                  <a:lnTo>
                    <a:pt x="1029200" y="288698"/>
                  </a:lnTo>
                  <a:close/>
                  <a:moveTo>
                    <a:pt x="764854" y="71918"/>
                  </a:moveTo>
                  <a:lnTo>
                    <a:pt x="787665" y="134262"/>
                  </a:lnTo>
                  <a:lnTo>
                    <a:pt x="952388" y="78767"/>
                  </a:lnTo>
                  <a:lnTo>
                    <a:pt x="949882" y="71918"/>
                  </a:lnTo>
                  <a:close/>
                  <a:moveTo>
                    <a:pt x="563879" y="71918"/>
                  </a:moveTo>
                  <a:lnTo>
                    <a:pt x="576601" y="115117"/>
                  </a:lnTo>
                  <a:lnTo>
                    <a:pt x="320227" y="190620"/>
                  </a:lnTo>
                  <a:lnTo>
                    <a:pt x="378629" y="272068"/>
                  </a:lnTo>
                  <a:lnTo>
                    <a:pt x="720138" y="157012"/>
                  </a:lnTo>
                  <a:lnTo>
                    <a:pt x="696414" y="92171"/>
                  </a:lnTo>
                  <a:lnTo>
                    <a:pt x="751254" y="71918"/>
                  </a:lnTo>
                  <a:close/>
                  <a:moveTo>
                    <a:pt x="72814" y="71918"/>
                  </a:moveTo>
                  <a:lnTo>
                    <a:pt x="72814" y="176622"/>
                  </a:lnTo>
                  <a:lnTo>
                    <a:pt x="428339" y="71918"/>
                  </a:lnTo>
                  <a:close/>
                  <a:moveTo>
                    <a:pt x="1033580" y="71918"/>
                  </a:moveTo>
                  <a:lnTo>
                    <a:pt x="1110209" y="281353"/>
                  </a:lnTo>
                  <a:lnTo>
                    <a:pt x="1263343" y="267470"/>
                  </a:lnTo>
                  <a:lnTo>
                    <a:pt x="1274753" y="243604"/>
                  </a:lnTo>
                  <a:lnTo>
                    <a:pt x="1310495" y="263194"/>
                  </a:lnTo>
                  <a:lnTo>
                    <a:pt x="1359328" y="258767"/>
                  </a:lnTo>
                  <a:lnTo>
                    <a:pt x="1366569" y="321825"/>
                  </a:lnTo>
                  <a:lnTo>
                    <a:pt x="1325133" y="325581"/>
                  </a:lnTo>
                  <a:lnTo>
                    <a:pt x="1278073" y="424025"/>
                  </a:lnTo>
                  <a:lnTo>
                    <a:pt x="1353174" y="451110"/>
                  </a:lnTo>
                  <a:lnTo>
                    <a:pt x="1271476" y="722111"/>
                  </a:lnTo>
                  <a:lnTo>
                    <a:pt x="1368978" y="988598"/>
                  </a:lnTo>
                  <a:lnTo>
                    <a:pt x="1368978" y="71918"/>
                  </a:lnTo>
                  <a:close/>
                  <a:moveTo>
                    <a:pt x="895" y="0"/>
                  </a:moveTo>
                  <a:lnTo>
                    <a:pt x="1440896" y="0"/>
                  </a:lnTo>
                  <a:lnTo>
                    <a:pt x="1440896" y="1092918"/>
                  </a:lnTo>
                  <a:lnTo>
                    <a:pt x="1447874" y="1094336"/>
                  </a:lnTo>
                  <a:lnTo>
                    <a:pt x="1440896" y="1139436"/>
                  </a:lnTo>
                  <a:lnTo>
                    <a:pt x="1440897" y="1440000"/>
                  </a:lnTo>
                  <a:lnTo>
                    <a:pt x="1055053" y="1440000"/>
                  </a:lnTo>
                  <a:lnTo>
                    <a:pt x="1053252" y="1445977"/>
                  </a:lnTo>
                  <a:lnTo>
                    <a:pt x="1036678" y="1440001"/>
                  </a:lnTo>
                  <a:lnTo>
                    <a:pt x="896" y="1440001"/>
                  </a:lnTo>
                  <a:lnTo>
                    <a:pt x="896" y="428091"/>
                  </a:lnTo>
                  <a:lnTo>
                    <a:pt x="0" y="427909"/>
                  </a:lnTo>
                  <a:lnTo>
                    <a:pt x="896" y="4221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Top"/>
              <a:lightRig rig="soft" dir="t"/>
            </a:scene3d>
            <a:sp3d prstMaterial="plastic"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xmlns="" id="{BF52F987-8D89-4738-9BD4-578AEE1CDE1F}"/>
                </a:ext>
              </a:extLst>
            </p:cNvPr>
            <p:cNvSpPr/>
            <p:nvPr/>
          </p:nvSpPr>
          <p:spPr>
            <a:xfrm>
              <a:off x="5114023" y="2706011"/>
              <a:ext cx="1447874" cy="1445977"/>
            </a:xfrm>
            <a:custGeom>
              <a:avLst/>
              <a:gdLst>
                <a:gd name="connsiteX0" fmla="*/ 828084 w 1447874"/>
                <a:gd name="connsiteY0" fmla="*/ 1322833 h 1445977"/>
                <a:gd name="connsiteX1" fmla="*/ 844640 w 1447874"/>
                <a:gd name="connsiteY1" fmla="*/ 1368082 h 1445977"/>
                <a:gd name="connsiteX2" fmla="*/ 921374 w 1447874"/>
                <a:gd name="connsiteY2" fmla="*/ 1368082 h 1445977"/>
                <a:gd name="connsiteX3" fmla="*/ 319474 w 1447874"/>
                <a:gd name="connsiteY3" fmla="*/ 1312559 h 1445977"/>
                <a:gd name="connsiteX4" fmla="*/ 72814 w 1447874"/>
                <a:gd name="connsiteY4" fmla="*/ 1322092 h 1445977"/>
                <a:gd name="connsiteX5" fmla="*/ 72815 w 1447874"/>
                <a:gd name="connsiteY5" fmla="*/ 1368082 h 1445977"/>
                <a:gd name="connsiteX6" fmla="*/ 330407 w 1447874"/>
                <a:gd name="connsiteY6" fmla="*/ 1368082 h 1445977"/>
                <a:gd name="connsiteX7" fmla="*/ 697990 w 1447874"/>
                <a:gd name="connsiteY7" fmla="*/ 1297927 h 1445977"/>
                <a:gd name="connsiteX8" fmla="*/ 399057 w 1447874"/>
                <a:gd name="connsiteY8" fmla="*/ 1309482 h 1445977"/>
                <a:gd name="connsiteX9" fmla="*/ 410595 w 1447874"/>
                <a:gd name="connsiteY9" fmla="*/ 1368082 h 1445977"/>
                <a:gd name="connsiteX10" fmla="*/ 685814 w 1447874"/>
                <a:gd name="connsiteY10" fmla="*/ 1368082 h 1445977"/>
                <a:gd name="connsiteX11" fmla="*/ 1017916 w 1447874"/>
                <a:gd name="connsiteY11" fmla="*/ 1285561 h 1445977"/>
                <a:gd name="connsiteX12" fmla="*/ 942647 w 1447874"/>
                <a:gd name="connsiteY12" fmla="*/ 1288471 h 1445977"/>
                <a:gd name="connsiteX13" fmla="*/ 1007549 w 1447874"/>
                <a:gd name="connsiteY13" fmla="*/ 1319951 h 1445977"/>
                <a:gd name="connsiteX14" fmla="*/ 466848 w 1447874"/>
                <a:gd name="connsiteY14" fmla="*/ 1157537 h 1445977"/>
                <a:gd name="connsiteX15" fmla="*/ 425006 w 1447874"/>
                <a:gd name="connsiteY15" fmla="*/ 1245063 h 1445977"/>
                <a:gd name="connsiteX16" fmla="*/ 649835 w 1447874"/>
                <a:gd name="connsiteY16" fmla="*/ 1236373 h 1445977"/>
                <a:gd name="connsiteX17" fmla="*/ 487302 w 1447874"/>
                <a:gd name="connsiteY17" fmla="*/ 1157537 h 1445977"/>
                <a:gd name="connsiteX18" fmla="*/ 369140 w 1447874"/>
                <a:gd name="connsiteY18" fmla="*/ 1157537 h 1445977"/>
                <a:gd name="connsiteX19" fmla="*/ 371515 w 1447874"/>
                <a:gd name="connsiteY19" fmla="*/ 1169597 h 1445977"/>
                <a:gd name="connsiteX20" fmla="*/ 377280 w 1447874"/>
                <a:gd name="connsiteY20" fmla="*/ 1157537 h 1445977"/>
                <a:gd name="connsiteX21" fmla="*/ 72814 w 1447874"/>
                <a:gd name="connsiteY21" fmla="*/ 1157537 h 1445977"/>
                <a:gd name="connsiteX22" fmla="*/ 72814 w 1447874"/>
                <a:gd name="connsiteY22" fmla="*/ 1258678 h 1445977"/>
                <a:gd name="connsiteX23" fmla="*/ 307082 w 1447874"/>
                <a:gd name="connsiteY23" fmla="*/ 1249621 h 1445977"/>
                <a:gd name="connsiteX24" fmla="*/ 288953 w 1447874"/>
                <a:gd name="connsiteY24" fmla="*/ 1157537 h 1445977"/>
                <a:gd name="connsiteX25" fmla="*/ 1157708 w 1447874"/>
                <a:gd name="connsiteY25" fmla="*/ 1099488 h 1445977"/>
                <a:gd name="connsiteX26" fmla="*/ 1150081 w 1447874"/>
                <a:gd name="connsiteY26" fmla="*/ 1124787 h 1445977"/>
                <a:gd name="connsiteX27" fmla="*/ 1183363 w 1447874"/>
                <a:gd name="connsiteY27" fmla="*/ 1215751 h 1445977"/>
                <a:gd name="connsiteX28" fmla="*/ 1341630 w 1447874"/>
                <a:gd name="connsiteY28" fmla="*/ 1209634 h 1445977"/>
                <a:gd name="connsiteX29" fmla="*/ 1345896 w 1447874"/>
                <a:gd name="connsiteY29" fmla="*/ 1272884 h 1445977"/>
                <a:gd name="connsiteX30" fmla="*/ 1206243 w 1447874"/>
                <a:gd name="connsiteY30" fmla="*/ 1278282 h 1445977"/>
                <a:gd name="connsiteX31" fmla="*/ 1217556 w 1447874"/>
                <a:gd name="connsiteY31" fmla="*/ 1309202 h 1445977"/>
                <a:gd name="connsiteX32" fmla="*/ 1150734 w 1447874"/>
                <a:gd name="connsiteY32" fmla="*/ 1333880 h 1445977"/>
                <a:gd name="connsiteX33" fmla="*/ 1131450 w 1447874"/>
                <a:gd name="connsiteY33" fmla="*/ 1281172 h 1445977"/>
                <a:gd name="connsiteX34" fmla="*/ 1102599 w 1447874"/>
                <a:gd name="connsiteY34" fmla="*/ 1282289 h 1445977"/>
                <a:gd name="connsiteX35" fmla="*/ 1076734 w 1447874"/>
                <a:gd name="connsiteY35" fmla="*/ 1368082 h 1445977"/>
                <a:gd name="connsiteX36" fmla="*/ 1368978 w 1447874"/>
                <a:gd name="connsiteY36" fmla="*/ 1368082 h 1445977"/>
                <a:gd name="connsiteX37" fmla="*/ 1368978 w 1447874"/>
                <a:gd name="connsiteY37" fmla="*/ 1142386 h 1445977"/>
                <a:gd name="connsiteX38" fmla="*/ 824985 w 1447874"/>
                <a:gd name="connsiteY38" fmla="*/ 1031930 h 1445977"/>
                <a:gd name="connsiteX39" fmla="*/ 793055 w 1447874"/>
                <a:gd name="connsiteY39" fmla="*/ 1215911 h 1445977"/>
                <a:gd name="connsiteX40" fmla="*/ 821557 w 1447874"/>
                <a:gd name="connsiteY40" fmla="*/ 1229736 h 1445977"/>
                <a:gd name="connsiteX41" fmla="*/ 1037261 w 1447874"/>
                <a:gd name="connsiteY41" fmla="*/ 1221399 h 1445977"/>
                <a:gd name="connsiteX42" fmla="*/ 1069930 w 1447874"/>
                <a:gd name="connsiteY42" fmla="*/ 1113031 h 1445977"/>
                <a:gd name="connsiteX43" fmla="*/ 1057532 w 1447874"/>
                <a:gd name="connsiteY43" fmla="*/ 1079148 h 1445977"/>
                <a:gd name="connsiteX44" fmla="*/ 973095 w 1447874"/>
                <a:gd name="connsiteY44" fmla="*/ 1062002 h 1445977"/>
                <a:gd name="connsiteX45" fmla="*/ 961876 w 1447874"/>
                <a:gd name="connsiteY45" fmla="*/ 1085473 h 1445977"/>
                <a:gd name="connsiteX46" fmla="*/ 984743 w 1447874"/>
                <a:gd name="connsiteY46" fmla="*/ 1117363 h 1445977"/>
                <a:gd name="connsiteX47" fmla="*/ 926245 w 1447874"/>
                <a:gd name="connsiteY47" fmla="*/ 1162260 h 1445977"/>
                <a:gd name="connsiteX48" fmla="*/ 925600 w 1447874"/>
                <a:gd name="connsiteY48" fmla="*/ 1161360 h 1445977"/>
                <a:gd name="connsiteX49" fmla="*/ 901324 w 1447874"/>
                <a:gd name="connsiteY49" fmla="*/ 1212141 h 1445977"/>
                <a:gd name="connsiteX50" fmla="*/ 830352 w 1447874"/>
                <a:gd name="connsiteY50" fmla="*/ 1173238 h 1445977"/>
                <a:gd name="connsiteX51" fmla="*/ 871859 w 1447874"/>
                <a:gd name="connsiteY51" fmla="*/ 1086413 h 1445977"/>
                <a:gd name="connsiteX52" fmla="*/ 834124 w 1447874"/>
                <a:gd name="connsiteY52" fmla="*/ 1033785 h 1445977"/>
                <a:gd name="connsiteX53" fmla="*/ 713356 w 1447874"/>
                <a:gd name="connsiteY53" fmla="*/ 1009264 h 1445977"/>
                <a:gd name="connsiteX54" fmla="*/ 736914 w 1447874"/>
                <a:gd name="connsiteY54" fmla="*/ 1073650 h 1445977"/>
                <a:gd name="connsiteX55" fmla="*/ 746905 w 1447874"/>
                <a:gd name="connsiteY55" fmla="*/ 1016077 h 1445977"/>
                <a:gd name="connsiteX56" fmla="*/ 553267 w 1447874"/>
                <a:gd name="connsiteY56" fmla="*/ 976759 h 1445977"/>
                <a:gd name="connsiteX57" fmla="*/ 506679 w 1447874"/>
                <a:gd name="connsiteY57" fmla="*/ 1074213 h 1445977"/>
                <a:gd name="connsiteX58" fmla="*/ 575651 w 1447874"/>
                <a:gd name="connsiteY58" fmla="*/ 1074213 h 1445977"/>
                <a:gd name="connsiteX59" fmla="*/ 575651 w 1447874"/>
                <a:gd name="connsiteY59" fmla="*/ 1110461 h 1445977"/>
                <a:gd name="connsiteX60" fmla="*/ 686324 w 1447874"/>
                <a:gd name="connsiteY60" fmla="*/ 1164142 h 1445977"/>
                <a:gd name="connsiteX61" fmla="*/ 622940 w 1447874"/>
                <a:gd name="connsiteY61" fmla="*/ 990906 h 1445977"/>
                <a:gd name="connsiteX62" fmla="*/ 1017370 w 1447874"/>
                <a:gd name="connsiteY62" fmla="*/ 969383 h 1445977"/>
                <a:gd name="connsiteX63" fmla="*/ 1001013 w 1447874"/>
                <a:gd name="connsiteY63" fmla="*/ 1003601 h 1445977"/>
                <a:gd name="connsiteX64" fmla="*/ 1032209 w 1447874"/>
                <a:gd name="connsiteY64" fmla="*/ 1009935 h 1445977"/>
                <a:gd name="connsiteX65" fmla="*/ 72814 w 1447874"/>
                <a:gd name="connsiteY65" fmla="*/ 956492 h 1445977"/>
                <a:gd name="connsiteX66" fmla="*/ 72814 w 1447874"/>
                <a:gd name="connsiteY66" fmla="*/ 1074213 h 1445977"/>
                <a:gd name="connsiteX67" fmla="*/ 272547 w 1447874"/>
                <a:gd name="connsiteY67" fmla="*/ 1074213 h 1445977"/>
                <a:gd name="connsiteX68" fmla="*/ 268011 w 1447874"/>
                <a:gd name="connsiteY68" fmla="*/ 1051170 h 1445977"/>
                <a:gd name="connsiteX69" fmla="*/ 215560 w 1447874"/>
                <a:gd name="connsiteY69" fmla="*/ 1025730 h 1445977"/>
                <a:gd name="connsiteX70" fmla="*/ 185213 w 1447874"/>
                <a:gd name="connsiteY70" fmla="*/ 1067258 h 1445977"/>
                <a:gd name="connsiteX71" fmla="*/ 121784 w 1447874"/>
                <a:gd name="connsiteY71" fmla="*/ 1015718 h 1445977"/>
                <a:gd name="connsiteX72" fmla="*/ 140923 w 1447874"/>
                <a:gd name="connsiteY72" fmla="*/ 989527 h 1445977"/>
                <a:gd name="connsiteX73" fmla="*/ 324398 w 1447874"/>
                <a:gd name="connsiteY73" fmla="*/ 930289 h 1445977"/>
                <a:gd name="connsiteX74" fmla="*/ 337089 w 1447874"/>
                <a:gd name="connsiteY74" fmla="*/ 994747 h 1445977"/>
                <a:gd name="connsiteX75" fmla="*/ 432887 w 1447874"/>
                <a:gd name="connsiteY75" fmla="*/ 1041212 h 1445977"/>
                <a:gd name="connsiteX76" fmla="*/ 471622 w 1447874"/>
                <a:gd name="connsiteY76" fmla="*/ 960182 h 1445977"/>
                <a:gd name="connsiteX77" fmla="*/ 589801 w 1447874"/>
                <a:gd name="connsiteY77" fmla="*/ 900333 h 1445977"/>
                <a:gd name="connsiteX78" fmla="*/ 581184 w 1447874"/>
                <a:gd name="connsiteY78" fmla="*/ 918356 h 1445977"/>
                <a:gd name="connsiteX79" fmla="*/ 597617 w 1447874"/>
                <a:gd name="connsiteY79" fmla="*/ 921694 h 1445977"/>
                <a:gd name="connsiteX80" fmla="*/ 1233665 w 1447874"/>
                <a:gd name="connsiteY80" fmla="*/ 847529 h 1445977"/>
                <a:gd name="connsiteX81" fmla="*/ 1175909 w 1447874"/>
                <a:gd name="connsiteY81" fmla="*/ 1039113 h 1445977"/>
                <a:gd name="connsiteX82" fmla="*/ 1368978 w 1447874"/>
                <a:gd name="connsiteY82" fmla="*/ 1078315 h 1445977"/>
                <a:gd name="connsiteX83" fmla="*/ 1368978 w 1447874"/>
                <a:gd name="connsiteY83" fmla="*/ 1040915 h 1445977"/>
                <a:gd name="connsiteX84" fmla="*/ 1312106 w 1447874"/>
                <a:gd name="connsiteY84" fmla="*/ 1061917 h 1445977"/>
                <a:gd name="connsiteX85" fmla="*/ 649254 w 1447874"/>
                <a:gd name="connsiteY85" fmla="*/ 775963 h 1445977"/>
                <a:gd name="connsiteX86" fmla="*/ 637212 w 1447874"/>
                <a:gd name="connsiteY86" fmla="*/ 801154 h 1445977"/>
                <a:gd name="connsiteX87" fmla="*/ 688032 w 1447874"/>
                <a:gd name="connsiteY87" fmla="*/ 940052 h 1445977"/>
                <a:gd name="connsiteX88" fmla="*/ 757647 w 1447874"/>
                <a:gd name="connsiteY88" fmla="*/ 954187 h 1445977"/>
                <a:gd name="connsiteX89" fmla="*/ 761426 w 1447874"/>
                <a:gd name="connsiteY89" fmla="*/ 932402 h 1445977"/>
                <a:gd name="connsiteX90" fmla="*/ 198354 w 1447874"/>
                <a:gd name="connsiteY90" fmla="*/ 697389 h 1445977"/>
                <a:gd name="connsiteX91" fmla="*/ 72814 w 1447874"/>
                <a:gd name="connsiteY91" fmla="*/ 734361 h 1445977"/>
                <a:gd name="connsiteX92" fmla="*/ 72814 w 1447874"/>
                <a:gd name="connsiteY92" fmla="*/ 941464 h 1445977"/>
                <a:gd name="connsiteX93" fmla="*/ 98866 w 1447874"/>
                <a:gd name="connsiteY93" fmla="*/ 879198 h 1445977"/>
                <a:gd name="connsiteX94" fmla="*/ 189443 w 1447874"/>
                <a:gd name="connsiteY94" fmla="*/ 923131 h 1445977"/>
                <a:gd name="connsiteX95" fmla="*/ 202324 w 1447874"/>
                <a:gd name="connsiteY95" fmla="*/ 905501 h 1445977"/>
                <a:gd name="connsiteX96" fmla="*/ 168037 w 1447874"/>
                <a:gd name="connsiteY96" fmla="*/ 898540 h 1445977"/>
                <a:gd name="connsiteX97" fmla="*/ 177648 w 1447874"/>
                <a:gd name="connsiteY97" fmla="*/ 836421 h 1445977"/>
                <a:gd name="connsiteX98" fmla="*/ 227730 w 1447874"/>
                <a:gd name="connsiteY98" fmla="*/ 846591 h 1445977"/>
                <a:gd name="connsiteX99" fmla="*/ 1163303 w 1447874"/>
                <a:gd name="connsiteY99" fmla="*/ 664111 h 1445977"/>
                <a:gd name="connsiteX100" fmla="*/ 1060336 w 1447874"/>
                <a:gd name="connsiteY100" fmla="*/ 879505 h 1445977"/>
                <a:gd name="connsiteX101" fmla="*/ 1104195 w 1447874"/>
                <a:gd name="connsiteY101" fmla="*/ 999373 h 1445977"/>
                <a:gd name="connsiteX102" fmla="*/ 1187779 w 1447874"/>
                <a:gd name="connsiteY102" fmla="*/ 722116 h 1445977"/>
                <a:gd name="connsiteX103" fmla="*/ 1166817 w 1447874"/>
                <a:gd name="connsiteY103" fmla="*/ 664825 h 1445977"/>
                <a:gd name="connsiteX104" fmla="*/ 495513 w 1447874"/>
                <a:gd name="connsiteY104" fmla="*/ 642630 h 1445977"/>
                <a:gd name="connsiteX105" fmla="*/ 331125 w 1447874"/>
                <a:gd name="connsiteY105" fmla="*/ 867584 h 1445977"/>
                <a:gd name="connsiteX106" fmla="*/ 499540 w 1447874"/>
                <a:gd name="connsiteY106" fmla="*/ 901780 h 1445977"/>
                <a:gd name="connsiteX107" fmla="*/ 550969 w 1447874"/>
                <a:gd name="connsiteY107" fmla="*/ 794199 h 1445977"/>
                <a:gd name="connsiteX108" fmla="*/ 397197 w 1447874"/>
                <a:gd name="connsiteY108" fmla="*/ 638828 h 1445977"/>
                <a:gd name="connsiteX109" fmla="*/ 274147 w 1447874"/>
                <a:gd name="connsiteY109" fmla="*/ 675067 h 1445977"/>
                <a:gd name="connsiteX110" fmla="*/ 294644 w 1447874"/>
                <a:gd name="connsiteY110" fmla="*/ 779167 h 1445977"/>
                <a:gd name="connsiteX111" fmla="*/ 894244 w 1447874"/>
                <a:gd name="connsiteY111" fmla="*/ 632861 h 1445977"/>
                <a:gd name="connsiteX112" fmla="*/ 844180 w 1447874"/>
                <a:gd name="connsiteY112" fmla="*/ 921331 h 1445977"/>
                <a:gd name="connsiteX113" fmla="*/ 886500 w 1447874"/>
                <a:gd name="connsiteY113" fmla="*/ 980350 h 1445977"/>
                <a:gd name="connsiteX114" fmla="*/ 919370 w 1447874"/>
                <a:gd name="connsiteY114" fmla="*/ 987024 h 1445977"/>
                <a:gd name="connsiteX115" fmla="*/ 978539 w 1447874"/>
                <a:gd name="connsiteY115" fmla="*/ 863249 h 1445977"/>
                <a:gd name="connsiteX116" fmla="*/ 966939 w 1447874"/>
                <a:gd name="connsiteY116" fmla="*/ 624240 h 1445977"/>
                <a:gd name="connsiteX117" fmla="*/ 1021503 w 1447874"/>
                <a:gd name="connsiteY117" fmla="*/ 773371 h 1445977"/>
                <a:gd name="connsiteX118" fmla="*/ 1081659 w 1447874"/>
                <a:gd name="connsiteY118" fmla="*/ 647534 h 1445977"/>
                <a:gd name="connsiteX119" fmla="*/ 743473 w 1447874"/>
                <a:gd name="connsiteY119" fmla="*/ 578866 h 1445977"/>
                <a:gd name="connsiteX120" fmla="*/ 685530 w 1447874"/>
                <a:gd name="connsiteY120" fmla="*/ 700076 h 1445977"/>
                <a:gd name="connsiteX121" fmla="*/ 779100 w 1447874"/>
                <a:gd name="connsiteY121" fmla="*/ 830569 h 1445977"/>
                <a:gd name="connsiteX122" fmla="*/ 820083 w 1447874"/>
                <a:gd name="connsiteY122" fmla="*/ 594422 h 1445977"/>
                <a:gd name="connsiteX123" fmla="*/ 573935 w 1447874"/>
                <a:gd name="connsiteY123" fmla="*/ 544443 h 1445977"/>
                <a:gd name="connsiteX124" fmla="*/ 631790 w 1447874"/>
                <a:gd name="connsiteY124" fmla="*/ 625129 h 1445977"/>
                <a:gd name="connsiteX125" fmla="*/ 661829 w 1447874"/>
                <a:gd name="connsiteY125" fmla="*/ 562289 h 1445977"/>
                <a:gd name="connsiteX126" fmla="*/ 234873 w 1447874"/>
                <a:gd name="connsiteY126" fmla="*/ 475599 h 1445977"/>
                <a:gd name="connsiteX127" fmla="*/ 257982 w 1447874"/>
                <a:gd name="connsiteY127" fmla="*/ 592965 h 1445977"/>
                <a:gd name="connsiteX128" fmla="*/ 456003 w 1447874"/>
                <a:gd name="connsiteY128" fmla="*/ 534647 h 1445977"/>
                <a:gd name="connsiteX129" fmla="*/ 450410 w 1447874"/>
                <a:gd name="connsiteY129" fmla="*/ 519362 h 1445977"/>
                <a:gd name="connsiteX130" fmla="*/ 110004 w 1447874"/>
                <a:gd name="connsiteY130" fmla="*/ 450245 h 1445977"/>
                <a:gd name="connsiteX131" fmla="*/ 72814 w 1447874"/>
                <a:gd name="connsiteY131" fmla="*/ 462773 h 1445977"/>
                <a:gd name="connsiteX132" fmla="*/ 72814 w 1447874"/>
                <a:gd name="connsiteY132" fmla="*/ 647498 h 1445977"/>
                <a:gd name="connsiteX133" fmla="*/ 182189 w 1447874"/>
                <a:gd name="connsiteY133" fmla="*/ 615287 h 1445977"/>
                <a:gd name="connsiteX134" fmla="*/ 151346 w 1447874"/>
                <a:gd name="connsiteY134" fmla="*/ 458639 h 1445977"/>
                <a:gd name="connsiteX135" fmla="*/ 1276912 w 1447874"/>
                <a:gd name="connsiteY135" fmla="*/ 426453 h 1445977"/>
                <a:gd name="connsiteX136" fmla="*/ 1212556 w 1447874"/>
                <a:gd name="connsiteY136" fmla="*/ 561078 h 1445977"/>
                <a:gd name="connsiteX137" fmla="*/ 1225589 w 1447874"/>
                <a:gd name="connsiteY137" fmla="*/ 596696 h 1445977"/>
                <a:gd name="connsiteX138" fmla="*/ 817686 w 1447874"/>
                <a:gd name="connsiteY138" fmla="*/ 423620 h 1445977"/>
                <a:gd name="connsiteX139" fmla="*/ 771391 w 1447874"/>
                <a:gd name="connsiteY139" fmla="*/ 520465 h 1445977"/>
                <a:gd name="connsiteX140" fmla="*/ 830823 w 1447874"/>
                <a:gd name="connsiteY140" fmla="*/ 532533 h 1445977"/>
                <a:gd name="connsiteX141" fmla="*/ 839418 w 1447874"/>
                <a:gd name="connsiteY141" fmla="*/ 483015 h 1445977"/>
                <a:gd name="connsiteX142" fmla="*/ 387281 w 1447874"/>
                <a:gd name="connsiteY142" fmla="*/ 410613 h 1445977"/>
                <a:gd name="connsiteX143" fmla="*/ 278803 w 1447874"/>
                <a:gd name="connsiteY143" fmla="*/ 420448 h 1445977"/>
                <a:gd name="connsiteX144" fmla="*/ 414021 w 1447874"/>
                <a:gd name="connsiteY144" fmla="*/ 447904 h 1445977"/>
                <a:gd name="connsiteX145" fmla="*/ 576502 w 1447874"/>
                <a:gd name="connsiteY145" fmla="*/ 393456 h 1445977"/>
                <a:gd name="connsiteX146" fmla="*/ 472437 w 1447874"/>
                <a:gd name="connsiteY146" fmla="*/ 402893 h 1445977"/>
                <a:gd name="connsiteX147" fmla="*/ 479232 w 1447874"/>
                <a:gd name="connsiteY147" fmla="*/ 412369 h 1445977"/>
                <a:gd name="connsiteX148" fmla="*/ 493089 w 1447874"/>
                <a:gd name="connsiteY148" fmla="*/ 407251 h 1445977"/>
                <a:gd name="connsiteX149" fmla="*/ 511350 w 1447874"/>
                <a:gd name="connsiteY149" fmla="*/ 457164 h 1445977"/>
                <a:gd name="connsiteX150" fmla="*/ 520165 w 1447874"/>
                <a:gd name="connsiteY150" fmla="*/ 469456 h 1445977"/>
                <a:gd name="connsiteX151" fmla="*/ 520864 w 1447874"/>
                <a:gd name="connsiteY151" fmla="*/ 469597 h 1445977"/>
                <a:gd name="connsiteX152" fmla="*/ 750060 w 1447874"/>
                <a:gd name="connsiteY152" fmla="*/ 377721 h 1445977"/>
                <a:gd name="connsiteX153" fmla="*/ 684770 w 1447874"/>
                <a:gd name="connsiteY153" fmla="*/ 383641 h 1445977"/>
                <a:gd name="connsiteX154" fmla="*/ 608895 w 1447874"/>
                <a:gd name="connsiteY154" fmla="*/ 487471 h 1445977"/>
                <a:gd name="connsiteX155" fmla="*/ 689748 w 1447874"/>
                <a:gd name="connsiteY155" fmla="*/ 503888 h 1445977"/>
                <a:gd name="connsiteX156" fmla="*/ 1051763 w 1447874"/>
                <a:gd name="connsiteY156" fmla="*/ 350367 h 1445977"/>
                <a:gd name="connsiteX157" fmla="*/ 904687 w 1447874"/>
                <a:gd name="connsiteY157" fmla="*/ 363703 h 1445977"/>
                <a:gd name="connsiteX158" fmla="*/ 939603 w 1447874"/>
                <a:gd name="connsiteY158" fmla="*/ 371501 h 1445977"/>
                <a:gd name="connsiteX159" fmla="*/ 918647 w 1447874"/>
                <a:gd name="connsiteY159" fmla="*/ 492251 h 1445977"/>
                <a:gd name="connsiteX160" fmla="*/ 941617 w 1447874"/>
                <a:gd name="connsiteY160" fmla="*/ 555029 h 1445977"/>
                <a:gd name="connsiteX161" fmla="*/ 1109578 w 1447874"/>
                <a:gd name="connsiteY161" fmla="*/ 589133 h 1445977"/>
                <a:gd name="connsiteX162" fmla="*/ 1126314 w 1447874"/>
                <a:gd name="connsiteY162" fmla="*/ 554123 h 1445977"/>
                <a:gd name="connsiteX163" fmla="*/ 1231507 w 1447874"/>
                <a:gd name="connsiteY163" fmla="*/ 334070 h 1445977"/>
                <a:gd name="connsiteX164" fmla="*/ 1132773 w 1447874"/>
                <a:gd name="connsiteY164" fmla="*/ 343022 h 1445977"/>
                <a:gd name="connsiteX165" fmla="*/ 1173724 w 1447874"/>
                <a:gd name="connsiteY165" fmla="*/ 454945 h 1445977"/>
                <a:gd name="connsiteX166" fmla="*/ 763593 w 1447874"/>
                <a:gd name="connsiteY166" fmla="*/ 275775 h 1445977"/>
                <a:gd name="connsiteX167" fmla="*/ 734632 w 1447874"/>
                <a:gd name="connsiteY167" fmla="*/ 315406 h 1445977"/>
                <a:gd name="connsiteX168" fmla="*/ 776697 w 1447874"/>
                <a:gd name="connsiteY168" fmla="*/ 311593 h 1445977"/>
                <a:gd name="connsiteX169" fmla="*/ 673810 w 1447874"/>
                <a:gd name="connsiteY169" fmla="*/ 260297 h 1445977"/>
                <a:gd name="connsiteX170" fmla="*/ 429265 w 1447874"/>
                <a:gd name="connsiteY170" fmla="*/ 342685 h 1445977"/>
                <a:gd name="connsiteX171" fmla="*/ 429539 w 1447874"/>
                <a:gd name="connsiteY171" fmla="*/ 343067 h 1445977"/>
                <a:gd name="connsiteX172" fmla="*/ 626367 w 1447874"/>
                <a:gd name="connsiteY172" fmla="*/ 325221 h 1445977"/>
                <a:gd name="connsiteX173" fmla="*/ 245350 w 1447874"/>
                <a:gd name="connsiteY173" fmla="*/ 212672 h 1445977"/>
                <a:gd name="connsiteX174" fmla="*/ 72815 w 1447874"/>
                <a:gd name="connsiteY174" fmla="*/ 263485 h 1445977"/>
                <a:gd name="connsiteX175" fmla="*/ 72815 w 1447874"/>
                <a:gd name="connsiteY175" fmla="*/ 375097 h 1445977"/>
                <a:gd name="connsiteX176" fmla="*/ 305584 w 1447874"/>
                <a:gd name="connsiteY176" fmla="*/ 296677 h 1445977"/>
                <a:gd name="connsiteX177" fmla="*/ 980947 w 1447874"/>
                <a:gd name="connsiteY177" fmla="*/ 156821 h 1445977"/>
                <a:gd name="connsiteX178" fmla="*/ 816223 w 1447874"/>
                <a:gd name="connsiteY178" fmla="*/ 212317 h 1445977"/>
                <a:gd name="connsiteX179" fmla="*/ 850111 w 1447874"/>
                <a:gd name="connsiteY179" fmla="*/ 304936 h 1445977"/>
                <a:gd name="connsiteX180" fmla="*/ 1029200 w 1447874"/>
                <a:gd name="connsiteY180" fmla="*/ 288698 h 1445977"/>
                <a:gd name="connsiteX181" fmla="*/ 764854 w 1447874"/>
                <a:gd name="connsiteY181" fmla="*/ 71918 h 1445977"/>
                <a:gd name="connsiteX182" fmla="*/ 787665 w 1447874"/>
                <a:gd name="connsiteY182" fmla="*/ 134262 h 1445977"/>
                <a:gd name="connsiteX183" fmla="*/ 952388 w 1447874"/>
                <a:gd name="connsiteY183" fmla="*/ 78767 h 1445977"/>
                <a:gd name="connsiteX184" fmla="*/ 949882 w 1447874"/>
                <a:gd name="connsiteY184" fmla="*/ 71918 h 1445977"/>
                <a:gd name="connsiteX185" fmla="*/ 563879 w 1447874"/>
                <a:gd name="connsiteY185" fmla="*/ 71918 h 1445977"/>
                <a:gd name="connsiteX186" fmla="*/ 576601 w 1447874"/>
                <a:gd name="connsiteY186" fmla="*/ 115117 h 1445977"/>
                <a:gd name="connsiteX187" fmla="*/ 320227 w 1447874"/>
                <a:gd name="connsiteY187" fmla="*/ 190620 h 1445977"/>
                <a:gd name="connsiteX188" fmla="*/ 378629 w 1447874"/>
                <a:gd name="connsiteY188" fmla="*/ 272068 h 1445977"/>
                <a:gd name="connsiteX189" fmla="*/ 720138 w 1447874"/>
                <a:gd name="connsiteY189" fmla="*/ 157012 h 1445977"/>
                <a:gd name="connsiteX190" fmla="*/ 696414 w 1447874"/>
                <a:gd name="connsiteY190" fmla="*/ 92171 h 1445977"/>
                <a:gd name="connsiteX191" fmla="*/ 751254 w 1447874"/>
                <a:gd name="connsiteY191" fmla="*/ 71918 h 1445977"/>
                <a:gd name="connsiteX192" fmla="*/ 72814 w 1447874"/>
                <a:gd name="connsiteY192" fmla="*/ 71918 h 1445977"/>
                <a:gd name="connsiteX193" fmla="*/ 72814 w 1447874"/>
                <a:gd name="connsiteY193" fmla="*/ 176622 h 1445977"/>
                <a:gd name="connsiteX194" fmla="*/ 428339 w 1447874"/>
                <a:gd name="connsiteY194" fmla="*/ 71918 h 1445977"/>
                <a:gd name="connsiteX195" fmla="*/ 1033580 w 1447874"/>
                <a:gd name="connsiteY195" fmla="*/ 71918 h 1445977"/>
                <a:gd name="connsiteX196" fmla="*/ 1110209 w 1447874"/>
                <a:gd name="connsiteY196" fmla="*/ 281353 h 1445977"/>
                <a:gd name="connsiteX197" fmla="*/ 1263343 w 1447874"/>
                <a:gd name="connsiteY197" fmla="*/ 267470 h 1445977"/>
                <a:gd name="connsiteX198" fmla="*/ 1274753 w 1447874"/>
                <a:gd name="connsiteY198" fmla="*/ 243604 h 1445977"/>
                <a:gd name="connsiteX199" fmla="*/ 1310495 w 1447874"/>
                <a:gd name="connsiteY199" fmla="*/ 263194 h 1445977"/>
                <a:gd name="connsiteX200" fmla="*/ 1359328 w 1447874"/>
                <a:gd name="connsiteY200" fmla="*/ 258767 h 1445977"/>
                <a:gd name="connsiteX201" fmla="*/ 1366569 w 1447874"/>
                <a:gd name="connsiteY201" fmla="*/ 321825 h 1445977"/>
                <a:gd name="connsiteX202" fmla="*/ 1325133 w 1447874"/>
                <a:gd name="connsiteY202" fmla="*/ 325581 h 1445977"/>
                <a:gd name="connsiteX203" fmla="*/ 1278073 w 1447874"/>
                <a:gd name="connsiteY203" fmla="*/ 424025 h 1445977"/>
                <a:gd name="connsiteX204" fmla="*/ 1353174 w 1447874"/>
                <a:gd name="connsiteY204" fmla="*/ 451110 h 1445977"/>
                <a:gd name="connsiteX205" fmla="*/ 1271476 w 1447874"/>
                <a:gd name="connsiteY205" fmla="*/ 722111 h 1445977"/>
                <a:gd name="connsiteX206" fmla="*/ 1368978 w 1447874"/>
                <a:gd name="connsiteY206" fmla="*/ 988598 h 1445977"/>
                <a:gd name="connsiteX207" fmla="*/ 1368978 w 1447874"/>
                <a:gd name="connsiteY207" fmla="*/ 71918 h 1445977"/>
                <a:gd name="connsiteX208" fmla="*/ 895 w 1447874"/>
                <a:gd name="connsiteY208" fmla="*/ 0 h 1445977"/>
                <a:gd name="connsiteX209" fmla="*/ 1440896 w 1447874"/>
                <a:gd name="connsiteY209" fmla="*/ 0 h 1445977"/>
                <a:gd name="connsiteX210" fmla="*/ 1440896 w 1447874"/>
                <a:gd name="connsiteY210" fmla="*/ 1092918 h 1445977"/>
                <a:gd name="connsiteX211" fmla="*/ 1447874 w 1447874"/>
                <a:gd name="connsiteY211" fmla="*/ 1094336 h 1445977"/>
                <a:gd name="connsiteX212" fmla="*/ 1440896 w 1447874"/>
                <a:gd name="connsiteY212" fmla="*/ 1139436 h 1445977"/>
                <a:gd name="connsiteX213" fmla="*/ 1440897 w 1447874"/>
                <a:gd name="connsiteY213" fmla="*/ 1440000 h 1445977"/>
                <a:gd name="connsiteX214" fmla="*/ 1055053 w 1447874"/>
                <a:gd name="connsiteY214" fmla="*/ 1440000 h 1445977"/>
                <a:gd name="connsiteX215" fmla="*/ 1053252 w 1447874"/>
                <a:gd name="connsiteY215" fmla="*/ 1445977 h 1445977"/>
                <a:gd name="connsiteX216" fmla="*/ 1036678 w 1447874"/>
                <a:gd name="connsiteY216" fmla="*/ 1440001 h 1445977"/>
                <a:gd name="connsiteX217" fmla="*/ 896 w 1447874"/>
                <a:gd name="connsiteY217" fmla="*/ 1440001 h 1445977"/>
                <a:gd name="connsiteX218" fmla="*/ 896 w 1447874"/>
                <a:gd name="connsiteY218" fmla="*/ 428091 h 1445977"/>
                <a:gd name="connsiteX219" fmla="*/ 0 w 1447874"/>
                <a:gd name="connsiteY219" fmla="*/ 427909 h 1445977"/>
                <a:gd name="connsiteX220" fmla="*/ 896 w 1447874"/>
                <a:gd name="connsiteY220" fmla="*/ 422122 h 144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1447874" h="1445977">
                  <a:moveTo>
                    <a:pt x="828084" y="1322833"/>
                  </a:moveTo>
                  <a:lnTo>
                    <a:pt x="844640" y="1368082"/>
                  </a:lnTo>
                  <a:lnTo>
                    <a:pt x="921374" y="1368082"/>
                  </a:lnTo>
                  <a:close/>
                  <a:moveTo>
                    <a:pt x="319474" y="1312559"/>
                  </a:moveTo>
                  <a:lnTo>
                    <a:pt x="72814" y="1322092"/>
                  </a:lnTo>
                  <a:lnTo>
                    <a:pt x="72815" y="1368082"/>
                  </a:lnTo>
                  <a:lnTo>
                    <a:pt x="330407" y="1368082"/>
                  </a:lnTo>
                  <a:close/>
                  <a:moveTo>
                    <a:pt x="697990" y="1297927"/>
                  </a:moveTo>
                  <a:lnTo>
                    <a:pt x="399057" y="1309482"/>
                  </a:lnTo>
                  <a:lnTo>
                    <a:pt x="410595" y="1368082"/>
                  </a:lnTo>
                  <a:lnTo>
                    <a:pt x="685814" y="1368082"/>
                  </a:lnTo>
                  <a:close/>
                  <a:moveTo>
                    <a:pt x="1017916" y="1285561"/>
                  </a:moveTo>
                  <a:lnTo>
                    <a:pt x="942647" y="1288471"/>
                  </a:lnTo>
                  <a:lnTo>
                    <a:pt x="1007549" y="1319951"/>
                  </a:lnTo>
                  <a:close/>
                  <a:moveTo>
                    <a:pt x="466848" y="1157537"/>
                  </a:moveTo>
                  <a:lnTo>
                    <a:pt x="425006" y="1245063"/>
                  </a:lnTo>
                  <a:lnTo>
                    <a:pt x="649835" y="1236373"/>
                  </a:lnTo>
                  <a:lnTo>
                    <a:pt x="487302" y="1157537"/>
                  </a:lnTo>
                  <a:close/>
                  <a:moveTo>
                    <a:pt x="369140" y="1157537"/>
                  </a:moveTo>
                  <a:lnTo>
                    <a:pt x="371515" y="1169597"/>
                  </a:lnTo>
                  <a:lnTo>
                    <a:pt x="377280" y="1157537"/>
                  </a:lnTo>
                  <a:close/>
                  <a:moveTo>
                    <a:pt x="72814" y="1157537"/>
                  </a:moveTo>
                  <a:lnTo>
                    <a:pt x="72814" y="1258678"/>
                  </a:lnTo>
                  <a:lnTo>
                    <a:pt x="307082" y="1249621"/>
                  </a:lnTo>
                  <a:lnTo>
                    <a:pt x="288953" y="1157537"/>
                  </a:lnTo>
                  <a:close/>
                  <a:moveTo>
                    <a:pt x="1157708" y="1099488"/>
                  </a:moveTo>
                  <a:lnTo>
                    <a:pt x="1150081" y="1124787"/>
                  </a:lnTo>
                  <a:lnTo>
                    <a:pt x="1183363" y="1215751"/>
                  </a:lnTo>
                  <a:lnTo>
                    <a:pt x="1341630" y="1209634"/>
                  </a:lnTo>
                  <a:lnTo>
                    <a:pt x="1345896" y="1272884"/>
                  </a:lnTo>
                  <a:lnTo>
                    <a:pt x="1206243" y="1278282"/>
                  </a:lnTo>
                  <a:lnTo>
                    <a:pt x="1217556" y="1309202"/>
                  </a:lnTo>
                  <a:lnTo>
                    <a:pt x="1150734" y="1333880"/>
                  </a:lnTo>
                  <a:lnTo>
                    <a:pt x="1131450" y="1281172"/>
                  </a:lnTo>
                  <a:lnTo>
                    <a:pt x="1102599" y="1282289"/>
                  </a:lnTo>
                  <a:lnTo>
                    <a:pt x="1076734" y="1368082"/>
                  </a:lnTo>
                  <a:lnTo>
                    <a:pt x="1368978" y="1368082"/>
                  </a:lnTo>
                  <a:lnTo>
                    <a:pt x="1368978" y="1142386"/>
                  </a:lnTo>
                  <a:close/>
                  <a:moveTo>
                    <a:pt x="824985" y="1031930"/>
                  </a:moveTo>
                  <a:lnTo>
                    <a:pt x="793055" y="1215911"/>
                  </a:lnTo>
                  <a:lnTo>
                    <a:pt x="821557" y="1229736"/>
                  </a:lnTo>
                  <a:lnTo>
                    <a:pt x="1037261" y="1221399"/>
                  </a:lnTo>
                  <a:lnTo>
                    <a:pt x="1069930" y="1113031"/>
                  </a:lnTo>
                  <a:lnTo>
                    <a:pt x="1057532" y="1079148"/>
                  </a:lnTo>
                  <a:lnTo>
                    <a:pt x="973095" y="1062002"/>
                  </a:lnTo>
                  <a:lnTo>
                    <a:pt x="961876" y="1085473"/>
                  </a:lnTo>
                  <a:lnTo>
                    <a:pt x="984743" y="1117363"/>
                  </a:lnTo>
                  <a:lnTo>
                    <a:pt x="926245" y="1162260"/>
                  </a:lnTo>
                  <a:lnTo>
                    <a:pt x="925600" y="1161360"/>
                  </a:lnTo>
                  <a:lnTo>
                    <a:pt x="901324" y="1212141"/>
                  </a:lnTo>
                  <a:lnTo>
                    <a:pt x="830352" y="1173238"/>
                  </a:lnTo>
                  <a:lnTo>
                    <a:pt x="871859" y="1086413"/>
                  </a:lnTo>
                  <a:lnTo>
                    <a:pt x="834124" y="1033785"/>
                  </a:lnTo>
                  <a:close/>
                  <a:moveTo>
                    <a:pt x="713356" y="1009264"/>
                  </a:moveTo>
                  <a:lnTo>
                    <a:pt x="736914" y="1073650"/>
                  </a:lnTo>
                  <a:lnTo>
                    <a:pt x="746905" y="1016077"/>
                  </a:lnTo>
                  <a:close/>
                  <a:moveTo>
                    <a:pt x="553267" y="976759"/>
                  </a:moveTo>
                  <a:lnTo>
                    <a:pt x="506679" y="1074213"/>
                  </a:lnTo>
                  <a:lnTo>
                    <a:pt x="575651" y="1074213"/>
                  </a:lnTo>
                  <a:lnTo>
                    <a:pt x="575651" y="1110461"/>
                  </a:lnTo>
                  <a:lnTo>
                    <a:pt x="686324" y="1164142"/>
                  </a:lnTo>
                  <a:lnTo>
                    <a:pt x="622940" y="990906"/>
                  </a:lnTo>
                  <a:close/>
                  <a:moveTo>
                    <a:pt x="1017370" y="969383"/>
                  </a:moveTo>
                  <a:lnTo>
                    <a:pt x="1001013" y="1003601"/>
                  </a:lnTo>
                  <a:lnTo>
                    <a:pt x="1032209" y="1009935"/>
                  </a:lnTo>
                  <a:close/>
                  <a:moveTo>
                    <a:pt x="72814" y="956492"/>
                  </a:moveTo>
                  <a:lnTo>
                    <a:pt x="72814" y="1074213"/>
                  </a:lnTo>
                  <a:lnTo>
                    <a:pt x="272547" y="1074213"/>
                  </a:lnTo>
                  <a:lnTo>
                    <a:pt x="268011" y="1051170"/>
                  </a:lnTo>
                  <a:lnTo>
                    <a:pt x="215560" y="1025730"/>
                  </a:lnTo>
                  <a:lnTo>
                    <a:pt x="185213" y="1067258"/>
                  </a:lnTo>
                  <a:lnTo>
                    <a:pt x="121784" y="1015718"/>
                  </a:lnTo>
                  <a:lnTo>
                    <a:pt x="140923" y="989527"/>
                  </a:lnTo>
                  <a:close/>
                  <a:moveTo>
                    <a:pt x="324398" y="930289"/>
                  </a:moveTo>
                  <a:lnTo>
                    <a:pt x="337089" y="994747"/>
                  </a:lnTo>
                  <a:lnTo>
                    <a:pt x="432887" y="1041212"/>
                  </a:lnTo>
                  <a:lnTo>
                    <a:pt x="471622" y="960182"/>
                  </a:lnTo>
                  <a:close/>
                  <a:moveTo>
                    <a:pt x="589801" y="900333"/>
                  </a:moveTo>
                  <a:lnTo>
                    <a:pt x="581184" y="918356"/>
                  </a:lnTo>
                  <a:lnTo>
                    <a:pt x="597617" y="921694"/>
                  </a:lnTo>
                  <a:close/>
                  <a:moveTo>
                    <a:pt x="1233665" y="847529"/>
                  </a:moveTo>
                  <a:lnTo>
                    <a:pt x="1175909" y="1039113"/>
                  </a:lnTo>
                  <a:lnTo>
                    <a:pt x="1368978" y="1078315"/>
                  </a:lnTo>
                  <a:lnTo>
                    <a:pt x="1368978" y="1040915"/>
                  </a:lnTo>
                  <a:lnTo>
                    <a:pt x="1312106" y="1061917"/>
                  </a:lnTo>
                  <a:close/>
                  <a:moveTo>
                    <a:pt x="649254" y="775963"/>
                  </a:moveTo>
                  <a:lnTo>
                    <a:pt x="637212" y="801154"/>
                  </a:lnTo>
                  <a:lnTo>
                    <a:pt x="688032" y="940052"/>
                  </a:lnTo>
                  <a:lnTo>
                    <a:pt x="757647" y="954187"/>
                  </a:lnTo>
                  <a:lnTo>
                    <a:pt x="761426" y="932402"/>
                  </a:lnTo>
                  <a:close/>
                  <a:moveTo>
                    <a:pt x="198354" y="697389"/>
                  </a:moveTo>
                  <a:lnTo>
                    <a:pt x="72814" y="734361"/>
                  </a:lnTo>
                  <a:lnTo>
                    <a:pt x="72814" y="941464"/>
                  </a:lnTo>
                  <a:lnTo>
                    <a:pt x="98866" y="879198"/>
                  </a:lnTo>
                  <a:lnTo>
                    <a:pt x="189443" y="923131"/>
                  </a:lnTo>
                  <a:lnTo>
                    <a:pt x="202324" y="905501"/>
                  </a:lnTo>
                  <a:lnTo>
                    <a:pt x="168037" y="898540"/>
                  </a:lnTo>
                  <a:lnTo>
                    <a:pt x="177648" y="836421"/>
                  </a:lnTo>
                  <a:lnTo>
                    <a:pt x="227730" y="846591"/>
                  </a:lnTo>
                  <a:close/>
                  <a:moveTo>
                    <a:pt x="1163303" y="664111"/>
                  </a:moveTo>
                  <a:lnTo>
                    <a:pt x="1060336" y="879505"/>
                  </a:lnTo>
                  <a:lnTo>
                    <a:pt x="1104195" y="999373"/>
                  </a:lnTo>
                  <a:lnTo>
                    <a:pt x="1187779" y="722116"/>
                  </a:lnTo>
                  <a:lnTo>
                    <a:pt x="1166817" y="664825"/>
                  </a:lnTo>
                  <a:close/>
                  <a:moveTo>
                    <a:pt x="495513" y="642630"/>
                  </a:moveTo>
                  <a:lnTo>
                    <a:pt x="331125" y="867584"/>
                  </a:lnTo>
                  <a:lnTo>
                    <a:pt x="499540" y="901780"/>
                  </a:lnTo>
                  <a:lnTo>
                    <a:pt x="550969" y="794199"/>
                  </a:lnTo>
                  <a:close/>
                  <a:moveTo>
                    <a:pt x="397197" y="638828"/>
                  </a:moveTo>
                  <a:lnTo>
                    <a:pt x="274147" y="675067"/>
                  </a:lnTo>
                  <a:lnTo>
                    <a:pt x="294644" y="779167"/>
                  </a:lnTo>
                  <a:close/>
                  <a:moveTo>
                    <a:pt x="894244" y="632861"/>
                  </a:moveTo>
                  <a:lnTo>
                    <a:pt x="844180" y="921331"/>
                  </a:lnTo>
                  <a:lnTo>
                    <a:pt x="886500" y="980350"/>
                  </a:lnTo>
                  <a:lnTo>
                    <a:pt x="919370" y="987024"/>
                  </a:lnTo>
                  <a:lnTo>
                    <a:pt x="978539" y="863249"/>
                  </a:lnTo>
                  <a:close/>
                  <a:moveTo>
                    <a:pt x="966939" y="624240"/>
                  </a:moveTo>
                  <a:lnTo>
                    <a:pt x="1021503" y="773371"/>
                  </a:lnTo>
                  <a:lnTo>
                    <a:pt x="1081659" y="647534"/>
                  </a:lnTo>
                  <a:close/>
                  <a:moveTo>
                    <a:pt x="743473" y="578866"/>
                  </a:moveTo>
                  <a:lnTo>
                    <a:pt x="685530" y="700076"/>
                  </a:lnTo>
                  <a:lnTo>
                    <a:pt x="779100" y="830569"/>
                  </a:lnTo>
                  <a:lnTo>
                    <a:pt x="820083" y="594422"/>
                  </a:lnTo>
                  <a:close/>
                  <a:moveTo>
                    <a:pt x="573935" y="544443"/>
                  </a:moveTo>
                  <a:lnTo>
                    <a:pt x="631790" y="625129"/>
                  </a:lnTo>
                  <a:lnTo>
                    <a:pt x="661829" y="562289"/>
                  </a:lnTo>
                  <a:close/>
                  <a:moveTo>
                    <a:pt x="234873" y="475599"/>
                  </a:moveTo>
                  <a:lnTo>
                    <a:pt x="257982" y="592965"/>
                  </a:lnTo>
                  <a:lnTo>
                    <a:pt x="456003" y="534647"/>
                  </a:lnTo>
                  <a:lnTo>
                    <a:pt x="450410" y="519362"/>
                  </a:lnTo>
                  <a:close/>
                  <a:moveTo>
                    <a:pt x="110004" y="450245"/>
                  </a:moveTo>
                  <a:lnTo>
                    <a:pt x="72814" y="462773"/>
                  </a:lnTo>
                  <a:lnTo>
                    <a:pt x="72814" y="647498"/>
                  </a:lnTo>
                  <a:lnTo>
                    <a:pt x="182189" y="615287"/>
                  </a:lnTo>
                  <a:lnTo>
                    <a:pt x="151346" y="458639"/>
                  </a:lnTo>
                  <a:close/>
                  <a:moveTo>
                    <a:pt x="1276912" y="426453"/>
                  </a:moveTo>
                  <a:lnTo>
                    <a:pt x="1212556" y="561078"/>
                  </a:lnTo>
                  <a:lnTo>
                    <a:pt x="1225589" y="596696"/>
                  </a:lnTo>
                  <a:close/>
                  <a:moveTo>
                    <a:pt x="817686" y="423620"/>
                  </a:moveTo>
                  <a:lnTo>
                    <a:pt x="771391" y="520465"/>
                  </a:lnTo>
                  <a:lnTo>
                    <a:pt x="830823" y="532533"/>
                  </a:lnTo>
                  <a:lnTo>
                    <a:pt x="839418" y="483015"/>
                  </a:lnTo>
                  <a:close/>
                  <a:moveTo>
                    <a:pt x="387281" y="410613"/>
                  </a:moveTo>
                  <a:lnTo>
                    <a:pt x="278803" y="420448"/>
                  </a:lnTo>
                  <a:lnTo>
                    <a:pt x="414021" y="447904"/>
                  </a:lnTo>
                  <a:close/>
                  <a:moveTo>
                    <a:pt x="576502" y="393456"/>
                  </a:moveTo>
                  <a:lnTo>
                    <a:pt x="472437" y="402893"/>
                  </a:lnTo>
                  <a:lnTo>
                    <a:pt x="479232" y="412369"/>
                  </a:lnTo>
                  <a:lnTo>
                    <a:pt x="493089" y="407251"/>
                  </a:lnTo>
                  <a:lnTo>
                    <a:pt x="511350" y="457164"/>
                  </a:lnTo>
                  <a:lnTo>
                    <a:pt x="520165" y="469456"/>
                  </a:lnTo>
                  <a:lnTo>
                    <a:pt x="520864" y="469597"/>
                  </a:lnTo>
                  <a:close/>
                  <a:moveTo>
                    <a:pt x="750060" y="377721"/>
                  </a:moveTo>
                  <a:lnTo>
                    <a:pt x="684770" y="383641"/>
                  </a:lnTo>
                  <a:lnTo>
                    <a:pt x="608895" y="487471"/>
                  </a:lnTo>
                  <a:lnTo>
                    <a:pt x="689748" y="503888"/>
                  </a:lnTo>
                  <a:close/>
                  <a:moveTo>
                    <a:pt x="1051763" y="350367"/>
                  </a:moveTo>
                  <a:lnTo>
                    <a:pt x="904687" y="363703"/>
                  </a:lnTo>
                  <a:lnTo>
                    <a:pt x="939603" y="371501"/>
                  </a:lnTo>
                  <a:lnTo>
                    <a:pt x="918647" y="492251"/>
                  </a:lnTo>
                  <a:lnTo>
                    <a:pt x="941617" y="555029"/>
                  </a:lnTo>
                  <a:lnTo>
                    <a:pt x="1109578" y="589133"/>
                  </a:lnTo>
                  <a:lnTo>
                    <a:pt x="1126314" y="554123"/>
                  </a:lnTo>
                  <a:close/>
                  <a:moveTo>
                    <a:pt x="1231507" y="334070"/>
                  </a:moveTo>
                  <a:lnTo>
                    <a:pt x="1132773" y="343022"/>
                  </a:lnTo>
                  <a:lnTo>
                    <a:pt x="1173724" y="454945"/>
                  </a:lnTo>
                  <a:close/>
                  <a:moveTo>
                    <a:pt x="763593" y="275775"/>
                  </a:moveTo>
                  <a:lnTo>
                    <a:pt x="734632" y="315406"/>
                  </a:lnTo>
                  <a:lnTo>
                    <a:pt x="776697" y="311593"/>
                  </a:lnTo>
                  <a:close/>
                  <a:moveTo>
                    <a:pt x="673810" y="260297"/>
                  </a:moveTo>
                  <a:lnTo>
                    <a:pt x="429265" y="342685"/>
                  </a:lnTo>
                  <a:lnTo>
                    <a:pt x="429539" y="343067"/>
                  </a:lnTo>
                  <a:lnTo>
                    <a:pt x="626367" y="325221"/>
                  </a:lnTo>
                  <a:close/>
                  <a:moveTo>
                    <a:pt x="245350" y="212672"/>
                  </a:moveTo>
                  <a:lnTo>
                    <a:pt x="72815" y="263485"/>
                  </a:lnTo>
                  <a:lnTo>
                    <a:pt x="72815" y="375097"/>
                  </a:lnTo>
                  <a:lnTo>
                    <a:pt x="305584" y="296677"/>
                  </a:lnTo>
                  <a:close/>
                  <a:moveTo>
                    <a:pt x="980947" y="156821"/>
                  </a:moveTo>
                  <a:lnTo>
                    <a:pt x="816223" y="212317"/>
                  </a:lnTo>
                  <a:lnTo>
                    <a:pt x="850111" y="304936"/>
                  </a:lnTo>
                  <a:lnTo>
                    <a:pt x="1029200" y="288698"/>
                  </a:lnTo>
                  <a:close/>
                  <a:moveTo>
                    <a:pt x="764854" y="71918"/>
                  </a:moveTo>
                  <a:lnTo>
                    <a:pt x="787665" y="134262"/>
                  </a:lnTo>
                  <a:lnTo>
                    <a:pt x="952388" y="78767"/>
                  </a:lnTo>
                  <a:lnTo>
                    <a:pt x="949882" y="71918"/>
                  </a:lnTo>
                  <a:close/>
                  <a:moveTo>
                    <a:pt x="563879" y="71918"/>
                  </a:moveTo>
                  <a:lnTo>
                    <a:pt x="576601" y="115117"/>
                  </a:lnTo>
                  <a:lnTo>
                    <a:pt x="320227" y="190620"/>
                  </a:lnTo>
                  <a:lnTo>
                    <a:pt x="378629" y="272068"/>
                  </a:lnTo>
                  <a:lnTo>
                    <a:pt x="720138" y="157012"/>
                  </a:lnTo>
                  <a:lnTo>
                    <a:pt x="696414" y="92171"/>
                  </a:lnTo>
                  <a:lnTo>
                    <a:pt x="751254" y="71918"/>
                  </a:lnTo>
                  <a:close/>
                  <a:moveTo>
                    <a:pt x="72814" y="71918"/>
                  </a:moveTo>
                  <a:lnTo>
                    <a:pt x="72814" y="176622"/>
                  </a:lnTo>
                  <a:lnTo>
                    <a:pt x="428339" y="71918"/>
                  </a:lnTo>
                  <a:close/>
                  <a:moveTo>
                    <a:pt x="1033580" y="71918"/>
                  </a:moveTo>
                  <a:lnTo>
                    <a:pt x="1110209" y="281353"/>
                  </a:lnTo>
                  <a:lnTo>
                    <a:pt x="1263343" y="267470"/>
                  </a:lnTo>
                  <a:lnTo>
                    <a:pt x="1274753" y="243604"/>
                  </a:lnTo>
                  <a:lnTo>
                    <a:pt x="1310495" y="263194"/>
                  </a:lnTo>
                  <a:lnTo>
                    <a:pt x="1359328" y="258767"/>
                  </a:lnTo>
                  <a:lnTo>
                    <a:pt x="1366569" y="321825"/>
                  </a:lnTo>
                  <a:lnTo>
                    <a:pt x="1325133" y="325581"/>
                  </a:lnTo>
                  <a:lnTo>
                    <a:pt x="1278073" y="424025"/>
                  </a:lnTo>
                  <a:lnTo>
                    <a:pt x="1353174" y="451110"/>
                  </a:lnTo>
                  <a:lnTo>
                    <a:pt x="1271476" y="722111"/>
                  </a:lnTo>
                  <a:lnTo>
                    <a:pt x="1368978" y="988598"/>
                  </a:lnTo>
                  <a:lnTo>
                    <a:pt x="1368978" y="71918"/>
                  </a:lnTo>
                  <a:close/>
                  <a:moveTo>
                    <a:pt x="895" y="0"/>
                  </a:moveTo>
                  <a:lnTo>
                    <a:pt x="1440896" y="0"/>
                  </a:lnTo>
                  <a:lnTo>
                    <a:pt x="1440896" y="1092918"/>
                  </a:lnTo>
                  <a:lnTo>
                    <a:pt x="1447874" y="1094336"/>
                  </a:lnTo>
                  <a:lnTo>
                    <a:pt x="1440896" y="1139436"/>
                  </a:lnTo>
                  <a:lnTo>
                    <a:pt x="1440897" y="1440000"/>
                  </a:lnTo>
                  <a:lnTo>
                    <a:pt x="1055053" y="1440000"/>
                  </a:lnTo>
                  <a:lnTo>
                    <a:pt x="1053252" y="1445977"/>
                  </a:lnTo>
                  <a:lnTo>
                    <a:pt x="1036678" y="1440001"/>
                  </a:lnTo>
                  <a:lnTo>
                    <a:pt x="896" y="1440001"/>
                  </a:lnTo>
                  <a:lnTo>
                    <a:pt x="896" y="428091"/>
                  </a:lnTo>
                  <a:lnTo>
                    <a:pt x="0" y="427909"/>
                  </a:lnTo>
                  <a:lnTo>
                    <a:pt x="896" y="4221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Left"/>
              <a:lightRig rig="soft" dir="t"/>
            </a:scene3d>
            <a:sp3d prstMaterial="plastic"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xmlns="" id="{C1C765F3-094B-4C88-856A-50052B97DB3C}"/>
                </a:ext>
              </a:extLst>
            </p:cNvPr>
            <p:cNvSpPr/>
            <p:nvPr/>
          </p:nvSpPr>
          <p:spPr>
            <a:xfrm>
              <a:off x="4286159" y="2786311"/>
              <a:ext cx="1447874" cy="1445977"/>
            </a:xfrm>
            <a:custGeom>
              <a:avLst/>
              <a:gdLst>
                <a:gd name="connsiteX0" fmla="*/ 828084 w 1447874"/>
                <a:gd name="connsiteY0" fmla="*/ 1322833 h 1445977"/>
                <a:gd name="connsiteX1" fmla="*/ 844640 w 1447874"/>
                <a:gd name="connsiteY1" fmla="*/ 1368082 h 1445977"/>
                <a:gd name="connsiteX2" fmla="*/ 921374 w 1447874"/>
                <a:gd name="connsiteY2" fmla="*/ 1368082 h 1445977"/>
                <a:gd name="connsiteX3" fmla="*/ 319474 w 1447874"/>
                <a:gd name="connsiteY3" fmla="*/ 1312559 h 1445977"/>
                <a:gd name="connsiteX4" fmla="*/ 72814 w 1447874"/>
                <a:gd name="connsiteY4" fmla="*/ 1322092 h 1445977"/>
                <a:gd name="connsiteX5" fmla="*/ 72815 w 1447874"/>
                <a:gd name="connsiteY5" fmla="*/ 1368082 h 1445977"/>
                <a:gd name="connsiteX6" fmla="*/ 330407 w 1447874"/>
                <a:gd name="connsiteY6" fmla="*/ 1368082 h 1445977"/>
                <a:gd name="connsiteX7" fmla="*/ 697990 w 1447874"/>
                <a:gd name="connsiteY7" fmla="*/ 1297927 h 1445977"/>
                <a:gd name="connsiteX8" fmla="*/ 399057 w 1447874"/>
                <a:gd name="connsiteY8" fmla="*/ 1309482 h 1445977"/>
                <a:gd name="connsiteX9" fmla="*/ 410595 w 1447874"/>
                <a:gd name="connsiteY9" fmla="*/ 1368082 h 1445977"/>
                <a:gd name="connsiteX10" fmla="*/ 685814 w 1447874"/>
                <a:gd name="connsiteY10" fmla="*/ 1368082 h 1445977"/>
                <a:gd name="connsiteX11" fmla="*/ 1017916 w 1447874"/>
                <a:gd name="connsiteY11" fmla="*/ 1285561 h 1445977"/>
                <a:gd name="connsiteX12" fmla="*/ 942647 w 1447874"/>
                <a:gd name="connsiteY12" fmla="*/ 1288471 h 1445977"/>
                <a:gd name="connsiteX13" fmla="*/ 1007549 w 1447874"/>
                <a:gd name="connsiteY13" fmla="*/ 1319951 h 1445977"/>
                <a:gd name="connsiteX14" fmla="*/ 466848 w 1447874"/>
                <a:gd name="connsiteY14" fmla="*/ 1157537 h 1445977"/>
                <a:gd name="connsiteX15" fmla="*/ 425006 w 1447874"/>
                <a:gd name="connsiteY15" fmla="*/ 1245063 h 1445977"/>
                <a:gd name="connsiteX16" fmla="*/ 649835 w 1447874"/>
                <a:gd name="connsiteY16" fmla="*/ 1236373 h 1445977"/>
                <a:gd name="connsiteX17" fmla="*/ 487302 w 1447874"/>
                <a:gd name="connsiteY17" fmla="*/ 1157537 h 1445977"/>
                <a:gd name="connsiteX18" fmla="*/ 369140 w 1447874"/>
                <a:gd name="connsiteY18" fmla="*/ 1157537 h 1445977"/>
                <a:gd name="connsiteX19" fmla="*/ 371515 w 1447874"/>
                <a:gd name="connsiteY19" fmla="*/ 1169597 h 1445977"/>
                <a:gd name="connsiteX20" fmla="*/ 377280 w 1447874"/>
                <a:gd name="connsiteY20" fmla="*/ 1157537 h 1445977"/>
                <a:gd name="connsiteX21" fmla="*/ 72814 w 1447874"/>
                <a:gd name="connsiteY21" fmla="*/ 1157537 h 1445977"/>
                <a:gd name="connsiteX22" fmla="*/ 72814 w 1447874"/>
                <a:gd name="connsiteY22" fmla="*/ 1258678 h 1445977"/>
                <a:gd name="connsiteX23" fmla="*/ 307082 w 1447874"/>
                <a:gd name="connsiteY23" fmla="*/ 1249621 h 1445977"/>
                <a:gd name="connsiteX24" fmla="*/ 288953 w 1447874"/>
                <a:gd name="connsiteY24" fmla="*/ 1157537 h 1445977"/>
                <a:gd name="connsiteX25" fmla="*/ 1157708 w 1447874"/>
                <a:gd name="connsiteY25" fmla="*/ 1099488 h 1445977"/>
                <a:gd name="connsiteX26" fmla="*/ 1150081 w 1447874"/>
                <a:gd name="connsiteY26" fmla="*/ 1124787 h 1445977"/>
                <a:gd name="connsiteX27" fmla="*/ 1183363 w 1447874"/>
                <a:gd name="connsiteY27" fmla="*/ 1215751 h 1445977"/>
                <a:gd name="connsiteX28" fmla="*/ 1341630 w 1447874"/>
                <a:gd name="connsiteY28" fmla="*/ 1209634 h 1445977"/>
                <a:gd name="connsiteX29" fmla="*/ 1345896 w 1447874"/>
                <a:gd name="connsiteY29" fmla="*/ 1272884 h 1445977"/>
                <a:gd name="connsiteX30" fmla="*/ 1206243 w 1447874"/>
                <a:gd name="connsiteY30" fmla="*/ 1278282 h 1445977"/>
                <a:gd name="connsiteX31" fmla="*/ 1217556 w 1447874"/>
                <a:gd name="connsiteY31" fmla="*/ 1309202 h 1445977"/>
                <a:gd name="connsiteX32" fmla="*/ 1150734 w 1447874"/>
                <a:gd name="connsiteY32" fmla="*/ 1333880 h 1445977"/>
                <a:gd name="connsiteX33" fmla="*/ 1131450 w 1447874"/>
                <a:gd name="connsiteY33" fmla="*/ 1281172 h 1445977"/>
                <a:gd name="connsiteX34" fmla="*/ 1102599 w 1447874"/>
                <a:gd name="connsiteY34" fmla="*/ 1282289 h 1445977"/>
                <a:gd name="connsiteX35" fmla="*/ 1076734 w 1447874"/>
                <a:gd name="connsiteY35" fmla="*/ 1368082 h 1445977"/>
                <a:gd name="connsiteX36" fmla="*/ 1368978 w 1447874"/>
                <a:gd name="connsiteY36" fmla="*/ 1368082 h 1445977"/>
                <a:gd name="connsiteX37" fmla="*/ 1368978 w 1447874"/>
                <a:gd name="connsiteY37" fmla="*/ 1142386 h 1445977"/>
                <a:gd name="connsiteX38" fmla="*/ 824985 w 1447874"/>
                <a:gd name="connsiteY38" fmla="*/ 1031930 h 1445977"/>
                <a:gd name="connsiteX39" fmla="*/ 793055 w 1447874"/>
                <a:gd name="connsiteY39" fmla="*/ 1215911 h 1445977"/>
                <a:gd name="connsiteX40" fmla="*/ 821557 w 1447874"/>
                <a:gd name="connsiteY40" fmla="*/ 1229736 h 1445977"/>
                <a:gd name="connsiteX41" fmla="*/ 1037261 w 1447874"/>
                <a:gd name="connsiteY41" fmla="*/ 1221399 h 1445977"/>
                <a:gd name="connsiteX42" fmla="*/ 1069930 w 1447874"/>
                <a:gd name="connsiteY42" fmla="*/ 1113031 h 1445977"/>
                <a:gd name="connsiteX43" fmla="*/ 1057532 w 1447874"/>
                <a:gd name="connsiteY43" fmla="*/ 1079148 h 1445977"/>
                <a:gd name="connsiteX44" fmla="*/ 973095 w 1447874"/>
                <a:gd name="connsiteY44" fmla="*/ 1062002 h 1445977"/>
                <a:gd name="connsiteX45" fmla="*/ 961876 w 1447874"/>
                <a:gd name="connsiteY45" fmla="*/ 1085473 h 1445977"/>
                <a:gd name="connsiteX46" fmla="*/ 984743 w 1447874"/>
                <a:gd name="connsiteY46" fmla="*/ 1117363 h 1445977"/>
                <a:gd name="connsiteX47" fmla="*/ 926245 w 1447874"/>
                <a:gd name="connsiteY47" fmla="*/ 1162260 h 1445977"/>
                <a:gd name="connsiteX48" fmla="*/ 925600 w 1447874"/>
                <a:gd name="connsiteY48" fmla="*/ 1161360 h 1445977"/>
                <a:gd name="connsiteX49" fmla="*/ 901324 w 1447874"/>
                <a:gd name="connsiteY49" fmla="*/ 1212141 h 1445977"/>
                <a:gd name="connsiteX50" fmla="*/ 830352 w 1447874"/>
                <a:gd name="connsiteY50" fmla="*/ 1173238 h 1445977"/>
                <a:gd name="connsiteX51" fmla="*/ 871859 w 1447874"/>
                <a:gd name="connsiteY51" fmla="*/ 1086413 h 1445977"/>
                <a:gd name="connsiteX52" fmla="*/ 834124 w 1447874"/>
                <a:gd name="connsiteY52" fmla="*/ 1033785 h 1445977"/>
                <a:gd name="connsiteX53" fmla="*/ 713356 w 1447874"/>
                <a:gd name="connsiteY53" fmla="*/ 1009264 h 1445977"/>
                <a:gd name="connsiteX54" fmla="*/ 736914 w 1447874"/>
                <a:gd name="connsiteY54" fmla="*/ 1073650 h 1445977"/>
                <a:gd name="connsiteX55" fmla="*/ 746905 w 1447874"/>
                <a:gd name="connsiteY55" fmla="*/ 1016077 h 1445977"/>
                <a:gd name="connsiteX56" fmla="*/ 553267 w 1447874"/>
                <a:gd name="connsiteY56" fmla="*/ 976759 h 1445977"/>
                <a:gd name="connsiteX57" fmla="*/ 506679 w 1447874"/>
                <a:gd name="connsiteY57" fmla="*/ 1074213 h 1445977"/>
                <a:gd name="connsiteX58" fmla="*/ 575651 w 1447874"/>
                <a:gd name="connsiteY58" fmla="*/ 1074213 h 1445977"/>
                <a:gd name="connsiteX59" fmla="*/ 575651 w 1447874"/>
                <a:gd name="connsiteY59" fmla="*/ 1110461 h 1445977"/>
                <a:gd name="connsiteX60" fmla="*/ 686324 w 1447874"/>
                <a:gd name="connsiteY60" fmla="*/ 1164142 h 1445977"/>
                <a:gd name="connsiteX61" fmla="*/ 622940 w 1447874"/>
                <a:gd name="connsiteY61" fmla="*/ 990906 h 1445977"/>
                <a:gd name="connsiteX62" fmla="*/ 1017370 w 1447874"/>
                <a:gd name="connsiteY62" fmla="*/ 969383 h 1445977"/>
                <a:gd name="connsiteX63" fmla="*/ 1001013 w 1447874"/>
                <a:gd name="connsiteY63" fmla="*/ 1003601 h 1445977"/>
                <a:gd name="connsiteX64" fmla="*/ 1032209 w 1447874"/>
                <a:gd name="connsiteY64" fmla="*/ 1009935 h 1445977"/>
                <a:gd name="connsiteX65" fmla="*/ 72814 w 1447874"/>
                <a:gd name="connsiteY65" fmla="*/ 956492 h 1445977"/>
                <a:gd name="connsiteX66" fmla="*/ 72814 w 1447874"/>
                <a:gd name="connsiteY66" fmla="*/ 1074213 h 1445977"/>
                <a:gd name="connsiteX67" fmla="*/ 272547 w 1447874"/>
                <a:gd name="connsiteY67" fmla="*/ 1074213 h 1445977"/>
                <a:gd name="connsiteX68" fmla="*/ 268011 w 1447874"/>
                <a:gd name="connsiteY68" fmla="*/ 1051170 h 1445977"/>
                <a:gd name="connsiteX69" fmla="*/ 215560 w 1447874"/>
                <a:gd name="connsiteY69" fmla="*/ 1025730 h 1445977"/>
                <a:gd name="connsiteX70" fmla="*/ 185213 w 1447874"/>
                <a:gd name="connsiteY70" fmla="*/ 1067258 h 1445977"/>
                <a:gd name="connsiteX71" fmla="*/ 121784 w 1447874"/>
                <a:gd name="connsiteY71" fmla="*/ 1015718 h 1445977"/>
                <a:gd name="connsiteX72" fmla="*/ 140923 w 1447874"/>
                <a:gd name="connsiteY72" fmla="*/ 989527 h 1445977"/>
                <a:gd name="connsiteX73" fmla="*/ 324398 w 1447874"/>
                <a:gd name="connsiteY73" fmla="*/ 930289 h 1445977"/>
                <a:gd name="connsiteX74" fmla="*/ 337089 w 1447874"/>
                <a:gd name="connsiteY74" fmla="*/ 994747 h 1445977"/>
                <a:gd name="connsiteX75" fmla="*/ 432887 w 1447874"/>
                <a:gd name="connsiteY75" fmla="*/ 1041212 h 1445977"/>
                <a:gd name="connsiteX76" fmla="*/ 471622 w 1447874"/>
                <a:gd name="connsiteY76" fmla="*/ 960182 h 1445977"/>
                <a:gd name="connsiteX77" fmla="*/ 589801 w 1447874"/>
                <a:gd name="connsiteY77" fmla="*/ 900333 h 1445977"/>
                <a:gd name="connsiteX78" fmla="*/ 581184 w 1447874"/>
                <a:gd name="connsiteY78" fmla="*/ 918356 h 1445977"/>
                <a:gd name="connsiteX79" fmla="*/ 597617 w 1447874"/>
                <a:gd name="connsiteY79" fmla="*/ 921694 h 1445977"/>
                <a:gd name="connsiteX80" fmla="*/ 1233665 w 1447874"/>
                <a:gd name="connsiteY80" fmla="*/ 847529 h 1445977"/>
                <a:gd name="connsiteX81" fmla="*/ 1175909 w 1447874"/>
                <a:gd name="connsiteY81" fmla="*/ 1039113 h 1445977"/>
                <a:gd name="connsiteX82" fmla="*/ 1368978 w 1447874"/>
                <a:gd name="connsiteY82" fmla="*/ 1078315 h 1445977"/>
                <a:gd name="connsiteX83" fmla="*/ 1368978 w 1447874"/>
                <a:gd name="connsiteY83" fmla="*/ 1040915 h 1445977"/>
                <a:gd name="connsiteX84" fmla="*/ 1312106 w 1447874"/>
                <a:gd name="connsiteY84" fmla="*/ 1061917 h 1445977"/>
                <a:gd name="connsiteX85" fmla="*/ 649254 w 1447874"/>
                <a:gd name="connsiteY85" fmla="*/ 775963 h 1445977"/>
                <a:gd name="connsiteX86" fmla="*/ 637212 w 1447874"/>
                <a:gd name="connsiteY86" fmla="*/ 801154 h 1445977"/>
                <a:gd name="connsiteX87" fmla="*/ 688032 w 1447874"/>
                <a:gd name="connsiteY87" fmla="*/ 940052 h 1445977"/>
                <a:gd name="connsiteX88" fmla="*/ 757647 w 1447874"/>
                <a:gd name="connsiteY88" fmla="*/ 954187 h 1445977"/>
                <a:gd name="connsiteX89" fmla="*/ 761426 w 1447874"/>
                <a:gd name="connsiteY89" fmla="*/ 932402 h 1445977"/>
                <a:gd name="connsiteX90" fmla="*/ 198354 w 1447874"/>
                <a:gd name="connsiteY90" fmla="*/ 697389 h 1445977"/>
                <a:gd name="connsiteX91" fmla="*/ 72814 w 1447874"/>
                <a:gd name="connsiteY91" fmla="*/ 734361 h 1445977"/>
                <a:gd name="connsiteX92" fmla="*/ 72814 w 1447874"/>
                <a:gd name="connsiteY92" fmla="*/ 941464 h 1445977"/>
                <a:gd name="connsiteX93" fmla="*/ 98866 w 1447874"/>
                <a:gd name="connsiteY93" fmla="*/ 879198 h 1445977"/>
                <a:gd name="connsiteX94" fmla="*/ 189443 w 1447874"/>
                <a:gd name="connsiteY94" fmla="*/ 923131 h 1445977"/>
                <a:gd name="connsiteX95" fmla="*/ 202324 w 1447874"/>
                <a:gd name="connsiteY95" fmla="*/ 905501 h 1445977"/>
                <a:gd name="connsiteX96" fmla="*/ 168037 w 1447874"/>
                <a:gd name="connsiteY96" fmla="*/ 898540 h 1445977"/>
                <a:gd name="connsiteX97" fmla="*/ 177648 w 1447874"/>
                <a:gd name="connsiteY97" fmla="*/ 836421 h 1445977"/>
                <a:gd name="connsiteX98" fmla="*/ 227730 w 1447874"/>
                <a:gd name="connsiteY98" fmla="*/ 846591 h 1445977"/>
                <a:gd name="connsiteX99" fmla="*/ 1163303 w 1447874"/>
                <a:gd name="connsiteY99" fmla="*/ 664111 h 1445977"/>
                <a:gd name="connsiteX100" fmla="*/ 1060336 w 1447874"/>
                <a:gd name="connsiteY100" fmla="*/ 879505 h 1445977"/>
                <a:gd name="connsiteX101" fmla="*/ 1104195 w 1447874"/>
                <a:gd name="connsiteY101" fmla="*/ 999373 h 1445977"/>
                <a:gd name="connsiteX102" fmla="*/ 1187779 w 1447874"/>
                <a:gd name="connsiteY102" fmla="*/ 722116 h 1445977"/>
                <a:gd name="connsiteX103" fmla="*/ 1166817 w 1447874"/>
                <a:gd name="connsiteY103" fmla="*/ 664825 h 1445977"/>
                <a:gd name="connsiteX104" fmla="*/ 495513 w 1447874"/>
                <a:gd name="connsiteY104" fmla="*/ 642630 h 1445977"/>
                <a:gd name="connsiteX105" fmla="*/ 331125 w 1447874"/>
                <a:gd name="connsiteY105" fmla="*/ 867584 h 1445977"/>
                <a:gd name="connsiteX106" fmla="*/ 499540 w 1447874"/>
                <a:gd name="connsiteY106" fmla="*/ 901780 h 1445977"/>
                <a:gd name="connsiteX107" fmla="*/ 550969 w 1447874"/>
                <a:gd name="connsiteY107" fmla="*/ 794199 h 1445977"/>
                <a:gd name="connsiteX108" fmla="*/ 397197 w 1447874"/>
                <a:gd name="connsiteY108" fmla="*/ 638828 h 1445977"/>
                <a:gd name="connsiteX109" fmla="*/ 274147 w 1447874"/>
                <a:gd name="connsiteY109" fmla="*/ 675067 h 1445977"/>
                <a:gd name="connsiteX110" fmla="*/ 294644 w 1447874"/>
                <a:gd name="connsiteY110" fmla="*/ 779167 h 1445977"/>
                <a:gd name="connsiteX111" fmla="*/ 894244 w 1447874"/>
                <a:gd name="connsiteY111" fmla="*/ 632861 h 1445977"/>
                <a:gd name="connsiteX112" fmla="*/ 844180 w 1447874"/>
                <a:gd name="connsiteY112" fmla="*/ 921331 h 1445977"/>
                <a:gd name="connsiteX113" fmla="*/ 886500 w 1447874"/>
                <a:gd name="connsiteY113" fmla="*/ 980350 h 1445977"/>
                <a:gd name="connsiteX114" fmla="*/ 919370 w 1447874"/>
                <a:gd name="connsiteY114" fmla="*/ 987024 h 1445977"/>
                <a:gd name="connsiteX115" fmla="*/ 978539 w 1447874"/>
                <a:gd name="connsiteY115" fmla="*/ 863249 h 1445977"/>
                <a:gd name="connsiteX116" fmla="*/ 966939 w 1447874"/>
                <a:gd name="connsiteY116" fmla="*/ 624240 h 1445977"/>
                <a:gd name="connsiteX117" fmla="*/ 1021503 w 1447874"/>
                <a:gd name="connsiteY117" fmla="*/ 773371 h 1445977"/>
                <a:gd name="connsiteX118" fmla="*/ 1081659 w 1447874"/>
                <a:gd name="connsiteY118" fmla="*/ 647534 h 1445977"/>
                <a:gd name="connsiteX119" fmla="*/ 743473 w 1447874"/>
                <a:gd name="connsiteY119" fmla="*/ 578866 h 1445977"/>
                <a:gd name="connsiteX120" fmla="*/ 685530 w 1447874"/>
                <a:gd name="connsiteY120" fmla="*/ 700076 h 1445977"/>
                <a:gd name="connsiteX121" fmla="*/ 779100 w 1447874"/>
                <a:gd name="connsiteY121" fmla="*/ 830569 h 1445977"/>
                <a:gd name="connsiteX122" fmla="*/ 820083 w 1447874"/>
                <a:gd name="connsiteY122" fmla="*/ 594422 h 1445977"/>
                <a:gd name="connsiteX123" fmla="*/ 573935 w 1447874"/>
                <a:gd name="connsiteY123" fmla="*/ 544443 h 1445977"/>
                <a:gd name="connsiteX124" fmla="*/ 631790 w 1447874"/>
                <a:gd name="connsiteY124" fmla="*/ 625129 h 1445977"/>
                <a:gd name="connsiteX125" fmla="*/ 661829 w 1447874"/>
                <a:gd name="connsiteY125" fmla="*/ 562289 h 1445977"/>
                <a:gd name="connsiteX126" fmla="*/ 234873 w 1447874"/>
                <a:gd name="connsiteY126" fmla="*/ 475599 h 1445977"/>
                <a:gd name="connsiteX127" fmla="*/ 257982 w 1447874"/>
                <a:gd name="connsiteY127" fmla="*/ 592965 h 1445977"/>
                <a:gd name="connsiteX128" fmla="*/ 456003 w 1447874"/>
                <a:gd name="connsiteY128" fmla="*/ 534647 h 1445977"/>
                <a:gd name="connsiteX129" fmla="*/ 450410 w 1447874"/>
                <a:gd name="connsiteY129" fmla="*/ 519362 h 1445977"/>
                <a:gd name="connsiteX130" fmla="*/ 110004 w 1447874"/>
                <a:gd name="connsiteY130" fmla="*/ 450245 h 1445977"/>
                <a:gd name="connsiteX131" fmla="*/ 72814 w 1447874"/>
                <a:gd name="connsiteY131" fmla="*/ 462773 h 1445977"/>
                <a:gd name="connsiteX132" fmla="*/ 72814 w 1447874"/>
                <a:gd name="connsiteY132" fmla="*/ 647498 h 1445977"/>
                <a:gd name="connsiteX133" fmla="*/ 182189 w 1447874"/>
                <a:gd name="connsiteY133" fmla="*/ 615287 h 1445977"/>
                <a:gd name="connsiteX134" fmla="*/ 151346 w 1447874"/>
                <a:gd name="connsiteY134" fmla="*/ 458639 h 1445977"/>
                <a:gd name="connsiteX135" fmla="*/ 1276912 w 1447874"/>
                <a:gd name="connsiteY135" fmla="*/ 426453 h 1445977"/>
                <a:gd name="connsiteX136" fmla="*/ 1212556 w 1447874"/>
                <a:gd name="connsiteY136" fmla="*/ 561078 h 1445977"/>
                <a:gd name="connsiteX137" fmla="*/ 1225589 w 1447874"/>
                <a:gd name="connsiteY137" fmla="*/ 596696 h 1445977"/>
                <a:gd name="connsiteX138" fmla="*/ 817686 w 1447874"/>
                <a:gd name="connsiteY138" fmla="*/ 423620 h 1445977"/>
                <a:gd name="connsiteX139" fmla="*/ 771391 w 1447874"/>
                <a:gd name="connsiteY139" fmla="*/ 520465 h 1445977"/>
                <a:gd name="connsiteX140" fmla="*/ 830823 w 1447874"/>
                <a:gd name="connsiteY140" fmla="*/ 532533 h 1445977"/>
                <a:gd name="connsiteX141" fmla="*/ 839418 w 1447874"/>
                <a:gd name="connsiteY141" fmla="*/ 483015 h 1445977"/>
                <a:gd name="connsiteX142" fmla="*/ 387281 w 1447874"/>
                <a:gd name="connsiteY142" fmla="*/ 410613 h 1445977"/>
                <a:gd name="connsiteX143" fmla="*/ 278803 w 1447874"/>
                <a:gd name="connsiteY143" fmla="*/ 420448 h 1445977"/>
                <a:gd name="connsiteX144" fmla="*/ 414021 w 1447874"/>
                <a:gd name="connsiteY144" fmla="*/ 447904 h 1445977"/>
                <a:gd name="connsiteX145" fmla="*/ 576502 w 1447874"/>
                <a:gd name="connsiteY145" fmla="*/ 393456 h 1445977"/>
                <a:gd name="connsiteX146" fmla="*/ 472437 w 1447874"/>
                <a:gd name="connsiteY146" fmla="*/ 402893 h 1445977"/>
                <a:gd name="connsiteX147" fmla="*/ 479232 w 1447874"/>
                <a:gd name="connsiteY147" fmla="*/ 412369 h 1445977"/>
                <a:gd name="connsiteX148" fmla="*/ 493089 w 1447874"/>
                <a:gd name="connsiteY148" fmla="*/ 407251 h 1445977"/>
                <a:gd name="connsiteX149" fmla="*/ 511350 w 1447874"/>
                <a:gd name="connsiteY149" fmla="*/ 457164 h 1445977"/>
                <a:gd name="connsiteX150" fmla="*/ 520165 w 1447874"/>
                <a:gd name="connsiteY150" fmla="*/ 469456 h 1445977"/>
                <a:gd name="connsiteX151" fmla="*/ 520864 w 1447874"/>
                <a:gd name="connsiteY151" fmla="*/ 469597 h 1445977"/>
                <a:gd name="connsiteX152" fmla="*/ 750060 w 1447874"/>
                <a:gd name="connsiteY152" fmla="*/ 377721 h 1445977"/>
                <a:gd name="connsiteX153" fmla="*/ 684770 w 1447874"/>
                <a:gd name="connsiteY153" fmla="*/ 383641 h 1445977"/>
                <a:gd name="connsiteX154" fmla="*/ 608895 w 1447874"/>
                <a:gd name="connsiteY154" fmla="*/ 487471 h 1445977"/>
                <a:gd name="connsiteX155" fmla="*/ 689748 w 1447874"/>
                <a:gd name="connsiteY155" fmla="*/ 503888 h 1445977"/>
                <a:gd name="connsiteX156" fmla="*/ 1051763 w 1447874"/>
                <a:gd name="connsiteY156" fmla="*/ 350367 h 1445977"/>
                <a:gd name="connsiteX157" fmla="*/ 904687 w 1447874"/>
                <a:gd name="connsiteY157" fmla="*/ 363703 h 1445977"/>
                <a:gd name="connsiteX158" fmla="*/ 939603 w 1447874"/>
                <a:gd name="connsiteY158" fmla="*/ 371501 h 1445977"/>
                <a:gd name="connsiteX159" fmla="*/ 918647 w 1447874"/>
                <a:gd name="connsiteY159" fmla="*/ 492251 h 1445977"/>
                <a:gd name="connsiteX160" fmla="*/ 941617 w 1447874"/>
                <a:gd name="connsiteY160" fmla="*/ 555029 h 1445977"/>
                <a:gd name="connsiteX161" fmla="*/ 1109578 w 1447874"/>
                <a:gd name="connsiteY161" fmla="*/ 589133 h 1445977"/>
                <a:gd name="connsiteX162" fmla="*/ 1126314 w 1447874"/>
                <a:gd name="connsiteY162" fmla="*/ 554123 h 1445977"/>
                <a:gd name="connsiteX163" fmla="*/ 1231507 w 1447874"/>
                <a:gd name="connsiteY163" fmla="*/ 334070 h 1445977"/>
                <a:gd name="connsiteX164" fmla="*/ 1132773 w 1447874"/>
                <a:gd name="connsiteY164" fmla="*/ 343022 h 1445977"/>
                <a:gd name="connsiteX165" fmla="*/ 1173724 w 1447874"/>
                <a:gd name="connsiteY165" fmla="*/ 454945 h 1445977"/>
                <a:gd name="connsiteX166" fmla="*/ 763593 w 1447874"/>
                <a:gd name="connsiteY166" fmla="*/ 275775 h 1445977"/>
                <a:gd name="connsiteX167" fmla="*/ 734632 w 1447874"/>
                <a:gd name="connsiteY167" fmla="*/ 315406 h 1445977"/>
                <a:gd name="connsiteX168" fmla="*/ 776697 w 1447874"/>
                <a:gd name="connsiteY168" fmla="*/ 311593 h 1445977"/>
                <a:gd name="connsiteX169" fmla="*/ 673810 w 1447874"/>
                <a:gd name="connsiteY169" fmla="*/ 260297 h 1445977"/>
                <a:gd name="connsiteX170" fmla="*/ 429265 w 1447874"/>
                <a:gd name="connsiteY170" fmla="*/ 342685 h 1445977"/>
                <a:gd name="connsiteX171" fmla="*/ 429539 w 1447874"/>
                <a:gd name="connsiteY171" fmla="*/ 343067 h 1445977"/>
                <a:gd name="connsiteX172" fmla="*/ 626367 w 1447874"/>
                <a:gd name="connsiteY172" fmla="*/ 325221 h 1445977"/>
                <a:gd name="connsiteX173" fmla="*/ 245350 w 1447874"/>
                <a:gd name="connsiteY173" fmla="*/ 212672 h 1445977"/>
                <a:gd name="connsiteX174" fmla="*/ 72815 w 1447874"/>
                <a:gd name="connsiteY174" fmla="*/ 263485 h 1445977"/>
                <a:gd name="connsiteX175" fmla="*/ 72815 w 1447874"/>
                <a:gd name="connsiteY175" fmla="*/ 375097 h 1445977"/>
                <a:gd name="connsiteX176" fmla="*/ 305584 w 1447874"/>
                <a:gd name="connsiteY176" fmla="*/ 296677 h 1445977"/>
                <a:gd name="connsiteX177" fmla="*/ 980947 w 1447874"/>
                <a:gd name="connsiteY177" fmla="*/ 156821 h 1445977"/>
                <a:gd name="connsiteX178" fmla="*/ 816223 w 1447874"/>
                <a:gd name="connsiteY178" fmla="*/ 212317 h 1445977"/>
                <a:gd name="connsiteX179" fmla="*/ 850111 w 1447874"/>
                <a:gd name="connsiteY179" fmla="*/ 304936 h 1445977"/>
                <a:gd name="connsiteX180" fmla="*/ 1029200 w 1447874"/>
                <a:gd name="connsiteY180" fmla="*/ 288698 h 1445977"/>
                <a:gd name="connsiteX181" fmla="*/ 764854 w 1447874"/>
                <a:gd name="connsiteY181" fmla="*/ 71918 h 1445977"/>
                <a:gd name="connsiteX182" fmla="*/ 787665 w 1447874"/>
                <a:gd name="connsiteY182" fmla="*/ 134262 h 1445977"/>
                <a:gd name="connsiteX183" fmla="*/ 952388 w 1447874"/>
                <a:gd name="connsiteY183" fmla="*/ 78767 h 1445977"/>
                <a:gd name="connsiteX184" fmla="*/ 949882 w 1447874"/>
                <a:gd name="connsiteY184" fmla="*/ 71918 h 1445977"/>
                <a:gd name="connsiteX185" fmla="*/ 563879 w 1447874"/>
                <a:gd name="connsiteY185" fmla="*/ 71918 h 1445977"/>
                <a:gd name="connsiteX186" fmla="*/ 576601 w 1447874"/>
                <a:gd name="connsiteY186" fmla="*/ 115117 h 1445977"/>
                <a:gd name="connsiteX187" fmla="*/ 320227 w 1447874"/>
                <a:gd name="connsiteY187" fmla="*/ 190620 h 1445977"/>
                <a:gd name="connsiteX188" fmla="*/ 378629 w 1447874"/>
                <a:gd name="connsiteY188" fmla="*/ 272068 h 1445977"/>
                <a:gd name="connsiteX189" fmla="*/ 720138 w 1447874"/>
                <a:gd name="connsiteY189" fmla="*/ 157012 h 1445977"/>
                <a:gd name="connsiteX190" fmla="*/ 696414 w 1447874"/>
                <a:gd name="connsiteY190" fmla="*/ 92171 h 1445977"/>
                <a:gd name="connsiteX191" fmla="*/ 751254 w 1447874"/>
                <a:gd name="connsiteY191" fmla="*/ 71918 h 1445977"/>
                <a:gd name="connsiteX192" fmla="*/ 72814 w 1447874"/>
                <a:gd name="connsiteY192" fmla="*/ 71918 h 1445977"/>
                <a:gd name="connsiteX193" fmla="*/ 72814 w 1447874"/>
                <a:gd name="connsiteY193" fmla="*/ 176622 h 1445977"/>
                <a:gd name="connsiteX194" fmla="*/ 428339 w 1447874"/>
                <a:gd name="connsiteY194" fmla="*/ 71918 h 1445977"/>
                <a:gd name="connsiteX195" fmla="*/ 1033580 w 1447874"/>
                <a:gd name="connsiteY195" fmla="*/ 71918 h 1445977"/>
                <a:gd name="connsiteX196" fmla="*/ 1110209 w 1447874"/>
                <a:gd name="connsiteY196" fmla="*/ 281353 h 1445977"/>
                <a:gd name="connsiteX197" fmla="*/ 1263343 w 1447874"/>
                <a:gd name="connsiteY197" fmla="*/ 267470 h 1445977"/>
                <a:gd name="connsiteX198" fmla="*/ 1274753 w 1447874"/>
                <a:gd name="connsiteY198" fmla="*/ 243604 h 1445977"/>
                <a:gd name="connsiteX199" fmla="*/ 1310495 w 1447874"/>
                <a:gd name="connsiteY199" fmla="*/ 263194 h 1445977"/>
                <a:gd name="connsiteX200" fmla="*/ 1359328 w 1447874"/>
                <a:gd name="connsiteY200" fmla="*/ 258767 h 1445977"/>
                <a:gd name="connsiteX201" fmla="*/ 1366569 w 1447874"/>
                <a:gd name="connsiteY201" fmla="*/ 321825 h 1445977"/>
                <a:gd name="connsiteX202" fmla="*/ 1325133 w 1447874"/>
                <a:gd name="connsiteY202" fmla="*/ 325581 h 1445977"/>
                <a:gd name="connsiteX203" fmla="*/ 1278073 w 1447874"/>
                <a:gd name="connsiteY203" fmla="*/ 424025 h 1445977"/>
                <a:gd name="connsiteX204" fmla="*/ 1353174 w 1447874"/>
                <a:gd name="connsiteY204" fmla="*/ 451110 h 1445977"/>
                <a:gd name="connsiteX205" fmla="*/ 1271476 w 1447874"/>
                <a:gd name="connsiteY205" fmla="*/ 722111 h 1445977"/>
                <a:gd name="connsiteX206" fmla="*/ 1368978 w 1447874"/>
                <a:gd name="connsiteY206" fmla="*/ 988598 h 1445977"/>
                <a:gd name="connsiteX207" fmla="*/ 1368978 w 1447874"/>
                <a:gd name="connsiteY207" fmla="*/ 71918 h 1445977"/>
                <a:gd name="connsiteX208" fmla="*/ 895 w 1447874"/>
                <a:gd name="connsiteY208" fmla="*/ 0 h 1445977"/>
                <a:gd name="connsiteX209" fmla="*/ 1440896 w 1447874"/>
                <a:gd name="connsiteY209" fmla="*/ 0 h 1445977"/>
                <a:gd name="connsiteX210" fmla="*/ 1440896 w 1447874"/>
                <a:gd name="connsiteY210" fmla="*/ 1092918 h 1445977"/>
                <a:gd name="connsiteX211" fmla="*/ 1447874 w 1447874"/>
                <a:gd name="connsiteY211" fmla="*/ 1094336 h 1445977"/>
                <a:gd name="connsiteX212" fmla="*/ 1440896 w 1447874"/>
                <a:gd name="connsiteY212" fmla="*/ 1139436 h 1445977"/>
                <a:gd name="connsiteX213" fmla="*/ 1440897 w 1447874"/>
                <a:gd name="connsiteY213" fmla="*/ 1440000 h 1445977"/>
                <a:gd name="connsiteX214" fmla="*/ 1055053 w 1447874"/>
                <a:gd name="connsiteY214" fmla="*/ 1440000 h 1445977"/>
                <a:gd name="connsiteX215" fmla="*/ 1053252 w 1447874"/>
                <a:gd name="connsiteY215" fmla="*/ 1445977 h 1445977"/>
                <a:gd name="connsiteX216" fmla="*/ 1036678 w 1447874"/>
                <a:gd name="connsiteY216" fmla="*/ 1440001 h 1445977"/>
                <a:gd name="connsiteX217" fmla="*/ 896 w 1447874"/>
                <a:gd name="connsiteY217" fmla="*/ 1440001 h 1445977"/>
                <a:gd name="connsiteX218" fmla="*/ 896 w 1447874"/>
                <a:gd name="connsiteY218" fmla="*/ 428091 h 1445977"/>
                <a:gd name="connsiteX219" fmla="*/ 0 w 1447874"/>
                <a:gd name="connsiteY219" fmla="*/ 427909 h 1445977"/>
                <a:gd name="connsiteX220" fmla="*/ 896 w 1447874"/>
                <a:gd name="connsiteY220" fmla="*/ 422122 h 144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1447874" h="1445977">
                  <a:moveTo>
                    <a:pt x="828084" y="1322833"/>
                  </a:moveTo>
                  <a:lnTo>
                    <a:pt x="844640" y="1368082"/>
                  </a:lnTo>
                  <a:lnTo>
                    <a:pt x="921374" y="1368082"/>
                  </a:lnTo>
                  <a:close/>
                  <a:moveTo>
                    <a:pt x="319474" y="1312559"/>
                  </a:moveTo>
                  <a:lnTo>
                    <a:pt x="72814" y="1322092"/>
                  </a:lnTo>
                  <a:lnTo>
                    <a:pt x="72815" y="1368082"/>
                  </a:lnTo>
                  <a:lnTo>
                    <a:pt x="330407" y="1368082"/>
                  </a:lnTo>
                  <a:close/>
                  <a:moveTo>
                    <a:pt x="697990" y="1297927"/>
                  </a:moveTo>
                  <a:lnTo>
                    <a:pt x="399057" y="1309482"/>
                  </a:lnTo>
                  <a:lnTo>
                    <a:pt x="410595" y="1368082"/>
                  </a:lnTo>
                  <a:lnTo>
                    <a:pt x="685814" y="1368082"/>
                  </a:lnTo>
                  <a:close/>
                  <a:moveTo>
                    <a:pt x="1017916" y="1285561"/>
                  </a:moveTo>
                  <a:lnTo>
                    <a:pt x="942647" y="1288471"/>
                  </a:lnTo>
                  <a:lnTo>
                    <a:pt x="1007549" y="1319951"/>
                  </a:lnTo>
                  <a:close/>
                  <a:moveTo>
                    <a:pt x="466848" y="1157537"/>
                  </a:moveTo>
                  <a:lnTo>
                    <a:pt x="425006" y="1245063"/>
                  </a:lnTo>
                  <a:lnTo>
                    <a:pt x="649835" y="1236373"/>
                  </a:lnTo>
                  <a:lnTo>
                    <a:pt x="487302" y="1157537"/>
                  </a:lnTo>
                  <a:close/>
                  <a:moveTo>
                    <a:pt x="369140" y="1157537"/>
                  </a:moveTo>
                  <a:lnTo>
                    <a:pt x="371515" y="1169597"/>
                  </a:lnTo>
                  <a:lnTo>
                    <a:pt x="377280" y="1157537"/>
                  </a:lnTo>
                  <a:close/>
                  <a:moveTo>
                    <a:pt x="72814" y="1157537"/>
                  </a:moveTo>
                  <a:lnTo>
                    <a:pt x="72814" y="1258678"/>
                  </a:lnTo>
                  <a:lnTo>
                    <a:pt x="307082" y="1249621"/>
                  </a:lnTo>
                  <a:lnTo>
                    <a:pt x="288953" y="1157537"/>
                  </a:lnTo>
                  <a:close/>
                  <a:moveTo>
                    <a:pt x="1157708" y="1099488"/>
                  </a:moveTo>
                  <a:lnTo>
                    <a:pt x="1150081" y="1124787"/>
                  </a:lnTo>
                  <a:lnTo>
                    <a:pt x="1183363" y="1215751"/>
                  </a:lnTo>
                  <a:lnTo>
                    <a:pt x="1341630" y="1209634"/>
                  </a:lnTo>
                  <a:lnTo>
                    <a:pt x="1345896" y="1272884"/>
                  </a:lnTo>
                  <a:lnTo>
                    <a:pt x="1206243" y="1278282"/>
                  </a:lnTo>
                  <a:lnTo>
                    <a:pt x="1217556" y="1309202"/>
                  </a:lnTo>
                  <a:lnTo>
                    <a:pt x="1150734" y="1333880"/>
                  </a:lnTo>
                  <a:lnTo>
                    <a:pt x="1131450" y="1281172"/>
                  </a:lnTo>
                  <a:lnTo>
                    <a:pt x="1102599" y="1282289"/>
                  </a:lnTo>
                  <a:lnTo>
                    <a:pt x="1076734" y="1368082"/>
                  </a:lnTo>
                  <a:lnTo>
                    <a:pt x="1368978" y="1368082"/>
                  </a:lnTo>
                  <a:lnTo>
                    <a:pt x="1368978" y="1142386"/>
                  </a:lnTo>
                  <a:close/>
                  <a:moveTo>
                    <a:pt x="824985" y="1031930"/>
                  </a:moveTo>
                  <a:lnTo>
                    <a:pt x="793055" y="1215911"/>
                  </a:lnTo>
                  <a:lnTo>
                    <a:pt x="821557" y="1229736"/>
                  </a:lnTo>
                  <a:lnTo>
                    <a:pt x="1037261" y="1221399"/>
                  </a:lnTo>
                  <a:lnTo>
                    <a:pt x="1069930" y="1113031"/>
                  </a:lnTo>
                  <a:lnTo>
                    <a:pt x="1057532" y="1079148"/>
                  </a:lnTo>
                  <a:lnTo>
                    <a:pt x="973095" y="1062002"/>
                  </a:lnTo>
                  <a:lnTo>
                    <a:pt x="961876" y="1085473"/>
                  </a:lnTo>
                  <a:lnTo>
                    <a:pt x="984743" y="1117363"/>
                  </a:lnTo>
                  <a:lnTo>
                    <a:pt x="926245" y="1162260"/>
                  </a:lnTo>
                  <a:lnTo>
                    <a:pt x="925600" y="1161360"/>
                  </a:lnTo>
                  <a:lnTo>
                    <a:pt x="901324" y="1212141"/>
                  </a:lnTo>
                  <a:lnTo>
                    <a:pt x="830352" y="1173238"/>
                  </a:lnTo>
                  <a:lnTo>
                    <a:pt x="871859" y="1086413"/>
                  </a:lnTo>
                  <a:lnTo>
                    <a:pt x="834124" y="1033785"/>
                  </a:lnTo>
                  <a:close/>
                  <a:moveTo>
                    <a:pt x="713356" y="1009264"/>
                  </a:moveTo>
                  <a:lnTo>
                    <a:pt x="736914" y="1073650"/>
                  </a:lnTo>
                  <a:lnTo>
                    <a:pt x="746905" y="1016077"/>
                  </a:lnTo>
                  <a:close/>
                  <a:moveTo>
                    <a:pt x="553267" y="976759"/>
                  </a:moveTo>
                  <a:lnTo>
                    <a:pt x="506679" y="1074213"/>
                  </a:lnTo>
                  <a:lnTo>
                    <a:pt x="575651" y="1074213"/>
                  </a:lnTo>
                  <a:lnTo>
                    <a:pt x="575651" y="1110461"/>
                  </a:lnTo>
                  <a:lnTo>
                    <a:pt x="686324" y="1164142"/>
                  </a:lnTo>
                  <a:lnTo>
                    <a:pt x="622940" y="990906"/>
                  </a:lnTo>
                  <a:close/>
                  <a:moveTo>
                    <a:pt x="1017370" y="969383"/>
                  </a:moveTo>
                  <a:lnTo>
                    <a:pt x="1001013" y="1003601"/>
                  </a:lnTo>
                  <a:lnTo>
                    <a:pt x="1032209" y="1009935"/>
                  </a:lnTo>
                  <a:close/>
                  <a:moveTo>
                    <a:pt x="72814" y="956492"/>
                  </a:moveTo>
                  <a:lnTo>
                    <a:pt x="72814" y="1074213"/>
                  </a:lnTo>
                  <a:lnTo>
                    <a:pt x="272547" y="1074213"/>
                  </a:lnTo>
                  <a:lnTo>
                    <a:pt x="268011" y="1051170"/>
                  </a:lnTo>
                  <a:lnTo>
                    <a:pt x="215560" y="1025730"/>
                  </a:lnTo>
                  <a:lnTo>
                    <a:pt x="185213" y="1067258"/>
                  </a:lnTo>
                  <a:lnTo>
                    <a:pt x="121784" y="1015718"/>
                  </a:lnTo>
                  <a:lnTo>
                    <a:pt x="140923" y="989527"/>
                  </a:lnTo>
                  <a:close/>
                  <a:moveTo>
                    <a:pt x="324398" y="930289"/>
                  </a:moveTo>
                  <a:lnTo>
                    <a:pt x="337089" y="994747"/>
                  </a:lnTo>
                  <a:lnTo>
                    <a:pt x="432887" y="1041212"/>
                  </a:lnTo>
                  <a:lnTo>
                    <a:pt x="471622" y="960182"/>
                  </a:lnTo>
                  <a:close/>
                  <a:moveTo>
                    <a:pt x="589801" y="900333"/>
                  </a:moveTo>
                  <a:lnTo>
                    <a:pt x="581184" y="918356"/>
                  </a:lnTo>
                  <a:lnTo>
                    <a:pt x="597617" y="921694"/>
                  </a:lnTo>
                  <a:close/>
                  <a:moveTo>
                    <a:pt x="1233665" y="847529"/>
                  </a:moveTo>
                  <a:lnTo>
                    <a:pt x="1175909" y="1039113"/>
                  </a:lnTo>
                  <a:lnTo>
                    <a:pt x="1368978" y="1078315"/>
                  </a:lnTo>
                  <a:lnTo>
                    <a:pt x="1368978" y="1040915"/>
                  </a:lnTo>
                  <a:lnTo>
                    <a:pt x="1312106" y="1061917"/>
                  </a:lnTo>
                  <a:close/>
                  <a:moveTo>
                    <a:pt x="649254" y="775963"/>
                  </a:moveTo>
                  <a:lnTo>
                    <a:pt x="637212" y="801154"/>
                  </a:lnTo>
                  <a:lnTo>
                    <a:pt x="688032" y="940052"/>
                  </a:lnTo>
                  <a:lnTo>
                    <a:pt x="757647" y="954187"/>
                  </a:lnTo>
                  <a:lnTo>
                    <a:pt x="761426" y="932402"/>
                  </a:lnTo>
                  <a:close/>
                  <a:moveTo>
                    <a:pt x="198354" y="697389"/>
                  </a:moveTo>
                  <a:lnTo>
                    <a:pt x="72814" y="734361"/>
                  </a:lnTo>
                  <a:lnTo>
                    <a:pt x="72814" y="941464"/>
                  </a:lnTo>
                  <a:lnTo>
                    <a:pt x="98866" y="879198"/>
                  </a:lnTo>
                  <a:lnTo>
                    <a:pt x="189443" y="923131"/>
                  </a:lnTo>
                  <a:lnTo>
                    <a:pt x="202324" y="905501"/>
                  </a:lnTo>
                  <a:lnTo>
                    <a:pt x="168037" y="898540"/>
                  </a:lnTo>
                  <a:lnTo>
                    <a:pt x="177648" y="836421"/>
                  </a:lnTo>
                  <a:lnTo>
                    <a:pt x="227730" y="846591"/>
                  </a:lnTo>
                  <a:close/>
                  <a:moveTo>
                    <a:pt x="1163303" y="664111"/>
                  </a:moveTo>
                  <a:lnTo>
                    <a:pt x="1060336" y="879505"/>
                  </a:lnTo>
                  <a:lnTo>
                    <a:pt x="1104195" y="999373"/>
                  </a:lnTo>
                  <a:lnTo>
                    <a:pt x="1187779" y="722116"/>
                  </a:lnTo>
                  <a:lnTo>
                    <a:pt x="1166817" y="664825"/>
                  </a:lnTo>
                  <a:close/>
                  <a:moveTo>
                    <a:pt x="495513" y="642630"/>
                  </a:moveTo>
                  <a:lnTo>
                    <a:pt x="331125" y="867584"/>
                  </a:lnTo>
                  <a:lnTo>
                    <a:pt x="499540" y="901780"/>
                  </a:lnTo>
                  <a:lnTo>
                    <a:pt x="550969" y="794199"/>
                  </a:lnTo>
                  <a:close/>
                  <a:moveTo>
                    <a:pt x="397197" y="638828"/>
                  </a:moveTo>
                  <a:lnTo>
                    <a:pt x="274147" y="675067"/>
                  </a:lnTo>
                  <a:lnTo>
                    <a:pt x="294644" y="779167"/>
                  </a:lnTo>
                  <a:close/>
                  <a:moveTo>
                    <a:pt x="894244" y="632861"/>
                  </a:moveTo>
                  <a:lnTo>
                    <a:pt x="844180" y="921331"/>
                  </a:lnTo>
                  <a:lnTo>
                    <a:pt x="886500" y="980350"/>
                  </a:lnTo>
                  <a:lnTo>
                    <a:pt x="919370" y="987024"/>
                  </a:lnTo>
                  <a:lnTo>
                    <a:pt x="978539" y="863249"/>
                  </a:lnTo>
                  <a:close/>
                  <a:moveTo>
                    <a:pt x="966939" y="624240"/>
                  </a:moveTo>
                  <a:lnTo>
                    <a:pt x="1021503" y="773371"/>
                  </a:lnTo>
                  <a:lnTo>
                    <a:pt x="1081659" y="647534"/>
                  </a:lnTo>
                  <a:close/>
                  <a:moveTo>
                    <a:pt x="743473" y="578866"/>
                  </a:moveTo>
                  <a:lnTo>
                    <a:pt x="685530" y="700076"/>
                  </a:lnTo>
                  <a:lnTo>
                    <a:pt x="779100" y="830569"/>
                  </a:lnTo>
                  <a:lnTo>
                    <a:pt x="820083" y="594422"/>
                  </a:lnTo>
                  <a:close/>
                  <a:moveTo>
                    <a:pt x="573935" y="544443"/>
                  </a:moveTo>
                  <a:lnTo>
                    <a:pt x="631790" y="625129"/>
                  </a:lnTo>
                  <a:lnTo>
                    <a:pt x="661829" y="562289"/>
                  </a:lnTo>
                  <a:close/>
                  <a:moveTo>
                    <a:pt x="234873" y="475599"/>
                  </a:moveTo>
                  <a:lnTo>
                    <a:pt x="257982" y="592965"/>
                  </a:lnTo>
                  <a:lnTo>
                    <a:pt x="456003" y="534647"/>
                  </a:lnTo>
                  <a:lnTo>
                    <a:pt x="450410" y="519362"/>
                  </a:lnTo>
                  <a:close/>
                  <a:moveTo>
                    <a:pt x="110004" y="450245"/>
                  </a:moveTo>
                  <a:lnTo>
                    <a:pt x="72814" y="462773"/>
                  </a:lnTo>
                  <a:lnTo>
                    <a:pt x="72814" y="647498"/>
                  </a:lnTo>
                  <a:lnTo>
                    <a:pt x="182189" y="615287"/>
                  </a:lnTo>
                  <a:lnTo>
                    <a:pt x="151346" y="458639"/>
                  </a:lnTo>
                  <a:close/>
                  <a:moveTo>
                    <a:pt x="1276912" y="426453"/>
                  </a:moveTo>
                  <a:lnTo>
                    <a:pt x="1212556" y="561078"/>
                  </a:lnTo>
                  <a:lnTo>
                    <a:pt x="1225589" y="596696"/>
                  </a:lnTo>
                  <a:close/>
                  <a:moveTo>
                    <a:pt x="817686" y="423620"/>
                  </a:moveTo>
                  <a:lnTo>
                    <a:pt x="771391" y="520465"/>
                  </a:lnTo>
                  <a:lnTo>
                    <a:pt x="830823" y="532533"/>
                  </a:lnTo>
                  <a:lnTo>
                    <a:pt x="839418" y="483015"/>
                  </a:lnTo>
                  <a:close/>
                  <a:moveTo>
                    <a:pt x="387281" y="410613"/>
                  </a:moveTo>
                  <a:lnTo>
                    <a:pt x="278803" y="420448"/>
                  </a:lnTo>
                  <a:lnTo>
                    <a:pt x="414021" y="447904"/>
                  </a:lnTo>
                  <a:close/>
                  <a:moveTo>
                    <a:pt x="576502" y="393456"/>
                  </a:moveTo>
                  <a:lnTo>
                    <a:pt x="472437" y="402893"/>
                  </a:lnTo>
                  <a:lnTo>
                    <a:pt x="479232" y="412369"/>
                  </a:lnTo>
                  <a:lnTo>
                    <a:pt x="493089" y="407251"/>
                  </a:lnTo>
                  <a:lnTo>
                    <a:pt x="511350" y="457164"/>
                  </a:lnTo>
                  <a:lnTo>
                    <a:pt x="520165" y="469456"/>
                  </a:lnTo>
                  <a:lnTo>
                    <a:pt x="520864" y="469597"/>
                  </a:lnTo>
                  <a:close/>
                  <a:moveTo>
                    <a:pt x="750060" y="377721"/>
                  </a:moveTo>
                  <a:lnTo>
                    <a:pt x="684770" y="383641"/>
                  </a:lnTo>
                  <a:lnTo>
                    <a:pt x="608895" y="487471"/>
                  </a:lnTo>
                  <a:lnTo>
                    <a:pt x="689748" y="503888"/>
                  </a:lnTo>
                  <a:close/>
                  <a:moveTo>
                    <a:pt x="1051763" y="350367"/>
                  </a:moveTo>
                  <a:lnTo>
                    <a:pt x="904687" y="363703"/>
                  </a:lnTo>
                  <a:lnTo>
                    <a:pt x="939603" y="371501"/>
                  </a:lnTo>
                  <a:lnTo>
                    <a:pt x="918647" y="492251"/>
                  </a:lnTo>
                  <a:lnTo>
                    <a:pt x="941617" y="555029"/>
                  </a:lnTo>
                  <a:lnTo>
                    <a:pt x="1109578" y="589133"/>
                  </a:lnTo>
                  <a:lnTo>
                    <a:pt x="1126314" y="554123"/>
                  </a:lnTo>
                  <a:close/>
                  <a:moveTo>
                    <a:pt x="1231507" y="334070"/>
                  </a:moveTo>
                  <a:lnTo>
                    <a:pt x="1132773" y="343022"/>
                  </a:lnTo>
                  <a:lnTo>
                    <a:pt x="1173724" y="454945"/>
                  </a:lnTo>
                  <a:close/>
                  <a:moveTo>
                    <a:pt x="763593" y="275775"/>
                  </a:moveTo>
                  <a:lnTo>
                    <a:pt x="734632" y="315406"/>
                  </a:lnTo>
                  <a:lnTo>
                    <a:pt x="776697" y="311593"/>
                  </a:lnTo>
                  <a:close/>
                  <a:moveTo>
                    <a:pt x="673810" y="260297"/>
                  </a:moveTo>
                  <a:lnTo>
                    <a:pt x="429265" y="342685"/>
                  </a:lnTo>
                  <a:lnTo>
                    <a:pt x="429539" y="343067"/>
                  </a:lnTo>
                  <a:lnTo>
                    <a:pt x="626367" y="325221"/>
                  </a:lnTo>
                  <a:close/>
                  <a:moveTo>
                    <a:pt x="245350" y="212672"/>
                  </a:moveTo>
                  <a:lnTo>
                    <a:pt x="72815" y="263485"/>
                  </a:lnTo>
                  <a:lnTo>
                    <a:pt x="72815" y="375097"/>
                  </a:lnTo>
                  <a:lnTo>
                    <a:pt x="305584" y="296677"/>
                  </a:lnTo>
                  <a:close/>
                  <a:moveTo>
                    <a:pt x="980947" y="156821"/>
                  </a:moveTo>
                  <a:lnTo>
                    <a:pt x="816223" y="212317"/>
                  </a:lnTo>
                  <a:lnTo>
                    <a:pt x="850111" y="304936"/>
                  </a:lnTo>
                  <a:lnTo>
                    <a:pt x="1029200" y="288698"/>
                  </a:lnTo>
                  <a:close/>
                  <a:moveTo>
                    <a:pt x="764854" y="71918"/>
                  </a:moveTo>
                  <a:lnTo>
                    <a:pt x="787665" y="134262"/>
                  </a:lnTo>
                  <a:lnTo>
                    <a:pt x="952388" y="78767"/>
                  </a:lnTo>
                  <a:lnTo>
                    <a:pt x="949882" y="71918"/>
                  </a:lnTo>
                  <a:close/>
                  <a:moveTo>
                    <a:pt x="563879" y="71918"/>
                  </a:moveTo>
                  <a:lnTo>
                    <a:pt x="576601" y="115117"/>
                  </a:lnTo>
                  <a:lnTo>
                    <a:pt x="320227" y="190620"/>
                  </a:lnTo>
                  <a:lnTo>
                    <a:pt x="378629" y="272068"/>
                  </a:lnTo>
                  <a:lnTo>
                    <a:pt x="720138" y="157012"/>
                  </a:lnTo>
                  <a:lnTo>
                    <a:pt x="696414" y="92171"/>
                  </a:lnTo>
                  <a:lnTo>
                    <a:pt x="751254" y="71918"/>
                  </a:lnTo>
                  <a:close/>
                  <a:moveTo>
                    <a:pt x="72814" y="71918"/>
                  </a:moveTo>
                  <a:lnTo>
                    <a:pt x="72814" y="176622"/>
                  </a:lnTo>
                  <a:lnTo>
                    <a:pt x="428339" y="71918"/>
                  </a:lnTo>
                  <a:close/>
                  <a:moveTo>
                    <a:pt x="1033580" y="71918"/>
                  </a:moveTo>
                  <a:lnTo>
                    <a:pt x="1110209" y="281353"/>
                  </a:lnTo>
                  <a:lnTo>
                    <a:pt x="1263343" y="267470"/>
                  </a:lnTo>
                  <a:lnTo>
                    <a:pt x="1274753" y="243604"/>
                  </a:lnTo>
                  <a:lnTo>
                    <a:pt x="1310495" y="263194"/>
                  </a:lnTo>
                  <a:lnTo>
                    <a:pt x="1359328" y="258767"/>
                  </a:lnTo>
                  <a:lnTo>
                    <a:pt x="1366569" y="321825"/>
                  </a:lnTo>
                  <a:lnTo>
                    <a:pt x="1325133" y="325581"/>
                  </a:lnTo>
                  <a:lnTo>
                    <a:pt x="1278073" y="424025"/>
                  </a:lnTo>
                  <a:lnTo>
                    <a:pt x="1353174" y="451110"/>
                  </a:lnTo>
                  <a:lnTo>
                    <a:pt x="1271476" y="722111"/>
                  </a:lnTo>
                  <a:lnTo>
                    <a:pt x="1368978" y="988598"/>
                  </a:lnTo>
                  <a:lnTo>
                    <a:pt x="1368978" y="71918"/>
                  </a:lnTo>
                  <a:close/>
                  <a:moveTo>
                    <a:pt x="895" y="0"/>
                  </a:moveTo>
                  <a:lnTo>
                    <a:pt x="1440896" y="0"/>
                  </a:lnTo>
                  <a:lnTo>
                    <a:pt x="1440896" y="1092918"/>
                  </a:lnTo>
                  <a:lnTo>
                    <a:pt x="1447874" y="1094336"/>
                  </a:lnTo>
                  <a:lnTo>
                    <a:pt x="1440896" y="1139436"/>
                  </a:lnTo>
                  <a:lnTo>
                    <a:pt x="1440897" y="1440000"/>
                  </a:lnTo>
                  <a:lnTo>
                    <a:pt x="1055053" y="1440000"/>
                  </a:lnTo>
                  <a:lnTo>
                    <a:pt x="1053252" y="1445977"/>
                  </a:lnTo>
                  <a:lnTo>
                    <a:pt x="1036678" y="1440001"/>
                  </a:lnTo>
                  <a:lnTo>
                    <a:pt x="896" y="1440001"/>
                  </a:lnTo>
                  <a:lnTo>
                    <a:pt x="896" y="428091"/>
                  </a:lnTo>
                  <a:lnTo>
                    <a:pt x="0" y="427909"/>
                  </a:lnTo>
                  <a:lnTo>
                    <a:pt x="896" y="4221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Right"/>
              <a:lightRig rig="soft" dir="t"/>
            </a:scene3d>
            <a:sp3d prstMaterial="plastic"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xmlns="" id="{EBE43176-1C61-4556-B87F-38C97DC1624D}"/>
                </a:ext>
              </a:extLst>
            </p:cNvPr>
            <p:cNvSpPr/>
            <p:nvPr/>
          </p:nvSpPr>
          <p:spPr>
            <a:xfrm>
              <a:off x="4501632" y="3072823"/>
              <a:ext cx="1447874" cy="1445977"/>
            </a:xfrm>
            <a:custGeom>
              <a:avLst/>
              <a:gdLst>
                <a:gd name="connsiteX0" fmla="*/ 828084 w 1447874"/>
                <a:gd name="connsiteY0" fmla="*/ 1322833 h 1445977"/>
                <a:gd name="connsiteX1" fmla="*/ 844640 w 1447874"/>
                <a:gd name="connsiteY1" fmla="*/ 1368082 h 1445977"/>
                <a:gd name="connsiteX2" fmla="*/ 921374 w 1447874"/>
                <a:gd name="connsiteY2" fmla="*/ 1368082 h 1445977"/>
                <a:gd name="connsiteX3" fmla="*/ 319474 w 1447874"/>
                <a:gd name="connsiteY3" fmla="*/ 1312559 h 1445977"/>
                <a:gd name="connsiteX4" fmla="*/ 72814 w 1447874"/>
                <a:gd name="connsiteY4" fmla="*/ 1322092 h 1445977"/>
                <a:gd name="connsiteX5" fmla="*/ 72815 w 1447874"/>
                <a:gd name="connsiteY5" fmla="*/ 1368082 h 1445977"/>
                <a:gd name="connsiteX6" fmla="*/ 330407 w 1447874"/>
                <a:gd name="connsiteY6" fmla="*/ 1368082 h 1445977"/>
                <a:gd name="connsiteX7" fmla="*/ 697990 w 1447874"/>
                <a:gd name="connsiteY7" fmla="*/ 1297927 h 1445977"/>
                <a:gd name="connsiteX8" fmla="*/ 399057 w 1447874"/>
                <a:gd name="connsiteY8" fmla="*/ 1309482 h 1445977"/>
                <a:gd name="connsiteX9" fmla="*/ 410595 w 1447874"/>
                <a:gd name="connsiteY9" fmla="*/ 1368082 h 1445977"/>
                <a:gd name="connsiteX10" fmla="*/ 685814 w 1447874"/>
                <a:gd name="connsiteY10" fmla="*/ 1368082 h 1445977"/>
                <a:gd name="connsiteX11" fmla="*/ 1017916 w 1447874"/>
                <a:gd name="connsiteY11" fmla="*/ 1285561 h 1445977"/>
                <a:gd name="connsiteX12" fmla="*/ 942647 w 1447874"/>
                <a:gd name="connsiteY12" fmla="*/ 1288471 h 1445977"/>
                <a:gd name="connsiteX13" fmla="*/ 1007549 w 1447874"/>
                <a:gd name="connsiteY13" fmla="*/ 1319951 h 1445977"/>
                <a:gd name="connsiteX14" fmla="*/ 466848 w 1447874"/>
                <a:gd name="connsiteY14" fmla="*/ 1157537 h 1445977"/>
                <a:gd name="connsiteX15" fmla="*/ 425006 w 1447874"/>
                <a:gd name="connsiteY15" fmla="*/ 1245063 h 1445977"/>
                <a:gd name="connsiteX16" fmla="*/ 649835 w 1447874"/>
                <a:gd name="connsiteY16" fmla="*/ 1236373 h 1445977"/>
                <a:gd name="connsiteX17" fmla="*/ 487302 w 1447874"/>
                <a:gd name="connsiteY17" fmla="*/ 1157537 h 1445977"/>
                <a:gd name="connsiteX18" fmla="*/ 369140 w 1447874"/>
                <a:gd name="connsiteY18" fmla="*/ 1157537 h 1445977"/>
                <a:gd name="connsiteX19" fmla="*/ 371515 w 1447874"/>
                <a:gd name="connsiteY19" fmla="*/ 1169597 h 1445977"/>
                <a:gd name="connsiteX20" fmla="*/ 377280 w 1447874"/>
                <a:gd name="connsiteY20" fmla="*/ 1157537 h 1445977"/>
                <a:gd name="connsiteX21" fmla="*/ 72814 w 1447874"/>
                <a:gd name="connsiteY21" fmla="*/ 1157537 h 1445977"/>
                <a:gd name="connsiteX22" fmla="*/ 72814 w 1447874"/>
                <a:gd name="connsiteY22" fmla="*/ 1258678 h 1445977"/>
                <a:gd name="connsiteX23" fmla="*/ 307082 w 1447874"/>
                <a:gd name="connsiteY23" fmla="*/ 1249621 h 1445977"/>
                <a:gd name="connsiteX24" fmla="*/ 288953 w 1447874"/>
                <a:gd name="connsiteY24" fmla="*/ 1157537 h 1445977"/>
                <a:gd name="connsiteX25" fmla="*/ 1157708 w 1447874"/>
                <a:gd name="connsiteY25" fmla="*/ 1099488 h 1445977"/>
                <a:gd name="connsiteX26" fmla="*/ 1150081 w 1447874"/>
                <a:gd name="connsiteY26" fmla="*/ 1124787 h 1445977"/>
                <a:gd name="connsiteX27" fmla="*/ 1183363 w 1447874"/>
                <a:gd name="connsiteY27" fmla="*/ 1215751 h 1445977"/>
                <a:gd name="connsiteX28" fmla="*/ 1341630 w 1447874"/>
                <a:gd name="connsiteY28" fmla="*/ 1209634 h 1445977"/>
                <a:gd name="connsiteX29" fmla="*/ 1345896 w 1447874"/>
                <a:gd name="connsiteY29" fmla="*/ 1272884 h 1445977"/>
                <a:gd name="connsiteX30" fmla="*/ 1206243 w 1447874"/>
                <a:gd name="connsiteY30" fmla="*/ 1278282 h 1445977"/>
                <a:gd name="connsiteX31" fmla="*/ 1217556 w 1447874"/>
                <a:gd name="connsiteY31" fmla="*/ 1309202 h 1445977"/>
                <a:gd name="connsiteX32" fmla="*/ 1150734 w 1447874"/>
                <a:gd name="connsiteY32" fmla="*/ 1333880 h 1445977"/>
                <a:gd name="connsiteX33" fmla="*/ 1131450 w 1447874"/>
                <a:gd name="connsiteY33" fmla="*/ 1281172 h 1445977"/>
                <a:gd name="connsiteX34" fmla="*/ 1102599 w 1447874"/>
                <a:gd name="connsiteY34" fmla="*/ 1282289 h 1445977"/>
                <a:gd name="connsiteX35" fmla="*/ 1076734 w 1447874"/>
                <a:gd name="connsiteY35" fmla="*/ 1368082 h 1445977"/>
                <a:gd name="connsiteX36" fmla="*/ 1368978 w 1447874"/>
                <a:gd name="connsiteY36" fmla="*/ 1368082 h 1445977"/>
                <a:gd name="connsiteX37" fmla="*/ 1368978 w 1447874"/>
                <a:gd name="connsiteY37" fmla="*/ 1142386 h 1445977"/>
                <a:gd name="connsiteX38" fmla="*/ 824985 w 1447874"/>
                <a:gd name="connsiteY38" fmla="*/ 1031930 h 1445977"/>
                <a:gd name="connsiteX39" fmla="*/ 793055 w 1447874"/>
                <a:gd name="connsiteY39" fmla="*/ 1215911 h 1445977"/>
                <a:gd name="connsiteX40" fmla="*/ 821557 w 1447874"/>
                <a:gd name="connsiteY40" fmla="*/ 1229736 h 1445977"/>
                <a:gd name="connsiteX41" fmla="*/ 1037261 w 1447874"/>
                <a:gd name="connsiteY41" fmla="*/ 1221399 h 1445977"/>
                <a:gd name="connsiteX42" fmla="*/ 1069930 w 1447874"/>
                <a:gd name="connsiteY42" fmla="*/ 1113031 h 1445977"/>
                <a:gd name="connsiteX43" fmla="*/ 1057532 w 1447874"/>
                <a:gd name="connsiteY43" fmla="*/ 1079148 h 1445977"/>
                <a:gd name="connsiteX44" fmla="*/ 973095 w 1447874"/>
                <a:gd name="connsiteY44" fmla="*/ 1062002 h 1445977"/>
                <a:gd name="connsiteX45" fmla="*/ 961876 w 1447874"/>
                <a:gd name="connsiteY45" fmla="*/ 1085473 h 1445977"/>
                <a:gd name="connsiteX46" fmla="*/ 984743 w 1447874"/>
                <a:gd name="connsiteY46" fmla="*/ 1117363 h 1445977"/>
                <a:gd name="connsiteX47" fmla="*/ 926245 w 1447874"/>
                <a:gd name="connsiteY47" fmla="*/ 1162260 h 1445977"/>
                <a:gd name="connsiteX48" fmla="*/ 925600 w 1447874"/>
                <a:gd name="connsiteY48" fmla="*/ 1161360 h 1445977"/>
                <a:gd name="connsiteX49" fmla="*/ 901324 w 1447874"/>
                <a:gd name="connsiteY49" fmla="*/ 1212141 h 1445977"/>
                <a:gd name="connsiteX50" fmla="*/ 830352 w 1447874"/>
                <a:gd name="connsiteY50" fmla="*/ 1173238 h 1445977"/>
                <a:gd name="connsiteX51" fmla="*/ 871859 w 1447874"/>
                <a:gd name="connsiteY51" fmla="*/ 1086413 h 1445977"/>
                <a:gd name="connsiteX52" fmla="*/ 834124 w 1447874"/>
                <a:gd name="connsiteY52" fmla="*/ 1033785 h 1445977"/>
                <a:gd name="connsiteX53" fmla="*/ 713356 w 1447874"/>
                <a:gd name="connsiteY53" fmla="*/ 1009264 h 1445977"/>
                <a:gd name="connsiteX54" fmla="*/ 736914 w 1447874"/>
                <a:gd name="connsiteY54" fmla="*/ 1073650 h 1445977"/>
                <a:gd name="connsiteX55" fmla="*/ 746905 w 1447874"/>
                <a:gd name="connsiteY55" fmla="*/ 1016077 h 1445977"/>
                <a:gd name="connsiteX56" fmla="*/ 553267 w 1447874"/>
                <a:gd name="connsiteY56" fmla="*/ 976759 h 1445977"/>
                <a:gd name="connsiteX57" fmla="*/ 506679 w 1447874"/>
                <a:gd name="connsiteY57" fmla="*/ 1074213 h 1445977"/>
                <a:gd name="connsiteX58" fmla="*/ 575651 w 1447874"/>
                <a:gd name="connsiteY58" fmla="*/ 1074213 h 1445977"/>
                <a:gd name="connsiteX59" fmla="*/ 575651 w 1447874"/>
                <a:gd name="connsiteY59" fmla="*/ 1110461 h 1445977"/>
                <a:gd name="connsiteX60" fmla="*/ 686324 w 1447874"/>
                <a:gd name="connsiteY60" fmla="*/ 1164142 h 1445977"/>
                <a:gd name="connsiteX61" fmla="*/ 622940 w 1447874"/>
                <a:gd name="connsiteY61" fmla="*/ 990906 h 1445977"/>
                <a:gd name="connsiteX62" fmla="*/ 1017370 w 1447874"/>
                <a:gd name="connsiteY62" fmla="*/ 969383 h 1445977"/>
                <a:gd name="connsiteX63" fmla="*/ 1001013 w 1447874"/>
                <a:gd name="connsiteY63" fmla="*/ 1003601 h 1445977"/>
                <a:gd name="connsiteX64" fmla="*/ 1032209 w 1447874"/>
                <a:gd name="connsiteY64" fmla="*/ 1009935 h 1445977"/>
                <a:gd name="connsiteX65" fmla="*/ 72814 w 1447874"/>
                <a:gd name="connsiteY65" fmla="*/ 956492 h 1445977"/>
                <a:gd name="connsiteX66" fmla="*/ 72814 w 1447874"/>
                <a:gd name="connsiteY66" fmla="*/ 1074213 h 1445977"/>
                <a:gd name="connsiteX67" fmla="*/ 272547 w 1447874"/>
                <a:gd name="connsiteY67" fmla="*/ 1074213 h 1445977"/>
                <a:gd name="connsiteX68" fmla="*/ 268011 w 1447874"/>
                <a:gd name="connsiteY68" fmla="*/ 1051170 h 1445977"/>
                <a:gd name="connsiteX69" fmla="*/ 215560 w 1447874"/>
                <a:gd name="connsiteY69" fmla="*/ 1025730 h 1445977"/>
                <a:gd name="connsiteX70" fmla="*/ 185213 w 1447874"/>
                <a:gd name="connsiteY70" fmla="*/ 1067258 h 1445977"/>
                <a:gd name="connsiteX71" fmla="*/ 121784 w 1447874"/>
                <a:gd name="connsiteY71" fmla="*/ 1015718 h 1445977"/>
                <a:gd name="connsiteX72" fmla="*/ 140923 w 1447874"/>
                <a:gd name="connsiteY72" fmla="*/ 989527 h 1445977"/>
                <a:gd name="connsiteX73" fmla="*/ 324398 w 1447874"/>
                <a:gd name="connsiteY73" fmla="*/ 930289 h 1445977"/>
                <a:gd name="connsiteX74" fmla="*/ 337089 w 1447874"/>
                <a:gd name="connsiteY74" fmla="*/ 994747 h 1445977"/>
                <a:gd name="connsiteX75" fmla="*/ 432887 w 1447874"/>
                <a:gd name="connsiteY75" fmla="*/ 1041212 h 1445977"/>
                <a:gd name="connsiteX76" fmla="*/ 471622 w 1447874"/>
                <a:gd name="connsiteY76" fmla="*/ 960182 h 1445977"/>
                <a:gd name="connsiteX77" fmla="*/ 589801 w 1447874"/>
                <a:gd name="connsiteY77" fmla="*/ 900333 h 1445977"/>
                <a:gd name="connsiteX78" fmla="*/ 581184 w 1447874"/>
                <a:gd name="connsiteY78" fmla="*/ 918356 h 1445977"/>
                <a:gd name="connsiteX79" fmla="*/ 597617 w 1447874"/>
                <a:gd name="connsiteY79" fmla="*/ 921694 h 1445977"/>
                <a:gd name="connsiteX80" fmla="*/ 1233665 w 1447874"/>
                <a:gd name="connsiteY80" fmla="*/ 847529 h 1445977"/>
                <a:gd name="connsiteX81" fmla="*/ 1175909 w 1447874"/>
                <a:gd name="connsiteY81" fmla="*/ 1039113 h 1445977"/>
                <a:gd name="connsiteX82" fmla="*/ 1368978 w 1447874"/>
                <a:gd name="connsiteY82" fmla="*/ 1078315 h 1445977"/>
                <a:gd name="connsiteX83" fmla="*/ 1368978 w 1447874"/>
                <a:gd name="connsiteY83" fmla="*/ 1040915 h 1445977"/>
                <a:gd name="connsiteX84" fmla="*/ 1312106 w 1447874"/>
                <a:gd name="connsiteY84" fmla="*/ 1061917 h 1445977"/>
                <a:gd name="connsiteX85" fmla="*/ 649254 w 1447874"/>
                <a:gd name="connsiteY85" fmla="*/ 775963 h 1445977"/>
                <a:gd name="connsiteX86" fmla="*/ 637212 w 1447874"/>
                <a:gd name="connsiteY86" fmla="*/ 801154 h 1445977"/>
                <a:gd name="connsiteX87" fmla="*/ 688032 w 1447874"/>
                <a:gd name="connsiteY87" fmla="*/ 940052 h 1445977"/>
                <a:gd name="connsiteX88" fmla="*/ 757647 w 1447874"/>
                <a:gd name="connsiteY88" fmla="*/ 954187 h 1445977"/>
                <a:gd name="connsiteX89" fmla="*/ 761426 w 1447874"/>
                <a:gd name="connsiteY89" fmla="*/ 932402 h 1445977"/>
                <a:gd name="connsiteX90" fmla="*/ 198354 w 1447874"/>
                <a:gd name="connsiteY90" fmla="*/ 697389 h 1445977"/>
                <a:gd name="connsiteX91" fmla="*/ 72814 w 1447874"/>
                <a:gd name="connsiteY91" fmla="*/ 734361 h 1445977"/>
                <a:gd name="connsiteX92" fmla="*/ 72814 w 1447874"/>
                <a:gd name="connsiteY92" fmla="*/ 941464 h 1445977"/>
                <a:gd name="connsiteX93" fmla="*/ 98866 w 1447874"/>
                <a:gd name="connsiteY93" fmla="*/ 879198 h 1445977"/>
                <a:gd name="connsiteX94" fmla="*/ 189443 w 1447874"/>
                <a:gd name="connsiteY94" fmla="*/ 923131 h 1445977"/>
                <a:gd name="connsiteX95" fmla="*/ 202324 w 1447874"/>
                <a:gd name="connsiteY95" fmla="*/ 905501 h 1445977"/>
                <a:gd name="connsiteX96" fmla="*/ 168037 w 1447874"/>
                <a:gd name="connsiteY96" fmla="*/ 898540 h 1445977"/>
                <a:gd name="connsiteX97" fmla="*/ 177648 w 1447874"/>
                <a:gd name="connsiteY97" fmla="*/ 836421 h 1445977"/>
                <a:gd name="connsiteX98" fmla="*/ 227730 w 1447874"/>
                <a:gd name="connsiteY98" fmla="*/ 846591 h 1445977"/>
                <a:gd name="connsiteX99" fmla="*/ 1163303 w 1447874"/>
                <a:gd name="connsiteY99" fmla="*/ 664111 h 1445977"/>
                <a:gd name="connsiteX100" fmla="*/ 1060336 w 1447874"/>
                <a:gd name="connsiteY100" fmla="*/ 879505 h 1445977"/>
                <a:gd name="connsiteX101" fmla="*/ 1104195 w 1447874"/>
                <a:gd name="connsiteY101" fmla="*/ 999373 h 1445977"/>
                <a:gd name="connsiteX102" fmla="*/ 1187779 w 1447874"/>
                <a:gd name="connsiteY102" fmla="*/ 722116 h 1445977"/>
                <a:gd name="connsiteX103" fmla="*/ 1166817 w 1447874"/>
                <a:gd name="connsiteY103" fmla="*/ 664825 h 1445977"/>
                <a:gd name="connsiteX104" fmla="*/ 495513 w 1447874"/>
                <a:gd name="connsiteY104" fmla="*/ 642630 h 1445977"/>
                <a:gd name="connsiteX105" fmla="*/ 331125 w 1447874"/>
                <a:gd name="connsiteY105" fmla="*/ 867584 h 1445977"/>
                <a:gd name="connsiteX106" fmla="*/ 499540 w 1447874"/>
                <a:gd name="connsiteY106" fmla="*/ 901780 h 1445977"/>
                <a:gd name="connsiteX107" fmla="*/ 550969 w 1447874"/>
                <a:gd name="connsiteY107" fmla="*/ 794199 h 1445977"/>
                <a:gd name="connsiteX108" fmla="*/ 397197 w 1447874"/>
                <a:gd name="connsiteY108" fmla="*/ 638828 h 1445977"/>
                <a:gd name="connsiteX109" fmla="*/ 274147 w 1447874"/>
                <a:gd name="connsiteY109" fmla="*/ 675067 h 1445977"/>
                <a:gd name="connsiteX110" fmla="*/ 294644 w 1447874"/>
                <a:gd name="connsiteY110" fmla="*/ 779167 h 1445977"/>
                <a:gd name="connsiteX111" fmla="*/ 894244 w 1447874"/>
                <a:gd name="connsiteY111" fmla="*/ 632861 h 1445977"/>
                <a:gd name="connsiteX112" fmla="*/ 844180 w 1447874"/>
                <a:gd name="connsiteY112" fmla="*/ 921331 h 1445977"/>
                <a:gd name="connsiteX113" fmla="*/ 886500 w 1447874"/>
                <a:gd name="connsiteY113" fmla="*/ 980350 h 1445977"/>
                <a:gd name="connsiteX114" fmla="*/ 919370 w 1447874"/>
                <a:gd name="connsiteY114" fmla="*/ 987024 h 1445977"/>
                <a:gd name="connsiteX115" fmla="*/ 978539 w 1447874"/>
                <a:gd name="connsiteY115" fmla="*/ 863249 h 1445977"/>
                <a:gd name="connsiteX116" fmla="*/ 966939 w 1447874"/>
                <a:gd name="connsiteY116" fmla="*/ 624240 h 1445977"/>
                <a:gd name="connsiteX117" fmla="*/ 1021503 w 1447874"/>
                <a:gd name="connsiteY117" fmla="*/ 773371 h 1445977"/>
                <a:gd name="connsiteX118" fmla="*/ 1081659 w 1447874"/>
                <a:gd name="connsiteY118" fmla="*/ 647534 h 1445977"/>
                <a:gd name="connsiteX119" fmla="*/ 743473 w 1447874"/>
                <a:gd name="connsiteY119" fmla="*/ 578866 h 1445977"/>
                <a:gd name="connsiteX120" fmla="*/ 685530 w 1447874"/>
                <a:gd name="connsiteY120" fmla="*/ 700076 h 1445977"/>
                <a:gd name="connsiteX121" fmla="*/ 779100 w 1447874"/>
                <a:gd name="connsiteY121" fmla="*/ 830569 h 1445977"/>
                <a:gd name="connsiteX122" fmla="*/ 820083 w 1447874"/>
                <a:gd name="connsiteY122" fmla="*/ 594422 h 1445977"/>
                <a:gd name="connsiteX123" fmla="*/ 573935 w 1447874"/>
                <a:gd name="connsiteY123" fmla="*/ 544443 h 1445977"/>
                <a:gd name="connsiteX124" fmla="*/ 631790 w 1447874"/>
                <a:gd name="connsiteY124" fmla="*/ 625129 h 1445977"/>
                <a:gd name="connsiteX125" fmla="*/ 661829 w 1447874"/>
                <a:gd name="connsiteY125" fmla="*/ 562289 h 1445977"/>
                <a:gd name="connsiteX126" fmla="*/ 234873 w 1447874"/>
                <a:gd name="connsiteY126" fmla="*/ 475599 h 1445977"/>
                <a:gd name="connsiteX127" fmla="*/ 257982 w 1447874"/>
                <a:gd name="connsiteY127" fmla="*/ 592965 h 1445977"/>
                <a:gd name="connsiteX128" fmla="*/ 456003 w 1447874"/>
                <a:gd name="connsiteY128" fmla="*/ 534647 h 1445977"/>
                <a:gd name="connsiteX129" fmla="*/ 450410 w 1447874"/>
                <a:gd name="connsiteY129" fmla="*/ 519362 h 1445977"/>
                <a:gd name="connsiteX130" fmla="*/ 110004 w 1447874"/>
                <a:gd name="connsiteY130" fmla="*/ 450245 h 1445977"/>
                <a:gd name="connsiteX131" fmla="*/ 72814 w 1447874"/>
                <a:gd name="connsiteY131" fmla="*/ 462773 h 1445977"/>
                <a:gd name="connsiteX132" fmla="*/ 72814 w 1447874"/>
                <a:gd name="connsiteY132" fmla="*/ 647498 h 1445977"/>
                <a:gd name="connsiteX133" fmla="*/ 182189 w 1447874"/>
                <a:gd name="connsiteY133" fmla="*/ 615287 h 1445977"/>
                <a:gd name="connsiteX134" fmla="*/ 151346 w 1447874"/>
                <a:gd name="connsiteY134" fmla="*/ 458639 h 1445977"/>
                <a:gd name="connsiteX135" fmla="*/ 1276912 w 1447874"/>
                <a:gd name="connsiteY135" fmla="*/ 426453 h 1445977"/>
                <a:gd name="connsiteX136" fmla="*/ 1212556 w 1447874"/>
                <a:gd name="connsiteY136" fmla="*/ 561078 h 1445977"/>
                <a:gd name="connsiteX137" fmla="*/ 1225589 w 1447874"/>
                <a:gd name="connsiteY137" fmla="*/ 596696 h 1445977"/>
                <a:gd name="connsiteX138" fmla="*/ 817686 w 1447874"/>
                <a:gd name="connsiteY138" fmla="*/ 423620 h 1445977"/>
                <a:gd name="connsiteX139" fmla="*/ 771391 w 1447874"/>
                <a:gd name="connsiteY139" fmla="*/ 520465 h 1445977"/>
                <a:gd name="connsiteX140" fmla="*/ 830823 w 1447874"/>
                <a:gd name="connsiteY140" fmla="*/ 532533 h 1445977"/>
                <a:gd name="connsiteX141" fmla="*/ 839418 w 1447874"/>
                <a:gd name="connsiteY141" fmla="*/ 483015 h 1445977"/>
                <a:gd name="connsiteX142" fmla="*/ 387281 w 1447874"/>
                <a:gd name="connsiteY142" fmla="*/ 410613 h 1445977"/>
                <a:gd name="connsiteX143" fmla="*/ 278803 w 1447874"/>
                <a:gd name="connsiteY143" fmla="*/ 420448 h 1445977"/>
                <a:gd name="connsiteX144" fmla="*/ 414021 w 1447874"/>
                <a:gd name="connsiteY144" fmla="*/ 447904 h 1445977"/>
                <a:gd name="connsiteX145" fmla="*/ 576502 w 1447874"/>
                <a:gd name="connsiteY145" fmla="*/ 393456 h 1445977"/>
                <a:gd name="connsiteX146" fmla="*/ 472437 w 1447874"/>
                <a:gd name="connsiteY146" fmla="*/ 402893 h 1445977"/>
                <a:gd name="connsiteX147" fmla="*/ 479232 w 1447874"/>
                <a:gd name="connsiteY147" fmla="*/ 412369 h 1445977"/>
                <a:gd name="connsiteX148" fmla="*/ 493089 w 1447874"/>
                <a:gd name="connsiteY148" fmla="*/ 407251 h 1445977"/>
                <a:gd name="connsiteX149" fmla="*/ 511350 w 1447874"/>
                <a:gd name="connsiteY149" fmla="*/ 457164 h 1445977"/>
                <a:gd name="connsiteX150" fmla="*/ 520165 w 1447874"/>
                <a:gd name="connsiteY150" fmla="*/ 469456 h 1445977"/>
                <a:gd name="connsiteX151" fmla="*/ 520864 w 1447874"/>
                <a:gd name="connsiteY151" fmla="*/ 469597 h 1445977"/>
                <a:gd name="connsiteX152" fmla="*/ 750060 w 1447874"/>
                <a:gd name="connsiteY152" fmla="*/ 377721 h 1445977"/>
                <a:gd name="connsiteX153" fmla="*/ 684770 w 1447874"/>
                <a:gd name="connsiteY153" fmla="*/ 383641 h 1445977"/>
                <a:gd name="connsiteX154" fmla="*/ 608895 w 1447874"/>
                <a:gd name="connsiteY154" fmla="*/ 487471 h 1445977"/>
                <a:gd name="connsiteX155" fmla="*/ 689748 w 1447874"/>
                <a:gd name="connsiteY155" fmla="*/ 503888 h 1445977"/>
                <a:gd name="connsiteX156" fmla="*/ 1051763 w 1447874"/>
                <a:gd name="connsiteY156" fmla="*/ 350367 h 1445977"/>
                <a:gd name="connsiteX157" fmla="*/ 904687 w 1447874"/>
                <a:gd name="connsiteY157" fmla="*/ 363703 h 1445977"/>
                <a:gd name="connsiteX158" fmla="*/ 939603 w 1447874"/>
                <a:gd name="connsiteY158" fmla="*/ 371501 h 1445977"/>
                <a:gd name="connsiteX159" fmla="*/ 918647 w 1447874"/>
                <a:gd name="connsiteY159" fmla="*/ 492251 h 1445977"/>
                <a:gd name="connsiteX160" fmla="*/ 941617 w 1447874"/>
                <a:gd name="connsiteY160" fmla="*/ 555029 h 1445977"/>
                <a:gd name="connsiteX161" fmla="*/ 1109578 w 1447874"/>
                <a:gd name="connsiteY161" fmla="*/ 589133 h 1445977"/>
                <a:gd name="connsiteX162" fmla="*/ 1126314 w 1447874"/>
                <a:gd name="connsiteY162" fmla="*/ 554123 h 1445977"/>
                <a:gd name="connsiteX163" fmla="*/ 1231507 w 1447874"/>
                <a:gd name="connsiteY163" fmla="*/ 334070 h 1445977"/>
                <a:gd name="connsiteX164" fmla="*/ 1132773 w 1447874"/>
                <a:gd name="connsiteY164" fmla="*/ 343022 h 1445977"/>
                <a:gd name="connsiteX165" fmla="*/ 1173724 w 1447874"/>
                <a:gd name="connsiteY165" fmla="*/ 454945 h 1445977"/>
                <a:gd name="connsiteX166" fmla="*/ 763593 w 1447874"/>
                <a:gd name="connsiteY166" fmla="*/ 275775 h 1445977"/>
                <a:gd name="connsiteX167" fmla="*/ 734632 w 1447874"/>
                <a:gd name="connsiteY167" fmla="*/ 315406 h 1445977"/>
                <a:gd name="connsiteX168" fmla="*/ 776697 w 1447874"/>
                <a:gd name="connsiteY168" fmla="*/ 311593 h 1445977"/>
                <a:gd name="connsiteX169" fmla="*/ 673810 w 1447874"/>
                <a:gd name="connsiteY169" fmla="*/ 260297 h 1445977"/>
                <a:gd name="connsiteX170" fmla="*/ 429265 w 1447874"/>
                <a:gd name="connsiteY170" fmla="*/ 342685 h 1445977"/>
                <a:gd name="connsiteX171" fmla="*/ 429539 w 1447874"/>
                <a:gd name="connsiteY171" fmla="*/ 343067 h 1445977"/>
                <a:gd name="connsiteX172" fmla="*/ 626367 w 1447874"/>
                <a:gd name="connsiteY172" fmla="*/ 325221 h 1445977"/>
                <a:gd name="connsiteX173" fmla="*/ 245350 w 1447874"/>
                <a:gd name="connsiteY173" fmla="*/ 212672 h 1445977"/>
                <a:gd name="connsiteX174" fmla="*/ 72815 w 1447874"/>
                <a:gd name="connsiteY174" fmla="*/ 263485 h 1445977"/>
                <a:gd name="connsiteX175" fmla="*/ 72815 w 1447874"/>
                <a:gd name="connsiteY175" fmla="*/ 375097 h 1445977"/>
                <a:gd name="connsiteX176" fmla="*/ 305584 w 1447874"/>
                <a:gd name="connsiteY176" fmla="*/ 296677 h 1445977"/>
                <a:gd name="connsiteX177" fmla="*/ 980947 w 1447874"/>
                <a:gd name="connsiteY177" fmla="*/ 156821 h 1445977"/>
                <a:gd name="connsiteX178" fmla="*/ 816223 w 1447874"/>
                <a:gd name="connsiteY178" fmla="*/ 212317 h 1445977"/>
                <a:gd name="connsiteX179" fmla="*/ 850111 w 1447874"/>
                <a:gd name="connsiteY179" fmla="*/ 304936 h 1445977"/>
                <a:gd name="connsiteX180" fmla="*/ 1029200 w 1447874"/>
                <a:gd name="connsiteY180" fmla="*/ 288698 h 1445977"/>
                <a:gd name="connsiteX181" fmla="*/ 764854 w 1447874"/>
                <a:gd name="connsiteY181" fmla="*/ 71918 h 1445977"/>
                <a:gd name="connsiteX182" fmla="*/ 787665 w 1447874"/>
                <a:gd name="connsiteY182" fmla="*/ 134262 h 1445977"/>
                <a:gd name="connsiteX183" fmla="*/ 952388 w 1447874"/>
                <a:gd name="connsiteY183" fmla="*/ 78767 h 1445977"/>
                <a:gd name="connsiteX184" fmla="*/ 949882 w 1447874"/>
                <a:gd name="connsiteY184" fmla="*/ 71918 h 1445977"/>
                <a:gd name="connsiteX185" fmla="*/ 563879 w 1447874"/>
                <a:gd name="connsiteY185" fmla="*/ 71918 h 1445977"/>
                <a:gd name="connsiteX186" fmla="*/ 576601 w 1447874"/>
                <a:gd name="connsiteY186" fmla="*/ 115117 h 1445977"/>
                <a:gd name="connsiteX187" fmla="*/ 320227 w 1447874"/>
                <a:gd name="connsiteY187" fmla="*/ 190620 h 1445977"/>
                <a:gd name="connsiteX188" fmla="*/ 378629 w 1447874"/>
                <a:gd name="connsiteY188" fmla="*/ 272068 h 1445977"/>
                <a:gd name="connsiteX189" fmla="*/ 720138 w 1447874"/>
                <a:gd name="connsiteY189" fmla="*/ 157012 h 1445977"/>
                <a:gd name="connsiteX190" fmla="*/ 696414 w 1447874"/>
                <a:gd name="connsiteY190" fmla="*/ 92171 h 1445977"/>
                <a:gd name="connsiteX191" fmla="*/ 751254 w 1447874"/>
                <a:gd name="connsiteY191" fmla="*/ 71918 h 1445977"/>
                <a:gd name="connsiteX192" fmla="*/ 72814 w 1447874"/>
                <a:gd name="connsiteY192" fmla="*/ 71918 h 1445977"/>
                <a:gd name="connsiteX193" fmla="*/ 72814 w 1447874"/>
                <a:gd name="connsiteY193" fmla="*/ 176622 h 1445977"/>
                <a:gd name="connsiteX194" fmla="*/ 428339 w 1447874"/>
                <a:gd name="connsiteY194" fmla="*/ 71918 h 1445977"/>
                <a:gd name="connsiteX195" fmla="*/ 1033580 w 1447874"/>
                <a:gd name="connsiteY195" fmla="*/ 71918 h 1445977"/>
                <a:gd name="connsiteX196" fmla="*/ 1110209 w 1447874"/>
                <a:gd name="connsiteY196" fmla="*/ 281353 h 1445977"/>
                <a:gd name="connsiteX197" fmla="*/ 1263343 w 1447874"/>
                <a:gd name="connsiteY197" fmla="*/ 267470 h 1445977"/>
                <a:gd name="connsiteX198" fmla="*/ 1274753 w 1447874"/>
                <a:gd name="connsiteY198" fmla="*/ 243604 h 1445977"/>
                <a:gd name="connsiteX199" fmla="*/ 1310495 w 1447874"/>
                <a:gd name="connsiteY199" fmla="*/ 263194 h 1445977"/>
                <a:gd name="connsiteX200" fmla="*/ 1359328 w 1447874"/>
                <a:gd name="connsiteY200" fmla="*/ 258767 h 1445977"/>
                <a:gd name="connsiteX201" fmla="*/ 1366569 w 1447874"/>
                <a:gd name="connsiteY201" fmla="*/ 321825 h 1445977"/>
                <a:gd name="connsiteX202" fmla="*/ 1325133 w 1447874"/>
                <a:gd name="connsiteY202" fmla="*/ 325581 h 1445977"/>
                <a:gd name="connsiteX203" fmla="*/ 1278073 w 1447874"/>
                <a:gd name="connsiteY203" fmla="*/ 424025 h 1445977"/>
                <a:gd name="connsiteX204" fmla="*/ 1353174 w 1447874"/>
                <a:gd name="connsiteY204" fmla="*/ 451110 h 1445977"/>
                <a:gd name="connsiteX205" fmla="*/ 1271476 w 1447874"/>
                <a:gd name="connsiteY205" fmla="*/ 722111 h 1445977"/>
                <a:gd name="connsiteX206" fmla="*/ 1368978 w 1447874"/>
                <a:gd name="connsiteY206" fmla="*/ 988598 h 1445977"/>
                <a:gd name="connsiteX207" fmla="*/ 1368978 w 1447874"/>
                <a:gd name="connsiteY207" fmla="*/ 71918 h 1445977"/>
                <a:gd name="connsiteX208" fmla="*/ 895 w 1447874"/>
                <a:gd name="connsiteY208" fmla="*/ 0 h 1445977"/>
                <a:gd name="connsiteX209" fmla="*/ 1440896 w 1447874"/>
                <a:gd name="connsiteY209" fmla="*/ 0 h 1445977"/>
                <a:gd name="connsiteX210" fmla="*/ 1440896 w 1447874"/>
                <a:gd name="connsiteY210" fmla="*/ 1092918 h 1445977"/>
                <a:gd name="connsiteX211" fmla="*/ 1447874 w 1447874"/>
                <a:gd name="connsiteY211" fmla="*/ 1094336 h 1445977"/>
                <a:gd name="connsiteX212" fmla="*/ 1440896 w 1447874"/>
                <a:gd name="connsiteY212" fmla="*/ 1139436 h 1445977"/>
                <a:gd name="connsiteX213" fmla="*/ 1440897 w 1447874"/>
                <a:gd name="connsiteY213" fmla="*/ 1440000 h 1445977"/>
                <a:gd name="connsiteX214" fmla="*/ 1055053 w 1447874"/>
                <a:gd name="connsiteY214" fmla="*/ 1440000 h 1445977"/>
                <a:gd name="connsiteX215" fmla="*/ 1053252 w 1447874"/>
                <a:gd name="connsiteY215" fmla="*/ 1445977 h 1445977"/>
                <a:gd name="connsiteX216" fmla="*/ 1036678 w 1447874"/>
                <a:gd name="connsiteY216" fmla="*/ 1440001 h 1445977"/>
                <a:gd name="connsiteX217" fmla="*/ 896 w 1447874"/>
                <a:gd name="connsiteY217" fmla="*/ 1440001 h 1445977"/>
                <a:gd name="connsiteX218" fmla="*/ 896 w 1447874"/>
                <a:gd name="connsiteY218" fmla="*/ 428091 h 1445977"/>
                <a:gd name="connsiteX219" fmla="*/ 0 w 1447874"/>
                <a:gd name="connsiteY219" fmla="*/ 427909 h 1445977"/>
                <a:gd name="connsiteX220" fmla="*/ 896 w 1447874"/>
                <a:gd name="connsiteY220" fmla="*/ 422122 h 144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1447874" h="1445977">
                  <a:moveTo>
                    <a:pt x="828084" y="1322833"/>
                  </a:moveTo>
                  <a:lnTo>
                    <a:pt x="844640" y="1368082"/>
                  </a:lnTo>
                  <a:lnTo>
                    <a:pt x="921374" y="1368082"/>
                  </a:lnTo>
                  <a:close/>
                  <a:moveTo>
                    <a:pt x="319474" y="1312559"/>
                  </a:moveTo>
                  <a:lnTo>
                    <a:pt x="72814" y="1322092"/>
                  </a:lnTo>
                  <a:lnTo>
                    <a:pt x="72815" y="1368082"/>
                  </a:lnTo>
                  <a:lnTo>
                    <a:pt x="330407" y="1368082"/>
                  </a:lnTo>
                  <a:close/>
                  <a:moveTo>
                    <a:pt x="697990" y="1297927"/>
                  </a:moveTo>
                  <a:lnTo>
                    <a:pt x="399057" y="1309482"/>
                  </a:lnTo>
                  <a:lnTo>
                    <a:pt x="410595" y="1368082"/>
                  </a:lnTo>
                  <a:lnTo>
                    <a:pt x="685814" y="1368082"/>
                  </a:lnTo>
                  <a:close/>
                  <a:moveTo>
                    <a:pt x="1017916" y="1285561"/>
                  </a:moveTo>
                  <a:lnTo>
                    <a:pt x="942647" y="1288471"/>
                  </a:lnTo>
                  <a:lnTo>
                    <a:pt x="1007549" y="1319951"/>
                  </a:lnTo>
                  <a:close/>
                  <a:moveTo>
                    <a:pt x="466848" y="1157537"/>
                  </a:moveTo>
                  <a:lnTo>
                    <a:pt x="425006" y="1245063"/>
                  </a:lnTo>
                  <a:lnTo>
                    <a:pt x="649835" y="1236373"/>
                  </a:lnTo>
                  <a:lnTo>
                    <a:pt x="487302" y="1157537"/>
                  </a:lnTo>
                  <a:close/>
                  <a:moveTo>
                    <a:pt x="369140" y="1157537"/>
                  </a:moveTo>
                  <a:lnTo>
                    <a:pt x="371515" y="1169597"/>
                  </a:lnTo>
                  <a:lnTo>
                    <a:pt x="377280" y="1157537"/>
                  </a:lnTo>
                  <a:close/>
                  <a:moveTo>
                    <a:pt x="72814" y="1157537"/>
                  </a:moveTo>
                  <a:lnTo>
                    <a:pt x="72814" y="1258678"/>
                  </a:lnTo>
                  <a:lnTo>
                    <a:pt x="307082" y="1249621"/>
                  </a:lnTo>
                  <a:lnTo>
                    <a:pt x="288953" y="1157537"/>
                  </a:lnTo>
                  <a:close/>
                  <a:moveTo>
                    <a:pt x="1157708" y="1099488"/>
                  </a:moveTo>
                  <a:lnTo>
                    <a:pt x="1150081" y="1124787"/>
                  </a:lnTo>
                  <a:lnTo>
                    <a:pt x="1183363" y="1215751"/>
                  </a:lnTo>
                  <a:lnTo>
                    <a:pt x="1341630" y="1209634"/>
                  </a:lnTo>
                  <a:lnTo>
                    <a:pt x="1345896" y="1272884"/>
                  </a:lnTo>
                  <a:lnTo>
                    <a:pt x="1206243" y="1278282"/>
                  </a:lnTo>
                  <a:lnTo>
                    <a:pt x="1217556" y="1309202"/>
                  </a:lnTo>
                  <a:lnTo>
                    <a:pt x="1150734" y="1333880"/>
                  </a:lnTo>
                  <a:lnTo>
                    <a:pt x="1131450" y="1281172"/>
                  </a:lnTo>
                  <a:lnTo>
                    <a:pt x="1102599" y="1282289"/>
                  </a:lnTo>
                  <a:lnTo>
                    <a:pt x="1076734" y="1368082"/>
                  </a:lnTo>
                  <a:lnTo>
                    <a:pt x="1368978" y="1368082"/>
                  </a:lnTo>
                  <a:lnTo>
                    <a:pt x="1368978" y="1142386"/>
                  </a:lnTo>
                  <a:close/>
                  <a:moveTo>
                    <a:pt x="824985" y="1031930"/>
                  </a:moveTo>
                  <a:lnTo>
                    <a:pt x="793055" y="1215911"/>
                  </a:lnTo>
                  <a:lnTo>
                    <a:pt x="821557" y="1229736"/>
                  </a:lnTo>
                  <a:lnTo>
                    <a:pt x="1037261" y="1221399"/>
                  </a:lnTo>
                  <a:lnTo>
                    <a:pt x="1069930" y="1113031"/>
                  </a:lnTo>
                  <a:lnTo>
                    <a:pt x="1057532" y="1079148"/>
                  </a:lnTo>
                  <a:lnTo>
                    <a:pt x="973095" y="1062002"/>
                  </a:lnTo>
                  <a:lnTo>
                    <a:pt x="961876" y="1085473"/>
                  </a:lnTo>
                  <a:lnTo>
                    <a:pt x="984743" y="1117363"/>
                  </a:lnTo>
                  <a:lnTo>
                    <a:pt x="926245" y="1162260"/>
                  </a:lnTo>
                  <a:lnTo>
                    <a:pt x="925600" y="1161360"/>
                  </a:lnTo>
                  <a:lnTo>
                    <a:pt x="901324" y="1212141"/>
                  </a:lnTo>
                  <a:lnTo>
                    <a:pt x="830352" y="1173238"/>
                  </a:lnTo>
                  <a:lnTo>
                    <a:pt x="871859" y="1086413"/>
                  </a:lnTo>
                  <a:lnTo>
                    <a:pt x="834124" y="1033785"/>
                  </a:lnTo>
                  <a:close/>
                  <a:moveTo>
                    <a:pt x="713356" y="1009264"/>
                  </a:moveTo>
                  <a:lnTo>
                    <a:pt x="736914" y="1073650"/>
                  </a:lnTo>
                  <a:lnTo>
                    <a:pt x="746905" y="1016077"/>
                  </a:lnTo>
                  <a:close/>
                  <a:moveTo>
                    <a:pt x="553267" y="976759"/>
                  </a:moveTo>
                  <a:lnTo>
                    <a:pt x="506679" y="1074213"/>
                  </a:lnTo>
                  <a:lnTo>
                    <a:pt x="575651" y="1074213"/>
                  </a:lnTo>
                  <a:lnTo>
                    <a:pt x="575651" y="1110461"/>
                  </a:lnTo>
                  <a:lnTo>
                    <a:pt x="686324" y="1164142"/>
                  </a:lnTo>
                  <a:lnTo>
                    <a:pt x="622940" y="990906"/>
                  </a:lnTo>
                  <a:close/>
                  <a:moveTo>
                    <a:pt x="1017370" y="969383"/>
                  </a:moveTo>
                  <a:lnTo>
                    <a:pt x="1001013" y="1003601"/>
                  </a:lnTo>
                  <a:lnTo>
                    <a:pt x="1032209" y="1009935"/>
                  </a:lnTo>
                  <a:close/>
                  <a:moveTo>
                    <a:pt x="72814" y="956492"/>
                  </a:moveTo>
                  <a:lnTo>
                    <a:pt x="72814" y="1074213"/>
                  </a:lnTo>
                  <a:lnTo>
                    <a:pt x="272547" y="1074213"/>
                  </a:lnTo>
                  <a:lnTo>
                    <a:pt x="268011" y="1051170"/>
                  </a:lnTo>
                  <a:lnTo>
                    <a:pt x="215560" y="1025730"/>
                  </a:lnTo>
                  <a:lnTo>
                    <a:pt x="185213" y="1067258"/>
                  </a:lnTo>
                  <a:lnTo>
                    <a:pt x="121784" y="1015718"/>
                  </a:lnTo>
                  <a:lnTo>
                    <a:pt x="140923" y="989527"/>
                  </a:lnTo>
                  <a:close/>
                  <a:moveTo>
                    <a:pt x="324398" y="930289"/>
                  </a:moveTo>
                  <a:lnTo>
                    <a:pt x="337089" y="994747"/>
                  </a:lnTo>
                  <a:lnTo>
                    <a:pt x="432887" y="1041212"/>
                  </a:lnTo>
                  <a:lnTo>
                    <a:pt x="471622" y="960182"/>
                  </a:lnTo>
                  <a:close/>
                  <a:moveTo>
                    <a:pt x="589801" y="900333"/>
                  </a:moveTo>
                  <a:lnTo>
                    <a:pt x="581184" y="918356"/>
                  </a:lnTo>
                  <a:lnTo>
                    <a:pt x="597617" y="921694"/>
                  </a:lnTo>
                  <a:close/>
                  <a:moveTo>
                    <a:pt x="1233665" y="847529"/>
                  </a:moveTo>
                  <a:lnTo>
                    <a:pt x="1175909" y="1039113"/>
                  </a:lnTo>
                  <a:lnTo>
                    <a:pt x="1368978" y="1078315"/>
                  </a:lnTo>
                  <a:lnTo>
                    <a:pt x="1368978" y="1040915"/>
                  </a:lnTo>
                  <a:lnTo>
                    <a:pt x="1312106" y="1061917"/>
                  </a:lnTo>
                  <a:close/>
                  <a:moveTo>
                    <a:pt x="649254" y="775963"/>
                  </a:moveTo>
                  <a:lnTo>
                    <a:pt x="637212" y="801154"/>
                  </a:lnTo>
                  <a:lnTo>
                    <a:pt x="688032" y="940052"/>
                  </a:lnTo>
                  <a:lnTo>
                    <a:pt x="757647" y="954187"/>
                  </a:lnTo>
                  <a:lnTo>
                    <a:pt x="761426" y="932402"/>
                  </a:lnTo>
                  <a:close/>
                  <a:moveTo>
                    <a:pt x="198354" y="697389"/>
                  </a:moveTo>
                  <a:lnTo>
                    <a:pt x="72814" y="734361"/>
                  </a:lnTo>
                  <a:lnTo>
                    <a:pt x="72814" y="941464"/>
                  </a:lnTo>
                  <a:lnTo>
                    <a:pt x="98866" y="879198"/>
                  </a:lnTo>
                  <a:lnTo>
                    <a:pt x="189443" y="923131"/>
                  </a:lnTo>
                  <a:lnTo>
                    <a:pt x="202324" y="905501"/>
                  </a:lnTo>
                  <a:lnTo>
                    <a:pt x="168037" y="898540"/>
                  </a:lnTo>
                  <a:lnTo>
                    <a:pt x="177648" y="836421"/>
                  </a:lnTo>
                  <a:lnTo>
                    <a:pt x="227730" y="846591"/>
                  </a:lnTo>
                  <a:close/>
                  <a:moveTo>
                    <a:pt x="1163303" y="664111"/>
                  </a:moveTo>
                  <a:lnTo>
                    <a:pt x="1060336" y="879505"/>
                  </a:lnTo>
                  <a:lnTo>
                    <a:pt x="1104195" y="999373"/>
                  </a:lnTo>
                  <a:lnTo>
                    <a:pt x="1187779" y="722116"/>
                  </a:lnTo>
                  <a:lnTo>
                    <a:pt x="1166817" y="664825"/>
                  </a:lnTo>
                  <a:close/>
                  <a:moveTo>
                    <a:pt x="495513" y="642630"/>
                  </a:moveTo>
                  <a:lnTo>
                    <a:pt x="331125" y="867584"/>
                  </a:lnTo>
                  <a:lnTo>
                    <a:pt x="499540" y="901780"/>
                  </a:lnTo>
                  <a:lnTo>
                    <a:pt x="550969" y="794199"/>
                  </a:lnTo>
                  <a:close/>
                  <a:moveTo>
                    <a:pt x="397197" y="638828"/>
                  </a:moveTo>
                  <a:lnTo>
                    <a:pt x="274147" y="675067"/>
                  </a:lnTo>
                  <a:lnTo>
                    <a:pt x="294644" y="779167"/>
                  </a:lnTo>
                  <a:close/>
                  <a:moveTo>
                    <a:pt x="894244" y="632861"/>
                  </a:moveTo>
                  <a:lnTo>
                    <a:pt x="844180" y="921331"/>
                  </a:lnTo>
                  <a:lnTo>
                    <a:pt x="886500" y="980350"/>
                  </a:lnTo>
                  <a:lnTo>
                    <a:pt x="919370" y="987024"/>
                  </a:lnTo>
                  <a:lnTo>
                    <a:pt x="978539" y="863249"/>
                  </a:lnTo>
                  <a:close/>
                  <a:moveTo>
                    <a:pt x="966939" y="624240"/>
                  </a:moveTo>
                  <a:lnTo>
                    <a:pt x="1021503" y="773371"/>
                  </a:lnTo>
                  <a:lnTo>
                    <a:pt x="1081659" y="647534"/>
                  </a:lnTo>
                  <a:close/>
                  <a:moveTo>
                    <a:pt x="743473" y="578866"/>
                  </a:moveTo>
                  <a:lnTo>
                    <a:pt x="685530" y="700076"/>
                  </a:lnTo>
                  <a:lnTo>
                    <a:pt x="779100" y="830569"/>
                  </a:lnTo>
                  <a:lnTo>
                    <a:pt x="820083" y="594422"/>
                  </a:lnTo>
                  <a:close/>
                  <a:moveTo>
                    <a:pt x="573935" y="544443"/>
                  </a:moveTo>
                  <a:lnTo>
                    <a:pt x="631790" y="625129"/>
                  </a:lnTo>
                  <a:lnTo>
                    <a:pt x="661829" y="562289"/>
                  </a:lnTo>
                  <a:close/>
                  <a:moveTo>
                    <a:pt x="234873" y="475599"/>
                  </a:moveTo>
                  <a:lnTo>
                    <a:pt x="257982" y="592965"/>
                  </a:lnTo>
                  <a:lnTo>
                    <a:pt x="456003" y="534647"/>
                  </a:lnTo>
                  <a:lnTo>
                    <a:pt x="450410" y="519362"/>
                  </a:lnTo>
                  <a:close/>
                  <a:moveTo>
                    <a:pt x="110004" y="450245"/>
                  </a:moveTo>
                  <a:lnTo>
                    <a:pt x="72814" y="462773"/>
                  </a:lnTo>
                  <a:lnTo>
                    <a:pt x="72814" y="647498"/>
                  </a:lnTo>
                  <a:lnTo>
                    <a:pt x="182189" y="615287"/>
                  </a:lnTo>
                  <a:lnTo>
                    <a:pt x="151346" y="458639"/>
                  </a:lnTo>
                  <a:close/>
                  <a:moveTo>
                    <a:pt x="1276912" y="426453"/>
                  </a:moveTo>
                  <a:lnTo>
                    <a:pt x="1212556" y="561078"/>
                  </a:lnTo>
                  <a:lnTo>
                    <a:pt x="1225589" y="596696"/>
                  </a:lnTo>
                  <a:close/>
                  <a:moveTo>
                    <a:pt x="817686" y="423620"/>
                  </a:moveTo>
                  <a:lnTo>
                    <a:pt x="771391" y="520465"/>
                  </a:lnTo>
                  <a:lnTo>
                    <a:pt x="830823" y="532533"/>
                  </a:lnTo>
                  <a:lnTo>
                    <a:pt x="839418" y="483015"/>
                  </a:lnTo>
                  <a:close/>
                  <a:moveTo>
                    <a:pt x="387281" y="410613"/>
                  </a:moveTo>
                  <a:lnTo>
                    <a:pt x="278803" y="420448"/>
                  </a:lnTo>
                  <a:lnTo>
                    <a:pt x="414021" y="447904"/>
                  </a:lnTo>
                  <a:close/>
                  <a:moveTo>
                    <a:pt x="576502" y="393456"/>
                  </a:moveTo>
                  <a:lnTo>
                    <a:pt x="472437" y="402893"/>
                  </a:lnTo>
                  <a:lnTo>
                    <a:pt x="479232" y="412369"/>
                  </a:lnTo>
                  <a:lnTo>
                    <a:pt x="493089" y="407251"/>
                  </a:lnTo>
                  <a:lnTo>
                    <a:pt x="511350" y="457164"/>
                  </a:lnTo>
                  <a:lnTo>
                    <a:pt x="520165" y="469456"/>
                  </a:lnTo>
                  <a:lnTo>
                    <a:pt x="520864" y="469597"/>
                  </a:lnTo>
                  <a:close/>
                  <a:moveTo>
                    <a:pt x="750060" y="377721"/>
                  </a:moveTo>
                  <a:lnTo>
                    <a:pt x="684770" y="383641"/>
                  </a:lnTo>
                  <a:lnTo>
                    <a:pt x="608895" y="487471"/>
                  </a:lnTo>
                  <a:lnTo>
                    <a:pt x="689748" y="503888"/>
                  </a:lnTo>
                  <a:close/>
                  <a:moveTo>
                    <a:pt x="1051763" y="350367"/>
                  </a:moveTo>
                  <a:lnTo>
                    <a:pt x="904687" y="363703"/>
                  </a:lnTo>
                  <a:lnTo>
                    <a:pt x="939603" y="371501"/>
                  </a:lnTo>
                  <a:lnTo>
                    <a:pt x="918647" y="492251"/>
                  </a:lnTo>
                  <a:lnTo>
                    <a:pt x="941617" y="555029"/>
                  </a:lnTo>
                  <a:lnTo>
                    <a:pt x="1109578" y="589133"/>
                  </a:lnTo>
                  <a:lnTo>
                    <a:pt x="1126314" y="554123"/>
                  </a:lnTo>
                  <a:close/>
                  <a:moveTo>
                    <a:pt x="1231507" y="334070"/>
                  </a:moveTo>
                  <a:lnTo>
                    <a:pt x="1132773" y="343022"/>
                  </a:lnTo>
                  <a:lnTo>
                    <a:pt x="1173724" y="454945"/>
                  </a:lnTo>
                  <a:close/>
                  <a:moveTo>
                    <a:pt x="763593" y="275775"/>
                  </a:moveTo>
                  <a:lnTo>
                    <a:pt x="734632" y="315406"/>
                  </a:lnTo>
                  <a:lnTo>
                    <a:pt x="776697" y="311593"/>
                  </a:lnTo>
                  <a:close/>
                  <a:moveTo>
                    <a:pt x="673810" y="260297"/>
                  </a:moveTo>
                  <a:lnTo>
                    <a:pt x="429265" y="342685"/>
                  </a:lnTo>
                  <a:lnTo>
                    <a:pt x="429539" y="343067"/>
                  </a:lnTo>
                  <a:lnTo>
                    <a:pt x="626367" y="325221"/>
                  </a:lnTo>
                  <a:close/>
                  <a:moveTo>
                    <a:pt x="245350" y="212672"/>
                  </a:moveTo>
                  <a:lnTo>
                    <a:pt x="72815" y="263485"/>
                  </a:lnTo>
                  <a:lnTo>
                    <a:pt x="72815" y="375097"/>
                  </a:lnTo>
                  <a:lnTo>
                    <a:pt x="305584" y="296677"/>
                  </a:lnTo>
                  <a:close/>
                  <a:moveTo>
                    <a:pt x="980947" y="156821"/>
                  </a:moveTo>
                  <a:lnTo>
                    <a:pt x="816223" y="212317"/>
                  </a:lnTo>
                  <a:lnTo>
                    <a:pt x="850111" y="304936"/>
                  </a:lnTo>
                  <a:lnTo>
                    <a:pt x="1029200" y="288698"/>
                  </a:lnTo>
                  <a:close/>
                  <a:moveTo>
                    <a:pt x="764854" y="71918"/>
                  </a:moveTo>
                  <a:lnTo>
                    <a:pt x="787665" y="134262"/>
                  </a:lnTo>
                  <a:lnTo>
                    <a:pt x="952388" y="78767"/>
                  </a:lnTo>
                  <a:lnTo>
                    <a:pt x="949882" y="71918"/>
                  </a:lnTo>
                  <a:close/>
                  <a:moveTo>
                    <a:pt x="563879" y="71918"/>
                  </a:moveTo>
                  <a:lnTo>
                    <a:pt x="576601" y="115117"/>
                  </a:lnTo>
                  <a:lnTo>
                    <a:pt x="320227" y="190620"/>
                  </a:lnTo>
                  <a:lnTo>
                    <a:pt x="378629" y="272068"/>
                  </a:lnTo>
                  <a:lnTo>
                    <a:pt x="720138" y="157012"/>
                  </a:lnTo>
                  <a:lnTo>
                    <a:pt x="696414" y="92171"/>
                  </a:lnTo>
                  <a:lnTo>
                    <a:pt x="751254" y="71918"/>
                  </a:lnTo>
                  <a:close/>
                  <a:moveTo>
                    <a:pt x="72814" y="71918"/>
                  </a:moveTo>
                  <a:lnTo>
                    <a:pt x="72814" y="176622"/>
                  </a:lnTo>
                  <a:lnTo>
                    <a:pt x="428339" y="71918"/>
                  </a:lnTo>
                  <a:close/>
                  <a:moveTo>
                    <a:pt x="1033580" y="71918"/>
                  </a:moveTo>
                  <a:lnTo>
                    <a:pt x="1110209" y="281353"/>
                  </a:lnTo>
                  <a:lnTo>
                    <a:pt x="1263343" y="267470"/>
                  </a:lnTo>
                  <a:lnTo>
                    <a:pt x="1274753" y="243604"/>
                  </a:lnTo>
                  <a:lnTo>
                    <a:pt x="1310495" y="263194"/>
                  </a:lnTo>
                  <a:lnTo>
                    <a:pt x="1359328" y="258767"/>
                  </a:lnTo>
                  <a:lnTo>
                    <a:pt x="1366569" y="321825"/>
                  </a:lnTo>
                  <a:lnTo>
                    <a:pt x="1325133" y="325581"/>
                  </a:lnTo>
                  <a:lnTo>
                    <a:pt x="1278073" y="424025"/>
                  </a:lnTo>
                  <a:lnTo>
                    <a:pt x="1353174" y="451110"/>
                  </a:lnTo>
                  <a:lnTo>
                    <a:pt x="1271476" y="722111"/>
                  </a:lnTo>
                  <a:lnTo>
                    <a:pt x="1368978" y="988598"/>
                  </a:lnTo>
                  <a:lnTo>
                    <a:pt x="1368978" y="71918"/>
                  </a:lnTo>
                  <a:close/>
                  <a:moveTo>
                    <a:pt x="895" y="0"/>
                  </a:moveTo>
                  <a:lnTo>
                    <a:pt x="1440896" y="0"/>
                  </a:lnTo>
                  <a:lnTo>
                    <a:pt x="1440896" y="1092918"/>
                  </a:lnTo>
                  <a:lnTo>
                    <a:pt x="1447874" y="1094336"/>
                  </a:lnTo>
                  <a:lnTo>
                    <a:pt x="1440896" y="1139436"/>
                  </a:lnTo>
                  <a:lnTo>
                    <a:pt x="1440897" y="1440000"/>
                  </a:lnTo>
                  <a:lnTo>
                    <a:pt x="1055053" y="1440000"/>
                  </a:lnTo>
                  <a:lnTo>
                    <a:pt x="1053252" y="1445977"/>
                  </a:lnTo>
                  <a:lnTo>
                    <a:pt x="1036678" y="1440001"/>
                  </a:lnTo>
                  <a:lnTo>
                    <a:pt x="896" y="1440001"/>
                  </a:lnTo>
                  <a:lnTo>
                    <a:pt x="896" y="428091"/>
                  </a:lnTo>
                  <a:lnTo>
                    <a:pt x="0" y="427909"/>
                  </a:lnTo>
                  <a:lnTo>
                    <a:pt x="896" y="4221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Left"/>
              <a:lightRig rig="soft" dir="t"/>
            </a:scene3d>
            <a:sp3d prstMaterial="plastic"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xmlns="" id="{05D7A916-E2F5-46DC-8B5E-7C239F19A7FB}"/>
                </a:ext>
              </a:extLst>
            </p:cNvPr>
            <p:cNvSpPr/>
            <p:nvPr/>
          </p:nvSpPr>
          <p:spPr>
            <a:xfrm>
              <a:off x="5564279" y="2959285"/>
              <a:ext cx="1447874" cy="1445977"/>
            </a:xfrm>
            <a:custGeom>
              <a:avLst/>
              <a:gdLst>
                <a:gd name="connsiteX0" fmla="*/ 828084 w 1447874"/>
                <a:gd name="connsiteY0" fmla="*/ 1322833 h 1445977"/>
                <a:gd name="connsiteX1" fmla="*/ 844640 w 1447874"/>
                <a:gd name="connsiteY1" fmla="*/ 1368082 h 1445977"/>
                <a:gd name="connsiteX2" fmla="*/ 921374 w 1447874"/>
                <a:gd name="connsiteY2" fmla="*/ 1368082 h 1445977"/>
                <a:gd name="connsiteX3" fmla="*/ 319474 w 1447874"/>
                <a:gd name="connsiteY3" fmla="*/ 1312559 h 1445977"/>
                <a:gd name="connsiteX4" fmla="*/ 72814 w 1447874"/>
                <a:gd name="connsiteY4" fmla="*/ 1322092 h 1445977"/>
                <a:gd name="connsiteX5" fmla="*/ 72815 w 1447874"/>
                <a:gd name="connsiteY5" fmla="*/ 1368082 h 1445977"/>
                <a:gd name="connsiteX6" fmla="*/ 330407 w 1447874"/>
                <a:gd name="connsiteY6" fmla="*/ 1368082 h 1445977"/>
                <a:gd name="connsiteX7" fmla="*/ 697990 w 1447874"/>
                <a:gd name="connsiteY7" fmla="*/ 1297927 h 1445977"/>
                <a:gd name="connsiteX8" fmla="*/ 399057 w 1447874"/>
                <a:gd name="connsiteY8" fmla="*/ 1309482 h 1445977"/>
                <a:gd name="connsiteX9" fmla="*/ 410595 w 1447874"/>
                <a:gd name="connsiteY9" fmla="*/ 1368082 h 1445977"/>
                <a:gd name="connsiteX10" fmla="*/ 685814 w 1447874"/>
                <a:gd name="connsiteY10" fmla="*/ 1368082 h 1445977"/>
                <a:gd name="connsiteX11" fmla="*/ 1017916 w 1447874"/>
                <a:gd name="connsiteY11" fmla="*/ 1285561 h 1445977"/>
                <a:gd name="connsiteX12" fmla="*/ 942647 w 1447874"/>
                <a:gd name="connsiteY12" fmla="*/ 1288471 h 1445977"/>
                <a:gd name="connsiteX13" fmla="*/ 1007549 w 1447874"/>
                <a:gd name="connsiteY13" fmla="*/ 1319951 h 1445977"/>
                <a:gd name="connsiteX14" fmla="*/ 466848 w 1447874"/>
                <a:gd name="connsiteY14" fmla="*/ 1157537 h 1445977"/>
                <a:gd name="connsiteX15" fmla="*/ 425006 w 1447874"/>
                <a:gd name="connsiteY15" fmla="*/ 1245063 h 1445977"/>
                <a:gd name="connsiteX16" fmla="*/ 649835 w 1447874"/>
                <a:gd name="connsiteY16" fmla="*/ 1236373 h 1445977"/>
                <a:gd name="connsiteX17" fmla="*/ 487302 w 1447874"/>
                <a:gd name="connsiteY17" fmla="*/ 1157537 h 1445977"/>
                <a:gd name="connsiteX18" fmla="*/ 369140 w 1447874"/>
                <a:gd name="connsiteY18" fmla="*/ 1157537 h 1445977"/>
                <a:gd name="connsiteX19" fmla="*/ 371515 w 1447874"/>
                <a:gd name="connsiteY19" fmla="*/ 1169597 h 1445977"/>
                <a:gd name="connsiteX20" fmla="*/ 377280 w 1447874"/>
                <a:gd name="connsiteY20" fmla="*/ 1157537 h 1445977"/>
                <a:gd name="connsiteX21" fmla="*/ 72814 w 1447874"/>
                <a:gd name="connsiteY21" fmla="*/ 1157537 h 1445977"/>
                <a:gd name="connsiteX22" fmla="*/ 72814 w 1447874"/>
                <a:gd name="connsiteY22" fmla="*/ 1258678 h 1445977"/>
                <a:gd name="connsiteX23" fmla="*/ 307082 w 1447874"/>
                <a:gd name="connsiteY23" fmla="*/ 1249621 h 1445977"/>
                <a:gd name="connsiteX24" fmla="*/ 288953 w 1447874"/>
                <a:gd name="connsiteY24" fmla="*/ 1157537 h 1445977"/>
                <a:gd name="connsiteX25" fmla="*/ 1157708 w 1447874"/>
                <a:gd name="connsiteY25" fmla="*/ 1099488 h 1445977"/>
                <a:gd name="connsiteX26" fmla="*/ 1150081 w 1447874"/>
                <a:gd name="connsiteY26" fmla="*/ 1124787 h 1445977"/>
                <a:gd name="connsiteX27" fmla="*/ 1183363 w 1447874"/>
                <a:gd name="connsiteY27" fmla="*/ 1215751 h 1445977"/>
                <a:gd name="connsiteX28" fmla="*/ 1341630 w 1447874"/>
                <a:gd name="connsiteY28" fmla="*/ 1209634 h 1445977"/>
                <a:gd name="connsiteX29" fmla="*/ 1345896 w 1447874"/>
                <a:gd name="connsiteY29" fmla="*/ 1272884 h 1445977"/>
                <a:gd name="connsiteX30" fmla="*/ 1206243 w 1447874"/>
                <a:gd name="connsiteY30" fmla="*/ 1278282 h 1445977"/>
                <a:gd name="connsiteX31" fmla="*/ 1217556 w 1447874"/>
                <a:gd name="connsiteY31" fmla="*/ 1309202 h 1445977"/>
                <a:gd name="connsiteX32" fmla="*/ 1150734 w 1447874"/>
                <a:gd name="connsiteY32" fmla="*/ 1333880 h 1445977"/>
                <a:gd name="connsiteX33" fmla="*/ 1131450 w 1447874"/>
                <a:gd name="connsiteY33" fmla="*/ 1281172 h 1445977"/>
                <a:gd name="connsiteX34" fmla="*/ 1102599 w 1447874"/>
                <a:gd name="connsiteY34" fmla="*/ 1282289 h 1445977"/>
                <a:gd name="connsiteX35" fmla="*/ 1076734 w 1447874"/>
                <a:gd name="connsiteY35" fmla="*/ 1368082 h 1445977"/>
                <a:gd name="connsiteX36" fmla="*/ 1368978 w 1447874"/>
                <a:gd name="connsiteY36" fmla="*/ 1368082 h 1445977"/>
                <a:gd name="connsiteX37" fmla="*/ 1368978 w 1447874"/>
                <a:gd name="connsiteY37" fmla="*/ 1142386 h 1445977"/>
                <a:gd name="connsiteX38" fmla="*/ 824985 w 1447874"/>
                <a:gd name="connsiteY38" fmla="*/ 1031930 h 1445977"/>
                <a:gd name="connsiteX39" fmla="*/ 793055 w 1447874"/>
                <a:gd name="connsiteY39" fmla="*/ 1215911 h 1445977"/>
                <a:gd name="connsiteX40" fmla="*/ 821557 w 1447874"/>
                <a:gd name="connsiteY40" fmla="*/ 1229736 h 1445977"/>
                <a:gd name="connsiteX41" fmla="*/ 1037261 w 1447874"/>
                <a:gd name="connsiteY41" fmla="*/ 1221399 h 1445977"/>
                <a:gd name="connsiteX42" fmla="*/ 1069930 w 1447874"/>
                <a:gd name="connsiteY42" fmla="*/ 1113031 h 1445977"/>
                <a:gd name="connsiteX43" fmla="*/ 1057532 w 1447874"/>
                <a:gd name="connsiteY43" fmla="*/ 1079148 h 1445977"/>
                <a:gd name="connsiteX44" fmla="*/ 973095 w 1447874"/>
                <a:gd name="connsiteY44" fmla="*/ 1062002 h 1445977"/>
                <a:gd name="connsiteX45" fmla="*/ 961876 w 1447874"/>
                <a:gd name="connsiteY45" fmla="*/ 1085473 h 1445977"/>
                <a:gd name="connsiteX46" fmla="*/ 984743 w 1447874"/>
                <a:gd name="connsiteY46" fmla="*/ 1117363 h 1445977"/>
                <a:gd name="connsiteX47" fmla="*/ 926245 w 1447874"/>
                <a:gd name="connsiteY47" fmla="*/ 1162260 h 1445977"/>
                <a:gd name="connsiteX48" fmla="*/ 925600 w 1447874"/>
                <a:gd name="connsiteY48" fmla="*/ 1161360 h 1445977"/>
                <a:gd name="connsiteX49" fmla="*/ 901324 w 1447874"/>
                <a:gd name="connsiteY49" fmla="*/ 1212141 h 1445977"/>
                <a:gd name="connsiteX50" fmla="*/ 830352 w 1447874"/>
                <a:gd name="connsiteY50" fmla="*/ 1173238 h 1445977"/>
                <a:gd name="connsiteX51" fmla="*/ 871859 w 1447874"/>
                <a:gd name="connsiteY51" fmla="*/ 1086413 h 1445977"/>
                <a:gd name="connsiteX52" fmla="*/ 834124 w 1447874"/>
                <a:gd name="connsiteY52" fmla="*/ 1033785 h 1445977"/>
                <a:gd name="connsiteX53" fmla="*/ 713356 w 1447874"/>
                <a:gd name="connsiteY53" fmla="*/ 1009264 h 1445977"/>
                <a:gd name="connsiteX54" fmla="*/ 736914 w 1447874"/>
                <a:gd name="connsiteY54" fmla="*/ 1073650 h 1445977"/>
                <a:gd name="connsiteX55" fmla="*/ 746905 w 1447874"/>
                <a:gd name="connsiteY55" fmla="*/ 1016077 h 1445977"/>
                <a:gd name="connsiteX56" fmla="*/ 553267 w 1447874"/>
                <a:gd name="connsiteY56" fmla="*/ 976759 h 1445977"/>
                <a:gd name="connsiteX57" fmla="*/ 506679 w 1447874"/>
                <a:gd name="connsiteY57" fmla="*/ 1074213 h 1445977"/>
                <a:gd name="connsiteX58" fmla="*/ 575651 w 1447874"/>
                <a:gd name="connsiteY58" fmla="*/ 1074213 h 1445977"/>
                <a:gd name="connsiteX59" fmla="*/ 575651 w 1447874"/>
                <a:gd name="connsiteY59" fmla="*/ 1110461 h 1445977"/>
                <a:gd name="connsiteX60" fmla="*/ 686324 w 1447874"/>
                <a:gd name="connsiteY60" fmla="*/ 1164142 h 1445977"/>
                <a:gd name="connsiteX61" fmla="*/ 622940 w 1447874"/>
                <a:gd name="connsiteY61" fmla="*/ 990906 h 1445977"/>
                <a:gd name="connsiteX62" fmla="*/ 1017370 w 1447874"/>
                <a:gd name="connsiteY62" fmla="*/ 969383 h 1445977"/>
                <a:gd name="connsiteX63" fmla="*/ 1001013 w 1447874"/>
                <a:gd name="connsiteY63" fmla="*/ 1003601 h 1445977"/>
                <a:gd name="connsiteX64" fmla="*/ 1032209 w 1447874"/>
                <a:gd name="connsiteY64" fmla="*/ 1009935 h 1445977"/>
                <a:gd name="connsiteX65" fmla="*/ 72814 w 1447874"/>
                <a:gd name="connsiteY65" fmla="*/ 956492 h 1445977"/>
                <a:gd name="connsiteX66" fmla="*/ 72814 w 1447874"/>
                <a:gd name="connsiteY66" fmla="*/ 1074213 h 1445977"/>
                <a:gd name="connsiteX67" fmla="*/ 272547 w 1447874"/>
                <a:gd name="connsiteY67" fmla="*/ 1074213 h 1445977"/>
                <a:gd name="connsiteX68" fmla="*/ 268011 w 1447874"/>
                <a:gd name="connsiteY68" fmla="*/ 1051170 h 1445977"/>
                <a:gd name="connsiteX69" fmla="*/ 215560 w 1447874"/>
                <a:gd name="connsiteY69" fmla="*/ 1025730 h 1445977"/>
                <a:gd name="connsiteX70" fmla="*/ 185213 w 1447874"/>
                <a:gd name="connsiteY70" fmla="*/ 1067258 h 1445977"/>
                <a:gd name="connsiteX71" fmla="*/ 121784 w 1447874"/>
                <a:gd name="connsiteY71" fmla="*/ 1015718 h 1445977"/>
                <a:gd name="connsiteX72" fmla="*/ 140923 w 1447874"/>
                <a:gd name="connsiteY72" fmla="*/ 989527 h 1445977"/>
                <a:gd name="connsiteX73" fmla="*/ 324398 w 1447874"/>
                <a:gd name="connsiteY73" fmla="*/ 930289 h 1445977"/>
                <a:gd name="connsiteX74" fmla="*/ 337089 w 1447874"/>
                <a:gd name="connsiteY74" fmla="*/ 994747 h 1445977"/>
                <a:gd name="connsiteX75" fmla="*/ 432887 w 1447874"/>
                <a:gd name="connsiteY75" fmla="*/ 1041212 h 1445977"/>
                <a:gd name="connsiteX76" fmla="*/ 471622 w 1447874"/>
                <a:gd name="connsiteY76" fmla="*/ 960182 h 1445977"/>
                <a:gd name="connsiteX77" fmla="*/ 589801 w 1447874"/>
                <a:gd name="connsiteY77" fmla="*/ 900333 h 1445977"/>
                <a:gd name="connsiteX78" fmla="*/ 581184 w 1447874"/>
                <a:gd name="connsiteY78" fmla="*/ 918356 h 1445977"/>
                <a:gd name="connsiteX79" fmla="*/ 597617 w 1447874"/>
                <a:gd name="connsiteY79" fmla="*/ 921694 h 1445977"/>
                <a:gd name="connsiteX80" fmla="*/ 1233665 w 1447874"/>
                <a:gd name="connsiteY80" fmla="*/ 847529 h 1445977"/>
                <a:gd name="connsiteX81" fmla="*/ 1175909 w 1447874"/>
                <a:gd name="connsiteY81" fmla="*/ 1039113 h 1445977"/>
                <a:gd name="connsiteX82" fmla="*/ 1368978 w 1447874"/>
                <a:gd name="connsiteY82" fmla="*/ 1078315 h 1445977"/>
                <a:gd name="connsiteX83" fmla="*/ 1368978 w 1447874"/>
                <a:gd name="connsiteY83" fmla="*/ 1040915 h 1445977"/>
                <a:gd name="connsiteX84" fmla="*/ 1312106 w 1447874"/>
                <a:gd name="connsiteY84" fmla="*/ 1061917 h 1445977"/>
                <a:gd name="connsiteX85" fmla="*/ 649254 w 1447874"/>
                <a:gd name="connsiteY85" fmla="*/ 775963 h 1445977"/>
                <a:gd name="connsiteX86" fmla="*/ 637212 w 1447874"/>
                <a:gd name="connsiteY86" fmla="*/ 801154 h 1445977"/>
                <a:gd name="connsiteX87" fmla="*/ 688032 w 1447874"/>
                <a:gd name="connsiteY87" fmla="*/ 940052 h 1445977"/>
                <a:gd name="connsiteX88" fmla="*/ 757647 w 1447874"/>
                <a:gd name="connsiteY88" fmla="*/ 954187 h 1445977"/>
                <a:gd name="connsiteX89" fmla="*/ 761426 w 1447874"/>
                <a:gd name="connsiteY89" fmla="*/ 932402 h 1445977"/>
                <a:gd name="connsiteX90" fmla="*/ 198354 w 1447874"/>
                <a:gd name="connsiteY90" fmla="*/ 697389 h 1445977"/>
                <a:gd name="connsiteX91" fmla="*/ 72814 w 1447874"/>
                <a:gd name="connsiteY91" fmla="*/ 734361 h 1445977"/>
                <a:gd name="connsiteX92" fmla="*/ 72814 w 1447874"/>
                <a:gd name="connsiteY92" fmla="*/ 941464 h 1445977"/>
                <a:gd name="connsiteX93" fmla="*/ 98866 w 1447874"/>
                <a:gd name="connsiteY93" fmla="*/ 879198 h 1445977"/>
                <a:gd name="connsiteX94" fmla="*/ 189443 w 1447874"/>
                <a:gd name="connsiteY94" fmla="*/ 923131 h 1445977"/>
                <a:gd name="connsiteX95" fmla="*/ 202324 w 1447874"/>
                <a:gd name="connsiteY95" fmla="*/ 905501 h 1445977"/>
                <a:gd name="connsiteX96" fmla="*/ 168037 w 1447874"/>
                <a:gd name="connsiteY96" fmla="*/ 898540 h 1445977"/>
                <a:gd name="connsiteX97" fmla="*/ 177648 w 1447874"/>
                <a:gd name="connsiteY97" fmla="*/ 836421 h 1445977"/>
                <a:gd name="connsiteX98" fmla="*/ 227730 w 1447874"/>
                <a:gd name="connsiteY98" fmla="*/ 846591 h 1445977"/>
                <a:gd name="connsiteX99" fmla="*/ 1163303 w 1447874"/>
                <a:gd name="connsiteY99" fmla="*/ 664111 h 1445977"/>
                <a:gd name="connsiteX100" fmla="*/ 1060336 w 1447874"/>
                <a:gd name="connsiteY100" fmla="*/ 879505 h 1445977"/>
                <a:gd name="connsiteX101" fmla="*/ 1104195 w 1447874"/>
                <a:gd name="connsiteY101" fmla="*/ 999373 h 1445977"/>
                <a:gd name="connsiteX102" fmla="*/ 1187779 w 1447874"/>
                <a:gd name="connsiteY102" fmla="*/ 722116 h 1445977"/>
                <a:gd name="connsiteX103" fmla="*/ 1166817 w 1447874"/>
                <a:gd name="connsiteY103" fmla="*/ 664825 h 1445977"/>
                <a:gd name="connsiteX104" fmla="*/ 495513 w 1447874"/>
                <a:gd name="connsiteY104" fmla="*/ 642630 h 1445977"/>
                <a:gd name="connsiteX105" fmla="*/ 331125 w 1447874"/>
                <a:gd name="connsiteY105" fmla="*/ 867584 h 1445977"/>
                <a:gd name="connsiteX106" fmla="*/ 499540 w 1447874"/>
                <a:gd name="connsiteY106" fmla="*/ 901780 h 1445977"/>
                <a:gd name="connsiteX107" fmla="*/ 550969 w 1447874"/>
                <a:gd name="connsiteY107" fmla="*/ 794199 h 1445977"/>
                <a:gd name="connsiteX108" fmla="*/ 397197 w 1447874"/>
                <a:gd name="connsiteY108" fmla="*/ 638828 h 1445977"/>
                <a:gd name="connsiteX109" fmla="*/ 274147 w 1447874"/>
                <a:gd name="connsiteY109" fmla="*/ 675067 h 1445977"/>
                <a:gd name="connsiteX110" fmla="*/ 294644 w 1447874"/>
                <a:gd name="connsiteY110" fmla="*/ 779167 h 1445977"/>
                <a:gd name="connsiteX111" fmla="*/ 894244 w 1447874"/>
                <a:gd name="connsiteY111" fmla="*/ 632861 h 1445977"/>
                <a:gd name="connsiteX112" fmla="*/ 844180 w 1447874"/>
                <a:gd name="connsiteY112" fmla="*/ 921331 h 1445977"/>
                <a:gd name="connsiteX113" fmla="*/ 886500 w 1447874"/>
                <a:gd name="connsiteY113" fmla="*/ 980350 h 1445977"/>
                <a:gd name="connsiteX114" fmla="*/ 919370 w 1447874"/>
                <a:gd name="connsiteY114" fmla="*/ 987024 h 1445977"/>
                <a:gd name="connsiteX115" fmla="*/ 978539 w 1447874"/>
                <a:gd name="connsiteY115" fmla="*/ 863249 h 1445977"/>
                <a:gd name="connsiteX116" fmla="*/ 966939 w 1447874"/>
                <a:gd name="connsiteY116" fmla="*/ 624240 h 1445977"/>
                <a:gd name="connsiteX117" fmla="*/ 1021503 w 1447874"/>
                <a:gd name="connsiteY117" fmla="*/ 773371 h 1445977"/>
                <a:gd name="connsiteX118" fmla="*/ 1081659 w 1447874"/>
                <a:gd name="connsiteY118" fmla="*/ 647534 h 1445977"/>
                <a:gd name="connsiteX119" fmla="*/ 743473 w 1447874"/>
                <a:gd name="connsiteY119" fmla="*/ 578866 h 1445977"/>
                <a:gd name="connsiteX120" fmla="*/ 685530 w 1447874"/>
                <a:gd name="connsiteY120" fmla="*/ 700076 h 1445977"/>
                <a:gd name="connsiteX121" fmla="*/ 779100 w 1447874"/>
                <a:gd name="connsiteY121" fmla="*/ 830569 h 1445977"/>
                <a:gd name="connsiteX122" fmla="*/ 820083 w 1447874"/>
                <a:gd name="connsiteY122" fmla="*/ 594422 h 1445977"/>
                <a:gd name="connsiteX123" fmla="*/ 573935 w 1447874"/>
                <a:gd name="connsiteY123" fmla="*/ 544443 h 1445977"/>
                <a:gd name="connsiteX124" fmla="*/ 631790 w 1447874"/>
                <a:gd name="connsiteY124" fmla="*/ 625129 h 1445977"/>
                <a:gd name="connsiteX125" fmla="*/ 661829 w 1447874"/>
                <a:gd name="connsiteY125" fmla="*/ 562289 h 1445977"/>
                <a:gd name="connsiteX126" fmla="*/ 234873 w 1447874"/>
                <a:gd name="connsiteY126" fmla="*/ 475599 h 1445977"/>
                <a:gd name="connsiteX127" fmla="*/ 257982 w 1447874"/>
                <a:gd name="connsiteY127" fmla="*/ 592965 h 1445977"/>
                <a:gd name="connsiteX128" fmla="*/ 456003 w 1447874"/>
                <a:gd name="connsiteY128" fmla="*/ 534647 h 1445977"/>
                <a:gd name="connsiteX129" fmla="*/ 450410 w 1447874"/>
                <a:gd name="connsiteY129" fmla="*/ 519362 h 1445977"/>
                <a:gd name="connsiteX130" fmla="*/ 110004 w 1447874"/>
                <a:gd name="connsiteY130" fmla="*/ 450245 h 1445977"/>
                <a:gd name="connsiteX131" fmla="*/ 72814 w 1447874"/>
                <a:gd name="connsiteY131" fmla="*/ 462773 h 1445977"/>
                <a:gd name="connsiteX132" fmla="*/ 72814 w 1447874"/>
                <a:gd name="connsiteY132" fmla="*/ 647498 h 1445977"/>
                <a:gd name="connsiteX133" fmla="*/ 182189 w 1447874"/>
                <a:gd name="connsiteY133" fmla="*/ 615287 h 1445977"/>
                <a:gd name="connsiteX134" fmla="*/ 151346 w 1447874"/>
                <a:gd name="connsiteY134" fmla="*/ 458639 h 1445977"/>
                <a:gd name="connsiteX135" fmla="*/ 1276912 w 1447874"/>
                <a:gd name="connsiteY135" fmla="*/ 426453 h 1445977"/>
                <a:gd name="connsiteX136" fmla="*/ 1212556 w 1447874"/>
                <a:gd name="connsiteY136" fmla="*/ 561078 h 1445977"/>
                <a:gd name="connsiteX137" fmla="*/ 1225589 w 1447874"/>
                <a:gd name="connsiteY137" fmla="*/ 596696 h 1445977"/>
                <a:gd name="connsiteX138" fmla="*/ 817686 w 1447874"/>
                <a:gd name="connsiteY138" fmla="*/ 423620 h 1445977"/>
                <a:gd name="connsiteX139" fmla="*/ 771391 w 1447874"/>
                <a:gd name="connsiteY139" fmla="*/ 520465 h 1445977"/>
                <a:gd name="connsiteX140" fmla="*/ 830823 w 1447874"/>
                <a:gd name="connsiteY140" fmla="*/ 532533 h 1445977"/>
                <a:gd name="connsiteX141" fmla="*/ 839418 w 1447874"/>
                <a:gd name="connsiteY141" fmla="*/ 483015 h 1445977"/>
                <a:gd name="connsiteX142" fmla="*/ 387281 w 1447874"/>
                <a:gd name="connsiteY142" fmla="*/ 410613 h 1445977"/>
                <a:gd name="connsiteX143" fmla="*/ 278803 w 1447874"/>
                <a:gd name="connsiteY143" fmla="*/ 420448 h 1445977"/>
                <a:gd name="connsiteX144" fmla="*/ 414021 w 1447874"/>
                <a:gd name="connsiteY144" fmla="*/ 447904 h 1445977"/>
                <a:gd name="connsiteX145" fmla="*/ 576502 w 1447874"/>
                <a:gd name="connsiteY145" fmla="*/ 393456 h 1445977"/>
                <a:gd name="connsiteX146" fmla="*/ 472437 w 1447874"/>
                <a:gd name="connsiteY146" fmla="*/ 402893 h 1445977"/>
                <a:gd name="connsiteX147" fmla="*/ 479232 w 1447874"/>
                <a:gd name="connsiteY147" fmla="*/ 412369 h 1445977"/>
                <a:gd name="connsiteX148" fmla="*/ 493089 w 1447874"/>
                <a:gd name="connsiteY148" fmla="*/ 407251 h 1445977"/>
                <a:gd name="connsiteX149" fmla="*/ 511350 w 1447874"/>
                <a:gd name="connsiteY149" fmla="*/ 457164 h 1445977"/>
                <a:gd name="connsiteX150" fmla="*/ 520165 w 1447874"/>
                <a:gd name="connsiteY150" fmla="*/ 469456 h 1445977"/>
                <a:gd name="connsiteX151" fmla="*/ 520864 w 1447874"/>
                <a:gd name="connsiteY151" fmla="*/ 469597 h 1445977"/>
                <a:gd name="connsiteX152" fmla="*/ 750060 w 1447874"/>
                <a:gd name="connsiteY152" fmla="*/ 377721 h 1445977"/>
                <a:gd name="connsiteX153" fmla="*/ 684770 w 1447874"/>
                <a:gd name="connsiteY153" fmla="*/ 383641 h 1445977"/>
                <a:gd name="connsiteX154" fmla="*/ 608895 w 1447874"/>
                <a:gd name="connsiteY154" fmla="*/ 487471 h 1445977"/>
                <a:gd name="connsiteX155" fmla="*/ 689748 w 1447874"/>
                <a:gd name="connsiteY155" fmla="*/ 503888 h 1445977"/>
                <a:gd name="connsiteX156" fmla="*/ 1051763 w 1447874"/>
                <a:gd name="connsiteY156" fmla="*/ 350367 h 1445977"/>
                <a:gd name="connsiteX157" fmla="*/ 904687 w 1447874"/>
                <a:gd name="connsiteY157" fmla="*/ 363703 h 1445977"/>
                <a:gd name="connsiteX158" fmla="*/ 939603 w 1447874"/>
                <a:gd name="connsiteY158" fmla="*/ 371501 h 1445977"/>
                <a:gd name="connsiteX159" fmla="*/ 918647 w 1447874"/>
                <a:gd name="connsiteY159" fmla="*/ 492251 h 1445977"/>
                <a:gd name="connsiteX160" fmla="*/ 941617 w 1447874"/>
                <a:gd name="connsiteY160" fmla="*/ 555029 h 1445977"/>
                <a:gd name="connsiteX161" fmla="*/ 1109578 w 1447874"/>
                <a:gd name="connsiteY161" fmla="*/ 589133 h 1445977"/>
                <a:gd name="connsiteX162" fmla="*/ 1126314 w 1447874"/>
                <a:gd name="connsiteY162" fmla="*/ 554123 h 1445977"/>
                <a:gd name="connsiteX163" fmla="*/ 1231507 w 1447874"/>
                <a:gd name="connsiteY163" fmla="*/ 334070 h 1445977"/>
                <a:gd name="connsiteX164" fmla="*/ 1132773 w 1447874"/>
                <a:gd name="connsiteY164" fmla="*/ 343022 h 1445977"/>
                <a:gd name="connsiteX165" fmla="*/ 1173724 w 1447874"/>
                <a:gd name="connsiteY165" fmla="*/ 454945 h 1445977"/>
                <a:gd name="connsiteX166" fmla="*/ 763593 w 1447874"/>
                <a:gd name="connsiteY166" fmla="*/ 275775 h 1445977"/>
                <a:gd name="connsiteX167" fmla="*/ 734632 w 1447874"/>
                <a:gd name="connsiteY167" fmla="*/ 315406 h 1445977"/>
                <a:gd name="connsiteX168" fmla="*/ 776697 w 1447874"/>
                <a:gd name="connsiteY168" fmla="*/ 311593 h 1445977"/>
                <a:gd name="connsiteX169" fmla="*/ 673810 w 1447874"/>
                <a:gd name="connsiteY169" fmla="*/ 260297 h 1445977"/>
                <a:gd name="connsiteX170" fmla="*/ 429265 w 1447874"/>
                <a:gd name="connsiteY170" fmla="*/ 342685 h 1445977"/>
                <a:gd name="connsiteX171" fmla="*/ 429539 w 1447874"/>
                <a:gd name="connsiteY171" fmla="*/ 343067 h 1445977"/>
                <a:gd name="connsiteX172" fmla="*/ 626367 w 1447874"/>
                <a:gd name="connsiteY172" fmla="*/ 325221 h 1445977"/>
                <a:gd name="connsiteX173" fmla="*/ 245350 w 1447874"/>
                <a:gd name="connsiteY173" fmla="*/ 212672 h 1445977"/>
                <a:gd name="connsiteX174" fmla="*/ 72815 w 1447874"/>
                <a:gd name="connsiteY174" fmla="*/ 263485 h 1445977"/>
                <a:gd name="connsiteX175" fmla="*/ 72815 w 1447874"/>
                <a:gd name="connsiteY175" fmla="*/ 375097 h 1445977"/>
                <a:gd name="connsiteX176" fmla="*/ 305584 w 1447874"/>
                <a:gd name="connsiteY176" fmla="*/ 296677 h 1445977"/>
                <a:gd name="connsiteX177" fmla="*/ 980947 w 1447874"/>
                <a:gd name="connsiteY177" fmla="*/ 156821 h 1445977"/>
                <a:gd name="connsiteX178" fmla="*/ 816223 w 1447874"/>
                <a:gd name="connsiteY178" fmla="*/ 212317 h 1445977"/>
                <a:gd name="connsiteX179" fmla="*/ 850111 w 1447874"/>
                <a:gd name="connsiteY179" fmla="*/ 304936 h 1445977"/>
                <a:gd name="connsiteX180" fmla="*/ 1029200 w 1447874"/>
                <a:gd name="connsiteY180" fmla="*/ 288698 h 1445977"/>
                <a:gd name="connsiteX181" fmla="*/ 764854 w 1447874"/>
                <a:gd name="connsiteY181" fmla="*/ 71918 h 1445977"/>
                <a:gd name="connsiteX182" fmla="*/ 787665 w 1447874"/>
                <a:gd name="connsiteY182" fmla="*/ 134262 h 1445977"/>
                <a:gd name="connsiteX183" fmla="*/ 952388 w 1447874"/>
                <a:gd name="connsiteY183" fmla="*/ 78767 h 1445977"/>
                <a:gd name="connsiteX184" fmla="*/ 949882 w 1447874"/>
                <a:gd name="connsiteY184" fmla="*/ 71918 h 1445977"/>
                <a:gd name="connsiteX185" fmla="*/ 563879 w 1447874"/>
                <a:gd name="connsiteY185" fmla="*/ 71918 h 1445977"/>
                <a:gd name="connsiteX186" fmla="*/ 576601 w 1447874"/>
                <a:gd name="connsiteY186" fmla="*/ 115117 h 1445977"/>
                <a:gd name="connsiteX187" fmla="*/ 320227 w 1447874"/>
                <a:gd name="connsiteY187" fmla="*/ 190620 h 1445977"/>
                <a:gd name="connsiteX188" fmla="*/ 378629 w 1447874"/>
                <a:gd name="connsiteY188" fmla="*/ 272068 h 1445977"/>
                <a:gd name="connsiteX189" fmla="*/ 720138 w 1447874"/>
                <a:gd name="connsiteY189" fmla="*/ 157012 h 1445977"/>
                <a:gd name="connsiteX190" fmla="*/ 696414 w 1447874"/>
                <a:gd name="connsiteY190" fmla="*/ 92171 h 1445977"/>
                <a:gd name="connsiteX191" fmla="*/ 751254 w 1447874"/>
                <a:gd name="connsiteY191" fmla="*/ 71918 h 1445977"/>
                <a:gd name="connsiteX192" fmla="*/ 72814 w 1447874"/>
                <a:gd name="connsiteY192" fmla="*/ 71918 h 1445977"/>
                <a:gd name="connsiteX193" fmla="*/ 72814 w 1447874"/>
                <a:gd name="connsiteY193" fmla="*/ 176622 h 1445977"/>
                <a:gd name="connsiteX194" fmla="*/ 428339 w 1447874"/>
                <a:gd name="connsiteY194" fmla="*/ 71918 h 1445977"/>
                <a:gd name="connsiteX195" fmla="*/ 1033580 w 1447874"/>
                <a:gd name="connsiteY195" fmla="*/ 71918 h 1445977"/>
                <a:gd name="connsiteX196" fmla="*/ 1110209 w 1447874"/>
                <a:gd name="connsiteY196" fmla="*/ 281353 h 1445977"/>
                <a:gd name="connsiteX197" fmla="*/ 1263343 w 1447874"/>
                <a:gd name="connsiteY197" fmla="*/ 267470 h 1445977"/>
                <a:gd name="connsiteX198" fmla="*/ 1274753 w 1447874"/>
                <a:gd name="connsiteY198" fmla="*/ 243604 h 1445977"/>
                <a:gd name="connsiteX199" fmla="*/ 1310495 w 1447874"/>
                <a:gd name="connsiteY199" fmla="*/ 263194 h 1445977"/>
                <a:gd name="connsiteX200" fmla="*/ 1359328 w 1447874"/>
                <a:gd name="connsiteY200" fmla="*/ 258767 h 1445977"/>
                <a:gd name="connsiteX201" fmla="*/ 1366569 w 1447874"/>
                <a:gd name="connsiteY201" fmla="*/ 321825 h 1445977"/>
                <a:gd name="connsiteX202" fmla="*/ 1325133 w 1447874"/>
                <a:gd name="connsiteY202" fmla="*/ 325581 h 1445977"/>
                <a:gd name="connsiteX203" fmla="*/ 1278073 w 1447874"/>
                <a:gd name="connsiteY203" fmla="*/ 424025 h 1445977"/>
                <a:gd name="connsiteX204" fmla="*/ 1353174 w 1447874"/>
                <a:gd name="connsiteY204" fmla="*/ 451110 h 1445977"/>
                <a:gd name="connsiteX205" fmla="*/ 1271476 w 1447874"/>
                <a:gd name="connsiteY205" fmla="*/ 722111 h 1445977"/>
                <a:gd name="connsiteX206" fmla="*/ 1368978 w 1447874"/>
                <a:gd name="connsiteY206" fmla="*/ 988598 h 1445977"/>
                <a:gd name="connsiteX207" fmla="*/ 1368978 w 1447874"/>
                <a:gd name="connsiteY207" fmla="*/ 71918 h 1445977"/>
                <a:gd name="connsiteX208" fmla="*/ 895 w 1447874"/>
                <a:gd name="connsiteY208" fmla="*/ 0 h 1445977"/>
                <a:gd name="connsiteX209" fmla="*/ 1440896 w 1447874"/>
                <a:gd name="connsiteY209" fmla="*/ 0 h 1445977"/>
                <a:gd name="connsiteX210" fmla="*/ 1440896 w 1447874"/>
                <a:gd name="connsiteY210" fmla="*/ 1092918 h 1445977"/>
                <a:gd name="connsiteX211" fmla="*/ 1447874 w 1447874"/>
                <a:gd name="connsiteY211" fmla="*/ 1094336 h 1445977"/>
                <a:gd name="connsiteX212" fmla="*/ 1440896 w 1447874"/>
                <a:gd name="connsiteY212" fmla="*/ 1139436 h 1445977"/>
                <a:gd name="connsiteX213" fmla="*/ 1440897 w 1447874"/>
                <a:gd name="connsiteY213" fmla="*/ 1440000 h 1445977"/>
                <a:gd name="connsiteX214" fmla="*/ 1055053 w 1447874"/>
                <a:gd name="connsiteY214" fmla="*/ 1440000 h 1445977"/>
                <a:gd name="connsiteX215" fmla="*/ 1053252 w 1447874"/>
                <a:gd name="connsiteY215" fmla="*/ 1445977 h 1445977"/>
                <a:gd name="connsiteX216" fmla="*/ 1036678 w 1447874"/>
                <a:gd name="connsiteY216" fmla="*/ 1440001 h 1445977"/>
                <a:gd name="connsiteX217" fmla="*/ 896 w 1447874"/>
                <a:gd name="connsiteY217" fmla="*/ 1440001 h 1445977"/>
                <a:gd name="connsiteX218" fmla="*/ 896 w 1447874"/>
                <a:gd name="connsiteY218" fmla="*/ 428091 h 1445977"/>
                <a:gd name="connsiteX219" fmla="*/ 0 w 1447874"/>
                <a:gd name="connsiteY219" fmla="*/ 427909 h 1445977"/>
                <a:gd name="connsiteX220" fmla="*/ 896 w 1447874"/>
                <a:gd name="connsiteY220" fmla="*/ 422122 h 144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1447874" h="1445977">
                  <a:moveTo>
                    <a:pt x="828084" y="1322833"/>
                  </a:moveTo>
                  <a:lnTo>
                    <a:pt x="844640" y="1368082"/>
                  </a:lnTo>
                  <a:lnTo>
                    <a:pt x="921374" y="1368082"/>
                  </a:lnTo>
                  <a:close/>
                  <a:moveTo>
                    <a:pt x="319474" y="1312559"/>
                  </a:moveTo>
                  <a:lnTo>
                    <a:pt x="72814" y="1322092"/>
                  </a:lnTo>
                  <a:lnTo>
                    <a:pt x="72815" y="1368082"/>
                  </a:lnTo>
                  <a:lnTo>
                    <a:pt x="330407" y="1368082"/>
                  </a:lnTo>
                  <a:close/>
                  <a:moveTo>
                    <a:pt x="697990" y="1297927"/>
                  </a:moveTo>
                  <a:lnTo>
                    <a:pt x="399057" y="1309482"/>
                  </a:lnTo>
                  <a:lnTo>
                    <a:pt x="410595" y="1368082"/>
                  </a:lnTo>
                  <a:lnTo>
                    <a:pt x="685814" y="1368082"/>
                  </a:lnTo>
                  <a:close/>
                  <a:moveTo>
                    <a:pt x="1017916" y="1285561"/>
                  </a:moveTo>
                  <a:lnTo>
                    <a:pt x="942647" y="1288471"/>
                  </a:lnTo>
                  <a:lnTo>
                    <a:pt x="1007549" y="1319951"/>
                  </a:lnTo>
                  <a:close/>
                  <a:moveTo>
                    <a:pt x="466848" y="1157537"/>
                  </a:moveTo>
                  <a:lnTo>
                    <a:pt x="425006" y="1245063"/>
                  </a:lnTo>
                  <a:lnTo>
                    <a:pt x="649835" y="1236373"/>
                  </a:lnTo>
                  <a:lnTo>
                    <a:pt x="487302" y="1157537"/>
                  </a:lnTo>
                  <a:close/>
                  <a:moveTo>
                    <a:pt x="369140" y="1157537"/>
                  </a:moveTo>
                  <a:lnTo>
                    <a:pt x="371515" y="1169597"/>
                  </a:lnTo>
                  <a:lnTo>
                    <a:pt x="377280" y="1157537"/>
                  </a:lnTo>
                  <a:close/>
                  <a:moveTo>
                    <a:pt x="72814" y="1157537"/>
                  </a:moveTo>
                  <a:lnTo>
                    <a:pt x="72814" y="1258678"/>
                  </a:lnTo>
                  <a:lnTo>
                    <a:pt x="307082" y="1249621"/>
                  </a:lnTo>
                  <a:lnTo>
                    <a:pt x="288953" y="1157537"/>
                  </a:lnTo>
                  <a:close/>
                  <a:moveTo>
                    <a:pt x="1157708" y="1099488"/>
                  </a:moveTo>
                  <a:lnTo>
                    <a:pt x="1150081" y="1124787"/>
                  </a:lnTo>
                  <a:lnTo>
                    <a:pt x="1183363" y="1215751"/>
                  </a:lnTo>
                  <a:lnTo>
                    <a:pt x="1341630" y="1209634"/>
                  </a:lnTo>
                  <a:lnTo>
                    <a:pt x="1345896" y="1272884"/>
                  </a:lnTo>
                  <a:lnTo>
                    <a:pt x="1206243" y="1278282"/>
                  </a:lnTo>
                  <a:lnTo>
                    <a:pt x="1217556" y="1309202"/>
                  </a:lnTo>
                  <a:lnTo>
                    <a:pt x="1150734" y="1333880"/>
                  </a:lnTo>
                  <a:lnTo>
                    <a:pt x="1131450" y="1281172"/>
                  </a:lnTo>
                  <a:lnTo>
                    <a:pt x="1102599" y="1282289"/>
                  </a:lnTo>
                  <a:lnTo>
                    <a:pt x="1076734" y="1368082"/>
                  </a:lnTo>
                  <a:lnTo>
                    <a:pt x="1368978" y="1368082"/>
                  </a:lnTo>
                  <a:lnTo>
                    <a:pt x="1368978" y="1142386"/>
                  </a:lnTo>
                  <a:close/>
                  <a:moveTo>
                    <a:pt x="824985" y="1031930"/>
                  </a:moveTo>
                  <a:lnTo>
                    <a:pt x="793055" y="1215911"/>
                  </a:lnTo>
                  <a:lnTo>
                    <a:pt x="821557" y="1229736"/>
                  </a:lnTo>
                  <a:lnTo>
                    <a:pt x="1037261" y="1221399"/>
                  </a:lnTo>
                  <a:lnTo>
                    <a:pt x="1069930" y="1113031"/>
                  </a:lnTo>
                  <a:lnTo>
                    <a:pt x="1057532" y="1079148"/>
                  </a:lnTo>
                  <a:lnTo>
                    <a:pt x="973095" y="1062002"/>
                  </a:lnTo>
                  <a:lnTo>
                    <a:pt x="961876" y="1085473"/>
                  </a:lnTo>
                  <a:lnTo>
                    <a:pt x="984743" y="1117363"/>
                  </a:lnTo>
                  <a:lnTo>
                    <a:pt x="926245" y="1162260"/>
                  </a:lnTo>
                  <a:lnTo>
                    <a:pt x="925600" y="1161360"/>
                  </a:lnTo>
                  <a:lnTo>
                    <a:pt x="901324" y="1212141"/>
                  </a:lnTo>
                  <a:lnTo>
                    <a:pt x="830352" y="1173238"/>
                  </a:lnTo>
                  <a:lnTo>
                    <a:pt x="871859" y="1086413"/>
                  </a:lnTo>
                  <a:lnTo>
                    <a:pt x="834124" y="1033785"/>
                  </a:lnTo>
                  <a:close/>
                  <a:moveTo>
                    <a:pt x="713356" y="1009264"/>
                  </a:moveTo>
                  <a:lnTo>
                    <a:pt x="736914" y="1073650"/>
                  </a:lnTo>
                  <a:lnTo>
                    <a:pt x="746905" y="1016077"/>
                  </a:lnTo>
                  <a:close/>
                  <a:moveTo>
                    <a:pt x="553267" y="976759"/>
                  </a:moveTo>
                  <a:lnTo>
                    <a:pt x="506679" y="1074213"/>
                  </a:lnTo>
                  <a:lnTo>
                    <a:pt x="575651" y="1074213"/>
                  </a:lnTo>
                  <a:lnTo>
                    <a:pt x="575651" y="1110461"/>
                  </a:lnTo>
                  <a:lnTo>
                    <a:pt x="686324" y="1164142"/>
                  </a:lnTo>
                  <a:lnTo>
                    <a:pt x="622940" y="990906"/>
                  </a:lnTo>
                  <a:close/>
                  <a:moveTo>
                    <a:pt x="1017370" y="969383"/>
                  </a:moveTo>
                  <a:lnTo>
                    <a:pt x="1001013" y="1003601"/>
                  </a:lnTo>
                  <a:lnTo>
                    <a:pt x="1032209" y="1009935"/>
                  </a:lnTo>
                  <a:close/>
                  <a:moveTo>
                    <a:pt x="72814" y="956492"/>
                  </a:moveTo>
                  <a:lnTo>
                    <a:pt x="72814" y="1074213"/>
                  </a:lnTo>
                  <a:lnTo>
                    <a:pt x="272547" y="1074213"/>
                  </a:lnTo>
                  <a:lnTo>
                    <a:pt x="268011" y="1051170"/>
                  </a:lnTo>
                  <a:lnTo>
                    <a:pt x="215560" y="1025730"/>
                  </a:lnTo>
                  <a:lnTo>
                    <a:pt x="185213" y="1067258"/>
                  </a:lnTo>
                  <a:lnTo>
                    <a:pt x="121784" y="1015718"/>
                  </a:lnTo>
                  <a:lnTo>
                    <a:pt x="140923" y="989527"/>
                  </a:lnTo>
                  <a:close/>
                  <a:moveTo>
                    <a:pt x="324398" y="930289"/>
                  </a:moveTo>
                  <a:lnTo>
                    <a:pt x="337089" y="994747"/>
                  </a:lnTo>
                  <a:lnTo>
                    <a:pt x="432887" y="1041212"/>
                  </a:lnTo>
                  <a:lnTo>
                    <a:pt x="471622" y="960182"/>
                  </a:lnTo>
                  <a:close/>
                  <a:moveTo>
                    <a:pt x="589801" y="900333"/>
                  </a:moveTo>
                  <a:lnTo>
                    <a:pt x="581184" y="918356"/>
                  </a:lnTo>
                  <a:lnTo>
                    <a:pt x="597617" y="921694"/>
                  </a:lnTo>
                  <a:close/>
                  <a:moveTo>
                    <a:pt x="1233665" y="847529"/>
                  </a:moveTo>
                  <a:lnTo>
                    <a:pt x="1175909" y="1039113"/>
                  </a:lnTo>
                  <a:lnTo>
                    <a:pt x="1368978" y="1078315"/>
                  </a:lnTo>
                  <a:lnTo>
                    <a:pt x="1368978" y="1040915"/>
                  </a:lnTo>
                  <a:lnTo>
                    <a:pt x="1312106" y="1061917"/>
                  </a:lnTo>
                  <a:close/>
                  <a:moveTo>
                    <a:pt x="649254" y="775963"/>
                  </a:moveTo>
                  <a:lnTo>
                    <a:pt x="637212" y="801154"/>
                  </a:lnTo>
                  <a:lnTo>
                    <a:pt x="688032" y="940052"/>
                  </a:lnTo>
                  <a:lnTo>
                    <a:pt x="757647" y="954187"/>
                  </a:lnTo>
                  <a:lnTo>
                    <a:pt x="761426" y="932402"/>
                  </a:lnTo>
                  <a:close/>
                  <a:moveTo>
                    <a:pt x="198354" y="697389"/>
                  </a:moveTo>
                  <a:lnTo>
                    <a:pt x="72814" y="734361"/>
                  </a:lnTo>
                  <a:lnTo>
                    <a:pt x="72814" y="941464"/>
                  </a:lnTo>
                  <a:lnTo>
                    <a:pt x="98866" y="879198"/>
                  </a:lnTo>
                  <a:lnTo>
                    <a:pt x="189443" y="923131"/>
                  </a:lnTo>
                  <a:lnTo>
                    <a:pt x="202324" y="905501"/>
                  </a:lnTo>
                  <a:lnTo>
                    <a:pt x="168037" y="898540"/>
                  </a:lnTo>
                  <a:lnTo>
                    <a:pt x="177648" y="836421"/>
                  </a:lnTo>
                  <a:lnTo>
                    <a:pt x="227730" y="846591"/>
                  </a:lnTo>
                  <a:close/>
                  <a:moveTo>
                    <a:pt x="1163303" y="664111"/>
                  </a:moveTo>
                  <a:lnTo>
                    <a:pt x="1060336" y="879505"/>
                  </a:lnTo>
                  <a:lnTo>
                    <a:pt x="1104195" y="999373"/>
                  </a:lnTo>
                  <a:lnTo>
                    <a:pt x="1187779" y="722116"/>
                  </a:lnTo>
                  <a:lnTo>
                    <a:pt x="1166817" y="664825"/>
                  </a:lnTo>
                  <a:close/>
                  <a:moveTo>
                    <a:pt x="495513" y="642630"/>
                  </a:moveTo>
                  <a:lnTo>
                    <a:pt x="331125" y="867584"/>
                  </a:lnTo>
                  <a:lnTo>
                    <a:pt x="499540" y="901780"/>
                  </a:lnTo>
                  <a:lnTo>
                    <a:pt x="550969" y="794199"/>
                  </a:lnTo>
                  <a:close/>
                  <a:moveTo>
                    <a:pt x="397197" y="638828"/>
                  </a:moveTo>
                  <a:lnTo>
                    <a:pt x="274147" y="675067"/>
                  </a:lnTo>
                  <a:lnTo>
                    <a:pt x="294644" y="779167"/>
                  </a:lnTo>
                  <a:close/>
                  <a:moveTo>
                    <a:pt x="894244" y="632861"/>
                  </a:moveTo>
                  <a:lnTo>
                    <a:pt x="844180" y="921331"/>
                  </a:lnTo>
                  <a:lnTo>
                    <a:pt x="886500" y="980350"/>
                  </a:lnTo>
                  <a:lnTo>
                    <a:pt x="919370" y="987024"/>
                  </a:lnTo>
                  <a:lnTo>
                    <a:pt x="978539" y="863249"/>
                  </a:lnTo>
                  <a:close/>
                  <a:moveTo>
                    <a:pt x="966939" y="624240"/>
                  </a:moveTo>
                  <a:lnTo>
                    <a:pt x="1021503" y="773371"/>
                  </a:lnTo>
                  <a:lnTo>
                    <a:pt x="1081659" y="647534"/>
                  </a:lnTo>
                  <a:close/>
                  <a:moveTo>
                    <a:pt x="743473" y="578866"/>
                  </a:moveTo>
                  <a:lnTo>
                    <a:pt x="685530" y="700076"/>
                  </a:lnTo>
                  <a:lnTo>
                    <a:pt x="779100" y="830569"/>
                  </a:lnTo>
                  <a:lnTo>
                    <a:pt x="820083" y="594422"/>
                  </a:lnTo>
                  <a:close/>
                  <a:moveTo>
                    <a:pt x="573935" y="544443"/>
                  </a:moveTo>
                  <a:lnTo>
                    <a:pt x="631790" y="625129"/>
                  </a:lnTo>
                  <a:lnTo>
                    <a:pt x="661829" y="562289"/>
                  </a:lnTo>
                  <a:close/>
                  <a:moveTo>
                    <a:pt x="234873" y="475599"/>
                  </a:moveTo>
                  <a:lnTo>
                    <a:pt x="257982" y="592965"/>
                  </a:lnTo>
                  <a:lnTo>
                    <a:pt x="456003" y="534647"/>
                  </a:lnTo>
                  <a:lnTo>
                    <a:pt x="450410" y="519362"/>
                  </a:lnTo>
                  <a:close/>
                  <a:moveTo>
                    <a:pt x="110004" y="450245"/>
                  </a:moveTo>
                  <a:lnTo>
                    <a:pt x="72814" y="462773"/>
                  </a:lnTo>
                  <a:lnTo>
                    <a:pt x="72814" y="647498"/>
                  </a:lnTo>
                  <a:lnTo>
                    <a:pt x="182189" y="615287"/>
                  </a:lnTo>
                  <a:lnTo>
                    <a:pt x="151346" y="458639"/>
                  </a:lnTo>
                  <a:close/>
                  <a:moveTo>
                    <a:pt x="1276912" y="426453"/>
                  </a:moveTo>
                  <a:lnTo>
                    <a:pt x="1212556" y="561078"/>
                  </a:lnTo>
                  <a:lnTo>
                    <a:pt x="1225589" y="596696"/>
                  </a:lnTo>
                  <a:close/>
                  <a:moveTo>
                    <a:pt x="817686" y="423620"/>
                  </a:moveTo>
                  <a:lnTo>
                    <a:pt x="771391" y="520465"/>
                  </a:lnTo>
                  <a:lnTo>
                    <a:pt x="830823" y="532533"/>
                  </a:lnTo>
                  <a:lnTo>
                    <a:pt x="839418" y="483015"/>
                  </a:lnTo>
                  <a:close/>
                  <a:moveTo>
                    <a:pt x="387281" y="410613"/>
                  </a:moveTo>
                  <a:lnTo>
                    <a:pt x="278803" y="420448"/>
                  </a:lnTo>
                  <a:lnTo>
                    <a:pt x="414021" y="447904"/>
                  </a:lnTo>
                  <a:close/>
                  <a:moveTo>
                    <a:pt x="576502" y="393456"/>
                  </a:moveTo>
                  <a:lnTo>
                    <a:pt x="472437" y="402893"/>
                  </a:lnTo>
                  <a:lnTo>
                    <a:pt x="479232" y="412369"/>
                  </a:lnTo>
                  <a:lnTo>
                    <a:pt x="493089" y="407251"/>
                  </a:lnTo>
                  <a:lnTo>
                    <a:pt x="511350" y="457164"/>
                  </a:lnTo>
                  <a:lnTo>
                    <a:pt x="520165" y="469456"/>
                  </a:lnTo>
                  <a:lnTo>
                    <a:pt x="520864" y="469597"/>
                  </a:lnTo>
                  <a:close/>
                  <a:moveTo>
                    <a:pt x="750060" y="377721"/>
                  </a:moveTo>
                  <a:lnTo>
                    <a:pt x="684770" y="383641"/>
                  </a:lnTo>
                  <a:lnTo>
                    <a:pt x="608895" y="487471"/>
                  </a:lnTo>
                  <a:lnTo>
                    <a:pt x="689748" y="503888"/>
                  </a:lnTo>
                  <a:close/>
                  <a:moveTo>
                    <a:pt x="1051763" y="350367"/>
                  </a:moveTo>
                  <a:lnTo>
                    <a:pt x="904687" y="363703"/>
                  </a:lnTo>
                  <a:lnTo>
                    <a:pt x="939603" y="371501"/>
                  </a:lnTo>
                  <a:lnTo>
                    <a:pt x="918647" y="492251"/>
                  </a:lnTo>
                  <a:lnTo>
                    <a:pt x="941617" y="555029"/>
                  </a:lnTo>
                  <a:lnTo>
                    <a:pt x="1109578" y="589133"/>
                  </a:lnTo>
                  <a:lnTo>
                    <a:pt x="1126314" y="554123"/>
                  </a:lnTo>
                  <a:close/>
                  <a:moveTo>
                    <a:pt x="1231507" y="334070"/>
                  </a:moveTo>
                  <a:lnTo>
                    <a:pt x="1132773" y="343022"/>
                  </a:lnTo>
                  <a:lnTo>
                    <a:pt x="1173724" y="454945"/>
                  </a:lnTo>
                  <a:close/>
                  <a:moveTo>
                    <a:pt x="763593" y="275775"/>
                  </a:moveTo>
                  <a:lnTo>
                    <a:pt x="734632" y="315406"/>
                  </a:lnTo>
                  <a:lnTo>
                    <a:pt x="776697" y="311593"/>
                  </a:lnTo>
                  <a:close/>
                  <a:moveTo>
                    <a:pt x="673810" y="260297"/>
                  </a:moveTo>
                  <a:lnTo>
                    <a:pt x="429265" y="342685"/>
                  </a:lnTo>
                  <a:lnTo>
                    <a:pt x="429539" y="343067"/>
                  </a:lnTo>
                  <a:lnTo>
                    <a:pt x="626367" y="325221"/>
                  </a:lnTo>
                  <a:close/>
                  <a:moveTo>
                    <a:pt x="245350" y="212672"/>
                  </a:moveTo>
                  <a:lnTo>
                    <a:pt x="72815" y="263485"/>
                  </a:lnTo>
                  <a:lnTo>
                    <a:pt x="72815" y="375097"/>
                  </a:lnTo>
                  <a:lnTo>
                    <a:pt x="305584" y="296677"/>
                  </a:lnTo>
                  <a:close/>
                  <a:moveTo>
                    <a:pt x="980947" y="156821"/>
                  </a:moveTo>
                  <a:lnTo>
                    <a:pt x="816223" y="212317"/>
                  </a:lnTo>
                  <a:lnTo>
                    <a:pt x="850111" y="304936"/>
                  </a:lnTo>
                  <a:lnTo>
                    <a:pt x="1029200" y="288698"/>
                  </a:lnTo>
                  <a:close/>
                  <a:moveTo>
                    <a:pt x="764854" y="71918"/>
                  </a:moveTo>
                  <a:lnTo>
                    <a:pt x="787665" y="134262"/>
                  </a:lnTo>
                  <a:lnTo>
                    <a:pt x="952388" y="78767"/>
                  </a:lnTo>
                  <a:lnTo>
                    <a:pt x="949882" y="71918"/>
                  </a:lnTo>
                  <a:close/>
                  <a:moveTo>
                    <a:pt x="563879" y="71918"/>
                  </a:moveTo>
                  <a:lnTo>
                    <a:pt x="576601" y="115117"/>
                  </a:lnTo>
                  <a:lnTo>
                    <a:pt x="320227" y="190620"/>
                  </a:lnTo>
                  <a:lnTo>
                    <a:pt x="378629" y="272068"/>
                  </a:lnTo>
                  <a:lnTo>
                    <a:pt x="720138" y="157012"/>
                  </a:lnTo>
                  <a:lnTo>
                    <a:pt x="696414" y="92171"/>
                  </a:lnTo>
                  <a:lnTo>
                    <a:pt x="751254" y="71918"/>
                  </a:lnTo>
                  <a:close/>
                  <a:moveTo>
                    <a:pt x="72814" y="71918"/>
                  </a:moveTo>
                  <a:lnTo>
                    <a:pt x="72814" y="176622"/>
                  </a:lnTo>
                  <a:lnTo>
                    <a:pt x="428339" y="71918"/>
                  </a:lnTo>
                  <a:close/>
                  <a:moveTo>
                    <a:pt x="1033580" y="71918"/>
                  </a:moveTo>
                  <a:lnTo>
                    <a:pt x="1110209" y="281353"/>
                  </a:lnTo>
                  <a:lnTo>
                    <a:pt x="1263343" y="267470"/>
                  </a:lnTo>
                  <a:lnTo>
                    <a:pt x="1274753" y="243604"/>
                  </a:lnTo>
                  <a:lnTo>
                    <a:pt x="1310495" y="263194"/>
                  </a:lnTo>
                  <a:lnTo>
                    <a:pt x="1359328" y="258767"/>
                  </a:lnTo>
                  <a:lnTo>
                    <a:pt x="1366569" y="321825"/>
                  </a:lnTo>
                  <a:lnTo>
                    <a:pt x="1325133" y="325581"/>
                  </a:lnTo>
                  <a:lnTo>
                    <a:pt x="1278073" y="424025"/>
                  </a:lnTo>
                  <a:lnTo>
                    <a:pt x="1353174" y="451110"/>
                  </a:lnTo>
                  <a:lnTo>
                    <a:pt x="1271476" y="722111"/>
                  </a:lnTo>
                  <a:lnTo>
                    <a:pt x="1368978" y="988598"/>
                  </a:lnTo>
                  <a:lnTo>
                    <a:pt x="1368978" y="71918"/>
                  </a:lnTo>
                  <a:close/>
                  <a:moveTo>
                    <a:pt x="895" y="0"/>
                  </a:moveTo>
                  <a:lnTo>
                    <a:pt x="1440896" y="0"/>
                  </a:lnTo>
                  <a:lnTo>
                    <a:pt x="1440896" y="1092918"/>
                  </a:lnTo>
                  <a:lnTo>
                    <a:pt x="1447874" y="1094336"/>
                  </a:lnTo>
                  <a:lnTo>
                    <a:pt x="1440896" y="1139436"/>
                  </a:lnTo>
                  <a:lnTo>
                    <a:pt x="1440897" y="1440000"/>
                  </a:lnTo>
                  <a:lnTo>
                    <a:pt x="1055053" y="1440000"/>
                  </a:lnTo>
                  <a:lnTo>
                    <a:pt x="1053252" y="1445977"/>
                  </a:lnTo>
                  <a:lnTo>
                    <a:pt x="1036678" y="1440001"/>
                  </a:lnTo>
                  <a:lnTo>
                    <a:pt x="896" y="1440001"/>
                  </a:lnTo>
                  <a:lnTo>
                    <a:pt x="896" y="428091"/>
                  </a:lnTo>
                  <a:lnTo>
                    <a:pt x="0" y="427909"/>
                  </a:lnTo>
                  <a:lnTo>
                    <a:pt x="896" y="4221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Right"/>
              <a:lightRig rig="soft" dir="t"/>
            </a:scene3d>
            <a:sp3d prstMaterial="plastic"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xmlns="" id="{6E308A9B-66C3-4469-9785-1637F2FD4AF2}"/>
                </a:ext>
              </a:extLst>
            </p:cNvPr>
            <p:cNvSpPr/>
            <p:nvPr/>
          </p:nvSpPr>
          <p:spPr>
            <a:xfrm>
              <a:off x="4840342" y="2088146"/>
              <a:ext cx="1447874" cy="1445977"/>
            </a:xfrm>
            <a:custGeom>
              <a:avLst/>
              <a:gdLst>
                <a:gd name="connsiteX0" fmla="*/ 828084 w 1447874"/>
                <a:gd name="connsiteY0" fmla="*/ 1322833 h 1445977"/>
                <a:gd name="connsiteX1" fmla="*/ 844640 w 1447874"/>
                <a:gd name="connsiteY1" fmla="*/ 1368082 h 1445977"/>
                <a:gd name="connsiteX2" fmla="*/ 921374 w 1447874"/>
                <a:gd name="connsiteY2" fmla="*/ 1368082 h 1445977"/>
                <a:gd name="connsiteX3" fmla="*/ 319474 w 1447874"/>
                <a:gd name="connsiteY3" fmla="*/ 1312559 h 1445977"/>
                <a:gd name="connsiteX4" fmla="*/ 72814 w 1447874"/>
                <a:gd name="connsiteY4" fmla="*/ 1322092 h 1445977"/>
                <a:gd name="connsiteX5" fmla="*/ 72815 w 1447874"/>
                <a:gd name="connsiteY5" fmla="*/ 1368082 h 1445977"/>
                <a:gd name="connsiteX6" fmla="*/ 330407 w 1447874"/>
                <a:gd name="connsiteY6" fmla="*/ 1368082 h 1445977"/>
                <a:gd name="connsiteX7" fmla="*/ 697990 w 1447874"/>
                <a:gd name="connsiteY7" fmla="*/ 1297927 h 1445977"/>
                <a:gd name="connsiteX8" fmla="*/ 399057 w 1447874"/>
                <a:gd name="connsiteY8" fmla="*/ 1309482 h 1445977"/>
                <a:gd name="connsiteX9" fmla="*/ 410595 w 1447874"/>
                <a:gd name="connsiteY9" fmla="*/ 1368082 h 1445977"/>
                <a:gd name="connsiteX10" fmla="*/ 685814 w 1447874"/>
                <a:gd name="connsiteY10" fmla="*/ 1368082 h 1445977"/>
                <a:gd name="connsiteX11" fmla="*/ 1017916 w 1447874"/>
                <a:gd name="connsiteY11" fmla="*/ 1285561 h 1445977"/>
                <a:gd name="connsiteX12" fmla="*/ 942647 w 1447874"/>
                <a:gd name="connsiteY12" fmla="*/ 1288471 h 1445977"/>
                <a:gd name="connsiteX13" fmla="*/ 1007549 w 1447874"/>
                <a:gd name="connsiteY13" fmla="*/ 1319951 h 1445977"/>
                <a:gd name="connsiteX14" fmla="*/ 466848 w 1447874"/>
                <a:gd name="connsiteY14" fmla="*/ 1157537 h 1445977"/>
                <a:gd name="connsiteX15" fmla="*/ 425006 w 1447874"/>
                <a:gd name="connsiteY15" fmla="*/ 1245063 h 1445977"/>
                <a:gd name="connsiteX16" fmla="*/ 649835 w 1447874"/>
                <a:gd name="connsiteY16" fmla="*/ 1236373 h 1445977"/>
                <a:gd name="connsiteX17" fmla="*/ 487302 w 1447874"/>
                <a:gd name="connsiteY17" fmla="*/ 1157537 h 1445977"/>
                <a:gd name="connsiteX18" fmla="*/ 369140 w 1447874"/>
                <a:gd name="connsiteY18" fmla="*/ 1157537 h 1445977"/>
                <a:gd name="connsiteX19" fmla="*/ 371515 w 1447874"/>
                <a:gd name="connsiteY19" fmla="*/ 1169597 h 1445977"/>
                <a:gd name="connsiteX20" fmla="*/ 377280 w 1447874"/>
                <a:gd name="connsiteY20" fmla="*/ 1157537 h 1445977"/>
                <a:gd name="connsiteX21" fmla="*/ 72814 w 1447874"/>
                <a:gd name="connsiteY21" fmla="*/ 1157537 h 1445977"/>
                <a:gd name="connsiteX22" fmla="*/ 72814 w 1447874"/>
                <a:gd name="connsiteY22" fmla="*/ 1258678 h 1445977"/>
                <a:gd name="connsiteX23" fmla="*/ 307082 w 1447874"/>
                <a:gd name="connsiteY23" fmla="*/ 1249621 h 1445977"/>
                <a:gd name="connsiteX24" fmla="*/ 288953 w 1447874"/>
                <a:gd name="connsiteY24" fmla="*/ 1157537 h 1445977"/>
                <a:gd name="connsiteX25" fmla="*/ 1157708 w 1447874"/>
                <a:gd name="connsiteY25" fmla="*/ 1099488 h 1445977"/>
                <a:gd name="connsiteX26" fmla="*/ 1150081 w 1447874"/>
                <a:gd name="connsiteY26" fmla="*/ 1124787 h 1445977"/>
                <a:gd name="connsiteX27" fmla="*/ 1183363 w 1447874"/>
                <a:gd name="connsiteY27" fmla="*/ 1215751 h 1445977"/>
                <a:gd name="connsiteX28" fmla="*/ 1341630 w 1447874"/>
                <a:gd name="connsiteY28" fmla="*/ 1209634 h 1445977"/>
                <a:gd name="connsiteX29" fmla="*/ 1345896 w 1447874"/>
                <a:gd name="connsiteY29" fmla="*/ 1272884 h 1445977"/>
                <a:gd name="connsiteX30" fmla="*/ 1206243 w 1447874"/>
                <a:gd name="connsiteY30" fmla="*/ 1278282 h 1445977"/>
                <a:gd name="connsiteX31" fmla="*/ 1217556 w 1447874"/>
                <a:gd name="connsiteY31" fmla="*/ 1309202 h 1445977"/>
                <a:gd name="connsiteX32" fmla="*/ 1150734 w 1447874"/>
                <a:gd name="connsiteY32" fmla="*/ 1333880 h 1445977"/>
                <a:gd name="connsiteX33" fmla="*/ 1131450 w 1447874"/>
                <a:gd name="connsiteY33" fmla="*/ 1281172 h 1445977"/>
                <a:gd name="connsiteX34" fmla="*/ 1102599 w 1447874"/>
                <a:gd name="connsiteY34" fmla="*/ 1282289 h 1445977"/>
                <a:gd name="connsiteX35" fmla="*/ 1076734 w 1447874"/>
                <a:gd name="connsiteY35" fmla="*/ 1368082 h 1445977"/>
                <a:gd name="connsiteX36" fmla="*/ 1368978 w 1447874"/>
                <a:gd name="connsiteY36" fmla="*/ 1368082 h 1445977"/>
                <a:gd name="connsiteX37" fmla="*/ 1368978 w 1447874"/>
                <a:gd name="connsiteY37" fmla="*/ 1142386 h 1445977"/>
                <a:gd name="connsiteX38" fmla="*/ 824985 w 1447874"/>
                <a:gd name="connsiteY38" fmla="*/ 1031930 h 1445977"/>
                <a:gd name="connsiteX39" fmla="*/ 793055 w 1447874"/>
                <a:gd name="connsiteY39" fmla="*/ 1215911 h 1445977"/>
                <a:gd name="connsiteX40" fmla="*/ 821557 w 1447874"/>
                <a:gd name="connsiteY40" fmla="*/ 1229736 h 1445977"/>
                <a:gd name="connsiteX41" fmla="*/ 1037261 w 1447874"/>
                <a:gd name="connsiteY41" fmla="*/ 1221399 h 1445977"/>
                <a:gd name="connsiteX42" fmla="*/ 1069930 w 1447874"/>
                <a:gd name="connsiteY42" fmla="*/ 1113031 h 1445977"/>
                <a:gd name="connsiteX43" fmla="*/ 1057532 w 1447874"/>
                <a:gd name="connsiteY43" fmla="*/ 1079148 h 1445977"/>
                <a:gd name="connsiteX44" fmla="*/ 973095 w 1447874"/>
                <a:gd name="connsiteY44" fmla="*/ 1062002 h 1445977"/>
                <a:gd name="connsiteX45" fmla="*/ 961876 w 1447874"/>
                <a:gd name="connsiteY45" fmla="*/ 1085473 h 1445977"/>
                <a:gd name="connsiteX46" fmla="*/ 984743 w 1447874"/>
                <a:gd name="connsiteY46" fmla="*/ 1117363 h 1445977"/>
                <a:gd name="connsiteX47" fmla="*/ 926245 w 1447874"/>
                <a:gd name="connsiteY47" fmla="*/ 1162260 h 1445977"/>
                <a:gd name="connsiteX48" fmla="*/ 925600 w 1447874"/>
                <a:gd name="connsiteY48" fmla="*/ 1161360 h 1445977"/>
                <a:gd name="connsiteX49" fmla="*/ 901324 w 1447874"/>
                <a:gd name="connsiteY49" fmla="*/ 1212141 h 1445977"/>
                <a:gd name="connsiteX50" fmla="*/ 830352 w 1447874"/>
                <a:gd name="connsiteY50" fmla="*/ 1173238 h 1445977"/>
                <a:gd name="connsiteX51" fmla="*/ 871859 w 1447874"/>
                <a:gd name="connsiteY51" fmla="*/ 1086413 h 1445977"/>
                <a:gd name="connsiteX52" fmla="*/ 834124 w 1447874"/>
                <a:gd name="connsiteY52" fmla="*/ 1033785 h 1445977"/>
                <a:gd name="connsiteX53" fmla="*/ 713356 w 1447874"/>
                <a:gd name="connsiteY53" fmla="*/ 1009264 h 1445977"/>
                <a:gd name="connsiteX54" fmla="*/ 736914 w 1447874"/>
                <a:gd name="connsiteY54" fmla="*/ 1073650 h 1445977"/>
                <a:gd name="connsiteX55" fmla="*/ 746905 w 1447874"/>
                <a:gd name="connsiteY55" fmla="*/ 1016077 h 1445977"/>
                <a:gd name="connsiteX56" fmla="*/ 553267 w 1447874"/>
                <a:gd name="connsiteY56" fmla="*/ 976759 h 1445977"/>
                <a:gd name="connsiteX57" fmla="*/ 506679 w 1447874"/>
                <a:gd name="connsiteY57" fmla="*/ 1074213 h 1445977"/>
                <a:gd name="connsiteX58" fmla="*/ 575651 w 1447874"/>
                <a:gd name="connsiteY58" fmla="*/ 1074213 h 1445977"/>
                <a:gd name="connsiteX59" fmla="*/ 575651 w 1447874"/>
                <a:gd name="connsiteY59" fmla="*/ 1110461 h 1445977"/>
                <a:gd name="connsiteX60" fmla="*/ 686324 w 1447874"/>
                <a:gd name="connsiteY60" fmla="*/ 1164142 h 1445977"/>
                <a:gd name="connsiteX61" fmla="*/ 622940 w 1447874"/>
                <a:gd name="connsiteY61" fmla="*/ 990906 h 1445977"/>
                <a:gd name="connsiteX62" fmla="*/ 1017370 w 1447874"/>
                <a:gd name="connsiteY62" fmla="*/ 969383 h 1445977"/>
                <a:gd name="connsiteX63" fmla="*/ 1001013 w 1447874"/>
                <a:gd name="connsiteY63" fmla="*/ 1003601 h 1445977"/>
                <a:gd name="connsiteX64" fmla="*/ 1032209 w 1447874"/>
                <a:gd name="connsiteY64" fmla="*/ 1009935 h 1445977"/>
                <a:gd name="connsiteX65" fmla="*/ 72814 w 1447874"/>
                <a:gd name="connsiteY65" fmla="*/ 956492 h 1445977"/>
                <a:gd name="connsiteX66" fmla="*/ 72814 w 1447874"/>
                <a:gd name="connsiteY66" fmla="*/ 1074213 h 1445977"/>
                <a:gd name="connsiteX67" fmla="*/ 272547 w 1447874"/>
                <a:gd name="connsiteY67" fmla="*/ 1074213 h 1445977"/>
                <a:gd name="connsiteX68" fmla="*/ 268011 w 1447874"/>
                <a:gd name="connsiteY68" fmla="*/ 1051170 h 1445977"/>
                <a:gd name="connsiteX69" fmla="*/ 215560 w 1447874"/>
                <a:gd name="connsiteY69" fmla="*/ 1025730 h 1445977"/>
                <a:gd name="connsiteX70" fmla="*/ 185213 w 1447874"/>
                <a:gd name="connsiteY70" fmla="*/ 1067258 h 1445977"/>
                <a:gd name="connsiteX71" fmla="*/ 121784 w 1447874"/>
                <a:gd name="connsiteY71" fmla="*/ 1015718 h 1445977"/>
                <a:gd name="connsiteX72" fmla="*/ 140923 w 1447874"/>
                <a:gd name="connsiteY72" fmla="*/ 989527 h 1445977"/>
                <a:gd name="connsiteX73" fmla="*/ 324398 w 1447874"/>
                <a:gd name="connsiteY73" fmla="*/ 930289 h 1445977"/>
                <a:gd name="connsiteX74" fmla="*/ 337089 w 1447874"/>
                <a:gd name="connsiteY74" fmla="*/ 994747 h 1445977"/>
                <a:gd name="connsiteX75" fmla="*/ 432887 w 1447874"/>
                <a:gd name="connsiteY75" fmla="*/ 1041212 h 1445977"/>
                <a:gd name="connsiteX76" fmla="*/ 471622 w 1447874"/>
                <a:gd name="connsiteY76" fmla="*/ 960182 h 1445977"/>
                <a:gd name="connsiteX77" fmla="*/ 589801 w 1447874"/>
                <a:gd name="connsiteY77" fmla="*/ 900333 h 1445977"/>
                <a:gd name="connsiteX78" fmla="*/ 581184 w 1447874"/>
                <a:gd name="connsiteY78" fmla="*/ 918356 h 1445977"/>
                <a:gd name="connsiteX79" fmla="*/ 597617 w 1447874"/>
                <a:gd name="connsiteY79" fmla="*/ 921694 h 1445977"/>
                <a:gd name="connsiteX80" fmla="*/ 1233665 w 1447874"/>
                <a:gd name="connsiteY80" fmla="*/ 847529 h 1445977"/>
                <a:gd name="connsiteX81" fmla="*/ 1175909 w 1447874"/>
                <a:gd name="connsiteY81" fmla="*/ 1039113 h 1445977"/>
                <a:gd name="connsiteX82" fmla="*/ 1368978 w 1447874"/>
                <a:gd name="connsiteY82" fmla="*/ 1078315 h 1445977"/>
                <a:gd name="connsiteX83" fmla="*/ 1368978 w 1447874"/>
                <a:gd name="connsiteY83" fmla="*/ 1040915 h 1445977"/>
                <a:gd name="connsiteX84" fmla="*/ 1312106 w 1447874"/>
                <a:gd name="connsiteY84" fmla="*/ 1061917 h 1445977"/>
                <a:gd name="connsiteX85" fmla="*/ 649254 w 1447874"/>
                <a:gd name="connsiteY85" fmla="*/ 775963 h 1445977"/>
                <a:gd name="connsiteX86" fmla="*/ 637212 w 1447874"/>
                <a:gd name="connsiteY86" fmla="*/ 801154 h 1445977"/>
                <a:gd name="connsiteX87" fmla="*/ 688032 w 1447874"/>
                <a:gd name="connsiteY87" fmla="*/ 940052 h 1445977"/>
                <a:gd name="connsiteX88" fmla="*/ 757647 w 1447874"/>
                <a:gd name="connsiteY88" fmla="*/ 954187 h 1445977"/>
                <a:gd name="connsiteX89" fmla="*/ 761426 w 1447874"/>
                <a:gd name="connsiteY89" fmla="*/ 932402 h 1445977"/>
                <a:gd name="connsiteX90" fmla="*/ 198354 w 1447874"/>
                <a:gd name="connsiteY90" fmla="*/ 697389 h 1445977"/>
                <a:gd name="connsiteX91" fmla="*/ 72814 w 1447874"/>
                <a:gd name="connsiteY91" fmla="*/ 734361 h 1445977"/>
                <a:gd name="connsiteX92" fmla="*/ 72814 w 1447874"/>
                <a:gd name="connsiteY92" fmla="*/ 941464 h 1445977"/>
                <a:gd name="connsiteX93" fmla="*/ 98866 w 1447874"/>
                <a:gd name="connsiteY93" fmla="*/ 879198 h 1445977"/>
                <a:gd name="connsiteX94" fmla="*/ 189443 w 1447874"/>
                <a:gd name="connsiteY94" fmla="*/ 923131 h 1445977"/>
                <a:gd name="connsiteX95" fmla="*/ 202324 w 1447874"/>
                <a:gd name="connsiteY95" fmla="*/ 905501 h 1445977"/>
                <a:gd name="connsiteX96" fmla="*/ 168037 w 1447874"/>
                <a:gd name="connsiteY96" fmla="*/ 898540 h 1445977"/>
                <a:gd name="connsiteX97" fmla="*/ 177648 w 1447874"/>
                <a:gd name="connsiteY97" fmla="*/ 836421 h 1445977"/>
                <a:gd name="connsiteX98" fmla="*/ 227730 w 1447874"/>
                <a:gd name="connsiteY98" fmla="*/ 846591 h 1445977"/>
                <a:gd name="connsiteX99" fmla="*/ 1163303 w 1447874"/>
                <a:gd name="connsiteY99" fmla="*/ 664111 h 1445977"/>
                <a:gd name="connsiteX100" fmla="*/ 1060336 w 1447874"/>
                <a:gd name="connsiteY100" fmla="*/ 879505 h 1445977"/>
                <a:gd name="connsiteX101" fmla="*/ 1104195 w 1447874"/>
                <a:gd name="connsiteY101" fmla="*/ 999373 h 1445977"/>
                <a:gd name="connsiteX102" fmla="*/ 1187779 w 1447874"/>
                <a:gd name="connsiteY102" fmla="*/ 722116 h 1445977"/>
                <a:gd name="connsiteX103" fmla="*/ 1166817 w 1447874"/>
                <a:gd name="connsiteY103" fmla="*/ 664825 h 1445977"/>
                <a:gd name="connsiteX104" fmla="*/ 495513 w 1447874"/>
                <a:gd name="connsiteY104" fmla="*/ 642630 h 1445977"/>
                <a:gd name="connsiteX105" fmla="*/ 331125 w 1447874"/>
                <a:gd name="connsiteY105" fmla="*/ 867584 h 1445977"/>
                <a:gd name="connsiteX106" fmla="*/ 499540 w 1447874"/>
                <a:gd name="connsiteY106" fmla="*/ 901780 h 1445977"/>
                <a:gd name="connsiteX107" fmla="*/ 550969 w 1447874"/>
                <a:gd name="connsiteY107" fmla="*/ 794199 h 1445977"/>
                <a:gd name="connsiteX108" fmla="*/ 397197 w 1447874"/>
                <a:gd name="connsiteY108" fmla="*/ 638828 h 1445977"/>
                <a:gd name="connsiteX109" fmla="*/ 274147 w 1447874"/>
                <a:gd name="connsiteY109" fmla="*/ 675067 h 1445977"/>
                <a:gd name="connsiteX110" fmla="*/ 294644 w 1447874"/>
                <a:gd name="connsiteY110" fmla="*/ 779167 h 1445977"/>
                <a:gd name="connsiteX111" fmla="*/ 894244 w 1447874"/>
                <a:gd name="connsiteY111" fmla="*/ 632861 h 1445977"/>
                <a:gd name="connsiteX112" fmla="*/ 844180 w 1447874"/>
                <a:gd name="connsiteY112" fmla="*/ 921331 h 1445977"/>
                <a:gd name="connsiteX113" fmla="*/ 886500 w 1447874"/>
                <a:gd name="connsiteY113" fmla="*/ 980350 h 1445977"/>
                <a:gd name="connsiteX114" fmla="*/ 919370 w 1447874"/>
                <a:gd name="connsiteY114" fmla="*/ 987024 h 1445977"/>
                <a:gd name="connsiteX115" fmla="*/ 978539 w 1447874"/>
                <a:gd name="connsiteY115" fmla="*/ 863249 h 1445977"/>
                <a:gd name="connsiteX116" fmla="*/ 966939 w 1447874"/>
                <a:gd name="connsiteY116" fmla="*/ 624240 h 1445977"/>
                <a:gd name="connsiteX117" fmla="*/ 1021503 w 1447874"/>
                <a:gd name="connsiteY117" fmla="*/ 773371 h 1445977"/>
                <a:gd name="connsiteX118" fmla="*/ 1081659 w 1447874"/>
                <a:gd name="connsiteY118" fmla="*/ 647534 h 1445977"/>
                <a:gd name="connsiteX119" fmla="*/ 743473 w 1447874"/>
                <a:gd name="connsiteY119" fmla="*/ 578866 h 1445977"/>
                <a:gd name="connsiteX120" fmla="*/ 685530 w 1447874"/>
                <a:gd name="connsiteY120" fmla="*/ 700076 h 1445977"/>
                <a:gd name="connsiteX121" fmla="*/ 779100 w 1447874"/>
                <a:gd name="connsiteY121" fmla="*/ 830569 h 1445977"/>
                <a:gd name="connsiteX122" fmla="*/ 820083 w 1447874"/>
                <a:gd name="connsiteY122" fmla="*/ 594422 h 1445977"/>
                <a:gd name="connsiteX123" fmla="*/ 573935 w 1447874"/>
                <a:gd name="connsiteY123" fmla="*/ 544443 h 1445977"/>
                <a:gd name="connsiteX124" fmla="*/ 631790 w 1447874"/>
                <a:gd name="connsiteY124" fmla="*/ 625129 h 1445977"/>
                <a:gd name="connsiteX125" fmla="*/ 661829 w 1447874"/>
                <a:gd name="connsiteY125" fmla="*/ 562289 h 1445977"/>
                <a:gd name="connsiteX126" fmla="*/ 234873 w 1447874"/>
                <a:gd name="connsiteY126" fmla="*/ 475599 h 1445977"/>
                <a:gd name="connsiteX127" fmla="*/ 257982 w 1447874"/>
                <a:gd name="connsiteY127" fmla="*/ 592965 h 1445977"/>
                <a:gd name="connsiteX128" fmla="*/ 456003 w 1447874"/>
                <a:gd name="connsiteY128" fmla="*/ 534647 h 1445977"/>
                <a:gd name="connsiteX129" fmla="*/ 450410 w 1447874"/>
                <a:gd name="connsiteY129" fmla="*/ 519362 h 1445977"/>
                <a:gd name="connsiteX130" fmla="*/ 110004 w 1447874"/>
                <a:gd name="connsiteY130" fmla="*/ 450245 h 1445977"/>
                <a:gd name="connsiteX131" fmla="*/ 72814 w 1447874"/>
                <a:gd name="connsiteY131" fmla="*/ 462773 h 1445977"/>
                <a:gd name="connsiteX132" fmla="*/ 72814 w 1447874"/>
                <a:gd name="connsiteY132" fmla="*/ 647498 h 1445977"/>
                <a:gd name="connsiteX133" fmla="*/ 182189 w 1447874"/>
                <a:gd name="connsiteY133" fmla="*/ 615287 h 1445977"/>
                <a:gd name="connsiteX134" fmla="*/ 151346 w 1447874"/>
                <a:gd name="connsiteY134" fmla="*/ 458639 h 1445977"/>
                <a:gd name="connsiteX135" fmla="*/ 1276912 w 1447874"/>
                <a:gd name="connsiteY135" fmla="*/ 426453 h 1445977"/>
                <a:gd name="connsiteX136" fmla="*/ 1212556 w 1447874"/>
                <a:gd name="connsiteY136" fmla="*/ 561078 h 1445977"/>
                <a:gd name="connsiteX137" fmla="*/ 1225589 w 1447874"/>
                <a:gd name="connsiteY137" fmla="*/ 596696 h 1445977"/>
                <a:gd name="connsiteX138" fmla="*/ 817686 w 1447874"/>
                <a:gd name="connsiteY138" fmla="*/ 423620 h 1445977"/>
                <a:gd name="connsiteX139" fmla="*/ 771391 w 1447874"/>
                <a:gd name="connsiteY139" fmla="*/ 520465 h 1445977"/>
                <a:gd name="connsiteX140" fmla="*/ 830823 w 1447874"/>
                <a:gd name="connsiteY140" fmla="*/ 532533 h 1445977"/>
                <a:gd name="connsiteX141" fmla="*/ 839418 w 1447874"/>
                <a:gd name="connsiteY141" fmla="*/ 483015 h 1445977"/>
                <a:gd name="connsiteX142" fmla="*/ 387281 w 1447874"/>
                <a:gd name="connsiteY142" fmla="*/ 410613 h 1445977"/>
                <a:gd name="connsiteX143" fmla="*/ 278803 w 1447874"/>
                <a:gd name="connsiteY143" fmla="*/ 420448 h 1445977"/>
                <a:gd name="connsiteX144" fmla="*/ 414021 w 1447874"/>
                <a:gd name="connsiteY144" fmla="*/ 447904 h 1445977"/>
                <a:gd name="connsiteX145" fmla="*/ 576502 w 1447874"/>
                <a:gd name="connsiteY145" fmla="*/ 393456 h 1445977"/>
                <a:gd name="connsiteX146" fmla="*/ 472437 w 1447874"/>
                <a:gd name="connsiteY146" fmla="*/ 402893 h 1445977"/>
                <a:gd name="connsiteX147" fmla="*/ 479232 w 1447874"/>
                <a:gd name="connsiteY147" fmla="*/ 412369 h 1445977"/>
                <a:gd name="connsiteX148" fmla="*/ 493089 w 1447874"/>
                <a:gd name="connsiteY148" fmla="*/ 407251 h 1445977"/>
                <a:gd name="connsiteX149" fmla="*/ 511350 w 1447874"/>
                <a:gd name="connsiteY149" fmla="*/ 457164 h 1445977"/>
                <a:gd name="connsiteX150" fmla="*/ 520165 w 1447874"/>
                <a:gd name="connsiteY150" fmla="*/ 469456 h 1445977"/>
                <a:gd name="connsiteX151" fmla="*/ 520864 w 1447874"/>
                <a:gd name="connsiteY151" fmla="*/ 469597 h 1445977"/>
                <a:gd name="connsiteX152" fmla="*/ 750060 w 1447874"/>
                <a:gd name="connsiteY152" fmla="*/ 377721 h 1445977"/>
                <a:gd name="connsiteX153" fmla="*/ 684770 w 1447874"/>
                <a:gd name="connsiteY153" fmla="*/ 383641 h 1445977"/>
                <a:gd name="connsiteX154" fmla="*/ 608895 w 1447874"/>
                <a:gd name="connsiteY154" fmla="*/ 487471 h 1445977"/>
                <a:gd name="connsiteX155" fmla="*/ 689748 w 1447874"/>
                <a:gd name="connsiteY155" fmla="*/ 503888 h 1445977"/>
                <a:gd name="connsiteX156" fmla="*/ 1051763 w 1447874"/>
                <a:gd name="connsiteY156" fmla="*/ 350367 h 1445977"/>
                <a:gd name="connsiteX157" fmla="*/ 904687 w 1447874"/>
                <a:gd name="connsiteY157" fmla="*/ 363703 h 1445977"/>
                <a:gd name="connsiteX158" fmla="*/ 939603 w 1447874"/>
                <a:gd name="connsiteY158" fmla="*/ 371501 h 1445977"/>
                <a:gd name="connsiteX159" fmla="*/ 918647 w 1447874"/>
                <a:gd name="connsiteY159" fmla="*/ 492251 h 1445977"/>
                <a:gd name="connsiteX160" fmla="*/ 941617 w 1447874"/>
                <a:gd name="connsiteY160" fmla="*/ 555029 h 1445977"/>
                <a:gd name="connsiteX161" fmla="*/ 1109578 w 1447874"/>
                <a:gd name="connsiteY161" fmla="*/ 589133 h 1445977"/>
                <a:gd name="connsiteX162" fmla="*/ 1126314 w 1447874"/>
                <a:gd name="connsiteY162" fmla="*/ 554123 h 1445977"/>
                <a:gd name="connsiteX163" fmla="*/ 1231507 w 1447874"/>
                <a:gd name="connsiteY163" fmla="*/ 334070 h 1445977"/>
                <a:gd name="connsiteX164" fmla="*/ 1132773 w 1447874"/>
                <a:gd name="connsiteY164" fmla="*/ 343022 h 1445977"/>
                <a:gd name="connsiteX165" fmla="*/ 1173724 w 1447874"/>
                <a:gd name="connsiteY165" fmla="*/ 454945 h 1445977"/>
                <a:gd name="connsiteX166" fmla="*/ 763593 w 1447874"/>
                <a:gd name="connsiteY166" fmla="*/ 275775 h 1445977"/>
                <a:gd name="connsiteX167" fmla="*/ 734632 w 1447874"/>
                <a:gd name="connsiteY167" fmla="*/ 315406 h 1445977"/>
                <a:gd name="connsiteX168" fmla="*/ 776697 w 1447874"/>
                <a:gd name="connsiteY168" fmla="*/ 311593 h 1445977"/>
                <a:gd name="connsiteX169" fmla="*/ 673810 w 1447874"/>
                <a:gd name="connsiteY169" fmla="*/ 260297 h 1445977"/>
                <a:gd name="connsiteX170" fmla="*/ 429265 w 1447874"/>
                <a:gd name="connsiteY170" fmla="*/ 342685 h 1445977"/>
                <a:gd name="connsiteX171" fmla="*/ 429539 w 1447874"/>
                <a:gd name="connsiteY171" fmla="*/ 343067 h 1445977"/>
                <a:gd name="connsiteX172" fmla="*/ 626367 w 1447874"/>
                <a:gd name="connsiteY172" fmla="*/ 325221 h 1445977"/>
                <a:gd name="connsiteX173" fmla="*/ 245350 w 1447874"/>
                <a:gd name="connsiteY173" fmla="*/ 212672 h 1445977"/>
                <a:gd name="connsiteX174" fmla="*/ 72815 w 1447874"/>
                <a:gd name="connsiteY174" fmla="*/ 263485 h 1445977"/>
                <a:gd name="connsiteX175" fmla="*/ 72815 w 1447874"/>
                <a:gd name="connsiteY175" fmla="*/ 375097 h 1445977"/>
                <a:gd name="connsiteX176" fmla="*/ 305584 w 1447874"/>
                <a:gd name="connsiteY176" fmla="*/ 296677 h 1445977"/>
                <a:gd name="connsiteX177" fmla="*/ 980947 w 1447874"/>
                <a:gd name="connsiteY177" fmla="*/ 156821 h 1445977"/>
                <a:gd name="connsiteX178" fmla="*/ 816223 w 1447874"/>
                <a:gd name="connsiteY178" fmla="*/ 212317 h 1445977"/>
                <a:gd name="connsiteX179" fmla="*/ 850111 w 1447874"/>
                <a:gd name="connsiteY179" fmla="*/ 304936 h 1445977"/>
                <a:gd name="connsiteX180" fmla="*/ 1029200 w 1447874"/>
                <a:gd name="connsiteY180" fmla="*/ 288698 h 1445977"/>
                <a:gd name="connsiteX181" fmla="*/ 764854 w 1447874"/>
                <a:gd name="connsiteY181" fmla="*/ 71918 h 1445977"/>
                <a:gd name="connsiteX182" fmla="*/ 787665 w 1447874"/>
                <a:gd name="connsiteY182" fmla="*/ 134262 h 1445977"/>
                <a:gd name="connsiteX183" fmla="*/ 952388 w 1447874"/>
                <a:gd name="connsiteY183" fmla="*/ 78767 h 1445977"/>
                <a:gd name="connsiteX184" fmla="*/ 949882 w 1447874"/>
                <a:gd name="connsiteY184" fmla="*/ 71918 h 1445977"/>
                <a:gd name="connsiteX185" fmla="*/ 563879 w 1447874"/>
                <a:gd name="connsiteY185" fmla="*/ 71918 h 1445977"/>
                <a:gd name="connsiteX186" fmla="*/ 576601 w 1447874"/>
                <a:gd name="connsiteY186" fmla="*/ 115117 h 1445977"/>
                <a:gd name="connsiteX187" fmla="*/ 320227 w 1447874"/>
                <a:gd name="connsiteY187" fmla="*/ 190620 h 1445977"/>
                <a:gd name="connsiteX188" fmla="*/ 378629 w 1447874"/>
                <a:gd name="connsiteY188" fmla="*/ 272068 h 1445977"/>
                <a:gd name="connsiteX189" fmla="*/ 720138 w 1447874"/>
                <a:gd name="connsiteY189" fmla="*/ 157012 h 1445977"/>
                <a:gd name="connsiteX190" fmla="*/ 696414 w 1447874"/>
                <a:gd name="connsiteY190" fmla="*/ 92171 h 1445977"/>
                <a:gd name="connsiteX191" fmla="*/ 751254 w 1447874"/>
                <a:gd name="connsiteY191" fmla="*/ 71918 h 1445977"/>
                <a:gd name="connsiteX192" fmla="*/ 72814 w 1447874"/>
                <a:gd name="connsiteY192" fmla="*/ 71918 h 1445977"/>
                <a:gd name="connsiteX193" fmla="*/ 72814 w 1447874"/>
                <a:gd name="connsiteY193" fmla="*/ 176622 h 1445977"/>
                <a:gd name="connsiteX194" fmla="*/ 428339 w 1447874"/>
                <a:gd name="connsiteY194" fmla="*/ 71918 h 1445977"/>
                <a:gd name="connsiteX195" fmla="*/ 1033580 w 1447874"/>
                <a:gd name="connsiteY195" fmla="*/ 71918 h 1445977"/>
                <a:gd name="connsiteX196" fmla="*/ 1110209 w 1447874"/>
                <a:gd name="connsiteY196" fmla="*/ 281353 h 1445977"/>
                <a:gd name="connsiteX197" fmla="*/ 1263343 w 1447874"/>
                <a:gd name="connsiteY197" fmla="*/ 267470 h 1445977"/>
                <a:gd name="connsiteX198" fmla="*/ 1274753 w 1447874"/>
                <a:gd name="connsiteY198" fmla="*/ 243604 h 1445977"/>
                <a:gd name="connsiteX199" fmla="*/ 1310495 w 1447874"/>
                <a:gd name="connsiteY199" fmla="*/ 263194 h 1445977"/>
                <a:gd name="connsiteX200" fmla="*/ 1359328 w 1447874"/>
                <a:gd name="connsiteY200" fmla="*/ 258767 h 1445977"/>
                <a:gd name="connsiteX201" fmla="*/ 1366569 w 1447874"/>
                <a:gd name="connsiteY201" fmla="*/ 321825 h 1445977"/>
                <a:gd name="connsiteX202" fmla="*/ 1325133 w 1447874"/>
                <a:gd name="connsiteY202" fmla="*/ 325581 h 1445977"/>
                <a:gd name="connsiteX203" fmla="*/ 1278073 w 1447874"/>
                <a:gd name="connsiteY203" fmla="*/ 424025 h 1445977"/>
                <a:gd name="connsiteX204" fmla="*/ 1353174 w 1447874"/>
                <a:gd name="connsiteY204" fmla="*/ 451110 h 1445977"/>
                <a:gd name="connsiteX205" fmla="*/ 1271476 w 1447874"/>
                <a:gd name="connsiteY205" fmla="*/ 722111 h 1445977"/>
                <a:gd name="connsiteX206" fmla="*/ 1368978 w 1447874"/>
                <a:gd name="connsiteY206" fmla="*/ 988598 h 1445977"/>
                <a:gd name="connsiteX207" fmla="*/ 1368978 w 1447874"/>
                <a:gd name="connsiteY207" fmla="*/ 71918 h 1445977"/>
                <a:gd name="connsiteX208" fmla="*/ 895 w 1447874"/>
                <a:gd name="connsiteY208" fmla="*/ 0 h 1445977"/>
                <a:gd name="connsiteX209" fmla="*/ 1440896 w 1447874"/>
                <a:gd name="connsiteY209" fmla="*/ 0 h 1445977"/>
                <a:gd name="connsiteX210" fmla="*/ 1440896 w 1447874"/>
                <a:gd name="connsiteY210" fmla="*/ 1092918 h 1445977"/>
                <a:gd name="connsiteX211" fmla="*/ 1447874 w 1447874"/>
                <a:gd name="connsiteY211" fmla="*/ 1094336 h 1445977"/>
                <a:gd name="connsiteX212" fmla="*/ 1440896 w 1447874"/>
                <a:gd name="connsiteY212" fmla="*/ 1139436 h 1445977"/>
                <a:gd name="connsiteX213" fmla="*/ 1440897 w 1447874"/>
                <a:gd name="connsiteY213" fmla="*/ 1440000 h 1445977"/>
                <a:gd name="connsiteX214" fmla="*/ 1055053 w 1447874"/>
                <a:gd name="connsiteY214" fmla="*/ 1440000 h 1445977"/>
                <a:gd name="connsiteX215" fmla="*/ 1053252 w 1447874"/>
                <a:gd name="connsiteY215" fmla="*/ 1445977 h 1445977"/>
                <a:gd name="connsiteX216" fmla="*/ 1036678 w 1447874"/>
                <a:gd name="connsiteY216" fmla="*/ 1440001 h 1445977"/>
                <a:gd name="connsiteX217" fmla="*/ 896 w 1447874"/>
                <a:gd name="connsiteY217" fmla="*/ 1440001 h 1445977"/>
                <a:gd name="connsiteX218" fmla="*/ 896 w 1447874"/>
                <a:gd name="connsiteY218" fmla="*/ 428091 h 1445977"/>
                <a:gd name="connsiteX219" fmla="*/ 0 w 1447874"/>
                <a:gd name="connsiteY219" fmla="*/ 427909 h 1445977"/>
                <a:gd name="connsiteX220" fmla="*/ 896 w 1447874"/>
                <a:gd name="connsiteY220" fmla="*/ 422122 h 144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1447874" h="1445977">
                  <a:moveTo>
                    <a:pt x="828084" y="1322833"/>
                  </a:moveTo>
                  <a:lnTo>
                    <a:pt x="844640" y="1368082"/>
                  </a:lnTo>
                  <a:lnTo>
                    <a:pt x="921374" y="1368082"/>
                  </a:lnTo>
                  <a:close/>
                  <a:moveTo>
                    <a:pt x="319474" y="1312559"/>
                  </a:moveTo>
                  <a:lnTo>
                    <a:pt x="72814" y="1322092"/>
                  </a:lnTo>
                  <a:lnTo>
                    <a:pt x="72815" y="1368082"/>
                  </a:lnTo>
                  <a:lnTo>
                    <a:pt x="330407" y="1368082"/>
                  </a:lnTo>
                  <a:close/>
                  <a:moveTo>
                    <a:pt x="697990" y="1297927"/>
                  </a:moveTo>
                  <a:lnTo>
                    <a:pt x="399057" y="1309482"/>
                  </a:lnTo>
                  <a:lnTo>
                    <a:pt x="410595" y="1368082"/>
                  </a:lnTo>
                  <a:lnTo>
                    <a:pt x="685814" y="1368082"/>
                  </a:lnTo>
                  <a:close/>
                  <a:moveTo>
                    <a:pt x="1017916" y="1285561"/>
                  </a:moveTo>
                  <a:lnTo>
                    <a:pt x="942647" y="1288471"/>
                  </a:lnTo>
                  <a:lnTo>
                    <a:pt x="1007549" y="1319951"/>
                  </a:lnTo>
                  <a:close/>
                  <a:moveTo>
                    <a:pt x="466848" y="1157537"/>
                  </a:moveTo>
                  <a:lnTo>
                    <a:pt x="425006" y="1245063"/>
                  </a:lnTo>
                  <a:lnTo>
                    <a:pt x="649835" y="1236373"/>
                  </a:lnTo>
                  <a:lnTo>
                    <a:pt x="487302" y="1157537"/>
                  </a:lnTo>
                  <a:close/>
                  <a:moveTo>
                    <a:pt x="369140" y="1157537"/>
                  </a:moveTo>
                  <a:lnTo>
                    <a:pt x="371515" y="1169597"/>
                  </a:lnTo>
                  <a:lnTo>
                    <a:pt x="377280" y="1157537"/>
                  </a:lnTo>
                  <a:close/>
                  <a:moveTo>
                    <a:pt x="72814" y="1157537"/>
                  </a:moveTo>
                  <a:lnTo>
                    <a:pt x="72814" y="1258678"/>
                  </a:lnTo>
                  <a:lnTo>
                    <a:pt x="307082" y="1249621"/>
                  </a:lnTo>
                  <a:lnTo>
                    <a:pt x="288953" y="1157537"/>
                  </a:lnTo>
                  <a:close/>
                  <a:moveTo>
                    <a:pt x="1157708" y="1099488"/>
                  </a:moveTo>
                  <a:lnTo>
                    <a:pt x="1150081" y="1124787"/>
                  </a:lnTo>
                  <a:lnTo>
                    <a:pt x="1183363" y="1215751"/>
                  </a:lnTo>
                  <a:lnTo>
                    <a:pt x="1341630" y="1209634"/>
                  </a:lnTo>
                  <a:lnTo>
                    <a:pt x="1345896" y="1272884"/>
                  </a:lnTo>
                  <a:lnTo>
                    <a:pt x="1206243" y="1278282"/>
                  </a:lnTo>
                  <a:lnTo>
                    <a:pt x="1217556" y="1309202"/>
                  </a:lnTo>
                  <a:lnTo>
                    <a:pt x="1150734" y="1333880"/>
                  </a:lnTo>
                  <a:lnTo>
                    <a:pt x="1131450" y="1281172"/>
                  </a:lnTo>
                  <a:lnTo>
                    <a:pt x="1102599" y="1282289"/>
                  </a:lnTo>
                  <a:lnTo>
                    <a:pt x="1076734" y="1368082"/>
                  </a:lnTo>
                  <a:lnTo>
                    <a:pt x="1368978" y="1368082"/>
                  </a:lnTo>
                  <a:lnTo>
                    <a:pt x="1368978" y="1142386"/>
                  </a:lnTo>
                  <a:close/>
                  <a:moveTo>
                    <a:pt x="824985" y="1031930"/>
                  </a:moveTo>
                  <a:lnTo>
                    <a:pt x="793055" y="1215911"/>
                  </a:lnTo>
                  <a:lnTo>
                    <a:pt x="821557" y="1229736"/>
                  </a:lnTo>
                  <a:lnTo>
                    <a:pt x="1037261" y="1221399"/>
                  </a:lnTo>
                  <a:lnTo>
                    <a:pt x="1069930" y="1113031"/>
                  </a:lnTo>
                  <a:lnTo>
                    <a:pt x="1057532" y="1079148"/>
                  </a:lnTo>
                  <a:lnTo>
                    <a:pt x="973095" y="1062002"/>
                  </a:lnTo>
                  <a:lnTo>
                    <a:pt x="961876" y="1085473"/>
                  </a:lnTo>
                  <a:lnTo>
                    <a:pt x="984743" y="1117363"/>
                  </a:lnTo>
                  <a:lnTo>
                    <a:pt x="926245" y="1162260"/>
                  </a:lnTo>
                  <a:lnTo>
                    <a:pt x="925600" y="1161360"/>
                  </a:lnTo>
                  <a:lnTo>
                    <a:pt x="901324" y="1212141"/>
                  </a:lnTo>
                  <a:lnTo>
                    <a:pt x="830352" y="1173238"/>
                  </a:lnTo>
                  <a:lnTo>
                    <a:pt x="871859" y="1086413"/>
                  </a:lnTo>
                  <a:lnTo>
                    <a:pt x="834124" y="1033785"/>
                  </a:lnTo>
                  <a:close/>
                  <a:moveTo>
                    <a:pt x="713356" y="1009264"/>
                  </a:moveTo>
                  <a:lnTo>
                    <a:pt x="736914" y="1073650"/>
                  </a:lnTo>
                  <a:lnTo>
                    <a:pt x="746905" y="1016077"/>
                  </a:lnTo>
                  <a:close/>
                  <a:moveTo>
                    <a:pt x="553267" y="976759"/>
                  </a:moveTo>
                  <a:lnTo>
                    <a:pt x="506679" y="1074213"/>
                  </a:lnTo>
                  <a:lnTo>
                    <a:pt x="575651" y="1074213"/>
                  </a:lnTo>
                  <a:lnTo>
                    <a:pt x="575651" y="1110461"/>
                  </a:lnTo>
                  <a:lnTo>
                    <a:pt x="686324" y="1164142"/>
                  </a:lnTo>
                  <a:lnTo>
                    <a:pt x="622940" y="990906"/>
                  </a:lnTo>
                  <a:close/>
                  <a:moveTo>
                    <a:pt x="1017370" y="969383"/>
                  </a:moveTo>
                  <a:lnTo>
                    <a:pt x="1001013" y="1003601"/>
                  </a:lnTo>
                  <a:lnTo>
                    <a:pt x="1032209" y="1009935"/>
                  </a:lnTo>
                  <a:close/>
                  <a:moveTo>
                    <a:pt x="72814" y="956492"/>
                  </a:moveTo>
                  <a:lnTo>
                    <a:pt x="72814" y="1074213"/>
                  </a:lnTo>
                  <a:lnTo>
                    <a:pt x="272547" y="1074213"/>
                  </a:lnTo>
                  <a:lnTo>
                    <a:pt x="268011" y="1051170"/>
                  </a:lnTo>
                  <a:lnTo>
                    <a:pt x="215560" y="1025730"/>
                  </a:lnTo>
                  <a:lnTo>
                    <a:pt x="185213" y="1067258"/>
                  </a:lnTo>
                  <a:lnTo>
                    <a:pt x="121784" y="1015718"/>
                  </a:lnTo>
                  <a:lnTo>
                    <a:pt x="140923" y="989527"/>
                  </a:lnTo>
                  <a:close/>
                  <a:moveTo>
                    <a:pt x="324398" y="930289"/>
                  </a:moveTo>
                  <a:lnTo>
                    <a:pt x="337089" y="994747"/>
                  </a:lnTo>
                  <a:lnTo>
                    <a:pt x="432887" y="1041212"/>
                  </a:lnTo>
                  <a:lnTo>
                    <a:pt x="471622" y="960182"/>
                  </a:lnTo>
                  <a:close/>
                  <a:moveTo>
                    <a:pt x="589801" y="900333"/>
                  </a:moveTo>
                  <a:lnTo>
                    <a:pt x="581184" y="918356"/>
                  </a:lnTo>
                  <a:lnTo>
                    <a:pt x="597617" y="921694"/>
                  </a:lnTo>
                  <a:close/>
                  <a:moveTo>
                    <a:pt x="1233665" y="847529"/>
                  </a:moveTo>
                  <a:lnTo>
                    <a:pt x="1175909" y="1039113"/>
                  </a:lnTo>
                  <a:lnTo>
                    <a:pt x="1368978" y="1078315"/>
                  </a:lnTo>
                  <a:lnTo>
                    <a:pt x="1368978" y="1040915"/>
                  </a:lnTo>
                  <a:lnTo>
                    <a:pt x="1312106" y="1061917"/>
                  </a:lnTo>
                  <a:close/>
                  <a:moveTo>
                    <a:pt x="649254" y="775963"/>
                  </a:moveTo>
                  <a:lnTo>
                    <a:pt x="637212" y="801154"/>
                  </a:lnTo>
                  <a:lnTo>
                    <a:pt x="688032" y="940052"/>
                  </a:lnTo>
                  <a:lnTo>
                    <a:pt x="757647" y="954187"/>
                  </a:lnTo>
                  <a:lnTo>
                    <a:pt x="761426" y="932402"/>
                  </a:lnTo>
                  <a:close/>
                  <a:moveTo>
                    <a:pt x="198354" y="697389"/>
                  </a:moveTo>
                  <a:lnTo>
                    <a:pt x="72814" y="734361"/>
                  </a:lnTo>
                  <a:lnTo>
                    <a:pt x="72814" y="941464"/>
                  </a:lnTo>
                  <a:lnTo>
                    <a:pt x="98866" y="879198"/>
                  </a:lnTo>
                  <a:lnTo>
                    <a:pt x="189443" y="923131"/>
                  </a:lnTo>
                  <a:lnTo>
                    <a:pt x="202324" y="905501"/>
                  </a:lnTo>
                  <a:lnTo>
                    <a:pt x="168037" y="898540"/>
                  </a:lnTo>
                  <a:lnTo>
                    <a:pt x="177648" y="836421"/>
                  </a:lnTo>
                  <a:lnTo>
                    <a:pt x="227730" y="846591"/>
                  </a:lnTo>
                  <a:close/>
                  <a:moveTo>
                    <a:pt x="1163303" y="664111"/>
                  </a:moveTo>
                  <a:lnTo>
                    <a:pt x="1060336" y="879505"/>
                  </a:lnTo>
                  <a:lnTo>
                    <a:pt x="1104195" y="999373"/>
                  </a:lnTo>
                  <a:lnTo>
                    <a:pt x="1187779" y="722116"/>
                  </a:lnTo>
                  <a:lnTo>
                    <a:pt x="1166817" y="664825"/>
                  </a:lnTo>
                  <a:close/>
                  <a:moveTo>
                    <a:pt x="495513" y="642630"/>
                  </a:moveTo>
                  <a:lnTo>
                    <a:pt x="331125" y="867584"/>
                  </a:lnTo>
                  <a:lnTo>
                    <a:pt x="499540" y="901780"/>
                  </a:lnTo>
                  <a:lnTo>
                    <a:pt x="550969" y="794199"/>
                  </a:lnTo>
                  <a:close/>
                  <a:moveTo>
                    <a:pt x="397197" y="638828"/>
                  </a:moveTo>
                  <a:lnTo>
                    <a:pt x="274147" y="675067"/>
                  </a:lnTo>
                  <a:lnTo>
                    <a:pt x="294644" y="779167"/>
                  </a:lnTo>
                  <a:close/>
                  <a:moveTo>
                    <a:pt x="894244" y="632861"/>
                  </a:moveTo>
                  <a:lnTo>
                    <a:pt x="844180" y="921331"/>
                  </a:lnTo>
                  <a:lnTo>
                    <a:pt x="886500" y="980350"/>
                  </a:lnTo>
                  <a:lnTo>
                    <a:pt x="919370" y="987024"/>
                  </a:lnTo>
                  <a:lnTo>
                    <a:pt x="978539" y="863249"/>
                  </a:lnTo>
                  <a:close/>
                  <a:moveTo>
                    <a:pt x="966939" y="624240"/>
                  </a:moveTo>
                  <a:lnTo>
                    <a:pt x="1021503" y="773371"/>
                  </a:lnTo>
                  <a:lnTo>
                    <a:pt x="1081659" y="647534"/>
                  </a:lnTo>
                  <a:close/>
                  <a:moveTo>
                    <a:pt x="743473" y="578866"/>
                  </a:moveTo>
                  <a:lnTo>
                    <a:pt x="685530" y="700076"/>
                  </a:lnTo>
                  <a:lnTo>
                    <a:pt x="779100" y="830569"/>
                  </a:lnTo>
                  <a:lnTo>
                    <a:pt x="820083" y="594422"/>
                  </a:lnTo>
                  <a:close/>
                  <a:moveTo>
                    <a:pt x="573935" y="544443"/>
                  </a:moveTo>
                  <a:lnTo>
                    <a:pt x="631790" y="625129"/>
                  </a:lnTo>
                  <a:lnTo>
                    <a:pt x="661829" y="562289"/>
                  </a:lnTo>
                  <a:close/>
                  <a:moveTo>
                    <a:pt x="234873" y="475599"/>
                  </a:moveTo>
                  <a:lnTo>
                    <a:pt x="257982" y="592965"/>
                  </a:lnTo>
                  <a:lnTo>
                    <a:pt x="456003" y="534647"/>
                  </a:lnTo>
                  <a:lnTo>
                    <a:pt x="450410" y="519362"/>
                  </a:lnTo>
                  <a:close/>
                  <a:moveTo>
                    <a:pt x="110004" y="450245"/>
                  </a:moveTo>
                  <a:lnTo>
                    <a:pt x="72814" y="462773"/>
                  </a:lnTo>
                  <a:lnTo>
                    <a:pt x="72814" y="647498"/>
                  </a:lnTo>
                  <a:lnTo>
                    <a:pt x="182189" y="615287"/>
                  </a:lnTo>
                  <a:lnTo>
                    <a:pt x="151346" y="458639"/>
                  </a:lnTo>
                  <a:close/>
                  <a:moveTo>
                    <a:pt x="1276912" y="426453"/>
                  </a:moveTo>
                  <a:lnTo>
                    <a:pt x="1212556" y="561078"/>
                  </a:lnTo>
                  <a:lnTo>
                    <a:pt x="1225589" y="596696"/>
                  </a:lnTo>
                  <a:close/>
                  <a:moveTo>
                    <a:pt x="817686" y="423620"/>
                  </a:moveTo>
                  <a:lnTo>
                    <a:pt x="771391" y="520465"/>
                  </a:lnTo>
                  <a:lnTo>
                    <a:pt x="830823" y="532533"/>
                  </a:lnTo>
                  <a:lnTo>
                    <a:pt x="839418" y="483015"/>
                  </a:lnTo>
                  <a:close/>
                  <a:moveTo>
                    <a:pt x="387281" y="410613"/>
                  </a:moveTo>
                  <a:lnTo>
                    <a:pt x="278803" y="420448"/>
                  </a:lnTo>
                  <a:lnTo>
                    <a:pt x="414021" y="447904"/>
                  </a:lnTo>
                  <a:close/>
                  <a:moveTo>
                    <a:pt x="576502" y="393456"/>
                  </a:moveTo>
                  <a:lnTo>
                    <a:pt x="472437" y="402893"/>
                  </a:lnTo>
                  <a:lnTo>
                    <a:pt x="479232" y="412369"/>
                  </a:lnTo>
                  <a:lnTo>
                    <a:pt x="493089" y="407251"/>
                  </a:lnTo>
                  <a:lnTo>
                    <a:pt x="511350" y="457164"/>
                  </a:lnTo>
                  <a:lnTo>
                    <a:pt x="520165" y="469456"/>
                  </a:lnTo>
                  <a:lnTo>
                    <a:pt x="520864" y="469597"/>
                  </a:lnTo>
                  <a:close/>
                  <a:moveTo>
                    <a:pt x="750060" y="377721"/>
                  </a:moveTo>
                  <a:lnTo>
                    <a:pt x="684770" y="383641"/>
                  </a:lnTo>
                  <a:lnTo>
                    <a:pt x="608895" y="487471"/>
                  </a:lnTo>
                  <a:lnTo>
                    <a:pt x="689748" y="503888"/>
                  </a:lnTo>
                  <a:close/>
                  <a:moveTo>
                    <a:pt x="1051763" y="350367"/>
                  </a:moveTo>
                  <a:lnTo>
                    <a:pt x="904687" y="363703"/>
                  </a:lnTo>
                  <a:lnTo>
                    <a:pt x="939603" y="371501"/>
                  </a:lnTo>
                  <a:lnTo>
                    <a:pt x="918647" y="492251"/>
                  </a:lnTo>
                  <a:lnTo>
                    <a:pt x="941617" y="555029"/>
                  </a:lnTo>
                  <a:lnTo>
                    <a:pt x="1109578" y="589133"/>
                  </a:lnTo>
                  <a:lnTo>
                    <a:pt x="1126314" y="554123"/>
                  </a:lnTo>
                  <a:close/>
                  <a:moveTo>
                    <a:pt x="1231507" y="334070"/>
                  </a:moveTo>
                  <a:lnTo>
                    <a:pt x="1132773" y="343022"/>
                  </a:lnTo>
                  <a:lnTo>
                    <a:pt x="1173724" y="454945"/>
                  </a:lnTo>
                  <a:close/>
                  <a:moveTo>
                    <a:pt x="763593" y="275775"/>
                  </a:moveTo>
                  <a:lnTo>
                    <a:pt x="734632" y="315406"/>
                  </a:lnTo>
                  <a:lnTo>
                    <a:pt x="776697" y="311593"/>
                  </a:lnTo>
                  <a:close/>
                  <a:moveTo>
                    <a:pt x="673810" y="260297"/>
                  </a:moveTo>
                  <a:lnTo>
                    <a:pt x="429265" y="342685"/>
                  </a:lnTo>
                  <a:lnTo>
                    <a:pt x="429539" y="343067"/>
                  </a:lnTo>
                  <a:lnTo>
                    <a:pt x="626367" y="325221"/>
                  </a:lnTo>
                  <a:close/>
                  <a:moveTo>
                    <a:pt x="245350" y="212672"/>
                  </a:moveTo>
                  <a:lnTo>
                    <a:pt x="72815" y="263485"/>
                  </a:lnTo>
                  <a:lnTo>
                    <a:pt x="72815" y="375097"/>
                  </a:lnTo>
                  <a:lnTo>
                    <a:pt x="305584" y="296677"/>
                  </a:lnTo>
                  <a:close/>
                  <a:moveTo>
                    <a:pt x="980947" y="156821"/>
                  </a:moveTo>
                  <a:lnTo>
                    <a:pt x="816223" y="212317"/>
                  </a:lnTo>
                  <a:lnTo>
                    <a:pt x="850111" y="304936"/>
                  </a:lnTo>
                  <a:lnTo>
                    <a:pt x="1029200" y="288698"/>
                  </a:lnTo>
                  <a:close/>
                  <a:moveTo>
                    <a:pt x="764854" y="71918"/>
                  </a:moveTo>
                  <a:lnTo>
                    <a:pt x="787665" y="134262"/>
                  </a:lnTo>
                  <a:lnTo>
                    <a:pt x="952388" y="78767"/>
                  </a:lnTo>
                  <a:lnTo>
                    <a:pt x="949882" y="71918"/>
                  </a:lnTo>
                  <a:close/>
                  <a:moveTo>
                    <a:pt x="563879" y="71918"/>
                  </a:moveTo>
                  <a:lnTo>
                    <a:pt x="576601" y="115117"/>
                  </a:lnTo>
                  <a:lnTo>
                    <a:pt x="320227" y="190620"/>
                  </a:lnTo>
                  <a:lnTo>
                    <a:pt x="378629" y="272068"/>
                  </a:lnTo>
                  <a:lnTo>
                    <a:pt x="720138" y="157012"/>
                  </a:lnTo>
                  <a:lnTo>
                    <a:pt x="696414" y="92171"/>
                  </a:lnTo>
                  <a:lnTo>
                    <a:pt x="751254" y="71918"/>
                  </a:lnTo>
                  <a:close/>
                  <a:moveTo>
                    <a:pt x="72814" y="71918"/>
                  </a:moveTo>
                  <a:lnTo>
                    <a:pt x="72814" y="176622"/>
                  </a:lnTo>
                  <a:lnTo>
                    <a:pt x="428339" y="71918"/>
                  </a:lnTo>
                  <a:close/>
                  <a:moveTo>
                    <a:pt x="1033580" y="71918"/>
                  </a:moveTo>
                  <a:lnTo>
                    <a:pt x="1110209" y="281353"/>
                  </a:lnTo>
                  <a:lnTo>
                    <a:pt x="1263343" y="267470"/>
                  </a:lnTo>
                  <a:lnTo>
                    <a:pt x="1274753" y="243604"/>
                  </a:lnTo>
                  <a:lnTo>
                    <a:pt x="1310495" y="263194"/>
                  </a:lnTo>
                  <a:lnTo>
                    <a:pt x="1359328" y="258767"/>
                  </a:lnTo>
                  <a:lnTo>
                    <a:pt x="1366569" y="321825"/>
                  </a:lnTo>
                  <a:lnTo>
                    <a:pt x="1325133" y="325581"/>
                  </a:lnTo>
                  <a:lnTo>
                    <a:pt x="1278073" y="424025"/>
                  </a:lnTo>
                  <a:lnTo>
                    <a:pt x="1353174" y="451110"/>
                  </a:lnTo>
                  <a:lnTo>
                    <a:pt x="1271476" y="722111"/>
                  </a:lnTo>
                  <a:lnTo>
                    <a:pt x="1368978" y="988598"/>
                  </a:lnTo>
                  <a:lnTo>
                    <a:pt x="1368978" y="71918"/>
                  </a:lnTo>
                  <a:close/>
                  <a:moveTo>
                    <a:pt x="895" y="0"/>
                  </a:moveTo>
                  <a:lnTo>
                    <a:pt x="1440896" y="0"/>
                  </a:lnTo>
                  <a:lnTo>
                    <a:pt x="1440896" y="1092918"/>
                  </a:lnTo>
                  <a:lnTo>
                    <a:pt x="1447874" y="1094336"/>
                  </a:lnTo>
                  <a:lnTo>
                    <a:pt x="1440896" y="1139436"/>
                  </a:lnTo>
                  <a:lnTo>
                    <a:pt x="1440897" y="1440000"/>
                  </a:lnTo>
                  <a:lnTo>
                    <a:pt x="1055053" y="1440000"/>
                  </a:lnTo>
                  <a:lnTo>
                    <a:pt x="1053252" y="1445977"/>
                  </a:lnTo>
                  <a:lnTo>
                    <a:pt x="1036678" y="1440001"/>
                  </a:lnTo>
                  <a:lnTo>
                    <a:pt x="896" y="1440001"/>
                  </a:lnTo>
                  <a:lnTo>
                    <a:pt x="896" y="428091"/>
                  </a:lnTo>
                  <a:lnTo>
                    <a:pt x="0" y="427909"/>
                  </a:lnTo>
                  <a:lnTo>
                    <a:pt x="896" y="4221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Top"/>
              <a:lightRig rig="soft" dir="t"/>
            </a:scene3d>
            <a:sp3d prstMaterial="plastic"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4AAF475B-B64A-458D-9AA0-F95786BD7615}"/>
              </a:ext>
            </a:extLst>
          </p:cNvPr>
          <p:cNvGrpSpPr/>
          <p:nvPr/>
        </p:nvGrpSpPr>
        <p:grpSpPr>
          <a:xfrm>
            <a:off x="508303" y="312380"/>
            <a:ext cx="2195986" cy="663857"/>
            <a:chOff x="508303" y="312380"/>
            <a:chExt cx="2195986" cy="66385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xmlns="" id="{410F88F2-6FEB-47B3-98DD-94235DEC0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35728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7D8EE64F-26B1-4BB4-B366-84BB8EA33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35728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xmlns="" id="{B8F30352-C370-4C88-9BCD-76B0C86D6251}"/>
                </a:ext>
              </a:extLst>
            </p:cNvPr>
            <p:cNvSpPr txBox="1"/>
            <p:nvPr/>
          </p:nvSpPr>
          <p:spPr>
            <a:xfrm>
              <a:off x="1199692" y="312380"/>
              <a:ext cx="1425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纳米材料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xmlns="" id="{722E1B22-FEE2-466A-B37D-697191C24496}"/>
                </a:ext>
              </a:extLst>
            </p:cNvPr>
            <p:cNvSpPr txBox="1"/>
            <p:nvPr/>
          </p:nvSpPr>
          <p:spPr>
            <a:xfrm>
              <a:off x="1153369" y="668005"/>
              <a:ext cx="1550920" cy="30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Nano materials</a:t>
              </a:r>
              <a:endPara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29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40</Words>
  <Application>Microsoft Office PowerPoint</Application>
  <PresentationFormat>自定义</PresentationFormat>
  <Paragraphs>16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PPT科研绘图</dc:creator>
  <cp:lastModifiedBy>Administrator</cp:lastModifiedBy>
  <cp:revision>16</cp:revision>
  <dcterms:created xsi:type="dcterms:W3CDTF">2020-03-01T14:22:56Z</dcterms:created>
  <dcterms:modified xsi:type="dcterms:W3CDTF">2021-03-20T03:04:10Z</dcterms:modified>
</cp:coreProperties>
</file>