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7" r:id="rId4"/>
    <p:sldId id="258" r:id="rId5"/>
    <p:sldId id="259" r:id="rId6"/>
    <p:sldId id="270" r:id="rId7"/>
    <p:sldId id="276" r:id="rId8"/>
    <p:sldId id="263" r:id="rId9"/>
    <p:sldId id="262" r:id="rId10"/>
    <p:sldId id="260" r:id="rId11"/>
    <p:sldId id="261" r:id="rId12"/>
    <p:sldId id="268" r:id="rId13"/>
    <p:sldId id="277" r:id="rId14"/>
    <p:sldId id="278" r:id="rId15"/>
    <p:sldId id="279" r:id="rId16"/>
    <p:sldId id="280" r:id="rId17"/>
    <p:sldId id="281" r:id="rId18"/>
    <p:sldId id="271" r:id="rId19"/>
    <p:sldId id="272" r:id="rId20"/>
    <p:sldId id="273" r:id="rId21"/>
    <p:sldId id="256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2C8"/>
    <a:srgbClr val="B277D3"/>
    <a:srgbClr val="FBCF2A"/>
    <a:srgbClr val="5BD4FF"/>
    <a:srgbClr val="FF99CC"/>
    <a:srgbClr val="7B35A2"/>
    <a:srgbClr val="80E727"/>
    <a:srgbClr val="EC9440"/>
    <a:srgbClr val="1936E7"/>
    <a:srgbClr val="F85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94311-415F-4757-91F4-9EEFFF37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15D1A-433D-48FA-BB0F-5B08A727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3B58A-1B2A-43A5-A6C7-3C440767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7022A-A2DE-4758-B5CE-4326D1B2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A6640-8954-45C7-B193-67E6546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E18BEC0-5127-4B8A-A399-22E0C89F4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A1EC9B6-AAE3-4A14-8B14-A6D703BC9F99}"/>
              </a:ext>
            </a:extLst>
          </p:cNvPr>
          <p:cNvGrpSpPr/>
          <p:nvPr/>
        </p:nvGrpSpPr>
        <p:grpSpPr>
          <a:xfrm>
            <a:off x="8528442" y="2209350"/>
            <a:ext cx="2685693" cy="2684947"/>
            <a:chOff x="2634671" y="2494341"/>
            <a:chExt cx="2685693" cy="2684947"/>
          </a:xfrm>
          <a:scene3d>
            <a:camera prst="perspectiveRelaxedModerately" fov="4200000">
              <a:rot lat="554694" lon="1216482" rev="21503779"/>
            </a:camera>
            <a:lightRig rig="threePt" dir="t"/>
          </a:scene3d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EB39D10-E50C-40DE-8504-9E119502A55C}"/>
                </a:ext>
              </a:extLst>
            </p:cNvPr>
            <p:cNvSpPr/>
            <p:nvPr/>
          </p:nvSpPr>
          <p:spPr>
            <a:xfrm>
              <a:off x="3689517" y="3548814"/>
              <a:ext cx="576000" cy="57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p3d z="152400" prstMaterial="plastic">
              <a:bevelT w="288000" h="288290"/>
              <a:bevelB w="288290" h="2882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CA8600-B5C2-4A2D-ADCA-20A66675478E}"/>
                </a:ext>
              </a:extLst>
            </p:cNvPr>
            <p:cNvGrpSpPr/>
            <p:nvPr/>
          </p:nvGrpSpPr>
          <p:grpSpPr>
            <a:xfrm>
              <a:off x="2634671" y="2494341"/>
              <a:ext cx="2685693" cy="2684947"/>
              <a:chOff x="2634671" y="2494341"/>
              <a:chExt cx="2685693" cy="268494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0B29DB0B-CFEF-4D18-813B-706D6B82D71E}"/>
                  </a:ext>
                </a:extLst>
              </p:cNvPr>
              <p:cNvGrpSpPr/>
              <p:nvPr/>
            </p:nvGrpSpPr>
            <p:grpSpPr>
              <a:xfrm>
                <a:off x="2912185" y="2799989"/>
                <a:ext cx="2109851" cy="2103792"/>
                <a:chOff x="5583027" y="3258638"/>
                <a:chExt cx="2109851" cy="2103792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2E752CDE-66B6-479C-8126-136852121E9C}"/>
                    </a:ext>
                  </a:extLst>
                </p:cNvPr>
                <p:cNvGrpSpPr/>
                <p:nvPr/>
              </p:nvGrpSpPr>
              <p:grpSpPr>
                <a:xfrm>
                  <a:off x="5583027" y="3258638"/>
                  <a:ext cx="2109851" cy="2103792"/>
                  <a:chOff x="4690418" y="1945627"/>
                  <a:chExt cx="2607352" cy="2599864"/>
                </a:xfrm>
                <a:solidFill>
                  <a:schemeClr val="tx1">
                    <a:lumMod val="65000"/>
                    <a:lumOff val="35000"/>
                    <a:alpha val="90000"/>
                  </a:schemeClr>
                </a:solidFill>
              </p:grpSpPr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03C6FB13-A863-4BDA-81B0-65C0180934B8}"/>
                      </a:ext>
                    </a:extLst>
                  </p:cNvPr>
                  <p:cNvGrpSpPr/>
                  <p:nvPr/>
                </p:nvGrpSpPr>
                <p:grpSpPr>
                  <a:xfrm>
                    <a:off x="4690418" y="1945627"/>
                    <a:ext cx="2607352" cy="2599864"/>
                    <a:chOff x="4147687" y="2513239"/>
                    <a:chExt cx="2607352" cy="2599864"/>
                  </a:xfrm>
                  <a:grpFill/>
                </p:grpSpPr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54DC84D2-DAC3-4151-B512-58B9CE88247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75039" y="4033103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47B4FD66-0A34-4837-A93C-5B4A0043DFD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4147687" y="2513239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矩形 90">
                      <a:extLst>
                        <a:ext uri="{FF2B5EF4-FFF2-40B4-BE49-F238E27FC236}">
                          <a16:creationId xmlns:a16="http://schemas.microsoft.com/office/drawing/2014/main" id="{65316760-E6A6-4C6E-BA8C-2741591FA9C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75038" y="2513239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矩形 91">
                      <a:extLst>
                        <a:ext uri="{FF2B5EF4-FFF2-40B4-BE49-F238E27FC236}">
                          <a16:creationId xmlns:a16="http://schemas.microsoft.com/office/drawing/2014/main" id="{F7ECBD73-77B3-4ECC-8F45-875C93B2DF8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4147687" y="4028436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81491822-6841-4EEB-84DF-70C3D789C13B}"/>
                      </a:ext>
                    </a:extLst>
                  </p:cNvPr>
                  <p:cNvGrpSpPr/>
                  <p:nvPr/>
                </p:nvGrpSpPr>
                <p:grpSpPr>
                  <a:xfrm>
                    <a:off x="4690418" y="1945627"/>
                    <a:ext cx="2607352" cy="2599864"/>
                    <a:chOff x="4147687" y="2513239"/>
                    <a:chExt cx="2607352" cy="2599864"/>
                  </a:xfrm>
                  <a:grpFill/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033100FD-187F-406B-BE2E-8B2C8720326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4147687" y="4028436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z="1270000"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9378BFF1-2A5C-4544-A202-A76DE9E60C4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75039" y="4033103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z="1270000"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E645107F-4FC8-4A2F-B3FB-9E0570139A5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4147687" y="2513239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z="1270000"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9D81EBDD-1010-408B-8706-CDA4320EF5D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75038" y="2513239"/>
                      <a:ext cx="1080000" cy="10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z="1270000" prstMaterial="plastic">
                      <a:bevelT w="533400" h="762000" prst="angle"/>
                      <a:bevelB w="533400" h="762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D907A528-0833-4659-88B6-0D8BAC02BF62}"/>
                    </a:ext>
                  </a:extLst>
                </p:cNvPr>
                <p:cNvGrpSpPr/>
                <p:nvPr/>
              </p:nvGrpSpPr>
              <p:grpSpPr>
                <a:xfrm>
                  <a:off x="5838511" y="3512573"/>
                  <a:ext cx="1598883" cy="1595922"/>
                  <a:chOff x="5086347" y="2550778"/>
                  <a:chExt cx="1975898" cy="1972239"/>
                </a:xfrm>
              </p:grpSpPr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BEEB4017-2592-47A7-8A58-92D1B279ACAC}"/>
                      </a:ext>
                    </a:extLst>
                  </p:cNvPr>
                  <p:cNvSpPr/>
                  <p:nvPr/>
                </p:nvSpPr>
                <p:spPr>
                  <a:xfrm>
                    <a:off x="6617357" y="2561651"/>
                    <a:ext cx="444888" cy="44488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-5715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0579EE73-4A7D-4AD6-80F9-813400CA8687}"/>
                      </a:ext>
                    </a:extLst>
                  </p:cNvPr>
                  <p:cNvSpPr/>
                  <p:nvPr/>
                </p:nvSpPr>
                <p:spPr>
                  <a:xfrm>
                    <a:off x="5100779" y="2550778"/>
                    <a:ext cx="444888" cy="44488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-5715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D0729374-E50A-4D0F-8C37-CA9FE3C70587}"/>
                      </a:ext>
                    </a:extLst>
                  </p:cNvPr>
                  <p:cNvSpPr/>
                  <p:nvPr/>
                </p:nvSpPr>
                <p:spPr>
                  <a:xfrm>
                    <a:off x="5086347" y="4078129"/>
                    <a:ext cx="444888" cy="44488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-5715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D274408B-7A9E-465F-B476-9E550C98AF9B}"/>
                      </a:ext>
                    </a:extLst>
                  </p:cNvPr>
                  <p:cNvSpPr/>
                  <p:nvPr/>
                </p:nvSpPr>
                <p:spPr>
                  <a:xfrm>
                    <a:off x="6613699" y="4069591"/>
                    <a:ext cx="444888" cy="44488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-5715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07912341-B2A0-4650-BDD4-48C758038EF7}"/>
                    </a:ext>
                  </a:extLst>
                </p:cNvPr>
                <p:cNvGrpSpPr/>
                <p:nvPr/>
              </p:nvGrpSpPr>
              <p:grpSpPr>
                <a:xfrm>
                  <a:off x="5838511" y="3512573"/>
                  <a:ext cx="1598883" cy="1595923"/>
                  <a:chOff x="5172807" y="1436082"/>
                  <a:chExt cx="1598883" cy="1595923"/>
                </a:xfrm>
              </p:grpSpPr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543B75AD-673C-4779-9023-9B3940872171}"/>
                      </a:ext>
                    </a:extLst>
                  </p:cNvPr>
                  <p:cNvSpPr/>
                  <p:nvPr/>
                </p:nvSpPr>
                <p:spPr>
                  <a:xfrm>
                    <a:off x="6411690" y="1444879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6350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0E14AB2E-DF0E-4378-9680-8C00C7F4117D}"/>
                      </a:ext>
                    </a:extLst>
                  </p:cNvPr>
                  <p:cNvSpPr/>
                  <p:nvPr/>
                </p:nvSpPr>
                <p:spPr>
                  <a:xfrm>
                    <a:off x="5184485" y="1436082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6350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73DC87F2-0338-4DB1-AD42-1799CD3FBE7A}"/>
                      </a:ext>
                    </a:extLst>
                  </p:cNvPr>
                  <p:cNvSpPr/>
                  <p:nvPr/>
                </p:nvSpPr>
                <p:spPr>
                  <a:xfrm>
                    <a:off x="5172807" y="2672005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6350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3F0C0155-9995-4F0C-AA9D-9CDDE5FC9E86}"/>
                      </a:ext>
                    </a:extLst>
                  </p:cNvPr>
                  <p:cNvSpPr/>
                  <p:nvPr/>
                </p:nvSpPr>
                <p:spPr>
                  <a:xfrm>
                    <a:off x="6408730" y="2665095"/>
                    <a:ext cx="360000" cy="36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p3d z="622300" prstMaterial="plastic">
                    <a:bevelT w="180000" h="180340"/>
                    <a:bevelB w="180340" h="18034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6A2DD1CB-DE4C-4E84-ADA8-DD484A8BE933}"/>
                  </a:ext>
                </a:extLst>
              </p:cNvPr>
              <p:cNvSpPr/>
              <p:nvPr/>
            </p:nvSpPr>
            <p:spPr>
              <a:xfrm>
                <a:off x="3233784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4D10AE8-E494-4707-BAC7-5B3BE66FE9AB}"/>
                  </a:ext>
                </a:extLst>
              </p:cNvPr>
              <p:cNvSpPr/>
              <p:nvPr/>
            </p:nvSpPr>
            <p:spPr>
              <a:xfrm>
                <a:off x="4481737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9895625-D24D-480E-810B-C98B7E156419}"/>
                  </a:ext>
                </a:extLst>
              </p:cNvPr>
              <p:cNvSpPr/>
              <p:nvPr/>
            </p:nvSpPr>
            <p:spPr>
              <a:xfrm>
                <a:off x="3233784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1271DD06-B264-4038-B628-F4759F2B0714}"/>
                  </a:ext>
                </a:extLst>
              </p:cNvPr>
              <p:cNvSpPr/>
              <p:nvPr/>
            </p:nvSpPr>
            <p:spPr>
              <a:xfrm>
                <a:off x="4481737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FE507C-13DC-487E-A78C-F15FE6E2E6A4}"/>
                  </a:ext>
                </a:extLst>
              </p:cNvPr>
              <p:cNvSpPr/>
              <p:nvPr/>
            </p:nvSpPr>
            <p:spPr>
              <a:xfrm>
                <a:off x="3233784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A1C1804-8907-4907-91B1-AF4A15269AF9}"/>
                  </a:ext>
                </a:extLst>
              </p:cNvPr>
              <p:cNvSpPr/>
              <p:nvPr/>
            </p:nvSpPr>
            <p:spPr>
              <a:xfrm>
                <a:off x="4481737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C13A9A11-68BF-4E52-876F-CC8904ECD9B2}"/>
                  </a:ext>
                </a:extLst>
              </p:cNvPr>
              <p:cNvSpPr/>
              <p:nvPr/>
            </p:nvSpPr>
            <p:spPr>
              <a:xfrm>
                <a:off x="3233784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A06D025-BF6A-4571-8D97-8DC8168E2415}"/>
                  </a:ext>
                </a:extLst>
              </p:cNvPr>
              <p:cNvSpPr/>
              <p:nvPr/>
            </p:nvSpPr>
            <p:spPr>
              <a:xfrm>
                <a:off x="4481737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6068F63-C2CF-43FC-87FB-E4839682EB6C}"/>
                  </a:ext>
                </a:extLst>
              </p:cNvPr>
              <p:cNvSpPr/>
              <p:nvPr/>
            </p:nvSpPr>
            <p:spPr>
              <a:xfrm>
                <a:off x="3233784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BE616C2-29CA-4AE6-AFC2-C3AABC5746B6}"/>
                  </a:ext>
                </a:extLst>
              </p:cNvPr>
              <p:cNvSpPr/>
              <p:nvPr/>
            </p:nvSpPr>
            <p:spPr>
              <a:xfrm>
                <a:off x="4481737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00FD892-B778-4651-82E5-4DF80826C698}"/>
                  </a:ext>
                </a:extLst>
              </p:cNvPr>
              <p:cNvSpPr/>
              <p:nvPr/>
            </p:nvSpPr>
            <p:spPr>
              <a:xfrm>
                <a:off x="3233784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BBE258B-6480-4F5C-BE50-9E3800C7FAE8}"/>
                  </a:ext>
                </a:extLst>
              </p:cNvPr>
              <p:cNvSpPr/>
              <p:nvPr/>
            </p:nvSpPr>
            <p:spPr>
              <a:xfrm>
                <a:off x="4481737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A271D2D-3889-499F-9EB0-965C7F45D1C0}"/>
                  </a:ext>
                </a:extLst>
              </p:cNvPr>
              <p:cNvSpPr/>
              <p:nvPr/>
            </p:nvSpPr>
            <p:spPr>
              <a:xfrm>
                <a:off x="2634671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E44D0C6-05FB-4609-AFBA-7D6EF1A8FFA8}"/>
                  </a:ext>
                </a:extLst>
              </p:cNvPr>
              <p:cNvSpPr/>
              <p:nvPr/>
            </p:nvSpPr>
            <p:spPr>
              <a:xfrm>
                <a:off x="3888313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52131D0-2FE6-4398-8E49-1336FF164455}"/>
                  </a:ext>
                </a:extLst>
              </p:cNvPr>
              <p:cNvSpPr/>
              <p:nvPr/>
            </p:nvSpPr>
            <p:spPr>
              <a:xfrm>
                <a:off x="5104364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6CF408E-E629-4130-B49C-582A1F73DDC1}"/>
                  </a:ext>
                </a:extLst>
              </p:cNvPr>
              <p:cNvSpPr/>
              <p:nvPr/>
            </p:nvSpPr>
            <p:spPr>
              <a:xfrm>
                <a:off x="3233784" y="249434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4987F53-A537-4569-94B3-CC99E724CFF2}"/>
                  </a:ext>
                </a:extLst>
              </p:cNvPr>
              <p:cNvSpPr/>
              <p:nvPr/>
            </p:nvSpPr>
            <p:spPr>
              <a:xfrm>
                <a:off x="4481737" y="249434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388099-41D9-4111-A445-3EB1A1ADF2D6}"/>
                  </a:ext>
                </a:extLst>
              </p:cNvPr>
              <p:cNvSpPr/>
              <p:nvPr/>
            </p:nvSpPr>
            <p:spPr>
              <a:xfrm>
                <a:off x="2634671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D9E704D-93AD-4F7B-A27E-456755013A28}"/>
                  </a:ext>
                </a:extLst>
              </p:cNvPr>
              <p:cNvSpPr/>
              <p:nvPr/>
            </p:nvSpPr>
            <p:spPr>
              <a:xfrm>
                <a:off x="3888313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50AEE7E-CDA2-4BF0-A2CE-CC40CBD3C252}"/>
                  </a:ext>
                </a:extLst>
              </p:cNvPr>
              <p:cNvSpPr/>
              <p:nvPr/>
            </p:nvSpPr>
            <p:spPr>
              <a:xfrm>
                <a:off x="5104364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618388A5-0E95-494A-8A86-EC33767B27FC}"/>
                  </a:ext>
                </a:extLst>
              </p:cNvPr>
              <p:cNvSpPr/>
              <p:nvPr/>
            </p:nvSpPr>
            <p:spPr>
              <a:xfrm>
                <a:off x="3233784" y="3741955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FCE44A-BB34-4E47-94C6-FC10A48D4DCF}"/>
                  </a:ext>
                </a:extLst>
              </p:cNvPr>
              <p:cNvSpPr/>
              <p:nvPr/>
            </p:nvSpPr>
            <p:spPr>
              <a:xfrm>
                <a:off x="4481737" y="3741955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C7E2BC8-8262-4FBB-9EB3-F4377B8973B2}"/>
                  </a:ext>
                </a:extLst>
              </p:cNvPr>
              <p:cNvSpPr/>
              <p:nvPr/>
            </p:nvSpPr>
            <p:spPr>
              <a:xfrm>
                <a:off x="3233784" y="4963288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79C0FA3-9CA6-45FA-B79B-61F9FE804CDF}"/>
                  </a:ext>
                </a:extLst>
              </p:cNvPr>
              <p:cNvSpPr/>
              <p:nvPr/>
            </p:nvSpPr>
            <p:spPr>
              <a:xfrm>
                <a:off x="4481737" y="4963288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933B70F-C227-4462-BB7F-1620291F6FE0}"/>
                  </a:ext>
                </a:extLst>
              </p:cNvPr>
              <p:cNvSpPr/>
              <p:nvPr/>
            </p:nvSpPr>
            <p:spPr>
              <a:xfrm>
                <a:off x="2634671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83DCD16-9343-4A62-9A68-C35C5DCA129D}"/>
                  </a:ext>
                </a:extLst>
              </p:cNvPr>
              <p:cNvSpPr/>
              <p:nvPr/>
            </p:nvSpPr>
            <p:spPr>
              <a:xfrm>
                <a:off x="3888313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1DC0772-3FF1-43B8-B956-AADD4ED23F1B}"/>
                  </a:ext>
                </a:extLst>
              </p:cNvPr>
              <p:cNvSpPr/>
              <p:nvPr/>
            </p:nvSpPr>
            <p:spPr>
              <a:xfrm>
                <a:off x="5104364" y="311419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841BD53-D69A-46E2-89EE-51DA623A2369}"/>
                  </a:ext>
                </a:extLst>
              </p:cNvPr>
              <p:cNvSpPr/>
              <p:nvPr/>
            </p:nvSpPr>
            <p:spPr>
              <a:xfrm>
                <a:off x="3233784" y="249434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79B3D87-27F0-4AB6-BD24-843E1B76C978}"/>
                  </a:ext>
                </a:extLst>
              </p:cNvPr>
              <p:cNvSpPr/>
              <p:nvPr/>
            </p:nvSpPr>
            <p:spPr>
              <a:xfrm>
                <a:off x="4481737" y="2494341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616920E-42C9-4CFC-8F7C-9DB75807E756}"/>
                  </a:ext>
                </a:extLst>
              </p:cNvPr>
              <p:cNvSpPr/>
              <p:nvPr/>
            </p:nvSpPr>
            <p:spPr>
              <a:xfrm>
                <a:off x="2634671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E37AE71-8623-476B-8DAD-2888B1EBECBF}"/>
                  </a:ext>
                </a:extLst>
              </p:cNvPr>
              <p:cNvSpPr/>
              <p:nvPr/>
            </p:nvSpPr>
            <p:spPr>
              <a:xfrm>
                <a:off x="3888313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BDD3564-4E72-4960-9A58-FF11B4A76149}"/>
                  </a:ext>
                </a:extLst>
              </p:cNvPr>
              <p:cNvSpPr/>
              <p:nvPr/>
            </p:nvSpPr>
            <p:spPr>
              <a:xfrm>
                <a:off x="5104364" y="4347846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48AE1E4-956A-4582-A20F-2BEC7EC08E84}"/>
                  </a:ext>
                </a:extLst>
              </p:cNvPr>
              <p:cNvSpPr/>
              <p:nvPr/>
            </p:nvSpPr>
            <p:spPr>
              <a:xfrm>
                <a:off x="3233784" y="3741955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0D1834B-322B-453B-BEE0-A52840C7FAB7}"/>
                  </a:ext>
                </a:extLst>
              </p:cNvPr>
              <p:cNvSpPr/>
              <p:nvPr/>
            </p:nvSpPr>
            <p:spPr>
              <a:xfrm>
                <a:off x="4481737" y="3741955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14E21AF-F1C8-486A-AA57-6EDED8435024}"/>
                  </a:ext>
                </a:extLst>
              </p:cNvPr>
              <p:cNvSpPr/>
              <p:nvPr/>
            </p:nvSpPr>
            <p:spPr>
              <a:xfrm>
                <a:off x="3233784" y="4963288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BF118C5-A832-4C2F-A6CB-57B97920CE5C}"/>
                  </a:ext>
                </a:extLst>
              </p:cNvPr>
              <p:cNvSpPr/>
              <p:nvPr/>
            </p:nvSpPr>
            <p:spPr>
              <a:xfrm>
                <a:off x="4481737" y="4963288"/>
                <a:ext cx="216000" cy="216000"/>
              </a:xfrm>
              <a:prstGeom prst="ellipse">
                <a:avLst/>
              </a:prstGeom>
              <a:solidFill>
                <a:srgbClr val="93BFC9"/>
              </a:solidFill>
              <a:ln>
                <a:noFill/>
              </a:ln>
              <a:sp3d z="6477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F76EB4-2ABF-4118-AD2E-81E538BCE0C6}"/>
              </a:ext>
            </a:extLst>
          </p:cNvPr>
          <p:cNvGrpSpPr/>
          <p:nvPr/>
        </p:nvGrpSpPr>
        <p:grpSpPr>
          <a:xfrm>
            <a:off x="4838976" y="2201086"/>
            <a:ext cx="2685693" cy="2684947"/>
            <a:chOff x="5314949" y="2194526"/>
            <a:chExt cx="2685693" cy="2684947"/>
          </a:xfrm>
          <a:scene3d>
            <a:camera prst="perspectiveRelaxedModerately" fov="3900000">
              <a:rot lat="360841" lon="20093621" rev="35911"/>
            </a:camera>
            <a:lightRig rig="soft" dir="t">
              <a:rot lat="0" lon="0" rev="1200000"/>
            </a:lightRig>
          </a:scene3d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3032E78-67E6-4951-8D88-DC6D86313B7D}"/>
                </a:ext>
              </a:extLst>
            </p:cNvPr>
            <p:cNvSpPr/>
            <p:nvPr/>
          </p:nvSpPr>
          <p:spPr>
            <a:xfrm>
              <a:off x="6369795" y="3248999"/>
              <a:ext cx="576000" cy="576000"/>
            </a:xfrm>
            <a:prstGeom prst="ellipse">
              <a:avLst/>
            </a:prstGeom>
            <a:solidFill>
              <a:srgbClr val="5BD4FF"/>
            </a:solidFill>
            <a:ln>
              <a:noFill/>
            </a:ln>
            <a:sp3d z="152400" prstMaterial="plastic">
              <a:bevelT w="288000" h="288290"/>
              <a:bevelB w="288290" h="2882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FACD106-40EF-48E0-B8F0-00A9B6B840B2}"/>
                </a:ext>
              </a:extLst>
            </p:cNvPr>
            <p:cNvGrpSpPr/>
            <p:nvPr/>
          </p:nvGrpSpPr>
          <p:grpSpPr>
            <a:xfrm>
              <a:off x="5592463" y="2500174"/>
              <a:ext cx="2109851" cy="2103792"/>
              <a:chOff x="5583027" y="3258638"/>
              <a:chExt cx="2109851" cy="2103792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76DFEC7A-109D-4247-BA3D-55C71E367953}"/>
                  </a:ext>
                </a:extLst>
              </p:cNvPr>
              <p:cNvGrpSpPr/>
              <p:nvPr/>
            </p:nvGrpSpPr>
            <p:grpSpPr>
              <a:xfrm>
                <a:off x="5583027" y="3258638"/>
                <a:ext cx="2109851" cy="2103792"/>
                <a:chOff x="4690418" y="1945627"/>
                <a:chExt cx="2607352" cy="2599864"/>
              </a:xfrm>
              <a:solidFill>
                <a:schemeClr val="tx1">
                  <a:lumMod val="65000"/>
                  <a:lumOff val="35000"/>
                  <a:alpha val="90000"/>
                </a:schemeClr>
              </a:solidFill>
            </p:grpSpPr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6E4A77AC-1685-49D8-9648-9C98DA8CC4B5}"/>
                    </a:ext>
                  </a:extLst>
                </p:cNvPr>
                <p:cNvGrpSpPr/>
                <p:nvPr/>
              </p:nvGrpSpPr>
              <p:grpSpPr>
                <a:xfrm>
                  <a:off x="4690418" y="1945627"/>
                  <a:ext cx="2607352" cy="2599864"/>
                  <a:chOff x="4147687" y="2513239"/>
                  <a:chExt cx="2607352" cy="2599864"/>
                </a:xfrm>
                <a:grpFill/>
              </p:grpSpPr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7F73C8F4-6BEF-48D7-A452-7CD0D4A5F50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675039" y="4033103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AEB838C1-ED3D-4921-876D-9A48F4963B2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147687" y="2513239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417058DA-6B07-4AE5-BCAD-959BFD6211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675038" y="2513239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23C3DA7F-706E-4A42-AF52-88BC59A1073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147687" y="4028436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C342B554-CA88-426D-80CD-EA3ADD5512E7}"/>
                    </a:ext>
                  </a:extLst>
                </p:cNvPr>
                <p:cNvGrpSpPr/>
                <p:nvPr/>
              </p:nvGrpSpPr>
              <p:grpSpPr>
                <a:xfrm>
                  <a:off x="4690418" y="1945627"/>
                  <a:ext cx="2607352" cy="2599864"/>
                  <a:chOff x="4147687" y="2513239"/>
                  <a:chExt cx="2607352" cy="2599864"/>
                </a:xfrm>
                <a:grpFill/>
              </p:grpSpPr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AE13D954-42EB-4CD8-B756-949DB7CCA7C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147687" y="4028436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z="1270000"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23E7B261-E27A-4987-8B53-0861F2CA177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675039" y="4033103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z="1270000"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EC81FB5C-43EC-4D24-A31F-B74FAFC682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4147687" y="2513239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z="1270000"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ADAF4F81-A0C3-468B-A2B8-73769AFC8C9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675038" y="2513239"/>
                    <a:ext cx="1080000" cy="1080000"/>
                  </a:xfrm>
                  <a:prstGeom prst="rect">
                    <a:avLst/>
                  </a:prstGeom>
                  <a:solidFill>
                    <a:srgbClr val="FF99CC">
                      <a:alpha val="80000"/>
                    </a:srgbClr>
                  </a:solidFill>
                  <a:ln>
                    <a:noFill/>
                  </a:ln>
                  <a:sp3d z="1270000" prstMaterial="plastic">
                    <a:bevelT w="533400" h="762000" prst="angle"/>
                    <a:bevelB w="533400" h="7620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F018AAA8-37C8-451F-8E2A-033B318EA4A4}"/>
                  </a:ext>
                </a:extLst>
              </p:cNvPr>
              <p:cNvGrpSpPr/>
              <p:nvPr/>
            </p:nvGrpSpPr>
            <p:grpSpPr>
              <a:xfrm>
                <a:off x="5838511" y="3512573"/>
                <a:ext cx="1598883" cy="1595922"/>
                <a:chOff x="5086347" y="2550778"/>
                <a:chExt cx="1975898" cy="1972239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DC0E4EBB-AE59-4494-A779-D4A93E442775}"/>
                    </a:ext>
                  </a:extLst>
                </p:cNvPr>
                <p:cNvSpPr/>
                <p:nvPr/>
              </p:nvSpPr>
              <p:spPr>
                <a:xfrm>
                  <a:off x="6617357" y="2561651"/>
                  <a:ext cx="444888" cy="4448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-5715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E87DDC16-E8A5-49C5-BBE1-5900E3058369}"/>
                    </a:ext>
                  </a:extLst>
                </p:cNvPr>
                <p:cNvSpPr/>
                <p:nvPr/>
              </p:nvSpPr>
              <p:spPr>
                <a:xfrm>
                  <a:off x="5100779" y="2550778"/>
                  <a:ext cx="444888" cy="4448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-5715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884A16B3-923C-4AA1-88FD-AF8C0A6FF74B}"/>
                    </a:ext>
                  </a:extLst>
                </p:cNvPr>
                <p:cNvSpPr/>
                <p:nvPr/>
              </p:nvSpPr>
              <p:spPr>
                <a:xfrm>
                  <a:off x="5086347" y="4078129"/>
                  <a:ext cx="444888" cy="4448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-5715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FE7ABC69-83AE-4444-951A-99E0CA47C5ED}"/>
                    </a:ext>
                  </a:extLst>
                </p:cNvPr>
                <p:cNvSpPr/>
                <p:nvPr/>
              </p:nvSpPr>
              <p:spPr>
                <a:xfrm>
                  <a:off x="6613699" y="4069591"/>
                  <a:ext cx="444888" cy="4448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-5715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3A796617-F34E-400C-83BC-A8591C4DC775}"/>
                  </a:ext>
                </a:extLst>
              </p:cNvPr>
              <p:cNvGrpSpPr/>
              <p:nvPr/>
            </p:nvGrpSpPr>
            <p:grpSpPr>
              <a:xfrm>
                <a:off x="5838511" y="3512573"/>
                <a:ext cx="1598883" cy="1595923"/>
                <a:chOff x="5172807" y="1436082"/>
                <a:chExt cx="1598883" cy="1595923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322B62C2-BC4F-4D91-9968-17D761706C13}"/>
                    </a:ext>
                  </a:extLst>
                </p:cNvPr>
                <p:cNvSpPr/>
                <p:nvPr/>
              </p:nvSpPr>
              <p:spPr>
                <a:xfrm>
                  <a:off x="6411690" y="1444879"/>
                  <a:ext cx="360000" cy="36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6350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8A17FE2C-8464-49FF-B4CC-BF763EF73802}"/>
                    </a:ext>
                  </a:extLst>
                </p:cNvPr>
                <p:cNvSpPr/>
                <p:nvPr/>
              </p:nvSpPr>
              <p:spPr>
                <a:xfrm>
                  <a:off x="5184485" y="1436082"/>
                  <a:ext cx="360000" cy="36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6350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202CB3C1-70A1-4D2A-8F8D-9C4C32EF9752}"/>
                    </a:ext>
                  </a:extLst>
                </p:cNvPr>
                <p:cNvSpPr/>
                <p:nvPr/>
              </p:nvSpPr>
              <p:spPr>
                <a:xfrm>
                  <a:off x="5172807" y="2672005"/>
                  <a:ext cx="360000" cy="36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6350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5D0634DB-B554-4C40-831B-80760FFAAFAA}"/>
                    </a:ext>
                  </a:extLst>
                </p:cNvPr>
                <p:cNvSpPr/>
                <p:nvPr/>
              </p:nvSpPr>
              <p:spPr>
                <a:xfrm>
                  <a:off x="6408730" y="2665095"/>
                  <a:ext cx="360000" cy="36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sp3d z="622300" prstMaterial="plastic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31AF140-4E4C-4B27-82E7-12B4DE00BF64}"/>
                </a:ext>
              </a:extLst>
            </p:cNvPr>
            <p:cNvGrpSpPr/>
            <p:nvPr/>
          </p:nvGrpSpPr>
          <p:grpSpPr>
            <a:xfrm>
              <a:off x="5314949" y="2194526"/>
              <a:ext cx="2685693" cy="2684947"/>
              <a:chOff x="5314949" y="2194526"/>
              <a:chExt cx="2685693" cy="2684947"/>
            </a:xfrm>
            <a:solidFill>
              <a:schemeClr val="accent1"/>
            </a:solidFill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428594E6-52A4-47DF-9CC4-3B4A378DA5B0}"/>
                  </a:ext>
                </a:extLst>
              </p:cNvPr>
              <p:cNvSpPr/>
              <p:nvPr/>
            </p:nvSpPr>
            <p:spPr>
              <a:xfrm>
                <a:off x="5914062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69A96F3D-568F-44D8-BE50-8F14D57E29F9}"/>
                  </a:ext>
                </a:extLst>
              </p:cNvPr>
              <p:cNvSpPr/>
              <p:nvPr/>
            </p:nvSpPr>
            <p:spPr>
              <a:xfrm>
                <a:off x="7162015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AF347B0-48D8-49C5-B689-931D1C470002}"/>
                  </a:ext>
                </a:extLst>
              </p:cNvPr>
              <p:cNvSpPr/>
              <p:nvPr/>
            </p:nvSpPr>
            <p:spPr>
              <a:xfrm>
                <a:off x="5914062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5CD92BA-AF0A-4592-B2F7-50FB7C274F75}"/>
                  </a:ext>
                </a:extLst>
              </p:cNvPr>
              <p:cNvSpPr/>
              <p:nvPr/>
            </p:nvSpPr>
            <p:spPr>
              <a:xfrm>
                <a:off x="7162015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B19FE2D-DC0E-4853-B8E8-2F66F1A00524}"/>
                  </a:ext>
                </a:extLst>
              </p:cNvPr>
              <p:cNvSpPr/>
              <p:nvPr/>
            </p:nvSpPr>
            <p:spPr>
              <a:xfrm>
                <a:off x="5914062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A42E951D-98F9-4C9A-8B9E-4044C5A37702}"/>
                  </a:ext>
                </a:extLst>
              </p:cNvPr>
              <p:cNvSpPr/>
              <p:nvPr/>
            </p:nvSpPr>
            <p:spPr>
              <a:xfrm>
                <a:off x="7162015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5E1B853E-0FDB-4252-81F0-157935702AB9}"/>
                  </a:ext>
                </a:extLst>
              </p:cNvPr>
              <p:cNvSpPr/>
              <p:nvPr/>
            </p:nvSpPr>
            <p:spPr>
              <a:xfrm>
                <a:off x="5914062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02CC1D79-B4E9-4706-9DA0-BA55F8F04072}"/>
                  </a:ext>
                </a:extLst>
              </p:cNvPr>
              <p:cNvSpPr/>
              <p:nvPr/>
            </p:nvSpPr>
            <p:spPr>
              <a:xfrm>
                <a:off x="7162015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1E06792-3D10-40AB-B029-D4C9910E0AFA}"/>
                  </a:ext>
                </a:extLst>
              </p:cNvPr>
              <p:cNvSpPr/>
              <p:nvPr/>
            </p:nvSpPr>
            <p:spPr>
              <a:xfrm>
                <a:off x="5914062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F74C34AE-B0A3-433C-82CB-CC4BA2E8BFF3}"/>
                  </a:ext>
                </a:extLst>
              </p:cNvPr>
              <p:cNvSpPr/>
              <p:nvPr/>
            </p:nvSpPr>
            <p:spPr>
              <a:xfrm>
                <a:off x="7162015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140EF5BA-C0D8-4946-A9FB-94D06A9A09E7}"/>
                  </a:ext>
                </a:extLst>
              </p:cNvPr>
              <p:cNvSpPr/>
              <p:nvPr/>
            </p:nvSpPr>
            <p:spPr>
              <a:xfrm>
                <a:off x="5914062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1902734-2976-4B05-BFA5-2EFA81714372}"/>
                  </a:ext>
                </a:extLst>
              </p:cNvPr>
              <p:cNvSpPr/>
              <p:nvPr/>
            </p:nvSpPr>
            <p:spPr>
              <a:xfrm>
                <a:off x="7162015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1257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D3899D5E-15AA-4D01-80F9-E85AC67DC26A}"/>
                  </a:ext>
                </a:extLst>
              </p:cNvPr>
              <p:cNvSpPr/>
              <p:nvPr/>
            </p:nvSpPr>
            <p:spPr>
              <a:xfrm>
                <a:off x="5314949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A2B37DD-3C5B-429E-85E8-72FA100D2455}"/>
                  </a:ext>
                </a:extLst>
              </p:cNvPr>
              <p:cNvSpPr/>
              <p:nvPr/>
            </p:nvSpPr>
            <p:spPr>
              <a:xfrm>
                <a:off x="6568591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9364695C-0348-4B68-8D19-3D6132EE89EC}"/>
                  </a:ext>
                </a:extLst>
              </p:cNvPr>
              <p:cNvSpPr/>
              <p:nvPr/>
            </p:nvSpPr>
            <p:spPr>
              <a:xfrm>
                <a:off x="7784642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5B20A4-8330-4E2D-AA2F-0803D84CA322}"/>
                  </a:ext>
                </a:extLst>
              </p:cNvPr>
              <p:cNvSpPr/>
              <p:nvPr/>
            </p:nvSpPr>
            <p:spPr>
              <a:xfrm>
                <a:off x="5914062" y="219452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9E4C695-A61F-4579-90E9-3846A941FED8}"/>
                  </a:ext>
                </a:extLst>
              </p:cNvPr>
              <p:cNvSpPr/>
              <p:nvPr/>
            </p:nvSpPr>
            <p:spPr>
              <a:xfrm>
                <a:off x="7162015" y="219452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978CB3E1-0EB3-4206-9577-D25B359EF89A}"/>
                  </a:ext>
                </a:extLst>
              </p:cNvPr>
              <p:cNvSpPr/>
              <p:nvPr/>
            </p:nvSpPr>
            <p:spPr>
              <a:xfrm>
                <a:off x="5314949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F0B583F-37FA-44B8-8A4B-8143CE8D4196}"/>
                  </a:ext>
                </a:extLst>
              </p:cNvPr>
              <p:cNvSpPr/>
              <p:nvPr/>
            </p:nvSpPr>
            <p:spPr>
              <a:xfrm>
                <a:off x="6568591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6081392A-2575-4686-87E0-E4B67895A577}"/>
                  </a:ext>
                </a:extLst>
              </p:cNvPr>
              <p:cNvSpPr/>
              <p:nvPr/>
            </p:nvSpPr>
            <p:spPr>
              <a:xfrm>
                <a:off x="7784642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E7A7BE9-DEDB-49B5-861B-B9F4B44DB18A}"/>
                  </a:ext>
                </a:extLst>
              </p:cNvPr>
              <p:cNvSpPr/>
              <p:nvPr/>
            </p:nvSpPr>
            <p:spPr>
              <a:xfrm>
                <a:off x="5914062" y="344214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C79B78E1-0E7F-4315-AEE9-3EAE7EE2294E}"/>
                  </a:ext>
                </a:extLst>
              </p:cNvPr>
              <p:cNvSpPr/>
              <p:nvPr/>
            </p:nvSpPr>
            <p:spPr>
              <a:xfrm>
                <a:off x="7162015" y="344214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EE6E0E8C-0552-432E-8951-3A98D82AC9E6}"/>
                  </a:ext>
                </a:extLst>
              </p:cNvPr>
              <p:cNvSpPr/>
              <p:nvPr/>
            </p:nvSpPr>
            <p:spPr>
              <a:xfrm>
                <a:off x="5914062" y="4663473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FC4D718-0E8A-4F09-B7A3-649506917CC0}"/>
                  </a:ext>
                </a:extLst>
              </p:cNvPr>
              <p:cNvSpPr/>
              <p:nvPr/>
            </p:nvSpPr>
            <p:spPr>
              <a:xfrm>
                <a:off x="7162015" y="4663473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-6540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B27BA3B8-40F3-432C-8C72-5661A079F081}"/>
                  </a:ext>
                </a:extLst>
              </p:cNvPr>
              <p:cNvSpPr/>
              <p:nvPr/>
            </p:nvSpPr>
            <p:spPr>
              <a:xfrm>
                <a:off x="5314949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5F07F50-4330-470A-BA88-70FE0878EBA4}"/>
                  </a:ext>
                </a:extLst>
              </p:cNvPr>
              <p:cNvSpPr/>
              <p:nvPr/>
            </p:nvSpPr>
            <p:spPr>
              <a:xfrm>
                <a:off x="6568591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4417031B-D9FC-4001-8C44-8200DF6CEEA9}"/>
                  </a:ext>
                </a:extLst>
              </p:cNvPr>
              <p:cNvSpPr/>
              <p:nvPr/>
            </p:nvSpPr>
            <p:spPr>
              <a:xfrm>
                <a:off x="7784642" y="281437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B4A3CFA5-B3A2-4958-B6A4-2D1FE224E4AB}"/>
                  </a:ext>
                </a:extLst>
              </p:cNvPr>
              <p:cNvSpPr/>
              <p:nvPr/>
            </p:nvSpPr>
            <p:spPr>
              <a:xfrm>
                <a:off x="5914062" y="219452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39B955F4-55E1-4AE4-9FA2-F6B946DA8694}"/>
                  </a:ext>
                </a:extLst>
              </p:cNvPr>
              <p:cNvSpPr/>
              <p:nvPr/>
            </p:nvSpPr>
            <p:spPr>
              <a:xfrm>
                <a:off x="7162015" y="2194526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8EB85C51-7BEE-4B3F-ACE3-C0BB237F8709}"/>
                  </a:ext>
                </a:extLst>
              </p:cNvPr>
              <p:cNvSpPr/>
              <p:nvPr/>
            </p:nvSpPr>
            <p:spPr>
              <a:xfrm>
                <a:off x="5314949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109EA6D-D14B-4288-86AE-94A7B99944D0}"/>
                  </a:ext>
                </a:extLst>
              </p:cNvPr>
              <p:cNvSpPr/>
              <p:nvPr/>
            </p:nvSpPr>
            <p:spPr>
              <a:xfrm>
                <a:off x="6568591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391A886-CB6F-4663-B0C5-F72DA1F3E71F}"/>
                  </a:ext>
                </a:extLst>
              </p:cNvPr>
              <p:cNvSpPr/>
              <p:nvPr/>
            </p:nvSpPr>
            <p:spPr>
              <a:xfrm>
                <a:off x="7784642" y="4048031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1FC06F7-176E-44C2-B34B-E74A89E95F96}"/>
                  </a:ext>
                </a:extLst>
              </p:cNvPr>
              <p:cNvSpPr/>
              <p:nvPr/>
            </p:nvSpPr>
            <p:spPr>
              <a:xfrm>
                <a:off x="5914062" y="344214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A0DCFAC-24AC-45A6-AB9E-4A2BCBEC161F}"/>
                  </a:ext>
                </a:extLst>
              </p:cNvPr>
              <p:cNvSpPr/>
              <p:nvPr/>
            </p:nvSpPr>
            <p:spPr>
              <a:xfrm>
                <a:off x="7162015" y="344214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F4FC334B-5DCA-4B82-A5D0-9E49B1901205}"/>
                  </a:ext>
                </a:extLst>
              </p:cNvPr>
              <p:cNvSpPr/>
              <p:nvPr/>
            </p:nvSpPr>
            <p:spPr>
              <a:xfrm>
                <a:off x="5914062" y="4663473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223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D8CA6A9-BA54-468F-8786-CD1F38553AE2}"/>
                  </a:ext>
                </a:extLst>
              </p:cNvPr>
              <p:cNvSpPr/>
              <p:nvPr/>
            </p:nvSpPr>
            <p:spPr>
              <a:xfrm>
                <a:off x="7162015" y="4663473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p3d z="64770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7D26B-9675-49EC-BEF0-12F0C25E4CED}"/>
              </a:ext>
            </a:extLst>
          </p:cNvPr>
          <p:cNvGrpSpPr/>
          <p:nvPr/>
        </p:nvGrpSpPr>
        <p:grpSpPr>
          <a:xfrm>
            <a:off x="803181" y="1965177"/>
            <a:ext cx="3164242" cy="4195356"/>
            <a:chOff x="926574" y="2368175"/>
            <a:chExt cx="3164242" cy="4195356"/>
          </a:xfrm>
        </p:grpSpPr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AB51F2EE-83E0-4960-9401-124BC8966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5540" y="4302295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E37BC5D1-4054-4311-A342-710BC16B0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9070" y="5281275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3819F6F8-BC41-47A2-8A9E-EE18A372B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33" y="4287041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12EFB9BB-3588-4C5E-9562-C432003F5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5457" y="4465828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DB8BDA19-A1D4-4C75-8999-E3D510CFB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6927" y="4290917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0634508E-6034-4D93-BC1F-7309D5C62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751" y="4939161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3D5AD3BC-B8EE-4F15-BCB7-D959D1478E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6884" y="3665174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5AD7CCB4-A0F6-4E6A-AF77-9B55044FB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2776" y="4670735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096B091-45FD-4C58-9659-BDCA8D060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306" y="5649715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EB720FA7-FCF6-4AF6-A3A1-83E6B1333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369" y="4693581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5E625AA1-BE85-491B-8592-DDC66778B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2693" y="4834268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17BE03CE-AF4D-4BAA-8881-366B9F41E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163" y="4659357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EE22E504-91DC-4B51-8F18-FAF7AD514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8512" y="5259976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DADA8FCE-9BF9-4B03-B749-8EE684892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120" y="4033614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3BED5A19-4737-489C-8CA2-C266E10E1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0981" y="3039431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B78F1D9-C4F7-4D62-AFC5-E326EE1EE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4511" y="4018411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5AC307B0-05A1-44A0-ADA1-34A3030F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574" y="3033702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41750723-FC0C-40AC-90E7-606AA9FA2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0898" y="3202964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1037ADE6-F2EF-4706-9C18-974B989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2368" y="3028053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07A087-1AF6-464F-8E28-9162D2D53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7192" y="3676297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D10C101E-B169-4FED-8AD6-B8F263ABE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2325" y="2402310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3C851DCF-9491-4FBE-A1B9-F31DDB101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5630" y="3392062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38519A1B-5B89-4172-8E73-9D258CD08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9160" y="4371042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C4223C1C-79CF-4534-A139-05F283F7A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223" y="3376808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0FBE07AA-3A3A-4AFB-AB3F-FFD9B99A4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5547" y="3536545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8BD5B36C-40DA-4157-915A-95BC4CC8F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7017" y="3380684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CF0E8F8F-B1C8-4B18-8FC2-438116A58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1841" y="4028928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33D06061-D1AF-4E1A-84CB-F7F90F6B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974" y="2754941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E79F3FB9-8A43-49D8-BE03-509C0A2D6D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0885" y="4268160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2F31C58-A1A0-4DB7-AF51-548F225D1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4415" y="5247140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85777C5F-AD05-441C-A967-75418237B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6478" y="4252906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A720420D-8830-45F7-B1ED-B15433508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0802" y="4431693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D0AEA396-A838-4231-8D72-36FF46232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2272" y="4218682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F5CAC06C-E373-4538-8FD9-236BD0101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7096" y="4905026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EFA60B0-B814-4AFA-8C1A-0F5F6DE9D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229" y="3631039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E6FFA41E-025D-41F5-AB16-A3359DE6E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8121" y="4636600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D656414C-7DD0-448A-805A-11C20D0A6A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1651" y="5615580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E3CDB509-1C6D-429E-A7F9-416E8D8F5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14" y="4659446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308008FE-E306-4FA8-A839-E6AAB52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8038" y="4800133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B65EDB0F-A71A-4E38-98DC-7BC84644B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9508" y="4625222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1E7DFC9F-5EDA-4288-B9BA-E240F587D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203" y="5225841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60070D42-6186-469D-8C8B-D2968CFFC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9465" y="3999479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D61BA86-1DE8-426D-BFEE-7F37B2CB1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6326" y="3005296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2C966FB-0BE1-4D68-A925-380212F0D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856" y="3984276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BD962684-2694-4A6C-94C2-9737A62FA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1919" y="2999567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057599F6-A7DB-409E-B6F7-89FE6AE9B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6243" y="3168829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9B1C3A42-F9A9-4B51-AB0C-9463A460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0060" y="2952996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94FDFC39-068B-4655-BF49-0A8E1AAE9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537" y="3642162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6EA09459-92E7-434E-8208-9B918B034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0017" y="2368175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DE17893C-E479-4892-9FD6-C6927DF6C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975" y="3357927"/>
              <a:ext cx="274145" cy="27414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60A231DC-57CF-43CC-A3D0-90429A2A3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4505" y="4336907"/>
              <a:ext cx="913816" cy="9138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  <a:scene3d>
              <a:camera prst="isometricOffAxis2Top">
                <a:rot lat="2013292" lon="15115787" rev="15559580"/>
              </a:camera>
              <a:lightRig rig="soft" dir="t"/>
            </a:scene3d>
            <a:sp3d>
              <a:bevelT w="1016000" h="1397000" prst="angle"/>
              <a:bevelB w="1016000" h="139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93E393C-FF11-4D1E-B22A-FB0EF178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568" y="3342673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CC6B081D-3167-4784-AC3F-C35DBE68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9942" y="3502410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75C73DCA-847E-4417-8DC9-E649E4BF4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2362" y="3308449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4C6B381B-AB23-4586-8944-4E41BEEA8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7186" y="3994793"/>
              <a:ext cx="228454" cy="22845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2DA425D7-F40E-4580-81F6-624C92F9E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2319" y="2720806"/>
              <a:ext cx="228454" cy="228454"/>
            </a:xfrm>
            <a:prstGeom prst="ellipse">
              <a:avLst/>
            </a:prstGeom>
            <a:gradFill>
              <a:gsLst>
                <a:gs pos="71724">
                  <a:schemeClr val="accent5">
                    <a:lumMod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7A457061-DE8F-4C42-8641-6C11FDF9B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4191" y="3775616"/>
              <a:ext cx="456908" cy="4569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78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1970B7-4721-47CD-AEB0-9DD7DC8CD09B}"/>
              </a:ext>
            </a:extLst>
          </p:cNvPr>
          <p:cNvGrpSpPr/>
          <p:nvPr/>
        </p:nvGrpSpPr>
        <p:grpSpPr>
          <a:xfrm>
            <a:off x="1024985" y="2348999"/>
            <a:ext cx="2771129" cy="2160001"/>
            <a:chOff x="1550278" y="3190671"/>
            <a:chExt cx="2771129" cy="21600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2D7D50-E62D-4B85-A963-2D38C6A3B4FF}"/>
                </a:ext>
              </a:extLst>
            </p:cNvPr>
            <p:cNvSpPr/>
            <p:nvPr/>
          </p:nvSpPr>
          <p:spPr>
            <a:xfrm>
              <a:off x="1566151" y="3190672"/>
              <a:ext cx="540000" cy="216000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5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3AC04A-32CE-480B-90A5-E7A7112EF2CF}"/>
                </a:ext>
              </a:extLst>
            </p:cNvPr>
            <p:cNvSpPr/>
            <p:nvPr/>
          </p:nvSpPr>
          <p:spPr>
            <a:xfrm>
              <a:off x="3230234" y="3190671"/>
              <a:ext cx="540000" cy="2160000"/>
            </a:xfrm>
            <a:prstGeom prst="rect">
              <a:avLst/>
            </a:prstGeom>
            <a:gradFill>
              <a:gsLst>
                <a:gs pos="20000">
                  <a:schemeClr val="accent5">
                    <a:lumMod val="60000"/>
                    <a:lumOff val="40000"/>
                  </a:schemeClr>
                </a:gs>
                <a:gs pos="60000">
                  <a:schemeClr val="bg1"/>
                </a:gs>
                <a:gs pos="20000">
                  <a:schemeClr val="accent1">
                    <a:lumMod val="5000"/>
                    <a:lumOff val="9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CEBBCA-ED17-432D-A800-97FEBFE98538}"/>
                </a:ext>
              </a:extLst>
            </p:cNvPr>
            <p:cNvSpPr/>
            <p:nvPr/>
          </p:nvSpPr>
          <p:spPr>
            <a:xfrm>
              <a:off x="2681951" y="3190672"/>
              <a:ext cx="540000" cy="2160000"/>
            </a:xfrm>
            <a:prstGeom prst="rect">
              <a:avLst/>
            </a:prstGeom>
            <a:gradFill flip="none" rotWithShape="1">
              <a:gsLst>
                <a:gs pos="30000">
                  <a:srgbClr val="FF898B"/>
                </a:gs>
                <a:gs pos="70000">
                  <a:schemeClr val="bg1"/>
                </a:gs>
                <a:gs pos="31000">
                  <a:schemeClr val="accent1">
                    <a:lumMod val="5000"/>
                    <a:lumOff val="95000"/>
                  </a:schemeClr>
                </a:gs>
                <a:gs pos="70000">
                  <a:srgbClr val="FF898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EC08C-448A-46BF-9572-7336DC2163E3}"/>
                </a:ext>
              </a:extLst>
            </p:cNvPr>
            <p:cNvSpPr/>
            <p:nvPr/>
          </p:nvSpPr>
          <p:spPr>
            <a:xfrm>
              <a:off x="2133668" y="3190671"/>
              <a:ext cx="540000" cy="2160000"/>
            </a:xfrm>
            <a:prstGeom prst="rect">
              <a:avLst/>
            </a:prstGeom>
            <a:gradFill>
              <a:gsLst>
                <a:gs pos="35000">
                  <a:schemeClr val="accent1">
                    <a:lumMod val="40000"/>
                    <a:lumOff val="60000"/>
                  </a:schemeClr>
                </a:gs>
                <a:gs pos="80000">
                  <a:schemeClr val="bg1"/>
                </a:gs>
                <a:gs pos="3500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4999C5-0699-4155-80AE-673D91F7CAC0}"/>
                </a:ext>
              </a:extLst>
            </p:cNvPr>
            <p:cNvSpPr/>
            <p:nvPr/>
          </p:nvSpPr>
          <p:spPr>
            <a:xfrm>
              <a:off x="3781407" y="3190672"/>
              <a:ext cx="540000" cy="2160000"/>
            </a:xfrm>
            <a:prstGeom prst="rect">
              <a:avLst/>
            </a:prstGeom>
            <a:gradFill>
              <a:gsLst>
                <a:gs pos="40000">
                  <a:schemeClr val="bg1"/>
                </a:gs>
                <a:gs pos="4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9C773D-7CBC-443D-9F0B-06A9613181E9}"/>
                </a:ext>
              </a:extLst>
            </p:cNvPr>
            <p:cNvSpPr txBox="1"/>
            <p:nvPr/>
          </p:nvSpPr>
          <p:spPr>
            <a:xfrm>
              <a:off x="1550278" y="3901340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9977D9C-B9EF-460A-9EA4-4B171A4AE50B}"/>
                </a:ext>
              </a:extLst>
            </p:cNvPr>
            <p:cNvSpPr txBox="1"/>
            <p:nvPr/>
          </p:nvSpPr>
          <p:spPr>
            <a:xfrm>
              <a:off x="2141951" y="42706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1608E7-55D4-4CD6-A2E7-663C7C829D87}"/>
                </a:ext>
              </a:extLst>
            </p:cNvPr>
            <p:cNvSpPr txBox="1"/>
            <p:nvPr/>
          </p:nvSpPr>
          <p:spPr>
            <a:xfrm rot="16200000">
              <a:off x="2440465" y="4105461"/>
              <a:ext cx="102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-100" dirty="0"/>
                <a:t>Perovskite</a:t>
              </a:r>
              <a:endParaRPr lang="zh-CN" altLang="en-US" spc="-1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1A6D7E3-06D6-4FF2-86F9-80DAD15537EB}"/>
                </a:ext>
              </a:extLst>
            </p:cNvPr>
            <p:cNvSpPr txBox="1"/>
            <p:nvPr/>
          </p:nvSpPr>
          <p:spPr>
            <a:xfrm>
              <a:off x="3227255" y="390134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0A5796-EDE6-4FA0-A7FB-4CF9F6DB95D3}"/>
                </a:ext>
              </a:extLst>
            </p:cNvPr>
            <p:cNvSpPr txBox="1"/>
            <p:nvPr/>
          </p:nvSpPr>
          <p:spPr>
            <a:xfrm>
              <a:off x="3797752" y="3695064"/>
              <a:ext cx="519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BC285D-503E-4E9B-8753-6365FFD590AD}"/>
              </a:ext>
            </a:extLst>
          </p:cNvPr>
          <p:cNvGrpSpPr/>
          <p:nvPr/>
        </p:nvGrpSpPr>
        <p:grpSpPr>
          <a:xfrm>
            <a:off x="4874072" y="2089842"/>
            <a:ext cx="2978975" cy="2631648"/>
            <a:chOff x="6158806" y="1905334"/>
            <a:chExt cx="2978975" cy="263164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0367649-65D3-492B-A8B5-91B60A9EF4A1}"/>
                </a:ext>
              </a:extLst>
            </p:cNvPr>
            <p:cNvGrpSpPr/>
            <p:nvPr/>
          </p:nvGrpSpPr>
          <p:grpSpPr>
            <a:xfrm>
              <a:off x="8153162" y="4167650"/>
              <a:ext cx="383438" cy="369332"/>
              <a:chOff x="6986197" y="1958711"/>
              <a:chExt cx="383438" cy="369332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B504161-D2D2-4B2D-AAC6-AEBE9085F90B}"/>
                  </a:ext>
                </a:extLst>
              </p:cNvPr>
              <p:cNvSpPr/>
              <p:nvPr/>
            </p:nvSpPr>
            <p:spPr>
              <a:xfrm>
                <a:off x="7069482" y="2062400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DFDAA04-7CE8-4B1F-A8BC-C53142216081}"/>
                  </a:ext>
                </a:extLst>
              </p:cNvPr>
              <p:cNvSpPr txBox="1"/>
              <p:nvPr/>
            </p:nvSpPr>
            <p:spPr>
              <a:xfrm>
                <a:off x="6986197" y="195871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r>
                  <a:rPr lang="en-US" altLang="zh-CN" baseline="30000" dirty="0"/>
                  <a:t>+</a:t>
                </a:r>
                <a:endParaRPr lang="zh-CN" altLang="en-US" baseline="30000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9CCCF0F-9A45-48FA-B172-E78B2EF8B1D4}"/>
                </a:ext>
              </a:extLst>
            </p:cNvPr>
            <p:cNvGrpSpPr/>
            <p:nvPr/>
          </p:nvGrpSpPr>
          <p:grpSpPr>
            <a:xfrm>
              <a:off x="6790261" y="1905334"/>
              <a:ext cx="346570" cy="369332"/>
              <a:chOff x="6833797" y="1806311"/>
              <a:chExt cx="346570" cy="369332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ACBF4E5-4227-46D3-A843-02D0D4C74199}"/>
                  </a:ext>
                </a:extLst>
              </p:cNvPr>
              <p:cNvSpPr/>
              <p:nvPr/>
            </p:nvSpPr>
            <p:spPr>
              <a:xfrm>
                <a:off x="6917082" y="1910000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486C3C-C969-48D4-9AD7-ED1ACBE7DAB0}"/>
                  </a:ext>
                </a:extLst>
              </p:cNvPr>
              <p:cNvSpPr txBox="1"/>
              <p:nvPr/>
            </p:nvSpPr>
            <p:spPr>
              <a:xfrm>
                <a:off x="6833797" y="1806311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30000" dirty="0"/>
                  <a:t>-</a:t>
                </a:r>
                <a:endParaRPr lang="zh-CN" altLang="en-US" baseline="30000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2BB9AE-8070-4DFD-B203-7297DF8BD1F1}"/>
                </a:ext>
              </a:extLst>
            </p:cNvPr>
            <p:cNvSpPr/>
            <p:nvPr/>
          </p:nvSpPr>
          <p:spPr>
            <a:xfrm>
              <a:off x="6737082" y="2936968"/>
              <a:ext cx="540000" cy="10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67E2177-B0B2-4C71-80C2-5CF674F1AD02}"/>
                </a:ext>
              </a:extLst>
            </p:cNvPr>
            <p:cNvSpPr/>
            <p:nvPr/>
          </p:nvSpPr>
          <p:spPr>
            <a:xfrm>
              <a:off x="7297315" y="2716695"/>
              <a:ext cx="720000" cy="10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DBFB53-F4BB-4675-AE13-9D4A539F9082}"/>
                </a:ext>
              </a:extLst>
            </p:cNvPr>
            <p:cNvSpPr/>
            <p:nvPr/>
          </p:nvSpPr>
          <p:spPr>
            <a:xfrm>
              <a:off x="8037548" y="2396968"/>
              <a:ext cx="540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AC31AA-BE32-4CF7-BC1D-089EC7584DE1}"/>
                </a:ext>
              </a:extLst>
            </p:cNvPr>
            <p:cNvSpPr/>
            <p:nvPr/>
          </p:nvSpPr>
          <p:spPr>
            <a:xfrm>
              <a:off x="6181515" y="3095134"/>
              <a:ext cx="54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D2C1C74-D0E1-4D65-A044-5D5CD965A75E}"/>
                </a:ext>
              </a:extLst>
            </p:cNvPr>
            <p:cNvSpPr/>
            <p:nvPr/>
          </p:nvSpPr>
          <p:spPr>
            <a:xfrm>
              <a:off x="8597781" y="3304271"/>
              <a:ext cx="540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A41FB1-7F35-4BC4-B20D-13A6F9CF8DB5}"/>
                </a:ext>
              </a:extLst>
            </p:cNvPr>
            <p:cNvSpPr txBox="1"/>
            <p:nvPr/>
          </p:nvSpPr>
          <p:spPr>
            <a:xfrm>
              <a:off x="6158806" y="3167134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9F965C-58F3-4AB6-A484-4CAEC64160EB}"/>
                </a:ext>
              </a:extLst>
            </p:cNvPr>
            <p:cNvSpPr txBox="1"/>
            <p:nvPr/>
          </p:nvSpPr>
          <p:spPr>
            <a:xfrm>
              <a:off x="6755772" y="293696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66FC7B-A851-44BF-B5C7-CA24E5657C1F}"/>
                </a:ext>
              </a:extLst>
            </p:cNvPr>
            <p:cNvSpPr txBox="1"/>
            <p:nvPr/>
          </p:nvSpPr>
          <p:spPr>
            <a:xfrm rot="16200000">
              <a:off x="7145829" y="3072029"/>
              <a:ext cx="102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-100" dirty="0"/>
                <a:t>Perovskite</a:t>
              </a:r>
              <a:endParaRPr lang="zh-CN" altLang="en-US" spc="-1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A924FA3-7289-4306-A0F0-8C41EF22C0C6}"/>
                </a:ext>
              </a:extLst>
            </p:cNvPr>
            <p:cNvSpPr txBox="1"/>
            <p:nvPr/>
          </p:nvSpPr>
          <p:spPr>
            <a:xfrm>
              <a:off x="8038083" y="310763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D894A6-F01F-412D-9790-243A25284FAD}"/>
                </a:ext>
              </a:extLst>
            </p:cNvPr>
            <p:cNvSpPr txBox="1"/>
            <p:nvPr/>
          </p:nvSpPr>
          <p:spPr>
            <a:xfrm>
              <a:off x="8607978" y="2936968"/>
              <a:ext cx="519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  <p:sp>
          <p:nvSpPr>
            <p:cNvPr id="28" name="箭头: 上弧形 27">
              <a:extLst>
                <a:ext uri="{FF2B5EF4-FFF2-40B4-BE49-F238E27FC236}">
                  <a16:creationId xmlns:a16="http://schemas.microsoft.com/office/drawing/2014/main" id="{7B7E8408-3567-498C-8DB8-3C114084EB9A}"/>
                </a:ext>
              </a:extLst>
            </p:cNvPr>
            <p:cNvSpPr/>
            <p:nvPr/>
          </p:nvSpPr>
          <p:spPr>
            <a:xfrm rot="20400000" flipH="1">
              <a:off x="6776908" y="2258705"/>
              <a:ext cx="719847" cy="360000"/>
            </a:xfrm>
            <a:prstGeom prst="curvedDown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上弧形 28">
              <a:extLst>
                <a:ext uri="{FF2B5EF4-FFF2-40B4-BE49-F238E27FC236}">
                  <a16:creationId xmlns:a16="http://schemas.microsoft.com/office/drawing/2014/main" id="{B0ED0042-ACCA-41DE-8833-17A36CB98E05}"/>
                </a:ext>
              </a:extLst>
            </p:cNvPr>
            <p:cNvSpPr/>
            <p:nvPr/>
          </p:nvSpPr>
          <p:spPr>
            <a:xfrm rot="20400000" flipV="1">
              <a:off x="7808075" y="3836967"/>
              <a:ext cx="719847" cy="360000"/>
            </a:xfrm>
            <a:prstGeom prst="curved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BCC9C67-2B37-40D2-B20F-AECF858F647B}"/>
              </a:ext>
            </a:extLst>
          </p:cNvPr>
          <p:cNvGrpSpPr/>
          <p:nvPr/>
        </p:nvGrpSpPr>
        <p:grpSpPr>
          <a:xfrm>
            <a:off x="8949049" y="2475204"/>
            <a:ext cx="2459461" cy="1726270"/>
            <a:chOff x="8949049" y="2475204"/>
            <a:chExt cx="2459461" cy="172627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E500F0A-42EF-42B3-8BC8-54CD77DA75C5}"/>
                </a:ext>
              </a:extLst>
            </p:cNvPr>
            <p:cNvSpPr/>
            <p:nvPr/>
          </p:nvSpPr>
          <p:spPr>
            <a:xfrm>
              <a:off x="8982905" y="3239205"/>
              <a:ext cx="36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76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A4AA5C5-7E5F-48B7-B7C4-A9FA0145C008}"/>
                </a:ext>
              </a:extLst>
            </p:cNvPr>
            <p:cNvSpPr/>
            <p:nvPr/>
          </p:nvSpPr>
          <p:spPr>
            <a:xfrm>
              <a:off x="9361872" y="2981297"/>
              <a:ext cx="3600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D27BDE-4BFF-40B9-805B-D00C851E9588}"/>
                </a:ext>
              </a:extLst>
            </p:cNvPr>
            <p:cNvSpPr/>
            <p:nvPr/>
          </p:nvSpPr>
          <p:spPr>
            <a:xfrm>
              <a:off x="9740843" y="2686305"/>
              <a:ext cx="900000" cy="540000"/>
            </a:xfrm>
            <a:prstGeom prst="rect">
              <a:avLst/>
            </a:prstGeom>
            <a:solidFill>
              <a:srgbClr val="FF898B"/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76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9AEB36F-F06A-4B99-BE32-91F80A2A4728}"/>
                </a:ext>
              </a:extLst>
            </p:cNvPr>
            <p:cNvSpPr/>
            <p:nvPr/>
          </p:nvSpPr>
          <p:spPr>
            <a:xfrm>
              <a:off x="10659812" y="2475204"/>
              <a:ext cx="360000" cy="5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6EBA187-FA89-4629-AC26-EA945EB439DD}"/>
                </a:ext>
              </a:extLst>
            </p:cNvPr>
            <p:cNvSpPr/>
            <p:nvPr/>
          </p:nvSpPr>
          <p:spPr>
            <a:xfrm>
              <a:off x="11048510" y="2929764"/>
              <a:ext cx="36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AC0D528-64B8-4F8F-9BFA-472F4399E41F}"/>
                </a:ext>
              </a:extLst>
            </p:cNvPr>
            <p:cNvSpPr txBox="1"/>
            <p:nvPr/>
          </p:nvSpPr>
          <p:spPr>
            <a:xfrm rot="16200000">
              <a:off x="8863801" y="3777673"/>
              <a:ext cx="509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3C8912E-5262-4259-B6ED-8BC5D919B3D0}"/>
                </a:ext>
              </a:extLst>
            </p:cNvPr>
            <p:cNvSpPr txBox="1"/>
            <p:nvPr/>
          </p:nvSpPr>
          <p:spPr>
            <a:xfrm rot="16200000">
              <a:off x="9262636" y="3614364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FA2E598-B103-4C47-BC3F-8FC7380D4922}"/>
                </a:ext>
              </a:extLst>
            </p:cNvPr>
            <p:cNvSpPr txBox="1"/>
            <p:nvPr/>
          </p:nvSpPr>
          <p:spPr>
            <a:xfrm>
              <a:off x="9688870" y="3209285"/>
              <a:ext cx="918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-100" dirty="0"/>
                <a:t>Perovskite</a:t>
              </a:r>
              <a:endParaRPr lang="zh-CN" altLang="en-US" sz="1600" spc="-1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FAD509E-CF9C-4BD1-9E0E-E2E91D70CCDE}"/>
                </a:ext>
              </a:extLst>
            </p:cNvPr>
            <p:cNvSpPr txBox="1"/>
            <p:nvPr/>
          </p:nvSpPr>
          <p:spPr>
            <a:xfrm rot="16200000">
              <a:off x="10556200" y="3053447"/>
              <a:ext cx="498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1ABA315-7CE2-42A2-96D5-0B00EA2D9CC1}"/>
                </a:ext>
              </a:extLst>
            </p:cNvPr>
            <p:cNvSpPr txBox="1"/>
            <p:nvPr/>
          </p:nvSpPr>
          <p:spPr>
            <a:xfrm rot="16200000">
              <a:off x="10969152" y="3571083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-100" dirty="0"/>
                <a:t>Au</a:t>
              </a:r>
              <a:endParaRPr lang="zh-CN" altLang="en-US" sz="1600" spc="-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75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9F3C6EEE-118B-460A-BE06-F584C0F691CB}"/>
              </a:ext>
            </a:extLst>
          </p:cNvPr>
          <p:cNvGrpSpPr/>
          <p:nvPr/>
        </p:nvGrpSpPr>
        <p:grpSpPr>
          <a:xfrm>
            <a:off x="537395" y="1753735"/>
            <a:ext cx="3488729" cy="3317132"/>
            <a:chOff x="537395" y="1770434"/>
            <a:chExt cx="3488729" cy="3317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0FE410-D5DD-40F1-9603-097C3227A0D6}"/>
                </a:ext>
              </a:extLst>
            </p:cNvPr>
            <p:cNvSpPr/>
            <p:nvPr/>
          </p:nvSpPr>
          <p:spPr>
            <a:xfrm>
              <a:off x="1419139" y="2830749"/>
              <a:ext cx="432000" cy="1800000"/>
            </a:xfrm>
            <a:prstGeom prst="rect">
              <a:avLst/>
            </a:prstGeom>
            <a:gradFill>
              <a:gsLst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0623022-DC0E-4824-91FC-A3134AF421A8}"/>
                </a:ext>
              </a:extLst>
            </p:cNvPr>
            <p:cNvSpPr/>
            <p:nvPr/>
          </p:nvSpPr>
          <p:spPr>
            <a:xfrm>
              <a:off x="1962885" y="2500009"/>
              <a:ext cx="432000" cy="1800000"/>
            </a:xfrm>
            <a:prstGeom prst="rect">
              <a:avLst/>
            </a:prstGeom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715A96-AAEF-496A-8BB2-BDEE2072B988}"/>
                </a:ext>
              </a:extLst>
            </p:cNvPr>
            <p:cNvSpPr/>
            <p:nvPr/>
          </p:nvSpPr>
          <p:spPr>
            <a:xfrm>
              <a:off x="2506631" y="2188724"/>
              <a:ext cx="432000" cy="1800000"/>
            </a:xfrm>
            <a:prstGeom prst="rect">
              <a:avLst/>
            </a:prstGeom>
            <a:gradFill>
              <a:gsLst>
                <a:gs pos="80000">
                  <a:srgbClr val="FF898B"/>
                </a:gs>
                <a:gs pos="20000">
                  <a:srgbClr val="FF898B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E939F9F-AE6B-4DA7-8AC8-D359B1217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042" y="1770434"/>
              <a:ext cx="0" cy="3317132"/>
            </a:xfrm>
            <a:prstGeom prst="straightConnector1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FD826A-91A2-49FC-A277-15BEFC256572}"/>
                </a:ext>
              </a:extLst>
            </p:cNvPr>
            <p:cNvSpPr/>
            <p:nvPr/>
          </p:nvSpPr>
          <p:spPr>
            <a:xfrm>
              <a:off x="3050377" y="1913108"/>
              <a:ext cx="432000" cy="1800000"/>
            </a:xfrm>
            <a:prstGeom prst="rect">
              <a:avLst/>
            </a:prstGeom>
            <a:gradFill flip="none" rotWithShape="1">
              <a:gsLst>
                <a:gs pos="50000">
                  <a:srgbClr val="0070C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0E6F75-97E2-401A-83BA-A46DFE118135}"/>
                </a:ext>
              </a:extLst>
            </p:cNvPr>
            <p:cNvSpPr/>
            <p:nvPr/>
          </p:nvSpPr>
          <p:spPr>
            <a:xfrm>
              <a:off x="3594124" y="2597285"/>
              <a:ext cx="432000" cy="1800000"/>
            </a:xfrm>
            <a:prstGeom prst="rect">
              <a:avLst/>
            </a:prstGeom>
            <a:gradFill flip="none" rotWithShape="1">
              <a:gsLst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919C5C-558B-4969-B3CE-EA45C07ACF15}"/>
                </a:ext>
              </a:extLst>
            </p:cNvPr>
            <p:cNvSpPr txBox="1"/>
            <p:nvPr/>
          </p:nvSpPr>
          <p:spPr>
            <a:xfrm rot="16200000">
              <a:off x="89483" y="3215342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BE4C2A9-74BF-4F28-AF25-29AF8222DD75}"/>
                </a:ext>
              </a:extLst>
            </p:cNvPr>
            <p:cNvCxnSpPr/>
            <p:nvPr/>
          </p:nvCxnSpPr>
          <p:spPr>
            <a:xfrm>
              <a:off x="989770" y="218872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C9F3EF8-0B26-4EB9-B90A-74FDD3879E33}"/>
                </a:ext>
              </a:extLst>
            </p:cNvPr>
            <p:cNvCxnSpPr/>
            <p:nvPr/>
          </p:nvCxnSpPr>
          <p:spPr>
            <a:xfrm>
              <a:off x="989770" y="27984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CB7354D-53CA-480B-93F9-A0704A07094E}"/>
                </a:ext>
              </a:extLst>
            </p:cNvPr>
            <p:cNvCxnSpPr/>
            <p:nvPr/>
          </p:nvCxnSpPr>
          <p:spPr>
            <a:xfrm>
              <a:off x="989770" y="340811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EFFF6BD-88F5-413D-9291-6FFCBDFEE610}"/>
                </a:ext>
              </a:extLst>
            </p:cNvPr>
            <p:cNvCxnSpPr/>
            <p:nvPr/>
          </p:nvCxnSpPr>
          <p:spPr>
            <a:xfrm>
              <a:off x="989770" y="401781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1C44A01-6C3E-4DFE-9E5F-131F215CEFD7}"/>
                </a:ext>
              </a:extLst>
            </p:cNvPr>
            <p:cNvCxnSpPr/>
            <p:nvPr/>
          </p:nvCxnSpPr>
          <p:spPr>
            <a:xfrm>
              <a:off x="989770" y="462750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D49DAC-B8D9-4F53-AB4A-4919E29D9EDD}"/>
                </a:ext>
              </a:extLst>
            </p:cNvPr>
            <p:cNvSpPr txBox="1"/>
            <p:nvPr/>
          </p:nvSpPr>
          <p:spPr>
            <a:xfrm rot="16200000">
              <a:off x="2147025" y="2904057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358DC7-424E-4F24-A5A3-9AFAFF153137}"/>
                </a:ext>
              </a:extLst>
            </p:cNvPr>
            <p:cNvSpPr txBox="1"/>
            <p:nvPr/>
          </p:nvSpPr>
          <p:spPr>
            <a:xfrm rot="16200000">
              <a:off x="1925451" y="323826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E5F1C8-F7A2-4E75-BA33-EABC3496EE5B}"/>
                </a:ext>
              </a:extLst>
            </p:cNvPr>
            <p:cNvSpPr txBox="1"/>
            <p:nvPr/>
          </p:nvSpPr>
          <p:spPr>
            <a:xfrm rot="16200000">
              <a:off x="2996912" y="262844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878C289-B974-47CB-B54A-CE89B7920282}"/>
                </a:ext>
              </a:extLst>
            </p:cNvPr>
            <p:cNvSpPr txBox="1"/>
            <p:nvPr/>
          </p:nvSpPr>
          <p:spPr>
            <a:xfrm rot="16200000">
              <a:off x="1354842" y="3528442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AA6EBA-EA62-4673-9B05-FA00F9263DA1}"/>
                </a:ext>
              </a:extLst>
            </p:cNvPr>
            <p:cNvSpPr txBox="1"/>
            <p:nvPr/>
          </p:nvSpPr>
          <p:spPr>
            <a:xfrm rot="16200000">
              <a:off x="3590352" y="331261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24B9086-09C8-4E35-A7EE-A8C22057D319}"/>
              </a:ext>
            </a:extLst>
          </p:cNvPr>
          <p:cNvGrpSpPr/>
          <p:nvPr/>
        </p:nvGrpSpPr>
        <p:grpSpPr>
          <a:xfrm>
            <a:off x="4910164" y="1658698"/>
            <a:ext cx="2741775" cy="3408641"/>
            <a:chOff x="5182929" y="1662226"/>
            <a:chExt cx="2741775" cy="3408641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553534F-9D30-44DA-BA5F-9314341FAAB7}"/>
                </a:ext>
              </a:extLst>
            </p:cNvPr>
            <p:cNvSpPr/>
            <p:nvPr/>
          </p:nvSpPr>
          <p:spPr>
            <a:xfrm>
              <a:off x="5411718" y="2821126"/>
              <a:ext cx="432000" cy="180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A45A727-CCDF-4BF8-B5E3-247AD6156741}"/>
                </a:ext>
              </a:extLst>
            </p:cNvPr>
            <p:cNvSpPr/>
            <p:nvPr/>
          </p:nvSpPr>
          <p:spPr>
            <a:xfrm>
              <a:off x="5931965" y="2600438"/>
              <a:ext cx="432000" cy="1800000"/>
            </a:xfrm>
            <a:prstGeom prst="roundRect">
              <a:avLst/>
            </a:prstGeom>
            <a:solidFill>
              <a:srgbClr val="D93F3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3DDA04-73DE-4922-886F-DE6B6BE1D60F}"/>
                </a:ext>
              </a:extLst>
            </p:cNvPr>
            <p:cNvSpPr/>
            <p:nvPr/>
          </p:nvSpPr>
          <p:spPr>
            <a:xfrm>
              <a:off x="6452212" y="2326292"/>
              <a:ext cx="432000" cy="1800000"/>
            </a:xfrm>
            <a:prstGeom prst="roundRect">
              <a:avLst/>
            </a:prstGeom>
            <a:solidFill>
              <a:srgbClr val="2F559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F2542C7-7B55-4671-965A-284F530C644B}"/>
                </a:ext>
              </a:extLst>
            </p:cNvPr>
            <p:cNvSpPr/>
            <p:nvPr/>
          </p:nvSpPr>
          <p:spPr>
            <a:xfrm>
              <a:off x="6972458" y="2141982"/>
              <a:ext cx="432000" cy="1800000"/>
            </a:xfrm>
            <a:prstGeom prst="round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3541773-FA52-4029-AB9A-68E4B37E0218}"/>
                </a:ext>
              </a:extLst>
            </p:cNvPr>
            <p:cNvSpPr/>
            <p:nvPr/>
          </p:nvSpPr>
          <p:spPr>
            <a:xfrm>
              <a:off x="7492704" y="2821126"/>
              <a:ext cx="432000" cy="1800000"/>
            </a:xfrm>
            <a:prstGeom prst="roundRect">
              <a:avLst/>
            </a:prstGeom>
            <a:solidFill>
              <a:srgbClr val="FED96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D84373-59FC-4F69-B567-487019D871DB}"/>
                </a:ext>
              </a:extLst>
            </p:cNvPr>
            <p:cNvSpPr txBox="1"/>
            <p:nvPr/>
          </p:nvSpPr>
          <p:spPr>
            <a:xfrm rot="16200000">
              <a:off x="6092606" y="3034141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07EA567-2489-4C8C-BDD9-C7A89376C3D8}"/>
                </a:ext>
              </a:extLst>
            </p:cNvPr>
            <p:cNvSpPr txBox="1"/>
            <p:nvPr/>
          </p:nvSpPr>
          <p:spPr>
            <a:xfrm rot="16200000">
              <a:off x="5894529" y="340079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523A36-A811-471D-A572-CF7014CFC339}"/>
                </a:ext>
              </a:extLst>
            </p:cNvPr>
            <p:cNvSpPr txBox="1"/>
            <p:nvPr/>
          </p:nvSpPr>
          <p:spPr>
            <a:xfrm rot="16200000">
              <a:off x="6926823" y="285731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65CB78-96AC-4343-A2D2-42ACA24DE9B0}"/>
                </a:ext>
              </a:extLst>
            </p:cNvPr>
            <p:cNvSpPr txBox="1"/>
            <p:nvPr/>
          </p:nvSpPr>
          <p:spPr>
            <a:xfrm rot="16200000">
              <a:off x="5353508" y="3589883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84E6F9-E8B8-4598-BE94-A2994C5B1695}"/>
                </a:ext>
              </a:extLst>
            </p:cNvPr>
            <p:cNvSpPr txBox="1"/>
            <p:nvPr/>
          </p:nvSpPr>
          <p:spPr>
            <a:xfrm rot="16200000">
              <a:off x="7488932" y="355410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77DF706-9A40-40D3-ACFF-806F43225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929" y="1753735"/>
              <a:ext cx="0" cy="3317132"/>
            </a:xfrm>
            <a:prstGeom prst="straightConnector1">
              <a:avLst/>
            </a:prstGeom>
            <a:ln w="25400" cap="rnd">
              <a:round/>
              <a:headEnd type="none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BE298ED-A529-40E1-A3CD-8A4823F7E2DF}"/>
                </a:ext>
              </a:extLst>
            </p:cNvPr>
            <p:cNvSpPr txBox="1"/>
            <p:nvPr/>
          </p:nvSpPr>
          <p:spPr>
            <a:xfrm>
              <a:off x="5241860" y="1662226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6747DE2-E93C-4B15-ACC7-9AD31B1BE8B5}"/>
              </a:ext>
            </a:extLst>
          </p:cNvPr>
          <p:cNvGrpSpPr/>
          <p:nvPr/>
        </p:nvGrpSpPr>
        <p:grpSpPr>
          <a:xfrm>
            <a:off x="8436151" y="1753735"/>
            <a:ext cx="3492501" cy="3317132"/>
            <a:chOff x="8436151" y="1829479"/>
            <a:chExt cx="3492501" cy="331713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5502B1-C70F-44AB-8BFA-EE60B74E2C6C}"/>
                </a:ext>
              </a:extLst>
            </p:cNvPr>
            <p:cNvSpPr/>
            <p:nvPr/>
          </p:nvSpPr>
          <p:spPr>
            <a:xfrm>
              <a:off x="9317895" y="3142715"/>
              <a:ext cx="432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00B6E1C-D393-4FF8-B554-FD3D48C2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8798" y="1829479"/>
              <a:ext cx="0" cy="3317132"/>
            </a:xfrm>
            <a:prstGeom prst="straightConnector1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1DE7823-7CF1-4B54-BFC6-C88759EFF59C}"/>
                </a:ext>
              </a:extLst>
            </p:cNvPr>
            <p:cNvSpPr txBox="1"/>
            <p:nvPr/>
          </p:nvSpPr>
          <p:spPr>
            <a:xfrm rot="16200000">
              <a:off x="7988239" y="3274387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4B89CD0-C13C-428B-8D41-E6771A333F95}"/>
                </a:ext>
              </a:extLst>
            </p:cNvPr>
            <p:cNvCxnSpPr/>
            <p:nvPr/>
          </p:nvCxnSpPr>
          <p:spPr>
            <a:xfrm>
              <a:off x="8888526" y="224776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CBEC7F5-6473-42E9-A891-E80981FC1A45}"/>
                </a:ext>
              </a:extLst>
            </p:cNvPr>
            <p:cNvCxnSpPr/>
            <p:nvPr/>
          </p:nvCxnSpPr>
          <p:spPr>
            <a:xfrm>
              <a:off x="8888526" y="285746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3065532-0363-4347-962C-1566C41EB971}"/>
                </a:ext>
              </a:extLst>
            </p:cNvPr>
            <p:cNvCxnSpPr/>
            <p:nvPr/>
          </p:nvCxnSpPr>
          <p:spPr>
            <a:xfrm>
              <a:off x="8888526" y="346716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9B0AA8-6E5D-4185-8CCE-41316785F910}"/>
                </a:ext>
              </a:extLst>
            </p:cNvPr>
            <p:cNvCxnSpPr/>
            <p:nvPr/>
          </p:nvCxnSpPr>
          <p:spPr>
            <a:xfrm>
              <a:off x="8888526" y="40768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A455601-3397-4889-BC9F-DD9E0C441487}"/>
                </a:ext>
              </a:extLst>
            </p:cNvPr>
            <p:cNvCxnSpPr/>
            <p:nvPr/>
          </p:nvCxnSpPr>
          <p:spPr>
            <a:xfrm>
              <a:off x="8888526" y="468655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4C71C3B-F72F-4FA0-8D39-B3881F4674A6}"/>
                </a:ext>
              </a:extLst>
            </p:cNvPr>
            <p:cNvSpPr txBox="1"/>
            <p:nvPr/>
          </p:nvSpPr>
          <p:spPr>
            <a:xfrm rot="16200000">
              <a:off x="10045781" y="3216023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725FDE4-D2BE-4C91-ACBE-42C0039A745E}"/>
                </a:ext>
              </a:extLst>
            </p:cNvPr>
            <p:cNvSpPr txBox="1"/>
            <p:nvPr/>
          </p:nvSpPr>
          <p:spPr>
            <a:xfrm rot="16200000">
              <a:off x="9824207" y="355023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3F27F04-4BB3-423E-85FE-51A1165790FF}"/>
                </a:ext>
              </a:extLst>
            </p:cNvPr>
            <p:cNvSpPr txBox="1"/>
            <p:nvPr/>
          </p:nvSpPr>
          <p:spPr>
            <a:xfrm rot="16200000">
              <a:off x="10895668" y="29404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FD8C8F8-A5B4-4156-8CC6-E7D7537373DD}"/>
                </a:ext>
              </a:extLst>
            </p:cNvPr>
            <p:cNvSpPr txBox="1"/>
            <p:nvPr/>
          </p:nvSpPr>
          <p:spPr>
            <a:xfrm>
              <a:off x="9254001" y="3306520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4A811AE-8CF2-4DE3-B7B7-D71F0925BA57}"/>
                </a:ext>
              </a:extLst>
            </p:cNvPr>
            <p:cNvSpPr txBox="1"/>
            <p:nvPr/>
          </p:nvSpPr>
          <p:spPr>
            <a:xfrm>
              <a:off x="11489108" y="320629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5984E1-5016-4E21-BA63-455A24EA7B2A}"/>
                </a:ext>
              </a:extLst>
            </p:cNvPr>
            <p:cNvSpPr/>
            <p:nvPr/>
          </p:nvSpPr>
          <p:spPr>
            <a:xfrm>
              <a:off x="9858597" y="2818304"/>
              <a:ext cx="432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082C72B-457B-4677-B297-A76680344F5A}"/>
                </a:ext>
              </a:extLst>
            </p:cNvPr>
            <p:cNvSpPr/>
            <p:nvPr/>
          </p:nvSpPr>
          <p:spPr>
            <a:xfrm>
              <a:off x="9863528" y="4437378"/>
              <a:ext cx="432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F4D0C9A-1B23-472A-A433-20701D5BC421}"/>
                </a:ext>
              </a:extLst>
            </p:cNvPr>
            <p:cNvSpPr/>
            <p:nvPr/>
          </p:nvSpPr>
          <p:spPr>
            <a:xfrm>
              <a:off x="10423125" y="2500688"/>
              <a:ext cx="432000" cy="180000"/>
            </a:xfrm>
            <a:prstGeom prst="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021F2B2-E501-4665-922A-6034EEE79964}"/>
                </a:ext>
              </a:extLst>
            </p:cNvPr>
            <p:cNvSpPr/>
            <p:nvPr/>
          </p:nvSpPr>
          <p:spPr>
            <a:xfrm>
              <a:off x="10414256" y="4110618"/>
              <a:ext cx="432000" cy="180000"/>
            </a:xfrm>
            <a:prstGeom prst="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0E68383-168C-437F-B9A3-BF97DABDC91A}"/>
                </a:ext>
              </a:extLst>
            </p:cNvPr>
            <p:cNvSpPr/>
            <p:nvPr/>
          </p:nvSpPr>
          <p:spPr>
            <a:xfrm>
              <a:off x="10949133" y="2225074"/>
              <a:ext cx="432000" cy="1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8D37CE6-4F28-483C-ADF2-C2943C25D4E1}"/>
                </a:ext>
              </a:extLst>
            </p:cNvPr>
            <p:cNvSpPr/>
            <p:nvPr/>
          </p:nvSpPr>
          <p:spPr>
            <a:xfrm>
              <a:off x="10958001" y="3839288"/>
              <a:ext cx="432000" cy="1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DBF4167-3CE0-4015-B498-F955A755A462}"/>
                </a:ext>
              </a:extLst>
            </p:cNvPr>
            <p:cNvSpPr/>
            <p:nvPr/>
          </p:nvSpPr>
          <p:spPr>
            <a:xfrm>
              <a:off x="11492021" y="3540604"/>
              <a:ext cx="432000" cy="1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弧形 89">
              <a:extLst>
                <a:ext uri="{FF2B5EF4-FFF2-40B4-BE49-F238E27FC236}">
                  <a16:creationId xmlns:a16="http://schemas.microsoft.com/office/drawing/2014/main" id="{F5761751-10D6-4E2D-8319-0D8307240B6F}"/>
                </a:ext>
              </a:extLst>
            </p:cNvPr>
            <p:cNvSpPr/>
            <p:nvPr/>
          </p:nvSpPr>
          <p:spPr>
            <a:xfrm rot="17100000">
              <a:off x="9525044" y="2650174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DC2F455D-67CC-4787-A54E-198D81A050A7}"/>
                </a:ext>
              </a:extLst>
            </p:cNvPr>
            <p:cNvSpPr/>
            <p:nvPr/>
          </p:nvSpPr>
          <p:spPr>
            <a:xfrm rot="17100000">
              <a:off x="10078677" y="2384458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弧形 91">
              <a:extLst>
                <a:ext uri="{FF2B5EF4-FFF2-40B4-BE49-F238E27FC236}">
                  <a16:creationId xmlns:a16="http://schemas.microsoft.com/office/drawing/2014/main" id="{9E23DAF5-9821-43B8-8D3A-375E957B4167}"/>
                </a:ext>
              </a:extLst>
            </p:cNvPr>
            <p:cNvSpPr/>
            <p:nvPr/>
          </p:nvSpPr>
          <p:spPr>
            <a:xfrm rot="17100000" flipH="1" flipV="1">
              <a:off x="10506105" y="3835142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弧形 92">
              <a:extLst>
                <a:ext uri="{FF2B5EF4-FFF2-40B4-BE49-F238E27FC236}">
                  <a16:creationId xmlns:a16="http://schemas.microsoft.com/office/drawing/2014/main" id="{DB3EA92C-5FB9-4ACB-A460-A00531BBE4A4}"/>
                </a:ext>
              </a:extLst>
            </p:cNvPr>
            <p:cNvSpPr/>
            <p:nvPr/>
          </p:nvSpPr>
          <p:spPr>
            <a:xfrm rot="17100000" flipH="1" flipV="1">
              <a:off x="11077657" y="3540703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8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602D1871-4A40-48F4-8C86-40F3323DE487}"/>
              </a:ext>
            </a:extLst>
          </p:cNvPr>
          <p:cNvGrpSpPr/>
          <p:nvPr/>
        </p:nvGrpSpPr>
        <p:grpSpPr>
          <a:xfrm>
            <a:off x="1285136" y="1883373"/>
            <a:ext cx="4918010" cy="2977149"/>
            <a:chOff x="2359871" y="2312749"/>
            <a:chExt cx="4918010" cy="2977149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87EB4BD3-9EBE-4E24-A979-C51484CD6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131" y="2849330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E5FE925-7A60-4BAE-A182-05EAC49CB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131" y="4951344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6A2D02D-3CCE-4139-AECE-26B1AFB16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131" y="3374834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4FBFFE3-511A-4D7C-B46F-C3C6E6852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131" y="3900338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4411566-A3E3-4543-8C45-7D27B25E6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131" y="4425841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68768ED-71EC-4CD9-BD0D-CB6E9D420B49}"/>
                </a:ext>
              </a:extLst>
            </p:cNvPr>
            <p:cNvSpPr/>
            <p:nvPr/>
          </p:nvSpPr>
          <p:spPr>
            <a:xfrm>
              <a:off x="3747085" y="3268824"/>
              <a:ext cx="1818898" cy="2012304"/>
            </a:xfrm>
            <a:prstGeom prst="roundRect">
              <a:avLst>
                <a:gd name="adj" fmla="val 7433"/>
              </a:avLst>
            </a:prstGeom>
            <a:solidFill>
              <a:srgbClr val="F7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DDF611-B9D0-4FD1-A60E-892CCB7B553E}"/>
                </a:ext>
              </a:extLst>
            </p:cNvPr>
            <p:cNvSpPr/>
            <p:nvPr/>
          </p:nvSpPr>
          <p:spPr>
            <a:xfrm>
              <a:off x="3304733" y="3903313"/>
              <a:ext cx="383461" cy="1156996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10000">
                  <a:srgbClr val="D1F2EE"/>
                </a:gs>
              </a:gsLst>
              <a:lin ang="5400000" scaled="1"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TiO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9E07452-CD26-407E-9F90-CFCCF0E98BF2}"/>
                </a:ext>
              </a:extLst>
            </p:cNvPr>
            <p:cNvGrpSpPr/>
            <p:nvPr/>
          </p:nvGrpSpPr>
          <p:grpSpPr>
            <a:xfrm>
              <a:off x="3747085" y="3278155"/>
              <a:ext cx="505268" cy="1268968"/>
              <a:chOff x="3747085" y="3268824"/>
              <a:chExt cx="505268" cy="126896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50A3B7-A58E-45B3-BC00-AE5F2D84655B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">
                    <a:srgbClr val="796E7A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2.39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8B321E-B650-48D0-8234-4722C60435A3}"/>
                  </a:ext>
                </a:extLst>
              </p:cNvPr>
              <p:cNvSpPr txBox="1"/>
              <p:nvPr/>
            </p:nvSpPr>
            <p:spPr>
              <a:xfrm>
                <a:off x="3747086" y="4260793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-5.32</a:t>
                </a:r>
                <a:endParaRPr lang="zh-CN" altLang="en-US" sz="12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297221-9E5B-48D8-BFAA-85A6D77E56E4}"/>
                  </a:ext>
                </a:extLst>
              </p:cNvPr>
              <p:cNvSpPr txBox="1"/>
              <p:nvPr/>
            </p:nvSpPr>
            <p:spPr>
              <a:xfrm>
                <a:off x="3747085" y="3268824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-2.93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0BA42AB-53A1-4648-A492-32B0DFED5BAC}"/>
                </a:ext>
              </a:extLst>
            </p:cNvPr>
            <p:cNvGrpSpPr/>
            <p:nvPr/>
          </p:nvGrpSpPr>
          <p:grpSpPr>
            <a:xfrm>
              <a:off x="4184962" y="3334141"/>
              <a:ext cx="505268" cy="1268968"/>
              <a:chOff x="3747085" y="3268824"/>
              <a:chExt cx="505268" cy="126896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8202FD-4DB3-462F-A627-F1F6D4AC62CB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">
                    <a:srgbClr val="F05E56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2.38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46E7F56-5A2E-4979-8E23-FEB6167E6672}"/>
                  </a:ext>
                </a:extLst>
              </p:cNvPr>
              <p:cNvSpPr txBox="1"/>
              <p:nvPr/>
            </p:nvSpPr>
            <p:spPr>
              <a:xfrm>
                <a:off x="3747086" y="4260793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-5.35</a:t>
                </a:r>
                <a:endParaRPr lang="zh-CN" altLang="en-US" sz="12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2CDF62-58FD-449D-B1CB-64698F6E8B27}"/>
                  </a:ext>
                </a:extLst>
              </p:cNvPr>
              <p:cNvSpPr txBox="1"/>
              <p:nvPr/>
            </p:nvSpPr>
            <p:spPr>
              <a:xfrm>
                <a:off x="3747085" y="3268824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-2.97</a:t>
                </a:r>
                <a:endParaRPr lang="zh-CN" altLang="en-US" sz="1200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86746E6-DF53-49F4-9E85-8F34CE6F5EA8}"/>
                </a:ext>
              </a:extLst>
            </p:cNvPr>
            <p:cNvGrpSpPr/>
            <p:nvPr/>
          </p:nvGrpSpPr>
          <p:grpSpPr>
            <a:xfrm>
              <a:off x="4622839" y="3393237"/>
              <a:ext cx="505268" cy="1268968"/>
              <a:chOff x="3747085" y="3268824"/>
              <a:chExt cx="505268" cy="126896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FB1B36C-9382-42BF-90F8-36C55F5D4BAC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">
                    <a:srgbClr val="92DA7E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2.35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736D8F-1B18-4EEE-9FB1-B171D2A7106B}"/>
                  </a:ext>
                </a:extLst>
              </p:cNvPr>
              <p:cNvSpPr txBox="1"/>
              <p:nvPr/>
            </p:nvSpPr>
            <p:spPr>
              <a:xfrm>
                <a:off x="3747086" y="4260793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-5.39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C88C7B9-604A-4FEA-AD2E-1287A5343531}"/>
                  </a:ext>
                </a:extLst>
              </p:cNvPr>
              <p:cNvSpPr txBox="1"/>
              <p:nvPr/>
            </p:nvSpPr>
            <p:spPr>
              <a:xfrm>
                <a:off x="3747085" y="3268824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-3.04</a:t>
                </a:r>
                <a:endParaRPr lang="zh-CN" altLang="en-US" sz="12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49158B-3E20-4D03-A3E9-5738719C1D6A}"/>
                </a:ext>
              </a:extLst>
            </p:cNvPr>
            <p:cNvGrpSpPr/>
            <p:nvPr/>
          </p:nvGrpSpPr>
          <p:grpSpPr>
            <a:xfrm>
              <a:off x="5060716" y="3485083"/>
              <a:ext cx="505268" cy="1268968"/>
              <a:chOff x="3747085" y="3268824"/>
              <a:chExt cx="505268" cy="126896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B98DE3-0DBE-4D7D-A03E-DAC25C976718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">
                    <a:srgbClr val="83A7D1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2.32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E206A4B-16DF-4E35-85B1-67130CE6385C}"/>
                  </a:ext>
                </a:extLst>
              </p:cNvPr>
              <p:cNvSpPr txBox="1"/>
              <p:nvPr/>
            </p:nvSpPr>
            <p:spPr>
              <a:xfrm>
                <a:off x="3747086" y="4260793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-5.63</a:t>
                </a:r>
                <a:endParaRPr lang="zh-CN" altLang="en-US" sz="12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C81714-BF41-4725-8D13-3B5C6346B3F0}"/>
                  </a:ext>
                </a:extLst>
              </p:cNvPr>
              <p:cNvSpPr txBox="1"/>
              <p:nvPr/>
            </p:nvSpPr>
            <p:spPr>
              <a:xfrm>
                <a:off x="3747085" y="3268824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-3.31</a:t>
                </a:r>
                <a:endParaRPr lang="zh-CN" altLang="en-US" sz="1200" dirty="0"/>
              </a:p>
            </p:txBody>
          </p:sp>
        </p:grp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E26B1DC-3DD4-41B4-8C19-B20357314A5E}"/>
                </a:ext>
              </a:extLst>
            </p:cNvPr>
            <p:cNvSpPr/>
            <p:nvPr/>
          </p:nvSpPr>
          <p:spPr>
            <a:xfrm>
              <a:off x="5628897" y="2676430"/>
              <a:ext cx="1583666" cy="2604698"/>
            </a:xfrm>
            <a:prstGeom prst="roundRect">
              <a:avLst>
                <a:gd name="adj" fmla="val 7433"/>
              </a:avLst>
            </a:prstGeom>
            <a:solidFill>
              <a:srgbClr val="FDF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E75CFA5-31AB-4145-BAAC-49BB746F2C43}"/>
                </a:ext>
              </a:extLst>
            </p:cNvPr>
            <p:cNvGrpSpPr/>
            <p:nvPr/>
          </p:nvGrpSpPr>
          <p:grpSpPr>
            <a:xfrm>
              <a:off x="5570005" y="2886278"/>
              <a:ext cx="505268" cy="1697736"/>
              <a:chOff x="3747085" y="3295684"/>
              <a:chExt cx="505268" cy="12217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6018A9D-6419-4238-89B2-CC08FE0FF463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90000">
                    <a:srgbClr val="DFD86F"/>
                  </a:gs>
                  <a:gs pos="0">
                    <a:schemeClr val="bg1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Spiro-</a:t>
                </a:r>
                <a:r>
                  <a:rPr lang="en-US" altLang="zh-CN" sz="1100" dirty="0" err="1">
                    <a:solidFill>
                      <a:schemeClr val="tx1"/>
                    </a:solidFill>
                  </a:rPr>
                  <a:t>OMeTAD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6912B4-CB8B-4713-90E8-F5544E14EB71}"/>
                  </a:ext>
                </a:extLst>
              </p:cNvPr>
              <p:cNvSpPr txBox="1"/>
              <p:nvPr/>
            </p:nvSpPr>
            <p:spPr>
              <a:xfrm>
                <a:off x="3747086" y="4321228"/>
                <a:ext cx="505267" cy="196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-5.22</a:t>
                </a:r>
                <a:endParaRPr lang="zh-CN" altLang="en-US" sz="1200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FFAFBD9-564B-4E6B-9D98-94A5EC0E5BBA}"/>
                  </a:ext>
                </a:extLst>
              </p:cNvPr>
              <p:cNvSpPr txBox="1"/>
              <p:nvPr/>
            </p:nvSpPr>
            <p:spPr>
              <a:xfrm>
                <a:off x="3747085" y="3295684"/>
                <a:ext cx="505267" cy="199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-2.28</a:t>
                </a:r>
                <a:endParaRPr lang="zh-CN" altLang="en-US" sz="120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91F1F1B-DFD0-47D0-85DD-11F54FDB0F39}"/>
                </a:ext>
              </a:extLst>
            </p:cNvPr>
            <p:cNvGrpSpPr/>
            <p:nvPr/>
          </p:nvGrpSpPr>
          <p:grpSpPr>
            <a:xfrm>
              <a:off x="6032774" y="3427453"/>
              <a:ext cx="445381" cy="1130178"/>
              <a:chOff x="3765748" y="3295684"/>
              <a:chExt cx="445381" cy="124920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C63257-A2F3-49B9-B86E-E793EFB2C6A1}"/>
                  </a:ext>
                </a:extLst>
              </p:cNvPr>
              <p:cNvSpPr/>
              <p:nvPr/>
            </p:nvSpPr>
            <p:spPr>
              <a:xfrm>
                <a:off x="3810000" y="3324810"/>
                <a:ext cx="383461" cy="1156996"/>
              </a:xfrm>
              <a:prstGeom prst="rect">
                <a:avLst/>
              </a:prstGeom>
              <a:gradFill>
                <a:gsLst>
                  <a:gs pos="90000">
                    <a:srgbClr val="4B9248"/>
                  </a:gs>
                  <a:gs pos="0">
                    <a:schemeClr val="bg1"/>
                  </a:gs>
                </a:gsLst>
                <a:lin ang="5400000" scaled="1"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P3HT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668AEF-1E20-4E88-A511-CEB696B1CAD2}"/>
                  </a:ext>
                </a:extLst>
              </p:cNvPr>
              <p:cNvSpPr txBox="1"/>
              <p:nvPr/>
            </p:nvSpPr>
            <p:spPr>
              <a:xfrm>
                <a:off x="3765748" y="4238717"/>
                <a:ext cx="426720" cy="306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-5.2</a:t>
                </a:r>
                <a:endParaRPr lang="zh-CN" altLang="en-US" sz="1200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49D39AB-64B5-46B9-8879-7F48DDE5BF4E}"/>
                  </a:ext>
                </a:extLst>
              </p:cNvPr>
              <p:cNvSpPr txBox="1"/>
              <p:nvPr/>
            </p:nvSpPr>
            <p:spPr>
              <a:xfrm>
                <a:off x="3784409" y="3295684"/>
                <a:ext cx="426720" cy="306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-3.3</a:t>
                </a:r>
                <a:endParaRPr lang="zh-CN" altLang="en-US" sz="1200" dirty="0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8D52BE-6D40-4E55-A2BE-18169DFB024E}"/>
                </a:ext>
              </a:extLst>
            </p:cNvPr>
            <p:cNvSpPr txBox="1"/>
            <p:nvPr/>
          </p:nvSpPr>
          <p:spPr>
            <a:xfrm>
              <a:off x="3670752" y="463597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X=0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768A74-AAF2-4138-B692-D735FB135371}"/>
                </a:ext>
              </a:extLst>
            </p:cNvPr>
            <p:cNvSpPr txBox="1"/>
            <p:nvPr/>
          </p:nvSpPr>
          <p:spPr>
            <a:xfrm>
              <a:off x="4241166" y="463597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A8403D"/>
                  </a:solidFill>
                </a:rPr>
                <a:t>0.1</a:t>
              </a:r>
              <a:endParaRPr lang="zh-CN" altLang="en-US" sz="1400" dirty="0">
                <a:solidFill>
                  <a:srgbClr val="A8403D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5AA8A5-6DBD-4F08-BDFD-B31949C70ED5}"/>
                </a:ext>
              </a:extLst>
            </p:cNvPr>
            <p:cNvSpPr txBox="1"/>
            <p:nvPr/>
          </p:nvSpPr>
          <p:spPr>
            <a:xfrm>
              <a:off x="4671615" y="463597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7CA180"/>
                  </a:solidFill>
                </a:rPr>
                <a:t>0.2</a:t>
              </a:r>
              <a:endParaRPr lang="zh-CN" altLang="en-US" sz="1400" dirty="0">
                <a:solidFill>
                  <a:srgbClr val="7CA18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05A88E-C321-4FB6-BAC0-062F9C5FEFE5}"/>
                </a:ext>
              </a:extLst>
            </p:cNvPr>
            <p:cNvSpPr txBox="1"/>
            <p:nvPr/>
          </p:nvSpPr>
          <p:spPr>
            <a:xfrm>
              <a:off x="5111394" y="463597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3F8F97"/>
                  </a:solidFill>
                </a:rPr>
                <a:t>0.3</a:t>
              </a:r>
              <a:endParaRPr lang="zh-CN" altLang="en-US" sz="1400" dirty="0">
                <a:solidFill>
                  <a:srgbClr val="3F8F97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971D31D-A1EE-49FF-AE3A-41B756C7D648}"/>
                </a:ext>
              </a:extLst>
            </p:cNvPr>
            <p:cNvSpPr txBox="1"/>
            <p:nvPr/>
          </p:nvSpPr>
          <p:spPr>
            <a:xfrm>
              <a:off x="4105392" y="4951344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CsPbBr</a:t>
              </a:r>
              <a:r>
                <a:rPr lang="en-US" altLang="zh-CN" sz="1600" baseline="-25000" dirty="0"/>
                <a:t>3-x</a:t>
              </a:r>
              <a:r>
                <a:rPr lang="en-US" altLang="zh-CN" sz="1600" dirty="0"/>
                <a:t>I</a:t>
              </a:r>
              <a:r>
                <a:rPr lang="en-US" altLang="zh-CN" sz="1600" baseline="-25000" dirty="0"/>
                <a:t>x</a:t>
              </a:r>
              <a:endParaRPr lang="zh-CN" altLang="en-US" sz="1600" baseline="-250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0E3EE90-1DEE-4D8D-9B48-D1683E507D1F}"/>
                </a:ext>
              </a:extLst>
            </p:cNvPr>
            <p:cNvSpPr txBox="1"/>
            <p:nvPr/>
          </p:nvSpPr>
          <p:spPr>
            <a:xfrm>
              <a:off x="6044815" y="494257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HTMS</a:t>
              </a:r>
              <a:endParaRPr lang="zh-CN" altLang="en-US" sz="1600" baseline="-25000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4BB16D4-DC9E-491D-B892-E79B4085DCCD}"/>
                </a:ext>
              </a:extLst>
            </p:cNvPr>
            <p:cNvCxnSpPr/>
            <p:nvPr/>
          </p:nvCxnSpPr>
          <p:spPr>
            <a:xfrm>
              <a:off x="6478155" y="4529638"/>
              <a:ext cx="345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4C8FE4-87AF-427F-9522-C1BEC791CE18}"/>
                </a:ext>
              </a:extLst>
            </p:cNvPr>
            <p:cNvSpPr txBox="1"/>
            <p:nvPr/>
          </p:nvSpPr>
          <p:spPr>
            <a:xfrm>
              <a:off x="6387645" y="4486383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-5.35</a:t>
              </a:r>
              <a:endParaRPr lang="zh-CN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3B8BB61-5787-4459-B459-881918523D3B}"/>
                </a:ext>
              </a:extLst>
            </p:cNvPr>
            <p:cNvSpPr txBox="1"/>
            <p:nvPr/>
          </p:nvSpPr>
          <p:spPr>
            <a:xfrm rot="16200000">
              <a:off x="6327033" y="407839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MoO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3258C40-9572-432B-895F-C77803120346}"/>
                </a:ext>
              </a:extLst>
            </p:cNvPr>
            <p:cNvCxnSpPr/>
            <p:nvPr/>
          </p:nvCxnSpPr>
          <p:spPr>
            <a:xfrm>
              <a:off x="6837786" y="4384231"/>
              <a:ext cx="345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5D4B005-806E-4733-BBDC-ED5965EA88F8}"/>
                </a:ext>
              </a:extLst>
            </p:cNvPr>
            <p:cNvSpPr txBox="1"/>
            <p:nvPr/>
          </p:nvSpPr>
          <p:spPr>
            <a:xfrm>
              <a:off x="6784600" y="4340976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-5.1</a:t>
              </a:r>
              <a:endParaRPr lang="zh-CN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89448BE-6060-4ABF-8CCB-64002A22E7CA}"/>
                </a:ext>
              </a:extLst>
            </p:cNvPr>
            <p:cNvSpPr txBox="1"/>
            <p:nvPr/>
          </p:nvSpPr>
          <p:spPr>
            <a:xfrm>
              <a:off x="6806247" y="4115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Au</a:t>
              </a:r>
              <a:endParaRPr lang="zh-CN" altLang="en-US" sz="1400" baseline="-25000" dirty="0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5858276-D0BA-4EE2-B156-819A1D4395AA}"/>
                </a:ext>
              </a:extLst>
            </p:cNvPr>
            <p:cNvCxnSpPr/>
            <p:nvPr/>
          </p:nvCxnSpPr>
          <p:spPr>
            <a:xfrm>
              <a:off x="2938851" y="4165407"/>
              <a:ext cx="345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542231-A7A0-44DB-921F-725D4EA47B51}"/>
                </a:ext>
              </a:extLst>
            </p:cNvPr>
            <p:cNvSpPr txBox="1"/>
            <p:nvPr/>
          </p:nvSpPr>
          <p:spPr>
            <a:xfrm>
              <a:off x="2885665" y="4122152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-4.7</a:t>
              </a:r>
              <a:endParaRPr lang="zh-CN" altLang="en-US" sz="12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625C53B-C6E5-4405-AE53-C68F857F5C19}"/>
                </a:ext>
              </a:extLst>
            </p:cNvPr>
            <p:cNvSpPr txBox="1"/>
            <p:nvPr/>
          </p:nvSpPr>
          <p:spPr>
            <a:xfrm>
              <a:off x="2869988" y="4288093"/>
              <a:ext cx="468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FTO</a:t>
              </a:r>
              <a:endParaRPr lang="zh-CN" altLang="en-US" sz="1400" baseline="-250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232A577-87A2-4159-A560-76AFF5F634F4}"/>
                </a:ext>
              </a:extLst>
            </p:cNvPr>
            <p:cNvSpPr txBox="1"/>
            <p:nvPr/>
          </p:nvSpPr>
          <p:spPr>
            <a:xfrm>
              <a:off x="3320490" y="3850319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-4</a:t>
              </a:r>
              <a:endParaRPr lang="zh-CN" altLang="en-US" sz="12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DFF621-4344-449D-A719-BDDCACA44E6C}"/>
                </a:ext>
              </a:extLst>
            </p:cNvPr>
            <p:cNvSpPr txBox="1"/>
            <p:nvPr/>
          </p:nvSpPr>
          <p:spPr>
            <a:xfrm rot="16200000">
              <a:off x="1688181" y="3598441"/>
              <a:ext cx="1651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Energy Level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eV</a:t>
              </a:r>
              <a:r>
                <a:rPr lang="zh-CN" altLang="en-US" sz="1400" dirty="0"/>
                <a:t>）</a:t>
              </a:r>
              <a:endParaRPr lang="zh-CN" altLang="en-US" sz="1400" baseline="-25000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4967B4F-56B7-4AD4-9309-DEB37B669118}"/>
                </a:ext>
              </a:extLst>
            </p:cNvPr>
            <p:cNvCxnSpPr>
              <a:cxnSpLocks/>
            </p:cNvCxnSpPr>
            <p:nvPr/>
          </p:nvCxnSpPr>
          <p:spPr>
            <a:xfrm>
              <a:off x="2746975" y="2479327"/>
              <a:ext cx="0" cy="24720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213DE75-A171-4BC5-9CEA-5E9F3BB69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6975" y="2553855"/>
              <a:ext cx="4530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517890C-2B96-43E4-B1B4-B8DCD6B8DC11}"/>
                </a:ext>
              </a:extLst>
            </p:cNvPr>
            <p:cNvSpPr txBox="1"/>
            <p:nvPr/>
          </p:nvSpPr>
          <p:spPr>
            <a:xfrm>
              <a:off x="4354945" y="2312749"/>
              <a:ext cx="1041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Vacuum Level</a:t>
              </a:r>
              <a:endParaRPr lang="zh-CN" altLang="en-US" sz="1200" baseline="-250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D8DECCC-909D-4A43-BCA8-BB75EF6318DD}"/>
              </a:ext>
            </a:extLst>
          </p:cNvPr>
          <p:cNvGrpSpPr/>
          <p:nvPr/>
        </p:nvGrpSpPr>
        <p:grpSpPr>
          <a:xfrm>
            <a:off x="7887988" y="2213437"/>
            <a:ext cx="2631772" cy="2566271"/>
            <a:chOff x="8432670" y="2337803"/>
            <a:chExt cx="2631772" cy="256627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9B5DFF5-B47E-44D0-B1E1-59D170255F64}"/>
                </a:ext>
              </a:extLst>
            </p:cNvPr>
            <p:cNvGrpSpPr/>
            <p:nvPr/>
          </p:nvGrpSpPr>
          <p:grpSpPr>
            <a:xfrm>
              <a:off x="8432670" y="2337803"/>
              <a:ext cx="2631772" cy="2566271"/>
              <a:chOff x="8478169" y="2546006"/>
              <a:chExt cx="2631772" cy="2566271"/>
            </a:xfrm>
          </p:grpSpPr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17579BF-FF3E-45DA-A211-9F898D07B0D4}"/>
                  </a:ext>
                </a:extLst>
              </p:cNvPr>
              <p:cNvSpPr txBox="1"/>
              <p:nvPr/>
            </p:nvSpPr>
            <p:spPr>
              <a:xfrm>
                <a:off x="9264650" y="3715456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-4.74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7927941-E5DB-4047-A702-D20F5DDFD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0924" y="2546006"/>
                <a:ext cx="0" cy="2472017"/>
              </a:xfrm>
              <a:prstGeom prst="line">
                <a:avLst/>
              </a:prstGeom>
              <a:ln w="15875">
                <a:solidFill>
                  <a:srgbClr val="7B35A2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AF125CF-3020-4107-99AC-12265162D35D}"/>
                  </a:ext>
                </a:extLst>
              </p:cNvPr>
              <p:cNvSpPr/>
              <p:nvPr/>
            </p:nvSpPr>
            <p:spPr>
              <a:xfrm>
                <a:off x="8880659" y="3758023"/>
                <a:ext cx="360000" cy="1260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">
                    <a:srgbClr val="80E72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3E10898A-D3F9-44C4-8DFB-06602CC39D6C}"/>
                  </a:ext>
                </a:extLst>
              </p:cNvPr>
              <p:cNvGrpSpPr/>
              <p:nvPr/>
            </p:nvGrpSpPr>
            <p:grpSpPr>
              <a:xfrm>
                <a:off x="9320393" y="2592659"/>
                <a:ext cx="360000" cy="2425364"/>
                <a:chOff x="7605783" y="3888980"/>
                <a:chExt cx="360000" cy="242536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2CEA5862-0DCF-4579-8684-8228C38E88D0}"/>
                    </a:ext>
                  </a:extLst>
                </p:cNvPr>
                <p:cNvSpPr/>
                <p:nvPr/>
              </p:nvSpPr>
              <p:spPr>
                <a:xfrm>
                  <a:off x="7605783" y="3888980"/>
                  <a:ext cx="360000" cy="1018922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10000">
                      <a:srgbClr val="F8574B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3A32AF45-310F-4171-ACF6-56ECF4E475F9}"/>
                    </a:ext>
                  </a:extLst>
                </p:cNvPr>
                <p:cNvSpPr/>
                <p:nvPr/>
              </p:nvSpPr>
              <p:spPr>
                <a:xfrm>
                  <a:off x="7605783" y="5414344"/>
                  <a:ext cx="360000" cy="90000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10000">
                      <a:srgbClr val="F8574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F2FBAFF9-28C8-46C8-BBF4-9475AD9FB4F0}"/>
                  </a:ext>
                </a:extLst>
              </p:cNvPr>
              <p:cNvGrpSpPr/>
              <p:nvPr/>
            </p:nvGrpSpPr>
            <p:grpSpPr>
              <a:xfrm>
                <a:off x="9775627" y="2546006"/>
                <a:ext cx="360000" cy="2472017"/>
                <a:chOff x="8080334" y="3842327"/>
                <a:chExt cx="360000" cy="2472017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E0FC2B8-27CC-4781-A595-9232007549DE}"/>
                    </a:ext>
                  </a:extLst>
                </p:cNvPr>
                <p:cNvSpPr/>
                <p:nvPr/>
              </p:nvSpPr>
              <p:spPr>
                <a:xfrm>
                  <a:off x="8080334" y="5486400"/>
                  <a:ext cx="360000" cy="827944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10000">
                      <a:srgbClr val="EC944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928998D7-797D-4391-BF49-C26936E93FED}"/>
                    </a:ext>
                  </a:extLst>
                </p:cNvPr>
                <p:cNvSpPr/>
                <p:nvPr/>
              </p:nvSpPr>
              <p:spPr>
                <a:xfrm>
                  <a:off x="8080334" y="3842327"/>
                  <a:ext cx="360000" cy="1112228"/>
                </a:xfrm>
                <a:prstGeom prst="rect">
                  <a:avLst/>
                </a:prstGeom>
                <a:gradFill>
                  <a:gsLst>
                    <a:gs pos="100000">
                      <a:schemeClr val="bg1"/>
                    </a:gs>
                    <a:gs pos="10000">
                      <a:srgbClr val="EC9440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03B20B0-FC2B-46F2-9030-3C5CF282CE34}"/>
                  </a:ext>
                </a:extLst>
              </p:cNvPr>
              <p:cNvGrpSpPr/>
              <p:nvPr/>
            </p:nvGrpSpPr>
            <p:grpSpPr>
              <a:xfrm>
                <a:off x="10223111" y="2546006"/>
                <a:ext cx="372339" cy="2472017"/>
                <a:chOff x="8554885" y="3842327"/>
                <a:chExt cx="372339" cy="2472017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B30D8F4-B69C-4D04-A306-1453B8344289}"/>
                    </a:ext>
                  </a:extLst>
                </p:cNvPr>
                <p:cNvSpPr/>
                <p:nvPr/>
              </p:nvSpPr>
              <p:spPr>
                <a:xfrm>
                  <a:off x="8554885" y="3842327"/>
                  <a:ext cx="360000" cy="38444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10000">
                      <a:srgbClr val="7B35A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A13EF04E-C995-4436-ACC3-A681F98AE81C}"/>
                    </a:ext>
                  </a:extLst>
                </p:cNvPr>
                <p:cNvSpPr/>
                <p:nvPr/>
              </p:nvSpPr>
              <p:spPr>
                <a:xfrm>
                  <a:off x="8567224" y="5327780"/>
                  <a:ext cx="360000" cy="986564"/>
                </a:xfrm>
                <a:prstGeom prst="rect">
                  <a:avLst/>
                </a:prstGeom>
                <a:gradFill>
                  <a:gsLst>
                    <a:gs pos="100000">
                      <a:schemeClr val="bg1"/>
                    </a:gs>
                    <a:gs pos="10000">
                      <a:srgbClr val="7B35A2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122691A-7BFC-4FD0-88A9-4C0C150C16BF}"/>
                  </a:ext>
                </a:extLst>
              </p:cNvPr>
              <p:cNvSpPr/>
              <p:nvPr/>
            </p:nvSpPr>
            <p:spPr>
              <a:xfrm>
                <a:off x="10682936" y="3758023"/>
                <a:ext cx="360000" cy="12600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10000">
                    <a:srgbClr val="1936E7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6FE5070-F5C5-4177-86A4-23F725BA6EDD}"/>
                  </a:ext>
                </a:extLst>
              </p:cNvPr>
              <p:cNvSpPr txBox="1"/>
              <p:nvPr/>
            </p:nvSpPr>
            <p:spPr>
              <a:xfrm>
                <a:off x="8828917" y="3707805"/>
                <a:ext cx="426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-4.4</a:t>
                </a:r>
                <a:endParaRPr lang="zh-CN" altLang="en-US" sz="1200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6F9A9EE-67BF-4265-A9C6-B58031660782}"/>
                  </a:ext>
                </a:extLst>
              </p:cNvPr>
              <p:cNvSpPr txBox="1"/>
              <p:nvPr/>
            </p:nvSpPr>
            <p:spPr>
              <a:xfrm>
                <a:off x="9261577" y="4075159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-5.43</a:t>
                </a:r>
                <a:endParaRPr lang="zh-CN" altLang="en-US" sz="1200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08C4C97-03D8-4657-8D02-64C326B13833}"/>
                  </a:ext>
                </a:extLst>
              </p:cNvPr>
              <p:cNvSpPr txBox="1"/>
              <p:nvPr/>
            </p:nvSpPr>
            <p:spPr>
              <a:xfrm>
                <a:off x="9264330" y="3390568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-3.93</a:t>
                </a:r>
                <a:endParaRPr lang="zh-CN" altLang="en-US" sz="1200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EF1E225-96ED-4D74-B0D0-77CA2FD1DB00}"/>
                  </a:ext>
                </a:extLst>
              </p:cNvPr>
              <p:cNvSpPr txBox="1"/>
              <p:nvPr/>
            </p:nvSpPr>
            <p:spPr>
              <a:xfrm>
                <a:off x="9694594" y="3422937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-4.05</a:t>
                </a:r>
                <a:endParaRPr lang="zh-CN" altLang="en-US" sz="1200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27631A7-E915-4FBB-849A-7F12B07F12C1}"/>
                  </a:ext>
                </a:extLst>
              </p:cNvPr>
              <p:cNvSpPr txBox="1"/>
              <p:nvPr/>
            </p:nvSpPr>
            <p:spPr>
              <a:xfrm>
                <a:off x="9708795" y="4134029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-5.55</a:t>
                </a:r>
                <a:endParaRPr lang="zh-CN" altLang="en-US" sz="1200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9E7AAD6-20CD-4BBA-9C1D-46BCB9A8EB68}"/>
                  </a:ext>
                </a:extLst>
              </p:cNvPr>
              <p:cNvSpPr txBox="1"/>
              <p:nvPr/>
            </p:nvSpPr>
            <p:spPr>
              <a:xfrm>
                <a:off x="10162691" y="3979523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-5.22</a:t>
                </a:r>
                <a:endParaRPr lang="zh-CN" altLang="en-US" sz="1200" dirty="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3CC1734-8D84-47C2-B453-D4D4AD97881A}"/>
                  </a:ext>
                </a:extLst>
              </p:cNvPr>
              <p:cNvSpPr txBox="1"/>
              <p:nvPr/>
            </p:nvSpPr>
            <p:spPr>
              <a:xfrm>
                <a:off x="10153007" y="2707066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-2.25</a:t>
                </a:r>
                <a:endParaRPr lang="zh-CN" altLang="en-US" sz="12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860B8E4-EF0F-4410-B1A7-E4A236EF7898}"/>
                  </a:ext>
                </a:extLst>
              </p:cNvPr>
              <p:cNvSpPr txBox="1"/>
              <p:nvPr/>
            </p:nvSpPr>
            <p:spPr>
              <a:xfrm>
                <a:off x="10604674" y="3707880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-4.26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C7D0FD5-6F58-413D-9BD0-3051C2B20AF2}"/>
                  </a:ext>
                </a:extLst>
              </p:cNvPr>
              <p:cNvSpPr txBox="1"/>
              <p:nvPr/>
            </p:nvSpPr>
            <p:spPr>
              <a:xfrm>
                <a:off x="8832677" y="4804500"/>
                <a:ext cx="468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80E727"/>
                    </a:solidFill>
                  </a:rPr>
                  <a:t>FTO</a:t>
                </a:r>
                <a:endParaRPr lang="zh-CN" altLang="en-US" sz="1400" dirty="0">
                  <a:solidFill>
                    <a:srgbClr val="80E727"/>
                  </a:solidFill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D1DEA83-1DDC-4105-A777-0CADC5998AE4}"/>
                  </a:ext>
                </a:extLst>
              </p:cNvPr>
              <p:cNvSpPr txBox="1"/>
              <p:nvPr/>
            </p:nvSpPr>
            <p:spPr>
              <a:xfrm>
                <a:off x="9255637" y="4787907"/>
                <a:ext cx="9461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EC9440"/>
                    </a:solidFill>
                  </a:rPr>
                  <a:t>perovskite</a:t>
                </a:r>
                <a:endParaRPr lang="zh-CN" altLang="en-US" sz="1400" dirty="0">
                  <a:solidFill>
                    <a:srgbClr val="EC9440"/>
                  </a:solidFill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31CDFE9-5F20-498D-8897-E704AB1D981E}"/>
                  </a:ext>
                </a:extLst>
              </p:cNvPr>
              <p:cNvSpPr txBox="1"/>
              <p:nvPr/>
            </p:nvSpPr>
            <p:spPr>
              <a:xfrm>
                <a:off x="10142493" y="4781349"/>
                <a:ext cx="5456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7B35A2"/>
                    </a:solidFill>
                  </a:rPr>
                  <a:t>spiro</a:t>
                </a:r>
                <a:endParaRPr lang="zh-CN" altLang="en-US" sz="1400" dirty="0">
                  <a:solidFill>
                    <a:srgbClr val="7B35A2"/>
                  </a:solidFill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6E783C8-692B-45E3-96C0-E79F2185964D}"/>
                  </a:ext>
                </a:extLst>
              </p:cNvPr>
              <p:cNvSpPr txBox="1"/>
              <p:nvPr/>
            </p:nvSpPr>
            <p:spPr>
              <a:xfrm>
                <a:off x="10667958" y="4779229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5">
                        <a:lumMod val="75000"/>
                      </a:schemeClr>
                    </a:solidFill>
                  </a:rPr>
                  <a:t>Ag</a:t>
                </a:r>
                <a:endParaRPr lang="zh-CN" altLang="en-US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44DBB0C7-AD8D-4CF7-A967-317E5A19D0F4}"/>
                  </a:ext>
                </a:extLst>
              </p:cNvPr>
              <p:cNvSpPr txBox="1"/>
              <p:nvPr/>
            </p:nvSpPr>
            <p:spPr>
              <a:xfrm rot="16200000">
                <a:off x="7994319" y="3531277"/>
                <a:ext cx="1275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7B35A2"/>
                    </a:solidFill>
                  </a:rPr>
                  <a:t>Energy </a:t>
                </a:r>
                <a:r>
                  <a:rPr lang="zh-CN" altLang="en-US" sz="1400" dirty="0">
                    <a:solidFill>
                      <a:srgbClr val="7B35A2"/>
                    </a:solidFill>
                  </a:rPr>
                  <a:t>（</a:t>
                </a:r>
                <a:r>
                  <a:rPr lang="en-US" altLang="zh-CN" sz="1400" dirty="0">
                    <a:solidFill>
                      <a:srgbClr val="7B35A2"/>
                    </a:solidFill>
                  </a:rPr>
                  <a:t>eV</a:t>
                </a:r>
                <a:r>
                  <a:rPr lang="zh-CN" altLang="en-US" sz="1400" dirty="0">
                    <a:solidFill>
                      <a:srgbClr val="7B35A2"/>
                    </a:solidFill>
                  </a:rPr>
                  <a:t>）</a:t>
                </a:r>
                <a:endParaRPr lang="zh-CN" altLang="en-US" sz="1400" baseline="-25000" dirty="0">
                  <a:solidFill>
                    <a:srgbClr val="7B35A2"/>
                  </a:solidFill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E0E9F31-06EC-440F-80CA-0F2246FB81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7184" y="3878767"/>
                <a:ext cx="461143" cy="18000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2567CBC-324F-4F92-BED6-7910D8E57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7703" y="3958750"/>
                <a:ext cx="36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35EDA13-30CD-4CCC-AFE4-75EEEF06F9D6}"/>
                  </a:ext>
                </a:extLst>
              </p:cNvPr>
              <p:cNvSpPr txBox="1"/>
              <p:nvPr/>
            </p:nvSpPr>
            <p:spPr>
              <a:xfrm>
                <a:off x="9707093" y="358015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accent2"/>
                    </a:solidFill>
                  </a:rPr>
                  <a:t>-4.52</a:t>
                </a:r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1F4CA608-08B9-4EE6-99F0-3E7F07097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3007" y="3829907"/>
                <a:ext cx="36000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492ACE3-AB39-440A-AE0B-AC1824B61AB7}"/>
                  </a:ext>
                </a:extLst>
              </p:cNvPr>
              <p:cNvSpPr txBox="1"/>
              <p:nvPr/>
            </p:nvSpPr>
            <p:spPr>
              <a:xfrm>
                <a:off x="9320105" y="4656118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>
                    <a:solidFill>
                      <a:srgbClr val="FF0000"/>
                    </a:solidFill>
                  </a:rPr>
                  <a:t>0%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62D4919-02FA-4EB1-8DC6-ABF4469B1CD0}"/>
                  </a:ext>
                </a:extLst>
              </p:cNvPr>
              <p:cNvSpPr txBox="1"/>
              <p:nvPr/>
            </p:nvSpPr>
            <p:spPr>
              <a:xfrm>
                <a:off x="9769421" y="4650914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accent2"/>
                    </a:solidFill>
                  </a:rPr>
                  <a:t>2%</a:t>
                </a:r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9475F31-21D5-4D9A-8AAE-044D586846B4}"/>
                </a:ext>
              </a:extLst>
            </p:cNvPr>
            <p:cNvSpPr txBox="1"/>
            <p:nvPr/>
          </p:nvSpPr>
          <p:spPr>
            <a:xfrm rot="20291223">
              <a:off x="9507684" y="3707294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chemeClr val="accent6"/>
                  </a:solidFill>
                </a:rPr>
                <a:t>Doping</a:t>
              </a:r>
              <a:endParaRPr lang="zh-CN" altLang="en-US" sz="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90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5F807A-2A17-4ECF-B2DE-064DA3331024}"/>
              </a:ext>
            </a:extLst>
          </p:cNvPr>
          <p:cNvGrpSpPr/>
          <p:nvPr/>
        </p:nvGrpSpPr>
        <p:grpSpPr>
          <a:xfrm>
            <a:off x="1617768" y="1884972"/>
            <a:ext cx="2498770" cy="2325047"/>
            <a:chOff x="2116532" y="1980863"/>
            <a:chExt cx="2498770" cy="232504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6B0B89-10A7-4FB6-ABAD-9DD962E7D6AC}"/>
                </a:ext>
              </a:extLst>
            </p:cNvPr>
            <p:cNvSpPr/>
            <p:nvPr/>
          </p:nvSpPr>
          <p:spPr>
            <a:xfrm>
              <a:off x="2802801" y="2241031"/>
              <a:ext cx="468000" cy="90000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9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DF62EA8-194F-49A5-BB00-C45542834E9F}"/>
                </a:ext>
              </a:extLst>
            </p:cNvPr>
            <p:cNvSpPr/>
            <p:nvPr/>
          </p:nvSpPr>
          <p:spPr>
            <a:xfrm>
              <a:off x="3416409" y="2889031"/>
              <a:ext cx="468000" cy="25200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9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2E1C86-A60E-4E58-822F-91BE5EA4BB8C}"/>
                </a:ext>
              </a:extLst>
            </p:cNvPr>
            <p:cNvSpPr/>
            <p:nvPr/>
          </p:nvSpPr>
          <p:spPr>
            <a:xfrm>
              <a:off x="4030017" y="3015031"/>
              <a:ext cx="468000" cy="972000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9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09BDB5-2D61-4812-935D-3235486CD1B5}"/>
                </a:ext>
              </a:extLst>
            </p:cNvPr>
            <p:cNvSpPr txBox="1"/>
            <p:nvPr/>
          </p:nvSpPr>
          <p:spPr>
            <a:xfrm>
              <a:off x="2130822" y="2078181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LUMO</a:t>
              </a:r>
            </a:p>
            <a:p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eV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58239-9ECD-4D87-86A9-B956E2AA16A5}"/>
                </a:ext>
              </a:extLst>
            </p:cNvPr>
            <p:cNvSpPr txBox="1"/>
            <p:nvPr/>
          </p:nvSpPr>
          <p:spPr>
            <a:xfrm>
              <a:off x="2116532" y="2889031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</a:t>
              </a:r>
            </a:p>
            <a:p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eV</a:t>
              </a:r>
              <a:r>
                <a:rPr lang="zh-CN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4070817-A744-4965-98AC-FA49D61D7D9F}"/>
                </a:ext>
              </a:extLst>
            </p:cNvPr>
            <p:cNvSpPr txBox="1"/>
            <p:nvPr/>
          </p:nvSpPr>
          <p:spPr>
            <a:xfrm>
              <a:off x="2757718" y="1980863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-1.30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754107-2D44-46FC-9057-BBE5D5417352}"/>
                </a:ext>
              </a:extLst>
            </p:cNvPr>
            <p:cNvSpPr txBox="1"/>
            <p:nvPr/>
          </p:nvSpPr>
          <p:spPr>
            <a:xfrm>
              <a:off x="2712635" y="3095731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-5.13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9AC8434-8D65-4DD4-A4F2-0067C88E5B06}"/>
                </a:ext>
              </a:extLst>
            </p:cNvPr>
            <p:cNvSpPr txBox="1"/>
            <p:nvPr/>
          </p:nvSpPr>
          <p:spPr>
            <a:xfrm>
              <a:off x="3352859" y="3059235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-5.10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C1A40E4-7346-4CEF-A3DE-EB3469509058}"/>
                </a:ext>
              </a:extLst>
            </p:cNvPr>
            <p:cNvSpPr txBox="1"/>
            <p:nvPr/>
          </p:nvSpPr>
          <p:spPr>
            <a:xfrm>
              <a:off x="3360967" y="2640648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-3.80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CD4E48-4337-47B5-8A06-E35F4116E43D}"/>
                </a:ext>
              </a:extLst>
            </p:cNvPr>
            <p:cNvSpPr txBox="1"/>
            <p:nvPr/>
          </p:nvSpPr>
          <p:spPr>
            <a:xfrm>
              <a:off x="3975703" y="2769930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-4.26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D56EDD-0029-4111-A04B-97A44F06674D}"/>
                </a:ext>
              </a:extLst>
            </p:cNvPr>
            <p:cNvSpPr txBox="1"/>
            <p:nvPr/>
          </p:nvSpPr>
          <p:spPr>
            <a:xfrm>
              <a:off x="3983753" y="3734670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-8.93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C6612D-CD76-4A0E-B33F-80897A977FA2}"/>
                </a:ext>
              </a:extLst>
            </p:cNvPr>
            <p:cNvSpPr txBox="1"/>
            <p:nvPr/>
          </p:nvSpPr>
          <p:spPr>
            <a:xfrm>
              <a:off x="2644706" y="3998133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DBTTF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08ADFF9-A028-4275-8258-DC98CBEA9BCB}"/>
                </a:ext>
              </a:extLst>
            </p:cNvPr>
            <p:cNvSpPr txBox="1"/>
            <p:nvPr/>
          </p:nvSpPr>
          <p:spPr>
            <a:xfrm>
              <a:off x="3368120" y="399813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DTC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AC7CDF-E33B-44E9-85B3-FBABA036498A}"/>
                </a:ext>
              </a:extLst>
            </p:cNvPr>
            <p:cNvSpPr txBox="1"/>
            <p:nvPr/>
          </p:nvSpPr>
          <p:spPr>
            <a:xfrm>
              <a:off x="3930499" y="3998133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TCNB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B9DE5C3-2C4D-4EC0-A14C-5752462370B6}"/>
              </a:ext>
            </a:extLst>
          </p:cNvPr>
          <p:cNvGrpSpPr/>
          <p:nvPr/>
        </p:nvGrpSpPr>
        <p:grpSpPr>
          <a:xfrm>
            <a:off x="6583432" y="1723177"/>
            <a:ext cx="4401687" cy="2659762"/>
            <a:chOff x="6247385" y="1872468"/>
            <a:chExt cx="4401687" cy="265976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39E4CB6-343F-444E-BE1C-2A7FC940F511}"/>
                </a:ext>
              </a:extLst>
            </p:cNvPr>
            <p:cNvGrpSpPr/>
            <p:nvPr/>
          </p:nvGrpSpPr>
          <p:grpSpPr>
            <a:xfrm>
              <a:off x="7012612" y="2168528"/>
              <a:ext cx="720000" cy="1817436"/>
              <a:chOff x="7065817" y="3478347"/>
              <a:chExt cx="720000" cy="181743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7249D3E-8D35-447A-9F05-5AD11426D298}"/>
                  </a:ext>
                </a:extLst>
              </p:cNvPr>
              <p:cNvSpPr/>
              <p:nvPr/>
            </p:nvSpPr>
            <p:spPr>
              <a:xfrm>
                <a:off x="7065817" y="3514347"/>
                <a:ext cx="720000" cy="17454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BA6FE3F-BEBE-4B7C-AE18-E308F6A54C49}"/>
                  </a:ext>
                </a:extLst>
              </p:cNvPr>
              <p:cNvSpPr/>
              <p:nvPr/>
            </p:nvSpPr>
            <p:spPr>
              <a:xfrm>
                <a:off x="7065817" y="3478347"/>
                <a:ext cx="720000" cy="72000"/>
              </a:xfrm>
              <a:prstGeom prst="rect">
                <a:avLst/>
              </a:prstGeom>
              <a:solidFill>
                <a:srgbClr val="107EB6"/>
              </a:solidFill>
              <a:ln>
                <a:solidFill>
                  <a:srgbClr val="107E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9A65E7-AD28-4213-B868-52EC43E129B5}"/>
                  </a:ext>
                </a:extLst>
              </p:cNvPr>
              <p:cNvSpPr/>
              <p:nvPr/>
            </p:nvSpPr>
            <p:spPr>
              <a:xfrm>
                <a:off x="7065817" y="5223783"/>
                <a:ext cx="720000" cy="72000"/>
              </a:xfrm>
              <a:prstGeom prst="rect">
                <a:avLst/>
              </a:prstGeom>
              <a:solidFill>
                <a:srgbClr val="107EB6"/>
              </a:solidFill>
              <a:ln>
                <a:solidFill>
                  <a:srgbClr val="107E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DAB4293-0D18-4858-A2FE-A536D1DBAE01}"/>
                </a:ext>
              </a:extLst>
            </p:cNvPr>
            <p:cNvGrpSpPr/>
            <p:nvPr/>
          </p:nvGrpSpPr>
          <p:grpSpPr>
            <a:xfrm>
              <a:off x="7734716" y="2276627"/>
              <a:ext cx="720000" cy="1566276"/>
              <a:chOff x="7065817" y="3478347"/>
              <a:chExt cx="720000" cy="182953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5E32B29-297E-499D-B750-A91178BBF6BA}"/>
                  </a:ext>
                </a:extLst>
              </p:cNvPr>
              <p:cNvSpPr/>
              <p:nvPr/>
            </p:nvSpPr>
            <p:spPr>
              <a:xfrm>
                <a:off x="7065817" y="3514347"/>
                <a:ext cx="720000" cy="17454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FDE1A65-934C-47C6-8323-63F44267A7FE}"/>
                  </a:ext>
                </a:extLst>
              </p:cNvPr>
              <p:cNvSpPr/>
              <p:nvPr/>
            </p:nvSpPr>
            <p:spPr>
              <a:xfrm>
                <a:off x="7065817" y="3478347"/>
                <a:ext cx="720000" cy="841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BD9F6F1-856C-413B-94BF-8090492B26E0}"/>
                  </a:ext>
                </a:extLst>
              </p:cNvPr>
              <p:cNvSpPr/>
              <p:nvPr/>
            </p:nvSpPr>
            <p:spPr>
              <a:xfrm>
                <a:off x="7065817" y="5223782"/>
                <a:ext cx="720000" cy="841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DBA316D-CC28-440A-9821-626AC0848339}"/>
                </a:ext>
              </a:extLst>
            </p:cNvPr>
            <p:cNvGrpSpPr/>
            <p:nvPr/>
          </p:nvGrpSpPr>
          <p:grpSpPr>
            <a:xfrm>
              <a:off x="8460637" y="2592277"/>
              <a:ext cx="720000" cy="969937"/>
              <a:chOff x="7065817" y="3478347"/>
              <a:chExt cx="720000" cy="18853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8CE5D28-21EE-45A6-A06C-CCBC22CC2D30}"/>
                  </a:ext>
                </a:extLst>
              </p:cNvPr>
              <p:cNvSpPr/>
              <p:nvPr/>
            </p:nvSpPr>
            <p:spPr>
              <a:xfrm>
                <a:off x="7065817" y="3514347"/>
                <a:ext cx="720000" cy="17454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F63EA6-15E8-43B4-BE6C-54334F67BBD0}"/>
                  </a:ext>
                </a:extLst>
              </p:cNvPr>
              <p:cNvSpPr/>
              <p:nvPr/>
            </p:nvSpPr>
            <p:spPr>
              <a:xfrm>
                <a:off x="7065817" y="3478347"/>
                <a:ext cx="720000" cy="1399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A982550-9D0A-4DCD-A186-C801DC396990}"/>
                  </a:ext>
                </a:extLst>
              </p:cNvPr>
              <p:cNvSpPr/>
              <p:nvPr/>
            </p:nvSpPr>
            <p:spPr>
              <a:xfrm>
                <a:off x="7065817" y="5223784"/>
                <a:ext cx="720000" cy="1399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E6D18B1-AF9E-4446-8724-67FB07078062}"/>
                </a:ext>
              </a:extLst>
            </p:cNvPr>
            <p:cNvGrpSpPr/>
            <p:nvPr/>
          </p:nvGrpSpPr>
          <p:grpSpPr>
            <a:xfrm>
              <a:off x="9179887" y="2501578"/>
              <a:ext cx="720000" cy="1728000"/>
              <a:chOff x="7065817" y="3478347"/>
              <a:chExt cx="720000" cy="181743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25437-37F3-45D7-8E9B-BD32C6764413}"/>
                  </a:ext>
                </a:extLst>
              </p:cNvPr>
              <p:cNvSpPr/>
              <p:nvPr/>
            </p:nvSpPr>
            <p:spPr>
              <a:xfrm>
                <a:off x="7065817" y="3514347"/>
                <a:ext cx="720000" cy="17454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856276F-2CB8-4B7B-9EEA-BDA74452705E}"/>
                  </a:ext>
                </a:extLst>
              </p:cNvPr>
              <p:cNvSpPr/>
              <p:nvPr/>
            </p:nvSpPr>
            <p:spPr>
              <a:xfrm>
                <a:off x="7065817" y="3478347"/>
                <a:ext cx="720000" cy="72000"/>
              </a:xfrm>
              <a:prstGeom prst="rect">
                <a:avLst/>
              </a:prstGeom>
              <a:solidFill>
                <a:srgbClr val="0EA385"/>
              </a:solidFill>
              <a:ln>
                <a:solidFill>
                  <a:srgbClr val="0EA3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90A8669-DA52-419E-809E-7B5DE78B202E}"/>
                  </a:ext>
                </a:extLst>
              </p:cNvPr>
              <p:cNvSpPr/>
              <p:nvPr/>
            </p:nvSpPr>
            <p:spPr>
              <a:xfrm>
                <a:off x="7065817" y="5223783"/>
                <a:ext cx="720000" cy="72000"/>
              </a:xfrm>
              <a:prstGeom prst="rect">
                <a:avLst/>
              </a:prstGeom>
              <a:solidFill>
                <a:srgbClr val="0EA385"/>
              </a:solidFill>
              <a:ln>
                <a:solidFill>
                  <a:srgbClr val="0EA3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3058002-D859-462D-B991-335A1E48E37F}"/>
                </a:ext>
              </a:extLst>
            </p:cNvPr>
            <p:cNvSpPr/>
            <p:nvPr/>
          </p:nvSpPr>
          <p:spPr>
            <a:xfrm>
              <a:off x="6293362" y="3365578"/>
              <a:ext cx="72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D8B0486-913E-4FAF-8A18-D15D8AC5A8E6}"/>
                </a:ext>
              </a:extLst>
            </p:cNvPr>
            <p:cNvSpPr/>
            <p:nvPr/>
          </p:nvSpPr>
          <p:spPr>
            <a:xfrm>
              <a:off x="9901991" y="3365578"/>
              <a:ext cx="72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FC7A07-CD40-4F1E-A65A-4370C0CC8A5E}"/>
                </a:ext>
              </a:extLst>
            </p:cNvPr>
            <p:cNvSpPr txBox="1"/>
            <p:nvPr/>
          </p:nvSpPr>
          <p:spPr>
            <a:xfrm>
              <a:off x="6971700" y="187246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107EB6"/>
                  </a:solidFill>
                </a:rPr>
                <a:t>-2.18eV</a:t>
              </a:r>
              <a:endParaRPr lang="zh-CN" altLang="en-US" sz="1400">
                <a:solidFill>
                  <a:srgbClr val="107EB6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66C9B8B-E527-45B7-BAD6-CDEEF2FB0AE3}"/>
                </a:ext>
              </a:extLst>
            </p:cNvPr>
            <p:cNvSpPr txBox="1"/>
            <p:nvPr/>
          </p:nvSpPr>
          <p:spPr>
            <a:xfrm>
              <a:off x="6971700" y="398456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107EB6"/>
                  </a:solidFill>
                </a:rPr>
                <a:t>-5.95eV</a:t>
              </a:r>
              <a:endParaRPr lang="zh-CN" altLang="en-US" sz="1400">
                <a:solidFill>
                  <a:srgbClr val="107EB6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1CA95C1-B69D-4269-BAFB-60AC76BFD4CB}"/>
                </a:ext>
              </a:extLst>
            </p:cNvPr>
            <p:cNvSpPr txBox="1"/>
            <p:nvPr/>
          </p:nvSpPr>
          <p:spPr>
            <a:xfrm>
              <a:off x="7732612" y="3825819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-5.7eV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64CCEAD-A109-4DE9-9E5F-011626488A25}"/>
                </a:ext>
              </a:extLst>
            </p:cNvPr>
            <p:cNvSpPr txBox="1"/>
            <p:nvPr/>
          </p:nvSpPr>
          <p:spPr>
            <a:xfrm>
              <a:off x="7743867" y="1978789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-2.3eV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9E6A7D-2FFF-4DB5-A3BE-67D386BCADDF}"/>
                </a:ext>
              </a:extLst>
            </p:cNvPr>
            <p:cNvSpPr txBox="1"/>
            <p:nvPr/>
          </p:nvSpPr>
          <p:spPr>
            <a:xfrm>
              <a:off x="8464919" y="35651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-5.1eV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221B23D-A06A-428A-BDB9-804E71AE0AD1}"/>
                </a:ext>
              </a:extLst>
            </p:cNvPr>
            <p:cNvSpPr txBox="1"/>
            <p:nvPr/>
          </p:nvSpPr>
          <p:spPr>
            <a:xfrm>
              <a:off x="8457489" y="2325680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-3.1eV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C0A8447-764A-4B5C-9D94-2A6074C71716}"/>
                </a:ext>
              </a:extLst>
            </p:cNvPr>
            <p:cNvSpPr txBox="1"/>
            <p:nvPr/>
          </p:nvSpPr>
          <p:spPr>
            <a:xfrm>
              <a:off x="9171112" y="2212714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EA385"/>
                  </a:solidFill>
                </a:rPr>
                <a:t>-2.9eV</a:t>
              </a:r>
              <a:endParaRPr lang="zh-CN" altLang="en-US" sz="1400">
                <a:solidFill>
                  <a:srgbClr val="0EA385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79DECED-1FCA-489C-A56C-4E05A7389AAB}"/>
                </a:ext>
              </a:extLst>
            </p:cNvPr>
            <p:cNvSpPr txBox="1"/>
            <p:nvPr/>
          </p:nvSpPr>
          <p:spPr>
            <a:xfrm>
              <a:off x="9164734" y="422445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EA385"/>
                  </a:solidFill>
                </a:rPr>
                <a:t>-6.04eV</a:t>
              </a:r>
              <a:endParaRPr lang="zh-CN" altLang="en-US" sz="1400">
                <a:solidFill>
                  <a:srgbClr val="0EA385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97CB002-9355-4B6E-8FDD-0CD870DF975B}"/>
                </a:ext>
              </a:extLst>
            </p:cNvPr>
            <p:cNvSpPr txBox="1"/>
            <p:nvPr/>
          </p:nvSpPr>
          <p:spPr>
            <a:xfrm>
              <a:off x="9244774" y="2926932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EA385"/>
                  </a:solidFill>
                </a:rPr>
                <a:t>NF26</a:t>
              </a:r>
              <a:endParaRPr lang="zh-CN" altLang="en-US" sz="1400">
                <a:solidFill>
                  <a:srgbClr val="0EA385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D2AC385-C2EE-43D4-9105-8752F28C9790}"/>
                </a:ext>
              </a:extLst>
            </p:cNvPr>
            <p:cNvSpPr txBox="1"/>
            <p:nvPr/>
          </p:nvSpPr>
          <p:spPr>
            <a:xfrm>
              <a:off x="8476231" y="29269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Ir(piq)3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B98782B-422D-4EC5-9292-828C5B3EFCA5}"/>
                </a:ext>
              </a:extLst>
            </p:cNvPr>
            <p:cNvSpPr txBox="1"/>
            <p:nvPr/>
          </p:nvSpPr>
          <p:spPr>
            <a:xfrm>
              <a:off x="7816549" y="292693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C00000"/>
                  </a:solidFill>
                </a:rPr>
                <a:t>TCTA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FE6085-9C02-467F-B167-E6DAB659A3EE}"/>
                </a:ext>
              </a:extLst>
            </p:cNvPr>
            <p:cNvSpPr txBox="1"/>
            <p:nvPr/>
          </p:nvSpPr>
          <p:spPr>
            <a:xfrm>
              <a:off x="6995746" y="2918810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107EB6"/>
                  </a:solidFill>
                </a:rPr>
                <a:t>C8BTBT</a:t>
              </a:r>
              <a:endParaRPr lang="zh-CN" altLang="en-US" sz="1400">
                <a:solidFill>
                  <a:srgbClr val="107EB6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C8A1702-682A-498B-9B38-81E05564BD1E}"/>
                </a:ext>
              </a:extLst>
            </p:cNvPr>
            <p:cNvSpPr txBox="1"/>
            <p:nvPr/>
          </p:nvSpPr>
          <p:spPr>
            <a:xfrm>
              <a:off x="6247385" y="305450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-4.64eV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125CF0F-0CBB-4672-BF96-9AF3FD364A8C}"/>
                </a:ext>
              </a:extLst>
            </p:cNvPr>
            <p:cNvSpPr txBox="1"/>
            <p:nvPr/>
          </p:nvSpPr>
          <p:spPr>
            <a:xfrm>
              <a:off x="6449491" y="3461092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182998-509A-4E95-896C-D5C0F0FD2C53}"/>
                </a:ext>
              </a:extLst>
            </p:cNvPr>
            <p:cNvSpPr txBox="1"/>
            <p:nvPr/>
          </p:nvSpPr>
          <p:spPr>
            <a:xfrm>
              <a:off x="10061455" y="3440725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EB3E667-BC6F-477F-978A-BB9DF19870A1}"/>
                </a:ext>
              </a:extLst>
            </p:cNvPr>
            <p:cNvSpPr txBox="1"/>
            <p:nvPr/>
          </p:nvSpPr>
          <p:spPr>
            <a:xfrm>
              <a:off x="9847249" y="306292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-4.64eV</a:t>
              </a:r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0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C34C6DB-A2A8-45EF-A5E4-894AB31EF8F1}"/>
              </a:ext>
            </a:extLst>
          </p:cNvPr>
          <p:cNvGrpSpPr/>
          <p:nvPr/>
        </p:nvGrpSpPr>
        <p:grpSpPr>
          <a:xfrm>
            <a:off x="1968227" y="1495747"/>
            <a:ext cx="2835969" cy="3111844"/>
            <a:chOff x="3006452" y="107332"/>
            <a:chExt cx="2835969" cy="3111844"/>
          </a:xfrm>
        </p:grpSpPr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E5B8388-315C-4205-B8F4-58A3058202F8}"/>
                </a:ext>
              </a:extLst>
            </p:cNvPr>
            <p:cNvSpPr/>
            <p:nvPr/>
          </p:nvSpPr>
          <p:spPr>
            <a:xfrm>
              <a:off x="3420472" y="318273"/>
              <a:ext cx="540000" cy="1800000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C672CD18-679B-4F66-9833-F12493DAB65D}"/>
                </a:ext>
              </a:extLst>
            </p:cNvPr>
            <p:cNvSpPr/>
            <p:nvPr/>
          </p:nvSpPr>
          <p:spPr>
            <a:xfrm>
              <a:off x="3830286" y="884741"/>
              <a:ext cx="540000" cy="1260000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61A08EEE-7181-4F84-A4D8-70F879704428}"/>
                </a:ext>
              </a:extLst>
            </p:cNvPr>
            <p:cNvSpPr/>
            <p:nvPr/>
          </p:nvSpPr>
          <p:spPr>
            <a:xfrm>
              <a:off x="4236925" y="1063019"/>
              <a:ext cx="540000" cy="1800000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11F7EADA-1ACF-4256-ABA6-E90C75BA9979}"/>
                </a:ext>
              </a:extLst>
            </p:cNvPr>
            <p:cNvSpPr/>
            <p:nvPr/>
          </p:nvSpPr>
          <p:spPr>
            <a:xfrm>
              <a:off x="4646739" y="1175695"/>
              <a:ext cx="540000" cy="1800000"/>
            </a:xfrm>
            <a:prstGeom prst="cube">
              <a:avLst/>
            </a:prstGeom>
            <a:solidFill>
              <a:srgbClr val="F73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866B1F-522B-46CF-B1EE-776693D9B39C}"/>
                </a:ext>
              </a:extLst>
            </p:cNvPr>
            <p:cNvSpPr/>
            <p:nvPr/>
          </p:nvSpPr>
          <p:spPr>
            <a:xfrm>
              <a:off x="3043220" y="1923113"/>
              <a:ext cx="360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F36DBB-4AAF-430A-82B3-940CDBF31FAC}"/>
                </a:ext>
              </a:extLst>
            </p:cNvPr>
            <p:cNvSpPr/>
            <p:nvPr/>
          </p:nvSpPr>
          <p:spPr>
            <a:xfrm>
              <a:off x="5206424" y="1300653"/>
              <a:ext cx="540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14F902-A102-4D27-81A9-2C7ECFCEA013}"/>
                </a:ext>
              </a:extLst>
            </p:cNvPr>
            <p:cNvSpPr txBox="1"/>
            <p:nvPr/>
          </p:nvSpPr>
          <p:spPr>
            <a:xfrm>
              <a:off x="3006452" y="1977113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ITO</a:t>
              </a:r>
              <a:endParaRPr lang="zh-CN" altLang="en-US" sz="14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936BB6-B9F4-444D-B51E-9DF6B9D6488D}"/>
                </a:ext>
              </a:extLst>
            </p:cNvPr>
            <p:cNvSpPr txBox="1"/>
            <p:nvPr/>
          </p:nvSpPr>
          <p:spPr>
            <a:xfrm>
              <a:off x="5110426" y="1360852"/>
              <a:ext cx="731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BCP/Ag</a:t>
              </a:r>
              <a:endParaRPr lang="zh-CN" altLang="en-US" sz="14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1F42FD-BFB8-4A62-8D4C-B11968677997}"/>
                </a:ext>
              </a:extLst>
            </p:cNvPr>
            <p:cNvSpPr txBox="1"/>
            <p:nvPr/>
          </p:nvSpPr>
          <p:spPr>
            <a:xfrm>
              <a:off x="3417931" y="2103444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-5.3</a:t>
              </a:r>
              <a:endParaRPr lang="zh-CN" altLang="en-US" sz="11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3701D0-C2E4-43AD-8F74-AE084D237AE0}"/>
                </a:ext>
              </a:extLst>
            </p:cNvPr>
            <p:cNvSpPr txBox="1"/>
            <p:nvPr/>
          </p:nvSpPr>
          <p:spPr>
            <a:xfrm>
              <a:off x="3824531" y="2126156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-5.4</a:t>
              </a:r>
              <a:endParaRPr lang="zh-CN" altLang="en-US" sz="11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1E42E15-E47E-4E1F-AA39-2F6B286E199A}"/>
                </a:ext>
              </a:extLst>
            </p:cNvPr>
            <p:cNvSpPr txBox="1"/>
            <p:nvPr/>
          </p:nvSpPr>
          <p:spPr>
            <a:xfrm>
              <a:off x="4230023" y="2836348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-6.2</a:t>
              </a:r>
              <a:endParaRPr lang="zh-CN" altLang="en-US" sz="11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FECC8B-6477-4D8B-AF30-F6FBE3248BFC}"/>
                </a:ext>
              </a:extLst>
            </p:cNvPr>
            <p:cNvSpPr txBox="1"/>
            <p:nvPr/>
          </p:nvSpPr>
          <p:spPr>
            <a:xfrm>
              <a:off x="4652932" y="2957566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-6.3</a:t>
              </a:r>
              <a:endParaRPr lang="zh-CN" altLang="en-US" sz="11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0DFC1B-569F-4E2D-AB7D-AD7EB52DC2F4}"/>
                </a:ext>
              </a:extLst>
            </p:cNvPr>
            <p:cNvSpPr txBox="1"/>
            <p:nvPr/>
          </p:nvSpPr>
          <p:spPr>
            <a:xfrm>
              <a:off x="3938071" y="657567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-3.9</a:t>
              </a:r>
              <a:endParaRPr lang="zh-CN" altLang="en-US" sz="11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30A5CF-F566-42B8-9835-D30281E35CF0}"/>
                </a:ext>
              </a:extLst>
            </p:cNvPr>
            <p:cNvSpPr txBox="1"/>
            <p:nvPr/>
          </p:nvSpPr>
          <p:spPr>
            <a:xfrm>
              <a:off x="4355663" y="849504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-4.2</a:t>
              </a:r>
              <a:endParaRPr lang="zh-CN" altLang="en-US" sz="11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29FE2F-3CCF-4D6F-8833-088830806D70}"/>
                </a:ext>
              </a:extLst>
            </p:cNvPr>
            <p:cNvSpPr txBox="1"/>
            <p:nvPr/>
          </p:nvSpPr>
          <p:spPr>
            <a:xfrm>
              <a:off x="4772835" y="959444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-4.3</a:t>
              </a:r>
              <a:endParaRPr lang="zh-CN" altLang="en-US" sz="11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EBD6E00-E297-43CD-94A8-635CCAE6C96A}"/>
                </a:ext>
              </a:extLst>
            </p:cNvPr>
            <p:cNvSpPr txBox="1"/>
            <p:nvPr/>
          </p:nvSpPr>
          <p:spPr>
            <a:xfrm>
              <a:off x="3545509" y="107332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-3.9</a:t>
              </a:r>
              <a:endParaRPr lang="zh-CN" altLang="en-US" sz="11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E013E49-73B7-479E-97C7-3E55DCB26A65}"/>
                </a:ext>
              </a:extLst>
            </p:cNvPr>
            <p:cNvSpPr txBox="1"/>
            <p:nvPr/>
          </p:nvSpPr>
          <p:spPr>
            <a:xfrm rot="16200000">
              <a:off x="3260853" y="1230803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NiMgLiO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0348CE-2280-4701-A6F3-DD602441262E}"/>
                </a:ext>
              </a:extLst>
            </p:cNvPr>
            <p:cNvSpPr txBox="1"/>
            <p:nvPr/>
          </p:nvSpPr>
          <p:spPr>
            <a:xfrm rot="16200000">
              <a:off x="3609254" y="1431411"/>
              <a:ext cx="849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Perovskite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B71A336-4A67-4B7C-8E5E-2963A5943848}"/>
                </a:ext>
              </a:extLst>
            </p:cNvPr>
            <p:cNvSpPr txBox="1"/>
            <p:nvPr/>
          </p:nvSpPr>
          <p:spPr>
            <a:xfrm rot="16200000">
              <a:off x="4154037" y="1930842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PCBM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99E9E1F-89A5-4C13-9361-2EE98D81F1AD}"/>
                </a:ext>
              </a:extLst>
            </p:cNvPr>
            <p:cNvSpPr txBox="1"/>
            <p:nvPr/>
          </p:nvSpPr>
          <p:spPr>
            <a:xfrm rot="16200000">
              <a:off x="4465154" y="189410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H3:PCBM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B92F250-547D-4305-AA83-2AA8F7E4660E}"/>
                </a:ext>
              </a:extLst>
            </p:cNvPr>
            <p:cNvSpPr/>
            <p:nvPr/>
          </p:nvSpPr>
          <p:spPr>
            <a:xfrm>
              <a:off x="4660896" y="1079654"/>
              <a:ext cx="3113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400" b="1" baseline="30000" dirty="0">
                  <a:solidFill>
                    <a:schemeClr val="bg1"/>
                  </a:solidFill>
                </a:rPr>
                <a:t>-</a:t>
              </a:r>
              <a:endParaRPr lang="zh-CN" altLang="en-US" sz="1400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7294A5-03EF-4A67-A241-D8CAB8CDF8E3}"/>
                </a:ext>
              </a:extLst>
            </p:cNvPr>
            <p:cNvSpPr/>
            <p:nvPr/>
          </p:nvSpPr>
          <p:spPr>
            <a:xfrm>
              <a:off x="4841025" y="1094267"/>
              <a:ext cx="3113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400" b="1" baseline="30000" dirty="0">
                  <a:solidFill>
                    <a:schemeClr val="bg1"/>
                  </a:solidFill>
                </a:rPr>
                <a:t>-</a:t>
              </a:r>
              <a:endParaRPr lang="zh-CN" altLang="en-US" sz="1400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07EB663A-57D3-4C7B-A833-6C6183E985E8}"/>
                </a:ext>
              </a:extLst>
            </p:cNvPr>
            <p:cNvSpPr/>
            <p:nvPr/>
          </p:nvSpPr>
          <p:spPr>
            <a:xfrm rot="18000000">
              <a:off x="4168729" y="442242"/>
              <a:ext cx="540000" cy="540000"/>
            </a:xfrm>
            <a:prstGeom prst="arc">
              <a:avLst>
                <a:gd name="adj1" fmla="val 16200000"/>
                <a:gd name="adj2" fmla="val 5325827"/>
              </a:avLst>
            </a:prstGeom>
            <a:noFill/>
            <a:ln w="635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451B4C53-01A7-4B22-9BB4-AC0811F91736}"/>
                </a:ext>
              </a:extLst>
            </p:cNvPr>
            <p:cNvSpPr/>
            <p:nvPr/>
          </p:nvSpPr>
          <p:spPr>
            <a:xfrm rot="18000000" flipH="1" flipV="1">
              <a:off x="3571792" y="2187568"/>
              <a:ext cx="540000" cy="540000"/>
            </a:xfrm>
            <a:prstGeom prst="arc">
              <a:avLst>
                <a:gd name="adj1" fmla="val 16200000"/>
                <a:gd name="adj2" fmla="val 5316891"/>
              </a:avLst>
            </a:prstGeom>
            <a:noFill/>
            <a:ln w="635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AAEB72-B572-4087-8719-AC8BFB7172FA}"/>
                </a:ext>
              </a:extLst>
            </p:cNvPr>
            <p:cNvSpPr/>
            <p:nvPr/>
          </p:nvSpPr>
          <p:spPr>
            <a:xfrm>
              <a:off x="4435368" y="164418"/>
              <a:ext cx="3113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e</a:t>
              </a:r>
              <a:r>
                <a:rPr lang="en-US" altLang="zh-CN" sz="1400" b="1" baseline="30000" dirty="0">
                  <a:solidFill>
                    <a:srgbClr val="FF0000"/>
                  </a:solidFill>
                </a:rPr>
                <a:t>-</a:t>
              </a:r>
              <a:endParaRPr lang="zh-CN" altLang="en-US" sz="14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7000E22-A356-4B28-B38F-BFF4830815B1}"/>
                </a:ext>
              </a:extLst>
            </p:cNvPr>
            <p:cNvSpPr/>
            <p:nvPr/>
          </p:nvSpPr>
          <p:spPr>
            <a:xfrm>
              <a:off x="3465525" y="2687915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accent4"/>
                  </a:solidFill>
                </a:rPr>
                <a:t>h</a:t>
              </a:r>
              <a:r>
                <a:rPr lang="en-US" altLang="zh-CN" sz="1400" b="1" baseline="30000" dirty="0">
                  <a:solidFill>
                    <a:schemeClr val="accent4"/>
                  </a:solidFill>
                </a:rPr>
                <a:t>+</a:t>
              </a:r>
              <a:endParaRPr lang="zh-CN" altLang="en-US" sz="1400" b="1" baseline="300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035BC8-B810-4C71-BC6E-8F54E8DE6C3A}"/>
              </a:ext>
            </a:extLst>
          </p:cNvPr>
          <p:cNvGrpSpPr/>
          <p:nvPr/>
        </p:nvGrpSpPr>
        <p:grpSpPr>
          <a:xfrm>
            <a:off x="7517967" y="1515370"/>
            <a:ext cx="2698646" cy="2851632"/>
            <a:chOff x="8369310" y="3382914"/>
            <a:chExt cx="2698646" cy="28516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041BE1B-4A32-44D6-9EBD-EE8DF69C022A}"/>
                </a:ext>
              </a:extLst>
            </p:cNvPr>
            <p:cNvSpPr/>
            <p:nvPr/>
          </p:nvSpPr>
          <p:spPr>
            <a:xfrm>
              <a:off x="8567441" y="5008792"/>
              <a:ext cx="504000" cy="1118005"/>
            </a:xfrm>
            <a:prstGeom prst="rect">
              <a:avLst/>
            </a:prstGeom>
            <a:gradFill>
              <a:gsLst>
                <a:gs pos="15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792DE7-1B3C-4F38-86D4-51417A3AC7DF}"/>
                </a:ext>
              </a:extLst>
            </p:cNvPr>
            <p:cNvSpPr/>
            <p:nvPr/>
          </p:nvSpPr>
          <p:spPr>
            <a:xfrm>
              <a:off x="9074609" y="4262433"/>
              <a:ext cx="504000" cy="14555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AD570B3-38FD-419E-8BFF-9F65DEF15287}"/>
                </a:ext>
              </a:extLst>
            </p:cNvPr>
            <p:cNvSpPr/>
            <p:nvPr/>
          </p:nvSpPr>
          <p:spPr>
            <a:xfrm>
              <a:off x="9578609" y="4863939"/>
              <a:ext cx="504000" cy="68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92D68F-421E-4D80-9C40-87F2233FF1B9}"/>
                </a:ext>
              </a:extLst>
            </p:cNvPr>
            <p:cNvSpPr/>
            <p:nvPr/>
          </p:nvSpPr>
          <p:spPr>
            <a:xfrm>
              <a:off x="10066078" y="4524258"/>
              <a:ext cx="432000" cy="1403057"/>
            </a:xfrm>
            <a:prstGeom prst="rect">
              <a:avLst/>
            </a:prstGeom>
            <a:solidFill>
              <a:srgbClr val="D2C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405B4CD-5434-4555-9539-3C313601581C}"/>
                </a:ext>
              </a:extLst>
            </p:cNvPr>
            <p:cNvSpPr/>
            <p:nvPr/>
          </p:nvSpPr>
          <p:spPr>
            <a:xfrm>
              <a:off x="10498078" y="4524258"/>
              <a:ext cx="504000" cy="667395"/>
            </a:xfrm>
            <a:prstGeom prst="rect">
              <a:avLst/>
            </a:prstGeom>
            <a:gradFill>
              <a:gsLst>
                <a:gs pos="15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603D0DD-22A0-438A-99BB-668B19EFC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441" y="3669142"/>
              <a:ext cx="0" cy="25654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5C47568-DB95-4B64-8EF3-33F3D33D19F3}"/>
                </a:ext>
              </a:extLst>
            </p:cNvPr>
            <p:cNvSpPr txBox="1"/>
            <p:nvPr/>
          </p:nvSpPr>
          <p:spPr>
            <a:xfrm>
              <a:off x="9113249" y="3991022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2.0</a:t>
              </a:r>
              <a:endParaRPr lang="zh-CN" altLang="en-US" sz="1400" b="1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D049B1F-2F3A-4719-8139-DD8174075D55}"/>
                </a:ext>
              </a:extLst>
            </p:cNvPr>
            <p:cNvSpPr txBox="1"/>
            <p:nvPr/>
          </p:nvSpPr>
          <p:spPr>
            <a:xfrm>
              <a:off x="9113249" y="5681656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5.6</a:t>
              </a:r>
              <a:endParaRPr lang="zh-CN" altLang="en-US" sz="1400" b="1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9303EED-0F25-4FFD-B036-2826510E1655}"/>
                </a:ext>
              </a:extLst>
            </p:cNvPr>
            <p:cNvSpPr txBox="1"/>
            <p:nvPr/>
          </p:nvSpPr>
          <p:spPr>
            <a:xfrm>
              <a:off x="9559291" y="550508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5.25</a:t>
              </a:r>
              <a:endParaRPr lang="zh-CN" altLang="en-US" sz="1400" b="1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1FB1894-CA4F-4A5E-9203-2613AF4EAF21}"/>
                </a:ext>
              </a:extLst>
            </p:cNvPr>
            <p:cNvSpPr txBox="1"/>
            <p:nvPr/>
          </p:nvSpPr>
          <p:spPr>
            <a:xfrm>
              <a:off x="9549632" y="4599013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3.55</a:t>
              </a:r>
              <a:endParaRPr lang="zh-CN" altLang="en-US" sz="1400" b="1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983EBA1-562F-4EFE-A038-958A71127A57}"/>
                </a:ext>
              </a:extLst>
            </p:cNvPr>
            <p:cNvSpPr txBox="1"/>
            <p:nvPr/>
          </p:nvSpPr>
          <p:spPr>
            <a:xfrm>
              <a:off x="8600456" y="4739141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4.7</a:t>
              </a:r>
              <a:endParaRPr lang="zh-CN" altLang="en-US" sz="14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7028D16-E230-4E88-A9C5-1CC4A105EE89}"/>
                </a:ext>
              </a:extLst>
            </p:cNvPr>
            <p:cNvSpPr txBox="1"/>
            <p:nvPr/>
          </p:nvSpPr>
          <p:spPr>
            <a:xfrm>
              <a:off x="10073548" y="4256356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2.7</a:t>
              </a:r>
              <a:endParaRPr lang="zh-CN" altLang="en-US" sz="1400" b="1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5270658-FA0D-4614-BB7E-11E95295EA57}"/>
                </a:ext>
              </a:extLst>
            </p:cNvPr>
            <p:cNvSpPr txBox="1"/>
            <p:nvPr/>
          </p:nvSpPr>
          <p:spPr>
            <a:xfrm>
              <a:off x="10039616" y="50058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TPBi</a:t>
              </a:r>
              <a:endParaRPr lang="zh-CN" altLang="en-US" sz="1200" b="1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F514A3B-688A-4B76-A596-E73AAC9B657B}"/>
                </a:ext>
              </a:extLst>
            </p:cNvPr>
            <p:cNvSpPr txBox="1"/>
            <p:nvPr/>
          </p:nvSpPr>
          <p:spPr>
            <a:xfrm>
              <a:off x="9514657" y="4981545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CsPbI</a:t>
              </a:r>
              <a:r>
                <a:rPr lang="en-US" altLang="zh-CN" sz="1200" b="1" baseline="-25000"/>
                <a:t>3</a:t>
              </a:r>
              <a:endParaRPr lang="zh-CN" altLang="en-US" sz="1200" b="1" baseline="-25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C414F2-7488-4253-94DC-795DFA610E2C}"/>
                </a:ext>
              </a:extLst>
            </p:cNvPr>
            <p:cNvSpPr txBox="1"/>
            <p:nvPr/>
          </p:nvSpPr>
          <p:spPr>
            <a:xfrm>
              <a:off x="9046657" y="4713452"/>
              <a:ext cx="577490" cy="55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b="1"/>
                <a:t>Poly-TPD</a:t>
              </a:r>
              <a:endParaRPr lang="zh-CN" altLang="en-US" sz="12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92216DB-E90B-402E-A66F-970E3DD8A673}"/>
                </a:ext>
              </a:extLst>
            </p:cNvPr>
            <p:cNvSpPr txBox="1"/>
            <p:nvPr/>
          </p:nvSpPr>
          <p:spPr>
            <a:xfrm>
              <a:off x="8550178" y="4941831"/>
              <a:ext cx="577490" cy="31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b="1"/>
                <a:t>ITO</a:t>
              </a:r>
              <a:endParaRPr lang="zh-CN" altLang="en-US" sz="1200" b="1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C0247B0-0D78-4786-AD16-2BF4DCF47423}"/>
                </a:ext>
              </a:extLst>
            </p:cNvPr>
            <p:cNvSpPr txBox="1"/>
            <p:nvPr/>
          </p:nvSpPr>
          <p:spPr>
            <a:xfrm>
              <a:off x="10430010" y="4470213"/>
              <a:ext cx="637946" cy="31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b="1"/>
                <a:t>LiF/Al</a:t>
              </a:r>
              <a:endParaRPr lang="zh-CN" altLang="en-US" sz="1200" b="1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0732162-6134-461E-8678-8C9B07B80292}"/>
                </a:ext>
              </a:extLst>
            </p:cNvPr>
            <p:cNvSpPr txBox="1"/>
            <p:nvPr/>
          </p:nvSpPr>
          <p:spPr>
            <a:xfrm>
              <a:off x="10077650" y="5881172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6.2</a:t>
              </a:r>
              <a:endParaRPr lang="zh-CN" altLang="en-US" sz="1400" b="1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A247EAE-8A6D-4A6F-94CD-9ADB862F1A15}"/>
                </a:ext>
              </a:extLst>
            </p:cNvPr>
            <p:cNvSpPr txBox="1"/>
            <p:nvPr/>
          </p:nvSpPr>
          <p:spPr>
            <a:xfrm>
              <a:off x="8369310" y="3382914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eV</a:t>
              </a:r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2127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E25D81DA-EE35-479B-9D90-E5CC9792B5A4}"/>
              </a:ext>
            </a:extLst>
          </p:cNvPr>
          <p:cNvGrpSpPr/>
          <p:nvPr/>
        </p:nvGrpSpPr>
        <p:grpSpPr>
          <a:xfrm>
            <a:off x="1800791" y="1303683"/>
            <a:ext cx="3251514" cy="3204651"/>
            <a:chOff x="1800791" y="1676906"/>
            <a:chExt cx="3251514" cy="3204651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3535375-62B5-4EF6-9C36-76765B3B5730}"/>
                </a:ext>
              </a:extLst>
            </p:cNvPr>
            <p:cNvCxnSpPr/>
            <p:nvPr/>
          </p:nvCxnSpPr>
          <p:spPr>
            <a:xfrm flipV="1">
              <a:off x="2241715" y="1676906"/>
              <a:ext cx="0" cy="3041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AF9C703-1504-4ABF-919F-92E61CE60BED}"/>
                </a:ext>
              </a:extLst>
            </p:cNvPr>
            <p:cNvGrpSpPr/>
            <p:nvPr/>
          </p:nvGrpSpPr>
          <p:grpSpPr>
            <a:xfrm>
              <a:off x="2313308" y="1735579"/>
              <a:ext cx="2738997" cy="3145978"/>
              <a:chOff x="5597916" y="1150543"/>
              <a:chExt cx="2738997" cy="314597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1BE6AD4-0097-4743-BE80-E055054C4148}"/>
                  </a:ext>
                </a:extLst>
              </p:cNvPr>
              <p:cNvSpPr/>
              <p:nvPr/>
            </p:nvSpPr>
            <p:spPr>
              <a:xfrm>
                <a:off x="6068220" y="1402185"/>
                <a:ext cx="432000" cy="1512000"/>
              </a:xfrm>
              <a:prstGeom prst="rect">
                <a:avLst/>
              </a:prstGeom>
              <a:solidFill>
                <a:srgbClr val="8264A2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1600" b="1"/>
                  <a:t>PEDOT:PSS</a:t>
                </a:r>
                <a:endParaRPr lang="zh-CN" altLang="en-US" sz="1600" b="1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755F402-9304-4CDC-93F2-F59FE1ED0EF8}"/>
                  </a:ext>
                </a:extLst>
              </p:cNvPr>
              <p:cNvGrpSpPr/>
              <p:nvPr/>
            </p:nvGrpSpPr>
            <p:grpSpPr>
              <a:xfrm>
                <a:off x="6538211" y="1330519"/>
                <a:ext cx="432000" cy="2058562"/>
                <a:chOff x="6151514" y="1871158"/>
                <a:chExt cx="432000" cy="2058562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8F89049-0797-40CC-9428-DDF6A47691B2}"/>
                    </a:ext>
                  </a:extLst>
                </p:cNvPr>
                <p:cNvSpPr/>
                <p:nvPr/>
              </p:nvSpPr>
              <p:spPr>
                <a:xfrm>
                  <a:off x="6151514" y="3446192"/>
                  <a:ext cx="432000" cy="483528"/>
                </a:xfrm>
                <a:prstGeom prst="rect">
                  <a:avLst/>
                </a:prstGeom>
                <a:solidFill>
                  <a:srgbClr val="DBA8AA"/>
                </a:solidFill>
                <a:ln w="19050">
                  <a:solidFill>
                    <a:srgbClr val="8946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1ED86E3-D80D-417E-9DED-DEAFE12ED788}"/>
                    </a:ext>
                  </a:extLst>
                </p:cNvPr>
                <p:cNvSpPr/>
                <p:nvPr/>
              </p:nvSpPr>
              <p:spPr>
                <a:xfrm>
                  <a:off x="6151514" y="1871158"/>
                  <a:ext cx="432000" cy="217754"/>
                </a:xfrm>
                <a:prstGeom prst="rect">
                  <a:avLst/>
                </a:prstGeom>
                <a:solidFill>
                  <a:srgbClr val="A7C1DA"/>
                </a:solidFill>
                <a:ln w="19050">
                  <a:solidFill>
                    <a:srgbClr val="4B61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22D831A-0B0A-48D9-8FE1-C55E02572601}"/>
                    </a:ext>
                  </a:extLst>
                </p:cNvPr>
                <p:cNvSpPr/>
                <p:nvPr/>
              </p:nvSpPr>
              <p:spPr>
                <a:xfrm>
                  <a:off x="6151514" y="1980035"/>
                  <a:ext cx="432000" cy="1721550"/>
                </a:xfrm>
                <a:prstGeom prst="rect">
                  <a:avLst/>
                </a:prstGeom>
                <a:solidFill>
                  <a:srgbClr val="B28997"/>
                </a:solidFill>
                <a:ln w="19050">
                  <a:solidFill>
                    <a:srgbClr val="8640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600" b="1"/>
                    <a:t>TFB+TCTA</a:t>
                  </a:r>
                  <a:endParaRPr lang="zh-CN" altLang="en-US" sz="1600" b="1"/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650EB19-3936-4B39-A517-1A41A61C856C}"/>
                  </a:ext>
                </a:extLst>
              </p:cNvPr>
              <p:cNvSpPr/>
              <p:nvPr/>
            </p:nvSpPr>
            <p:spPr>
              <a:xfrm>
                <a:off x="7008202" y="2182306"/>
                <a:ext cx="432000" cy="153145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5168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1600" b="1"/>
                  <a:t>QDs</a:t>
                </a:r>
                <a:endParaRPr lang="zh-CN" altLang="en-US" sz="1600" b="1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196B538-8C73-46BD-A14C-A69B2AFDE522}"/>
                  </a:ext>
                </a:extLst>
              </p:cNvPr>
              <p:cNvSpPr/>
              <p:nvPr/>
            </p:nvSpPr>
            <p:spPr>
              <a:xfrm>
                <a:off x="7478193" y="2088334"/>
                <a:ext cx="432000" cy="1924865"/>
              </a:xfrm>
              <a:prstGeom prst="rect">
                <a:avLst/>
              </a:prstGeom>
              <a:solidFill>
                <a:srgbClr val="F89748"/>
              </a:solidFill>
              <a:ln w="19050">
                <a:solidFill>
                  <a:srgbClr val="5168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1600" b="1"/>
                  <a:t>AZO+ZrAcac</a:t>
                </a:r>
                <a:endParaRPr lang="zh-CN" altLang="en-US" sz="1600" b="1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22446E0-27CD-4137-B456-0FC841ED8C5E}"/>
                  </a:ext>
                </a:extLst>
              </p:cNvPr>
              <p:cNvSpPr/>
              <p:nvPr/>
            </p:nvSpPr>
            <p:spPr>
              <a:xfrm>
                <a:off x="5670229" y="276126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79DD12C-B52B-4BF2-B417-4030068CEFFE}"/>
                  </a:ext>
                </a:extLst>
              </p:cNvPr>
              <p:cNvSpPr/>
              <p:nvPr/>
            </p:nvSpPr>
            <p:spPr>
              <a:xfrm>
                <a:off x="7948186" y="2500910"/>
                <a:ext cx="360000" cy="1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A84B5722-AA17-4D4A-8CD5-003FD8CAD920}"/>
                  </a:ext>
                </a:extLst>
              </p:cNvPr>
              <p:cNvSpPr/>
              <p:nvPr/>
            </p:nvSpPr>
            <p:spPr>
              <a:xfrm>
                <a:off x="6630386" y="3341490"/>
                <a:ext cx="624390" cy="576461"/>
              </a:xfrm>
              <a:custGeom>
                <a:avLst/>
                <a:gdLst>
                  <a:gd name="connsiteX0" fmla="*/ 84 w 624390"/>
                  <a:gd name="connsiteY0" fmla="*/ 0 h 576461"/>
                  <a:gd name="connsiteX1" fmla="*/ 50032 w 624390"/>
                  <a:gd name="connsiteY1" fmla="*/ 0 h 576461"/>
                  <a:gd name="connsiteX2" fmla="*/ 50032 w 624390"/>
                  <a:gd name="connsiteY2" fmla="*/ 191815 h 576461"/>
                  <a:gd name="connsiteX3" fmla="*/ 51205 w 624390"/>
                  <a:gd name="connsiteY3" fmla="*/ 191815 h 576461"/>
                  <a:gd name="connsiteX4" fmla="*/ 50440 w 624390"/>
                  <a:gd name="connsiteY4" fmla="*/ 194368 h 576461"/>
                  <a:gd name="connsiteX5" fmla="*/ 53803 w 624390"/>
                  <a:gd name="connsiteY5" fmla="*/ 284202 h 576461"/>
                  <a:gd name="connsiteX6" fmla="*/ 59097 w 624390"/>
                  <a:gd name="connsiteY6" fmla="*/ 310049 h 576461"/>
                  <a:gd name="connsiteX7" fmla="*/ 65677 w 624390"/>
                  <a:gd name="connsiteY7" fmla="*/ 332789 h 576461"/>
                  <a:gd name="connsiteX8" fmla="*/ 79336 w 624390"/>
                  <a:gd name="connsiteY8" fmla="*/ 366735 h 576461"/>
                  <a:gd name="connsiteX9" fmla="*/ 89078 w 624390"/>
                  <a:gd name="connsiteY9" fmla="*/ 387527 h 576461"/>
                  <a:gd name="connsiteX10" fmla="*/ 110634 w 624390"/>
                  <a:gd name="connsiteY10" fmla="*/ 421894 h 576461"/>
                  <a:gd name="connsiteX11" fmla="*/ 121732 w 624390"/>
                  <a:gd name="connsiteY11" fmla="*/ 438351 h 576461"/>
                  <a:gd name="connsiteX12" fmla="*/ 163198 w 624390"/>
                  <a:gd name="connsiteY12" fmla="*/ 483875 h 576461"/>
                  <a:gd name="connsiteX13" fmla="*/ 163199 w 624390"/>
                  <a:gd name="connsiteY13" fmla="*/ 483875 h 576461"/>
                  <a:gd name="connsiteX14" fmla="*/ 198426 w 624390"/>
                  <a:gd name="connsiteY14" fmla="*/ 510635 h 576461"/>
                  <a:gd name="connsiteX15" fmla="*/ 240400 w 624390"/>
                  <a:gd name="connsiteY15" fmla="*/ 528517 h 576461"/>
                  <a:gd name="connsiteX16" fmla="*/ 240401 w 624390"/>
                  <a:gd name="connsiteY16" fmla="*/ 528517 h 576461"/>
                  <a:gd name="connsiteX17" fmla="*/ 305397 w 624390"/>
                  <a:gd name="connsiteY17" fmla="*/ 541458 h 576461"/>
                  <a:gd name="connsiteX18" fmla="*/ 361430 w 624390"/>
                  <a:gd name="connsiteY18" fmla="*/ 542806 h 576461"/>
                  <a:gd name="connsiteX19" fmla="*/ 395728 w 624390"/>
                  <a:gd name="connsiteY19" fmla="*/ 540276 h 576461"/>
                  <a:gd name="connsiteX20" fmla="*/ 452594 w 624390"/>
                  <a:gd name="connsiteY20" fmla="*/ 523031 h 576461"/>
                  <a:gd name="connsiteX21" fmla="*/ 479678 w 624390"/>
                  <a:gd name="connsiteY21" fmla="*/ 512957 h 576461"/>
                  <a:gd name="connsiteX22" fmla="*/ 551629 w 624390"/>
                  <a:gd name="connsiteY22" fmla="*/ 460231 h 576461"/>
                  <a:gd name="connsiteX23" fmla="*/ 527627 w 624390"/>
                  <a:gd name="connsiteY23" fmla="*/ 445267 h 576461"/>
                  <a:gd name="connsiteX24" fmla="*/ 618805 w 624390"/>
                  <a:gd name="connsiteY24" fmla="*/ 417213 h 576461"/>
                  <a:gd name="connsiteX25" fmla="*/ 624390 w 624390"/>
                  <a:gd name="connsiteY25" fmla="*/ 505593 h 576461"/>
                  <a:gd name="connsiteX26" fmla="*/ 600387 w 624390"/>
                  <a:gd name="connsiteY26" fmla="*/ 490629 h 576461"/>
                  <a:gd name="connsiteX27" fmla="*/ 523807 w 624390"/>
                  <a:gd name="connsiteY27" fmla="*/ 546707 h 576461"/>
                  <a:gd name="connsiteX28" fmla="*/ 520412 w 624390"/>
                  <a:gd name="connsiteY28" fmla="*/ 547733 h 576461"/>
                  <a:gd name="connsiteX29" fmla="*/ 517923 w 624390"/>
                  <a:gd name="connsiteY29" fmla="*/ 549511 h 576461"/>
                  <a:gd name="connsiteX30" fmla="*/ 490242 w 624390"/>
                  <a:gd name="connsiteY30" fmla="*/ 556850 h 576461"/>
                  <a:gd name="connsiteX31" fmla="*/ 434161 w 624390"/>
                  <a:gd name="connsiteY31" fmla="*/ 573798 h 576461"/>
                  <a:gd name="connsiteX32" fmla="*/ 426951 w 624390"/>
                  <a:gd name="connsiteY32" fmla="*/ 573632 h 576461"/>
                  <a:gd name="connsiteX33" fmla="*/ 420737 w 624390"/>
                  <a:gd name="connsiteY33" fmla="*/ 575279 h 576461"/>
                  <a:gd name="connsiteX34" fmla="*/ 369310 w 624390"/>
                  <a:gd name="connsiteY34" fmla="*/ 575508 h 576461"/>
                  <a:gd name="connsiteX35" fmla="*/ 346042 w 624390"/>
                  <a:gd name="connsiteY35" fmla="*/ 571771 h 576461"/>
                  <a:gd name="connsiteX36" fmla="*/ 338473 w 624390"/>
                  <a:gd name="connsiteY36" fmla="*/ 571597 h 576461"/>
                  <a:gd name="connsiteX37" fmla="*/ 327338 w 624390"/>
                  <a:gd name="connsiteY37" fmla="*/ 568767 h 576461"/>
                  <a:gd name="connsiteX38" fmla="*/ 317430 w 624390"/>
                  <a:gd name="connsiteY38" fmla="*/ 567175 h 576461"/>
                  <a:gd name="connsiteX39" fmla="*/ 305435 w 624390"/>
                  <a:gd name="connsiteY39" fmla="*/ 563201 h 576461"/>
                  <a:gd name="connsiteX40" fmla="*/ 290556 w 624390"/>
                  <a:gd name="connsiteY40" fmla="*/ 559417 h 576461"/>
                  <a:gd name="connsiteX41" fmla="*/ 277450 w 624390"/>
                  <a:gd name="connsiteY41" fmla="*/ 553924 h 576461"/>
                  <a:gd name="connsiteX42" fmla="*/ 266169 w 624390"/>
                  <a:gd name="connsiteY42" fmla="*/ 550185 h 576461"/>
                  <a:gd name="connsiteX43" fmla="*/ 256289 w 624390"/>
                  <a:gd name="connsiteY43" fmla="*/ 545053 h 576461"/>
                  <a:gd name="connsiteX44" fmla="*/ 243762 w 624390"/>
                  <a:gd name="connsiteY44" fmla="*/ 539802 h 576461"/>
                  <a:gd name="connsiteX45" fmla="*/ 231207 w 624390"/>
                  <a:gd name="connsiteY45" fmla="*/ 532026 h 576461"/>
                  <a:gd name="connsiteX46" fmla="*/ 216602 w 624390"/>
                  <a:gd name="connsiteY46" fmla="*/ 524442 h 576461"/>
                  <a:gd name="connsiteX47" fmla="*/ 167843 w 624390"/>
                  <a:gd name="connsiteY47" fmla="*/ 494044 h 576461"/>
                  <a:gd name="connsiteX48" fmla="*/ 563 w 624390"/>
                  <a:gd name="connsiteY48" fmla="*/ 231925 h 576461"/>
                  <a:gd name="connsiteX49" fmla="*/ 222 w 624390"/>
                  <a:gd name="connsiteY49" fmla="*/ 207684 h 576461"/>
                  <a:gd name="connsiteX50" fmla="*/ 84 w 624390"/>
                  <a:gd name="connsiteY50" fmla="*/ 207684 h 576461"/>
                  <a:gd name="connsiteX51" fmla="*/ 84 w 624390"/>
                  <a:gd name="connsiteY51" fmla="*/ 197824 h 576461"/>
                  <a:gd name="connsiteX52" fmla="*/ 0 w 624390"/>
                  <a:gd name="connsiteY52" fmla="*/ 191815 h 576461"/>
                  <a:gd name="connsiteX53" fmla="*/ 84 w 624390"/>
                  <a:gd name="connsiteY53" fmla="*/ 191815 h 5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24390" h="576461">
                    <a:moveTo>
                      <a:pt x="84" y="0"/>
                    </a:moveTo>
                    <a:lnTo>
                      <a:pt x="50032" y="0"/>
                    </a:lnTo>
                    <a:lnTo>
                      <a:pt x="50032" y="191815"/>
                    </a:lnTo>
                    <a:lnTo>
                      <a:pt x="51205" y="191815"/>
                    </a:lnTo>
                    <a:lnTo>
                      <a:pt x="50440" y="194368"/>
                    </a:lnTo>
                    <a:lnTo>
                      <a:pt x="53803" y="284202"/>
                    </a:lnTo>
                    <a:lnTo>
                      <a:pt x="59097" y="310049"/>
                    </a:lnTo>
                    <a:lnTo>
                      <a:pt x="65677" y="332789"/>
                    </a:lnTo>
                    <a:lnTo>
                      <a:pt x="79336" y="366735"/>
                    </a:lnTo>
                    <a:lnTo>
                      <a:pt x="89078" y="387527"/>
                    </a:lnTo>
                    <a:lnTo>
                      <a:pt x="110634" y="421894"/>
                    </a:lnTo>
                    <a:lnTo>
                      <a:pt x="121732" y="438351"/>
                    </a:lnTo>
                    <a:lnTo>
                      <a:pt x="163198" y="483875"/>
                    </a:lnTo>
                    <a:lnTo>
                      <a:pt x="163199" y="483875"/>
                    </a:lnTo>
                    <a:lnTo>
                      <a:pt x="198426" y="510635"/>
                    </a:lnTo>
                    <a:lnTo>
                      <a:pt x="240400" y="528517"/>
                    </a:lnTo>
                    <a:lnTo>
                      <a:pt x="240401" y="528517"/>
                    </a:lnTo>
                    <a:lnTo>
                      <a:pt x="305397" y="541458"/>
                    </a:lnTo>
                    <a:lnTo>
                      <a:pt x="361430" y="542806"/>
                    </a:lnTo>
                    <a:lnTo>
                      <a:pt x="395728" y="540276"/>
                    </a:lnTo>
                    <a:lnTo>
                      <a:pt x="452594" y="523031"/>
                    </a:lnTo>
                    <a:lnTo>
                      <a:pt x="479678" y="512957"/>
                    </a:lnTo>
                    <a:lnTo>
                      <a:pt x="551629" y="460231"/>
                    </a:lnTo>
                    <a:lnTo>
                      <a:pt x="527627" y="445267"/>
                    </a:lnTo>
                    <a:lnTo>
                      <a:pt x="618805" y="417213"/>
                    </a:lnTo>
                    <a:lnTo>
                      <a:pt x="624390" y="505593"/>
                    </a:lnTo>
                    <a:lnTo>
                      <a:pt x="600387" y="490629"/>
                    </a:lnTo>
                    <a:cubicBezTo>
                      <a:pt x="577818" y="514119"/>
                      <a:pt x="551901" y="532829"/>
                      <a:pt x="523807" y="546707"/>
                    </a:cubicBezTo>
                    <a:lnTo>
                      <a:pt x="520412" y="547733"/>
                    </a:lnTo>
                    <a:lnTo>
                      <a:pt x="517923" y="549511"/>
                    </a:lnTo>
                    <a:lnTo>
                      <a:pt x="490242" y="556850"/>
                    </a:lnTo>
                    <a:lnTo>
                      <a:pt x="434161" y="573798"/>
                    </a:lnTo>
                    <a:lnTo>
                      <a:pt x="426951" y="573632"/>
                    </a:lnTo>
                    <a:lnTo>
                      <a:pt x="420737" y="575279"/>
                    </a:lnTo>
                    <a:cubicBezTo>
                      <a:pt x="403790" y="576772"/>
                      <a:pt x="386588" y="576854"/>
                      <a:pt x="369310" y="575508"/>
                    </a:cubicBezTo>
                    <a:lnTo>
                      <a:pt x="346042" y="571771"/>
                    </a:lnTo>
                    <a:lnTo>
                      <a:pt x="338473" y="571597"/>
                    </a:lnTo>
                    <a:lnTo>
                      <a:pt x="327338" y="568767"/>
                    </a:lnTo>
                    <a:lnTo>
                      <a:pt x="317430" y="567175"/>
                    </a:lnTo>
                    <a:lnTo>
                      <a:pt x="305435" y="563201"/>
                    </a:lnTo>
                    <a:lnTo>
                      <a:pt x="290556" y="559417"/>
                    </a:lnTo>
                    <a:lnTo>
                      <a:pt x="277450" y="553924"/>
                    </a:lnTo>
                    <a:lnTo>
                      <a:pt x="266169" y="550185"/>
                    </a:lnTo>
                    <a:lnTo>
                      <a:pt x="256289" y="545053"/>
                    </a:lnTo>
                    <a:lnTo>
                      <a:pt x="243762" y="539802"/>
                    </a:lnTo>
                    <a:lnTo>
                      <a:pt x="231207" y="532026"/>
                    </a:lnTo>
                    <a:lnTo>
                      <a:pt x="216602" y="524442"/>
                    </a:lnTo>
                    <a:lnTo>
                      <a:pt x="167843" y="494044"/>
                    </a:lnTo>
                    <a:cubicBezTo>
                      <a:pt x="71268" y="433835"/>
                      <a:pt x="11794" y="334150"/>
                      <a:pt x="563" y="231925"/>
                    </a:cubicBezTo>
                    <a:lnTo>
                      <a:pt x="222" y="207684"/>
                    </a:lnTo>
                    <a:lnTo>
                      <a:pt x="84" y="207684"/>
                    </a:lnTo>
                    <a:lnTo>
                      <a:pt x="84" y="197824"/>
                    </a:lnTo>
                    <a:lnTo>
                      <a:pt x="0" y="191815"/>
                    </a:lnTo>
                    <a:lnTo>
                      <a:pt x="84" y="191815"/>
                    </a:lnTo>
                    <a:close/>
                  </a:path>
                </a:pathLst>
              </a:custGeom>
              <a:solidFill>
                <a:srgbClr val="9A403D"/>
              </a:solidFill>
              <a:ln>
                <a:solidFill>
                  <a:srgbClr val="8946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16CBED12-F311-4A9F-B147-7B998DC9493D}"/>
                  </a:ext>
                </a:extLst>
              </p:cNvPr>
              <p:cNvSpPr/>
              <p:nvPr/>
            </p:nvSpPr>
            <p:spPr>
              <a:xfrm>
                <a:off x="6789154" y="3161393"/>
                <a:ext cx="350421" cy="662681"/>
              </a:xfrm>
              <a:custGeom>
                <a:avLst/>
                <a:gdLst>
                  <a:gd name="connsiteX0" fmla="*/ 837 w 350421"/>
                  <a:gd name="connsiteY0" fmla="*/ 0 h 662681"/>
                  <a:gd name="connsiteX1" fmla="*/ 36837 w 350421"/>
                  <a:gd name="connsiteY1" fmla="*/ 0 h 662681"/>
                  <a:gd name="connsiteX2" fmla="*/ 36837 w 350421"/>
                  <a:gd name="connsiteY2" fmla="*/ 468328 h 662681"/>
                  <a:gd name="connsiteX3" fmla="*/ 40991 w 350421"/>
                  <a:gd name="connsiteY3" fmla="*/ 468328 h 662681"/>
                  <a:gd name="connsiteX4" fmla="*/ 38349 w 350421"/>
                  <a:gd name="connsiteY4" fmla="*/ 486354 h 662681"/>
                  <a:gd name="connsiteX5" fmla="*/ 41337 w 350421"/>
                  <a:gd name="connsiteY5" fmla="*/ 512316 h 662681"/>
                  <a:gd name="connsiteX6" fmla="*/ 51189 w 350421"/>
                  <a:gd name="connsiteY6" fmla="*/ 553040 h 662681"/>
                  <a:gd name="connsiteX7" fmla="*/ 72966 w 350421"/>
                  <a:gd name="connsiteY7" fmla="*/ 596182 h 662681"/>
                  <a:gd name="connsiteX8" fmla="*/ 82588 w 350421"/>
                  <a:gd name="connsiteY8" fmla="*/ 606227 h 662681"/>
                  <a:gd name="connsiteX9" fmla="*/ 131441 w 350421"/>
                  <a:gd name="connsiteY9" fmla="*/ 625986 h 662681"/>
                  <a:gd name="connsiteX10" fmla="*/ 180693 w 350421"/>
                  <a:gd name="connsiteY10" fmla="*/ 629527 h 662681"/>
                  <a:gd name="connsiteX11" fmla="*/ 195322 w 350421"/>
                  <a:gd name="connsiteY11" fmla="*/ 627859 h 662681"/>
                  <a:gd name="connsiteX12" fmla="*/ 222500 w 350421"/>
                  <a:gd name="connsiteY12" fmla="*/ 621728 h 662681"/>
                  <a:gd name="connsiteX13" fmla="*/ 292693 w 350421"/>
                  <a:gd name="connsiteY13" fmla="*/ 589064 h 662681"/>
                  <a:gd name="connsiteX14" fmla="*/ 273450 w 350421"/>
                  <a:gd name="connsiteY14" fmla="*/ 572962 h 662681"/>
                  <a:gd name="connsiteX15" fmla="*/ 348599 w 350421"/>
                  <a:gd name="connsiteY15" fmla="*/ 570411 h 662681"/>
                  <a:gd name="connsiteX16" fmla="*/ 350421 w 350421"/>
                  <a:gd name="connsiteY16" fmla="*/ 637371 h 662681"/>
                  <a:gd name="connsiteX17" fmla="*/ 331179 w 350421"/>
                  <a:gd name="connsiteY17" fmla="*/ 621269 h 662681"/>
                  <a:gd name="connsiteX18" fmla="*/ 283199 w 350421"/>
                  <a:gd name="connsiteY18" fmla="*/ 648359 h 662681"/>
                  <a:gd name="connsiteX19" fmla="*/ 277273 w 350421"/>
                  <a:gd name="connsiteY19" fmla="*/ 649880 h 662681"/>
                  <a:gd name="connsiteX20" fmla="*/ 273100 w 350421"/>
                  <a:gd name="connsiteY20" fmla="*/ 652094 h 662681"/>
                  <a:gd name="connsiteX21" fmla="*/ 259569 w 350421"/>
                  <a:gd name="connsiteY21" fmla="*/ 654423 h 662681"/>
                  <a:gd name="connsiteX22" fmla="*/ 232486 w 350421"/>
                  <a:gd name="connsiteY22" fmla="*/ 661374 h 662681"/>
                  <a:gd name="connsiteX23" fmla="*/ 220404 w 350421"/>
                  <a:gd name="connsiteY23" fmla="*/ 661163 h 662681"/>
                  <a:gd name="connsiteX24" fmla="*/ 211585 w 350421"/>
                  <a:gd name="connsiteY24" fmla="*/ 662681 h 662681"/>
                  <a:gd name="connsiteX25" fmla="*/ 200022 w 350421"/>
                  <a:gd name="connsiteY25" fmla="*/ 660809 h 662681"/>
                  <a:gd name="connsiteX26" fmla="*/ 181915 w 350421"/>
                  <a:gd name="connsiteY26" fmla="*/ 660493 h 662681"/>
                  <a:gd name="connsiteX27" fmla="*/ 163861 w 350421"/>
                  <a:gd name="connsiteY27" fmla="*/ 654954 h 662681"/>
                  <a:gd name="connsiteX28" fmla="*/ 151732 w 350421"/>
                  <a:gd name="connsiteY28" fmla="*/ 652990 h 662681"/>
                  <a:gd name="connsiteX29" fmla="*/ 144926 w 350421"/>
                  <a:gd name="connsiteY29" fmla="*/ 649144 h 662681"/>
                  <a:gd name="connsiteX30" fmla="*/ 134359 w 350421"/>
                  <a:gd name="connsiteY30" fmla="*/ 645900 h 662681"/>
                  <a:gd name="connsiteX31" fmla="*/ 119830 w 350421"/>
                  <a:gd name="connsiteY31" fmla="*/ 634960 h 662681"/>
                  <a:gd name="connsiteX32" fmla="*/ 98641 w 350421"/>
                  <a:gd name="connsiteY32" fmla="*/ 622985 h 662681"/>
                  <a:gd name="connsiteX33" fmla="*/ 60155 w 350421"/>
                  <a:gd name="connsiteY33" fmla="*/ 590779 h 662681"/>
                  <a:gd name="connsiteX34" fmla="*/ 15636 w 350421"/>
                  <a:gd name="connsiteY34" fmla="*/ 532956 h 662681"/>
                  <a:gd name="connsiteX35" fmla="*/ 2422 w 350421"/>
                  <a:gd name="connsiteY35" fmla="*/ 478338 h 662681"/>
                  <a:gd name="connsiteX36" fmla="*/ 837 w 350421"/>
                  <a:gd name="connsiteY36" fmla="*/ 478338 h 662681"/>
                  <a:gd name="connsiteX37" fmla="*/ 837 w 350421"/>
                  <a:gd name="connsiteY37" fmla="*/ 471787 h 662681"/>
                  <a:gd name="connsiteX38" fmla="*/ 0 w 350421"/>
                  <a:gd name="connsiteY38" fmla="*/ 468328 h 662681"/>
                  <a:gd name="connsiteX39" fmla="*/ 837 w 350421"/>
                  <a:gd name="connsiteY39" fmla="*/ 468328 h 66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421" h="662681">
                    <a:moveTo>
                      <a:pt x="837" y="0"/>
                    </a:moveTo>
                    <a:lnTo>
                      <a:pt x="36837" y="0"/>
                    </a:lnTo>
                    <a:lnTo>
                      <a:pt x="36837" y="468328"/>
                    </a:lnTo>
                    <a:lnTo>
                      <a:pt x="40991" y="468328"/>
                    </a:lnTo>
                    <a:lnTo>
                      <a:pt x="38349" y="486354"/>
                    </a:lnTo>
                    <a:lnTo>
                      <a:pt x="41337" y="512316"/>
                    </a:lnTo>
                    <a:lnTo>
                      <a:pt x="51189" y="553040"/>
                    </a:lnTo>
                    <a:lnTo>
                      <a:pt x="72966" y="596182"/>
                    </a:lnTo>
                    <a:lnTo>
                      <a:pt x="82588" y="606227"/>
                    </a:lnTo>
                    <a:lnTo>
                      <a:pt x="131441" y="625986"/>
                    </a:lnTo>
                    <a:lnTo>
                      <a:pt x="180693" y="629527"/>
                    </a:lnTo>
                    <a:lnTo>
                      <a:pt x="195322" y="627859"/>
                    </a:lnTo>
                    <a:lnTo>
                      <a:pt x="222500" y="621728"/>
                    </a:lnTo>
                    <a:lnTo>
                      <a:pt x="292693" y="589064"/>
                    </a:lnTo>
                    <a:lnTo>
                      <a:pt x="273450" y="572962"/>
                    </a:lnTo>
                    <a:lnTo>
                      <a:pt x="348599" y="570411"/>
                    </a:lnTo>
                    <a:lnTo>
                      <a:pt x="350421" y="637371"/>
                    </a:lnTo>
                    <a:lnTo>
                      <a:pt x="331179" y="621269"/>
                    </a:lnTo>
                    <a:cubicBezTo>
                      <a:pt x="315961" y="632665"/>
                      <a:pt x="299807" y="641685"/>
                      <a:pt x="283199" y="648359"/>
                    </a:cubicBezTo>
                    <a:lnTo>
                      <a:pt x="277273" y="649880"/>
                    </a:lnTo>
                    <a:lnTo>
                      <a:pt x="273100" y="652094"/>
                    </a:lnTo>
                    <a:lnTo>
                      <a:pt x="259569" y="654423"/>
                    </a:lnTo>
                    <a:lnTo>
                      <a:pt x="232486" y="661374"/>
                    </a:lnTo>
                    <a:lnTo>
                      <a:pt x="220404" y="661163"/>
                    </a:lnTo>
                    <a:lnTo>
                      <a:pt x="211585" y="662681"/>
                    </a:lnTo>
                    <a:lnTo>
                      <a:pt x="200022" y="660809"/>
                    </a:lnTo>
                    <a:lnTo>
                      <a:pt x="181915" y="660493"/>
                    </a:lnTo>
                    <a:lnTo>
                      <a:pt x="163861" y="654954"/>
                    </a:lnTo>
                    <a:lnTo>
                      <a:pt x="151732" y="652990"/>
                    </a:lnTo>
                    <a:lnTo>
                      <a:pt x="144926" y="649144"/>
                    </a:lnTo>
                    <a:lnTo>
                      <a:pt x="134359" y="645900"/>
                    </a:lnTo>
                    <a:lnTo>
                      <a:pt x="119830" y="634960"/>
                    </a:lnTo>
                    <a:lnTo>
                      <a:pt x="98641" y="622985"/>
                    </a:lnTo>
                    <a:lnTo>
                      <a:pt x="60155" y="590779"/>
                    </a:lnTo>
                    <a:cubicBezTo>
                      <a:pt x="40772" y="574560"/>
                      <a:pt x="25912" y="554800"/>
                      <a:pt x="15636" y="532956"/>
                    </a:cubicBezTo>
                    <a:lnTo>
                      <a:pt x="2422" y="478338"/>
                    </a:lnTo>
                    <a:lnTo>
                      <a:pt x="837" y="478338"/>
                    </a:lnTo>
                    <a:lnTo>
                      <a:pt x="837" y="471787"/>
                    </a:lnTo>
                    <a:lnTo>
                      <a:pt x="0" y="468328"/>
                    </a:lnTo>
                    <a:lnTo>
                      <a:pt x="837" y="468328"/>
                    </a:lnTo>
                    <a:close/>
                  </a:path>
                </a:pathLst>
              </a:custGeom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C8D2DFB5-CAEC-482B-AEF1-FC1E47798346}"/>
                  </a:ext>
                </a:extLst>
              </p:cNvPr>
              <p:cNvSpPr/>
              <p:nvPr/>
            </p:nvSpPr>
            <p:spPr>
              <a:xfrm>
                <a:off x="6604714" y="32810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US" altLang="zh-CN" sz="1200" b="1"/>
                  <a:t>+</a:t>
                </a:r>
                <a:endParaRPr lang="zh-CN" altLang="en-US" sz="1200" b="1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8E0EAA2-A984-40A1-AA51-06D0CB873A35}"/>
                  </a:ext>
                </a:extLst>
              </p:cNvPr>
              <p:cNvSpPr/>
              <p:nvPr/>
            </p:nvSpPr>
            <p:spPr>
              <a:xfrm>
                <a:off x="6754037" y="30548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US" altLang="zh-CN" sz="1200" b="1"/>
                  <a:t>+</a:t>
                </a:r>
                <a:endParaRPr lang="zh-CN" altLang="en-US" sz="1200" b="1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F770EF8C-4977-4321-98D2-FD5623FAC06A}"/>
                  </a:ext>
                </a:extLst>
              </p:cNvPr>
              <p:cNvSpPr/>
              <p:nvPr/>
            </p:nvSpPr>
            <p:spPr>
              <a:xfrm>
                <a:off x="6601770" y="305076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US" altLang="zh-CN" sz="1200" b="1"/>
                  <a:t>+</a:t>
                </a:r>
                <a:endParaRPr lang="zh-CN" altLang="en-US" sz="1200" b="1"/>
              </a:p>
            </p:txBody>
          </p:sp>
          <p:sp>
            <p:nvSpPr>
              <p:cNvPr id="64" name="箭头: 下 63">
                <a:extLst>
                  <a:ext uri="{FF2B5EF4-FFF2-40B4-BE49-F238E27FC236}">
                    <a16:creationId xmlns:a16="http://schemas.microsoft.com/office/drawing/2014/main" id="{7779CE19-EFE6-424A-83E2-B5F0BC2A9DA4}"/>
                  </a:ext>
                </a:extLst>
              </p:cNvPr>
              <p:cNvSpPr/>
              <p:nvPr/>
            </p:nvSpPr>
            <p:spPr>
              <a:xfrm>
                <a:off x="6616992" y="3167038"/>
                <a:ext cx="80712" cy="107950"/>
              </a:xfrm>
              <a:prstGeom prst="downArrow">
                <a:avLst/>
              </a:prstGeom>
              <a:solidFill>
                <a:srgbClr val="9A403D"/>
              </a:solidFill>
              <a:ln>
                <a:solidFill>
                  <a:srgbClr val="8946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箭头: 上弧形 64">
                <a:extLst>
                  <a:ext uri="{FF2B5EF4-FFF2-40B4-BE49-F238E27FC236}">
                    <a16:creationId xmlns:a16="http://schemas.microsoft.com/office/drawing/2014/main" id="{8DBD7DD3-DAA0-43B0-93E8-71F926B2763D}"/>
                  </a:ext>
                </a:extLst>
              </p:cNvPr>
              <p:cNvSpPr/>
              <p:nvPr/>
            </p:nvSpPr>
            <p:spPr>
              <a:xfrm rot="19481548" flipH="1">
                <a:off x="7183262" y="1886849"/>
                <a:ext cx="466108" cy="182530"/>
              </a:xfrm>
              <a:prstGeom prst="curvedDownArrow">
                <a:avLst>
                  <a:gd name="adj1" fmla="val 25000"/>
                  <a:gd name="adj2" fmla="val 62639"/>
                  <a:gd name="adj3" fmla="val 25000"/>
                </a:avLst>
              </a:prstGeom>
              <a:solidFill>
                <a:srgbClr val="F59647"/>
              </a:solidFill>
              <a:ln>
                <a:solidFill>
                  <a:srgbClr val="C57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5D836E4-B20B-4FC1-AE50-E427613B020C}"/>
                  </a:ext>
                </a:extLst>
              </p:cNvPr>
              <p:cNvSpPr/>
              <p:nvPr/>
            </p:nvSpPr>
            <p:spPr>
              <a:xfrm>
                <a:off x="7591009" y="1965414"/>
                <a:ext cx="108000" cy="108000"/>
              </a:xfrm>
              <a:prstGeom prst="ellipse">
                <a:avLst/>
              </a:prstGeom>
              <a:solidFill>
                <a:srgbClr val="F59647"/>
              </a:solidFill>
              <a:ln>
                <a:solidFill>
                  <a:srgbClr val="C57C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36000" rtlCol="0" anchor="ctr" anchorCtr="1"/>
              <a:lstStyle/>
              <a:p>
                <a:pPr algn="ctr"/>
                <a:r>
                  <a:rPr lang="en-US" altLang="zh-CN" sz="1200" b="1"/>
                  <a:t>-</a:t>
                </a:r>
                <a:endParaRPr lang="zh-CN" altLang="en-US" sz="1200" b="1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94A313-99C8-4AD4-BAD1-41A9B387A670}"/>
                  </a:ext>
                </a:extLst>
              </p:cNvPr>
              <p:cNvSpPr txBox="1"/>
              <p:nvPr/>
            </p:nvSpPr>
            <p:spPr>
              <a:xfrm>
                <a:off x="7940474" y="2226756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Al</a:t>
                </a:r>
                <a:endParaRPr lang="zh-CN" altLang="en-US" sz="1600" b="1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8695E34-9FB0-47F7-B170-16D3E148D7C9}"/>
                  </a:ext>
                </a:extLst>
              </p:cNvPr>
              <p:cNvSpPr txBox="1"/>
              <p:nvPr/>
            </p:nvSpPr>
            <p:spPr>
              <a:xfrm>
                <a:off x="5597916" y="2483943"/>
                <a:ext cx="5132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ITO</a:t>
                </a:r>
                <a:endParaRPr lang="zh-CN" altLang="en-US" sz="1600" b="1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2DC03E4-1887-4B30-BA9F-5EAE6C73764A}"/>
                  </a:ext>
                </a:extLst>
              </p:cNvPr>
              <p:cNvSpPr txBox="1"/>
              <p:nvPr/>
            </p:nvSpPr>
            <p:spPr>
              <a:xfrm>
                <a:off x="5636922" y="2756626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4.7</a:t>
                </a:r>
                <a:endParaRPr lang="zh-CN" altLang="en-US" sz="1400" b="1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F918F88-53A2-4443-A074-3621D316BA07}"/>
                  </a:ext>
                </a:extLst>
              </p:cNvPr>
              <p:cNvSpPr txBox="1"/>
              <p:nvPr/>
            </p:nvSpPr>
            <p:spPr>
              <a:xfrm>
                <a:off x="6073500" y="1150543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2.4</a:t>
                </a:r>
                <a:endParaRPr lang="zh-CN" altLang="en-US" sz="1400" b="1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4BB9EDF-F3EE-46D0-B32D-659E9BF3F004}"/>
                  </a:ext>
                </a:extLst>
              </p:cNvPr>
              <p:cNvSpPr txBox="1"/>
              <p:nvPr/>
            </p:nvSpPr>
            <p:spPr>
              <a:xfrm>
                <a:off x="6069330" y="2681517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5.0</a:t>
                </a:r>
                <a:endParaRPr lang="zh-CN" altLang="en-US" sz="1400" b="1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83A9D7-E92F-40AA-9100-6EE69B558592}"/>
                  </a:ext>
                </a:extLst>
              </p:cNvPr>
              <p:cNvSpPr txBox="1"/>
              <p:nvPr/>
            </p:nvSpPr>
            <p:spPr>
              <a:xfrm>
                <a:off x="6184133" y="3004877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5.4</a:t>
                </a:r>
                <a:endParaRPr lang="zh-CN" altLang="en-US" sz="1400" b="1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9772F0D-1B7F-4E0B-AA53-B4188BA1D71F}"/>
                  </a:ext>
                </a:extLst>
              </p:cNvPr>
              <p:cNvSpPr txBox="1"/>
              <p:nvPr/>
            </p:nvSpPr>
            <p:spPr>
              <a:xfrm>
                <a:off x="6184242" y="3240823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5.8</a:t>
                </a:r>
                <a:endParaRPr lang="zh-CN" altLang="en-US" sz="1400" b="1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6D8F6B-08C4-4AD9-91B9-20E1A35C3B07}"/>
                  </a:ext>
                </a:extLst>
              </p:cNvPr>
              <p:cNvSpPr txBox="1"/>
              <p:nvPr/>
            </p:nvSpPr>
            <p:spPr>
              <a:xfrm>
                <a:off x="6967972" y="3452921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6.44</a:t>
                </a:r>
                <a:endParaRPr lang="zh-CN" altLang="en-US" sz="1400" b="1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67A0C5C-7C6A-4423-9F33-CCAD1725D6E0}"/>
                  </a:ext>
                </a:extLst>
              </p:cNvPr>
              <p:cNvSpPr txBox="1"/>
              <p:nvPr/>
            </p:nvSpPr>
            <p:spPr>
              <a:xfrm>
                <a:off x="6961482" y="2135368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3.79</a:t>
                </a:r>
                <a:endParaRPr lang="zh-CN" altLang="en-US" sz="1400" b="1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25A3998-D80C-4FDC-BE7D-35D536974B2B}"/>
                  </a:ext>
                </a:extLst>
              </p:cNvPr>
              <p:cNvSpPr txBox="1"/>
              <p:nvPr/>
            </p:nvSpPr>
            <p:spPr>
              <a:xfrm>
                <a:off x="7435838" y="2040861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3.71</a:t>
                </a:r>
                <a:endParaRPr lang="zh-CN" altLang="en-US" sz="1400" b="1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5065953-C4CA-47E2-BE42-74982CA05B84}"/>
                  </a:ext>
                </a:extLst>
              </p:cNvPr>
              <p:cNvSpPr txBox="1"/>
              <p:nvPr/>
            </p:nvSpPr>
            <p:spPr>
              <a:xfrm>
                <a:off x="7431140" y="3988744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7.47</a:t>
                </a:r>
                <a:endParaRPr lang="zh-CN" altLang="en-US" sz="1400" b="1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F58F311-86D8-4C4C-9E49-699FEDE8DE3C}"/>
                  </a:ext>
                </a:extLst>
              </p:cNvPr>
              <p:cNvSpPr txBox="1"/>
              <p:nvPr/>
            </p:nvSpPr>
            <p:spPr>
              <a:xfrm>
                <a:off x="7910193" y="2458894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4.2</a:t>
                </a:r>
                <a:endParaRPr lang="zh-CN" altLang="en-US" sz="1400" b="1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A2F3C0-B5A8-49A1-A30B-7578F48F4E1A}"/>
                </a:ext>
              </a:extLst>
            </p:cNvPr>
            <p:cNvSpPr txBox="1"/>
            <p:nvPr/>
          </p:nvSpPr>
          <p:spPr>
            <a:xfrm rot="16200000">
              <a:off x="1288792" y="3123902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Energy (eV)</a:t>
              </a:r>
              <a:endParaRPr lang="zh-CN" altLang="en-US" b="1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E4A86B7-C216-413F-9356-9B9A4D645068}"/>
                </a:ext>
              </a:extLst>
            </p:cNvPr>
            <p:cNvSpPr txBox="1"/>
            <p:nvPr/>
          </p:nvSpPr>
          <p:spPr>
            <a:xfrm>
              <a:off x="3294027" y="379173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1097F9-E472-46C4-96A7-2EEEC0FDD585}"/>
                </a:ext>
              </a:extLst>
            </p:cNvPr>
            <p:cNvSpPr txBox="1"/>
            <p:nvPr/>
          </p:nvSpPr>
          <p:spPr>
            <a:xfrm>
              <a:off x="3243288" y="4172163"/>
              <a:ext cx="3593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7F25D86-0B63-4D1C-A980-B2C37AEC5D42}"/>
                </a:ext>
              </a:extLst>
            </p:cNvPr>
            <p:cNvSpPr txBox="1"/>
            <p:nvPr/>
          </p:nvSpPr>
          <p:spPr>
            <a:xfrm>
              <a:off x="3948172" y="2237409"/>
              <a:ext cx="3593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35E2333-0D6A-4143-8304-EF035ED61D3C}"/>
              </a:ext>
            </a:extLst>
          </p:cNvPr>
          <p:cNvGrpSpPr/>
          <p:nvPr/>
        </p:nvGrpSpPr>
        <p:grpSpPr>
          <a:xfrm>
            <a:off x="6577454" y="1559477"/>
            <a:ext cx="4432933" cy="2908345"/>
            <a:chOff x="1624967" y="1713974"/>
            <a:chExt cx="4432933" cy="2908345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FE49F3E-C93B-4FA0-AB13-40569C2772D0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3872216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9B27058-BFC8-464B-8DF5-DA4386403374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3467100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9C70962-450E-4987-8152-19D5399B297D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3055337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DE7F4F0-6F35-456D-828D-70858D4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2652777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1426E08-42BD-4675-BE86-CA58D9364E80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2243441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6FF64D7-38F7-4FE9-A30C-CF0D524D432E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1843391"/>
              <a:ext cx="3780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69A75CD-CCF2-4FC8-99B2-E9E389CF2585}"/>
                </a:ext>
              </a:extLst>
            </p:cNvPr>
            <p:cNvSpPr/>
            <p:nvPr/>
          </p:nvSpPr>
          <p:spPr>
            <a:xfrm>
              <a:off x="2838134" y="2838449"/>
              <a:ext cx="432000" cy="1440000"/>
            </a:xfrm>
            <a:prstGeom prst="rect">
              <a:avLst/>
            </a:prstGeom>
            <a:solidFill>
              <a:srgbClr val="037C0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1736020-7E80-423E-A7A8-CCA8CB5766E8}"/>
                </a:ext>
              </a:extLst>
            </p:cNvPr>
            <p:cNvSpPr/>
            <p:nvPr/>
          </p:nvSpPr>
          <p:spPr>
            <a:xfrm>
              <a:off x="3371540" y="2834626"/>
              <a:ext cx="432000" cy="1440000"/>
            </a:xfrm>
            <a:prstGeom prst="rect">
              <a:avLst/>
            </a:prstGeom>
            <a:pattFill prst="dkHorz">
              <a:fgClr>
                <a:schemeClr val="accent6">
                  <a:lumMod val="60000"/>
                  <a:lumOff val="40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E3EFF6E-F713-423A-93E7-9202EB02290A}"/>
                </a:ext>
              </a:extLst>
            </p:cNvPr>
            <p:cNvSpPr/>
            <p:nvPr/>
          </p:nvSpPr>
          <p:spPr>
            <a:xfrm>
              <a:off x="3879327" y="2896650"/>
              <a:ext cx="432000" cy="1383713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34BD75-CBDC-4CA8-81EC-A4349BB19CF6}"/>
                </a:ext>
              </a:extLst>
            </p:cNvPr>
            <p:cNvSpPr/>
            <p:nvPr/>
          </p:nvSpPr>
          <p:spPr>
            <a:xfrm>
              <a:off x="4405971" y="2541798"/>
              <a:ext cx="432000" cy="1247775"/>
            </a:xfrm>
            <a:prstGeom prst="rect">
              <a:avLst/>
            </a:prstGeom>
            <a:solidFill>
              <a:srgbClr val="9A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39BD2F4-406B-481B-8858-450FB796A6FF}"/>
                </a:ext>
              </a:extLst>
            </p:cNvPr>
            <p:cNvSpPr/>
            <p:nvPr/>
          </p:nvSpPr>
          <p:spPr>
            <a:xfrm>
              <a:off x="4924916" y="2078425"/>
              <a:ext cx="432000" cy="1552575"/>
            </a:xfrm>
            <a:prstGeom prst="rect">
              <a:avLst/>
            </a:prstGeom>
            <a:solidFill>
              <a:srgbClr val="FE64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箭头: 上弧形 91">
              <a:extLst>
                <a:ext uri="{FF2B5EF4-FFF2-40B4-BE49-F238E27FC236}">
                  <a16:creationId xmlns:a16="http://schemas.microsoft.com/office/drawing/2014/main" id="{DE0EA68E-9CC4-4C1D-8B0B-94A2D9F8CDEB}"/>
                </a:ext>
              </a:extLst>
            </p:cNvPr>
            <p:cNvSpPr/>
            <p:nvPr/>
          </p:nvSpPr>
          <p:spPr>
            <a:xfrm rot="20556479" flipH="1">
              <a:off x="2488592" y="2544060"/>
              <a:ext cx="548164" cy="217434"/>
            </a:xfrm>
            <a:prstGeom prst="curvedDownArrow">
              <a:avLst/>
            </a:prstGeom>
            <a:solidFill>
              <a:srgbClr val="0200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箭头: 上弧形 92">
              <a:extLst>
                <a:ext uri="{FF2B5EF4-FFF2-40B4-BE49-F238E27FC236}">
                  <a16:creationId xmlns:a16="http://schemas.microsoft.com/office/drawing/2014/main" id="{B37D6785-D452-4D80-BD34-9F0A5FD3114A}"/>
                </a:ext>
              </a:extLst>
            </p:cNvPr>
            <p:cNvSpPr/>
            <p:nvPr/>
          </p:nvSpPr>
          <p:spPr>
            <a:xfrm rot="20556479" flipH="1">
              <a:off x="4074679" y="2239793"/>
              <a:ext cx="548164" cy="217434"/>
            </a:xfrm>
            <a:prstGeom prst="curvedDownArrow">
              <a:avLst/>
            </a:prstGeom>
            <a:solidFill>
              <a:srgbClr val="0200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箭头: 上弧形 93">
              <a:extLst>
                <a:ext uri="{FF2B5EF4-FFF2-40B4-BE49-F238E27FC236}">
                  <a16:creationId xmlns:a16="http://schemas.microsoft.com/office/drawing/2014/main" id="{B7341022-4439-4C54-B6C2-6C883FF249DC}"/>
                </a:ext>
              </a:extLst>
            </p:cNvPr>
            <p:cNvSpPr/>
            <p:nvPr/>
          </p:nvSpPr>
          <p:spPr>
            <a:xfrm rot="20556479" flipV="1">
              <a:off x="4765604" y="3844060"/>
              <a:ext cx="548164" cy="217434"/>
            </a:xfrm>
            <a:prstGeom prst="curvedDownArrow">
              <a:avLst/>
            </a:prstGeom>
            <a:solidFill>
              <a:srgbClr val="CD082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箭头: 上弧形 94">
              <a:extLst>
                <a:ext uri="{FF2B5EF4-FFF2-40B4-BE49-F238E27FC236}">
                  <a16:creationId xmlns:a16="http://schemas.microsoft.com/office/drawing/2014/main" id="{8C570421-99FF-4964-B3BE-1DFADAB2CB5B}"/>
                </a:ext>
              </a:extLst>
            </p:cNvPr>
            <p:cNvSpPr/>
            <p:nvPr/>
          </p:nvSpPr>
          <p:spPr>
            <a:xfrm rot="20556479" flipV="1">
              <a:off x="5356044" y="3638047"/>
              <a:ext cx="548164" cy="217434"/>
            </a:xfrm>
            <a:prstGeom prst="curvedDownArrow">
              <a:avLst/>
            </a:prstGeom>
            <a:solidFill>
              <a:srgbClr val="CD082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77C5593D-53BC-4642-8549-CF23C35FC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67384" y="4278450"/>
              <a:ext cx="38905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542380-6849-4795-9852-4A855347CF3F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00" y="1830148"/>
              <a:ext cx="0" cy="2450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032E108-D469-4973-8A80-47B8059B021D}"/>
                </a:ext>
              </a:extLst>
            </p:cNvPr>
            <p:cNvGrpSpPr/>
            <p:nvPr/>
          </p:nvGrpSpPr>
          <p:grpSpPr>
            <a:xfrm>
              <a:off x="2279551" y="4282275"/>
              <a:ext cx="3646274" cy="72000"/>
              <a:chOff x="2289076" y="4320375"/>
              <a:chExt cx="3646274" cy="72000"/>
            </a:xfrm>
          </p:grpSpPr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78FAE6C7-317F-432B-A922-8E382FD89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24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AD7B2E86-3835-41BE-8823-D52041239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0420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7B1CDF9A-4CE4-4343-8EEC-855F6D756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1316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13FF25DB-46C8-462F-9B24-A9BAD7CDD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2212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EC40FAA9-0D5B-43B6-82A2-5D2A5A05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08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7613B279-AC9F-4D5D-85FF-48F78DAC5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4004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66A31E06-080A-4D9A-8E01-44F80B74A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4900" y="4320375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5064B333-073B-40F1-93F2-973426BA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350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379F0CEE-45D1-40AC-9D49-7B7A74B6E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2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5C979DC2-265F-4381-B4BA-B656E1C87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868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237CE476-D317-4A5F-933F-420FFB7C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764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F290DC3E-63F4-4D3A-B705-4D61D3ED3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60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B185F02B-2E7A-4671-B241-00A510651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556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8CE3E189-B9D0-47FC-97A6-020F2DA6C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4452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5AD6F34C-7692-486C-A438-0767FAFE3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076" y="432037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5DB53A2-159E-42EC-94DC-8945C22F5167}"/>
                </a:ext>
              </a:extLst>
            </p:cNvPr>
            <p:cNvGrpSpPr/>
            <p:nvPr/>
          </p:nvGrpSpPr>
          <p:grpSpPr>
            <a:xfrm>
              <a:off x="2199917" y="1856366"/>
              <a:ext cx="72000" cy="2422760"/>
              <a:chOff x="2190392" y="1856366"/>
              <a:chExt cx="72000" cy="2422760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4369C103-5EB6-462B-AEC8-8957BF8072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1820366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B08CBF03-D919-4FDE-8B61-DBC08A35B5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2040263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C5ECF603-542E-47BE-A22C-E136C574B3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222416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C750D156-9DF8-4CE0-9B5B-6A7E24820B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2627954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14F13241-AF54-4EAA-B801-F8273BDE37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3031748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5F0E484-C56C-4B4B-903A-72A658DE0C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3435542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0100B74-86E2-45DD-8BCC-0FEBC5D502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3839336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2374890F-5A54-454C-ACC6-2BF27E369E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26392" y="4243126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9B8FA113-4873-4D58-A033-D81F14D3A6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2444057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9216FD89-CE81-428E-BEEC-C82DCCDECA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2847851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73E2B91-EA68-4FB1-9D74-DB84A89B6C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3251645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43A9C108-50C9-4FDC-878D-55696CD87B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3655439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CC072C02-6709-40FC-9014-D3CDDC7FC6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44392" y="4059233"/>
                <a:ext cx="0" cy="3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936E6B4-23B4-4A3A-A6DA-91074E904B63}"/>
                </a:ext>
              </a:extLst>
            </p:cNvPr>
            <p:cNvSpPr txBox="1"/>
            <p:nvPr/>
          </p:nvSpPr>
          <p:spPr>
            <a:xfrm>
              <a:off x="1828747" y="1713974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-3.0</a:t>
              </a:r>
              <a:endParaRPr lang="zh-CN" altLang="en-US" sz="1100" b="1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873FB4D-A2DE-441D-B701-AA2925690F5F}"/>
                </a:ext>
              </a:extLst>
            </p:cNvPr>
            <p:cNvSpPr txBox="1"/>
            <p:nvPr/>
          </p:nvSpPr>
          <p:spPr>
            <a:xfrm>
              <a:off x="1828747" y="2117585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-3.5</a:t>
              </a:r>
              <a:endParaRPr lang="zh-CN" altLang="en-US" sz="1100" b="1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B2FB5BD-4E4F-4205-A919-E89AD4A43C32}"/>
                </a:ext>
              </a:extLst>
            </p:cNvPr>
            <p:cNvSpPr txBox="1"/>
            <p:nvPr/>
          </p:nvSpPr>
          <p:spPr>
            <a:xfrm>
              <a:off x="1828747" y="2521196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-4.0</a:t>
              </a:r>
              <a:endParaRPr lang="zh-CN" altLang="en-US" sz="1100" b="1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D0DEE91-E3CB-4676-B1CD-3A6F341C634D}"/>
                </a:ext>
              </a:extLst>
            </p:cNvPr>
            <p:cNvSpPr txBox="1"/>
            <p:nvPr/>
          </p:nvSpPr>
          <p:spPr>
            <a:xfrm>
              <a:off x="1828747" y="2924807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-4.5</a:t>
              </a:r>
              <a:endParaRPr lang="zh-CN" altLang="en-US" sz="1100" b="1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DB98EAF-A177-4D16-B836-010BACACFD40}"/>
                </a:ext>
              </a:extLst>
            </p:cNvPr>
            <p:cNvSpPr txBox="1"/>
            <p:nvPr/>
          </p:nvSpPr>
          <p:spPr>
            <a:xfrm>
              <a:off x="1828747" y="3732029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-5.5</a:t>
              </a:r>
              <a:endParaRPr lang="zh-CN" altLang="en-US" sz="1100" b="1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94ED1D1-3F29-4B65-B77C-062AF2FF31AD}"/>
                </a:ext>
              </a:extLst>
            </p:cNvPr>
            <p:cNvSpPr txBox="1"/>
            <p:nvPr/>
          </p:nvSpPr>
          <p:spPr>
            <a:xfrm>
              <a:off x="1828747" y="3328418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-5.0</a:t>
              </a:r>
              <a:endParaRPr lang="zh-CN" altLang="en-US" sz="1100" b="1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5B4AD34-728B-4E8D-8CF7-37260012CA73}"/>
                </a:ext>
              </a:extLst>
            </p:cNvPr>
            <p:cNvSpPr txBox="1"/>
            <p:nvPr/>
          </p:nvSpPr>
          <p:spPr>
            <a:xfrm>
              <a:off x="1828747" y="4135641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-6.0</a:t>
              </a:r>
              <a:endParaRPr lang="zh-CN" altLang="en-US" sz="1100" b="1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1D4DF71-DDBB-44F2-8BE5-1027A2B9E0D0}"/>
                </a:ext>
              </a:extLst>
            </p:cNvPr>
            <p:cNvSpPr txBox="1"/>
            <p:nvPr/>
          </p:nvSpPr>
          <p:spPr>
            <a:xfrm>
              <a:off x="2807310" y="2622027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-4.2</a:t>
              </a:r>
              <a:endParaRPr lang="zh-CN" altLang="en-US" sz="1100" b="1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954B44A-7667-4B30-98F2-9493B722F024}"/>
                </a:ext>
              </a:extLst>
            </p:cNvPr>
            <p:cNvSpPr txBox="1"/>
            <p:nvPr/>
          </p:nvSpPr>
          <p:spPr>
            <a:xfrm>
              <a:off x="3321885" y="2622027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-4.2</a:t>
              </a:r>
              <a:endParaRPr lang="zh-CN" altLang="en-US" sz="1100" b="1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8E9C836-4110-4C72-B270-398AD764897C}"/>
                </a:ext>
              </a:extLst>
            </p:cNvPr>
            <p:cNvSpPr txBox="1"/>
            <p:nvPr/>
          </p:nvSpPr>
          <p:spPr>
            <a:xfrm>
              <a:off x="3865371" y="2678805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-4.3</a:t>
              </a:r>
              <a:endParaRPr lang="zh-CN" altLang="en-US" sz="1100" b="1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61FA2E4-BF1D-424E-B4DB-B120D0C555F6}"/>
                </a:ext>
              </a:extLst>
            </p:cNvPr>
            <p:cNvSpPr txBox="1"/>
            <p:nvPr/>
          </p:nvSpPr>
          <p:spPr>
            <a:xfrm>
              <a:off x="4398825" y="2336782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-3.9</a:t>
              </a:r>
              <a:endParaRPr lang="zh-CN" altLang="en-US" sz="1100" b="1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F58E97-9150-4264-972E-DD51869EE8A2}"/>
                </a:ext>
              </a:extLst>
            </p:cNvPr>
            <p:cNvSpPr txBox="1"/>
            <p:nvPr/>
          </p:nvSpPr>
          <p:spPr>
            <a:xfrm>
              <a:off x="4902279" y="1841995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-3.3</a:t>
              </a:r>
              <a:endParaRPr lang="zh-CN" altLang="en-US" sz="1100" b="1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C98959E-BEBF-4FBE-8EDF-739B0DA974F8}"/>
                </a:ext>
              </a:extLst>
            </p:cNvPr>
            <p:cNvSpPr txBox="1"/>
            <p:nvPr/>
          </p:nvSpPr>
          <p:spPr>
            <a:xfrm>
              <a:off x="4392015" y="37346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-5.4</a:t>
              </a:r>
              <a:endParaRPr lang="zh-CN" altLang="en-US" sz="1100" b="1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0764492-1C6F-477F-A3B1-75A256CEA628}"/>
                </a:ext>
              </a:extLst>
            </p:cNvPr>
            <p:cNvSpPr txBox="1"/>
            <p:nvPr/>
          </p:nvSpPr>
          <p:spPr>
            <a:xfrm>
              <a:off x="4915640" y="3582579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-5.2</a:t>
              </a:r>
              <a:endParaRPr lang="zh-CN" altLang="en-US" sz="1100" b="1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F4BFB83-8457-4FE0-B69D-E3AFD1135FC5}"/>
                </a:ext>
              </a:extLst>
            </p:cNvPr>
            <p:cNvSpPr txBox="1"/>
            <p:nvPr/>
          </p:nvSpPr>
          <p:spPr>
            <a:xfrm rot="16200000">
              <a:off x="1372173" y="2987471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r>
                <a:rPr lang="zh-CN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7BAFF02-7686-446E-8665-F72B77EC1CF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000" y="3229966"/>
              <a:ext cx="44667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77FCB31-6A75-4968-8BAD-A27DC3D93049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00" y="3429991"/>
              <a:ext cx="44667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A301FCF-7320-45E1-AEC0-ED69A18108BB}"/>
                </a:ext>
              </a:extLst>
            </p:cNvPr>
            <p:cNvSpPr txBox="1"/>
            <p:nvPr/>
          </p:nvSpPr>
          <p:spPr>
            <a:xfrm>
              <a:off x="2293235" y="2975297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-4.7</a:t>
              </a:r>
              <a:endParaRPr lang="zh-CN" altLang="en-US" sz="1100" b="1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FF9A830-DB30-48D2-A7F3-209424B9DCD9}"/>
                </a:ext>
              </a:extLst>
            </p:cNvPr>
            <p:cNvSpPr txBox="1"/>
            <p:nvPr/>
          </p:nvSpPr>
          <p:spPr>
            <a:xfrm>
              <a:off x="5465146" y="3174096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-4.9</a:t>
              </a:r>
              <a:endParaRPr lang="zh-CN" altLang="en-US" sz="1100" b="1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258446A-45FA-425D-8CC1-3B996DBBB23E}"/>
                </a:ext>
              </a:extLst>
            </p:cNvPr>
            <p:cNvSpPr txBox="1"/>
            <p:nvPr/>
          </p:nvSpPr>
          <p:spPr>
            <a:xfrm>
              <a:off x="2326899" y="4352446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ITO</a:t>
              </a:r>
              <a:endParaRPr lang="zh-CN" altLang="en-US" sz="1100" b="1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73FCCD-0A32-4EE0-BC02-9B5A421C2FF2}"/>
                </a:ext>
              </a:extLst>
            </p:cNvPr>
            <p:cNvSpPr txBox="1"/>
            <p:nvPr/>
          </p:nvSpPr>
          <p:spPr>
            <a:xfrm>
              <a:off x="2823344" y="435244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TiO</a:t>
              </a:r>
              <a:r>
                <a:rPr lang="en-US" altLang="zh-CN" sz="1100" b="1" baseline="-25000"/>
                <a:t>2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2D740BD-F473-4C15-B2B8-20C81CBFF2BB}"/>
                </a:ext>
              </a:extLst>
            </p:cNvPr>
            <p:cNvSpPr txBox="1"/>
            <p:nvPr/>
          </p:nvSpPr>
          <p:spPr>
            <a:xfrm>
              <a:off x="3346791" y="4360709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AZO</a:t>
              </a:r>
              <a:endParaRPr lang="zh-CN" altLang="en-US" sz="1100" b="1" baseline="-2500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3305728-CF33-48DB-B5D0-67F1FBD78A84}"/>
                </a:ext>
              </a:extLst>
            </p:cNvPr>
            <p:cNvSpPr txBox="1"/>
            <p:nvPr/>
          </p:nvSpPr>
          <p:spPr>
            <a:xfrm>
              <a:off x="3855968" y="4352446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SnO</a:t>
              </a:r>
              <a:r>
                <a:rPr lang="en-US" altLang="zh-CN" sz="1100" b="1" baseline="-25000"/>
                <a:t>2</a:t>
              </a:r>
              <a:endParaRPr lang="zh-CN" altLang="en-US" sz="1100" b="1" baseline="-2500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7032F38-4960-42E6-9161-3AC97D1ACD23}"/>
                </a:ext>
              </a:extLst>
            </p:cNvPr>
            <p:cNvSpPr txBox="1"/>
            <p:nvPr/>
          </p:nvSpPr>
          <p:spPr>
            <a:xfrm>
              <a:off x="4279805" y="4352446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MAPbI</a:t>
              </a:r>
              <a:r>
                <a:rPr lang="en-US" altLang="zh-CN" sz="1100" b="1" baseline="-25000"/>
                <a:t>3</a:t>
              </a:r>
              <a:endParaRPr lang="zh-CN" altLang="en-US" sz="1100" b="1" baseline="-2500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EF3240F-8010-4B23-881A-74059D9238BE}"/>
                </a:ext>
              </a:extLst>
            </p:cNvPr>
            <p:cNvSpPr txBox="1"/>
            <p:nvPr/>
          </p:nvSpPr>
          <p:spPr>
            <a:xfrm>
              <a:off x="4873714" y="4360709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P3HT</a:t>
              </a:r>
              <a:endParaRPr lang="zh-CN" altLang="en-US" sz="1100" b="1" baseline="-2500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2E1F479-7AB0-43A1-9695-50E4BC161574}"/>
                </a:ext>
              </a:extLst>
            </p:cNvPr>
            <p:cNvSpPr txBox="1"/>
            <p:nvPr/>
          </p:nvSpPr>
          <p:spPr>
            <a:xfrm>
              <a:off x="5474393" y="435244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Au</a:t>
              </a:r>
              <a:endParaRPr lang="zh-CN" altLang="en-US" sz="1100" b="1" baseline="-2500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538D542-0E4A-4C7F-8CC9-EDD633E6B925}"/>
                </a:ext>
              </a:extLst>
            </p:cNvPr>
            <p:cNvSpPr txBox="1"/>
            <p:nvPr/>
          </p:nvSpPr>
          <p:spPr>
            <a:xfrm>
              <a:off x="2567246" y="2231628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2007F"/>
                  </a:solidFill>
                </a:rPr>
                <a:t>e</a:t>
              </a:r>
              <a:r>
                <a:rPr lang="en-US" altLang="zh-CN" sz="1600" b="1" baseline="30000">
                  <a:solidFill>
                    <a:srgbClr val="02007F"/>
                  </a:solidFill>
                </a:rPr>
                <a:t>-</a:t>
              </a:r>
              <a:endParaRPr lang="zh-CN" altLang="en-US" sz="1600" b="1" baseline="30000">
                <a:solidFill>
                  <a:srgbClr val="02007F"/>
                </a:solidFill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D7F2C21-E31C-400B-AEC7-8CBF6D787EB7}"/>
                </a:ext>
              </a:extLst>
            </p:cNvPr>
            <p:cNvSpPr txBox="1"/>
            <p:nvPr/>
          </p:nvSpPr>
          <p:spPr>
            <a:xfrm>
              <a:off x="4192614" y="1954432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2007F"/>
                  </a:solidFill>
                </a:rPr>
                <a:t>e</a:t>
              </a:r>
              <a:r>
                <a:rPr lang="en-US" altLang="zh-CN" sz="1600" b="1" baseline="30000">
                  <a:solidFill>
                    <a:srgbClr val="02007F"/>
                  </a:solidFill>
                </a:rPr>
                <a:t>-</a:t>
              </a:r>
              <a:endParaRPr lang="zh-CN" altLang="en-US" sz="1600" b="1" baseline="30000">
                <a:solidFill>
                  <a:srgbClr val="02007F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3EF1FA4-7AC1-447A-9510-C30709E2E502}"/>
                </a:ext>
              </a:extLst>
            </p:cNvPr>
            <p:cNvSpPr txBox="1"/>
            <p:nvPr/>
          </p:nvSpPr>
          <p:spPr>
            <a:xfrm>
              <a:off x="5078867" y="3945425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D0824"/>
                  </a:solidFill>
                </a:rPr>
                <a:t>h</a:t>
              </a:r>
              <a:r>
                <a:rPr lang="en-US" altLang="zh-CN" sz="1600" b="1" baseline="30000">
                  <a:solidFill>
                    <a:srgbClr val="CD0824"/>
                  </a:solidFill>
                </a:rPr>
                <a:t>+</a:t>
              </a:r>
              <a:endParaRPr lang="zh-CN" altLang="en-US" sz="1600" b="1" baseline="30000">
                <a:solidFill>
                  <a:srgbClr val="CD0824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F63E309-C798-4394-BDCD-FC44B0A1BDCC}"/>
                </a:ext>
              </a:extLst>
            </p:cNvPr>
            <p:cNvSpPr txBox="1"/>
            <p:nvPr/>
          </p:nvSpPr>
          <p:spPr>
            <a:xfrm>
              <a:off x="5567009" y="3819729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D0824"/>
                  </a:solidFill>
                </a:rPr>
                <a:t>h</a:t>
              </a:r>
              <a:r>
                <a:rPr lang="en-US" altLang="zh-CN" sz="1600" b="1" baseline="30000">
                  <a:solidFill>
                    <a:srgbClr val="CD0824"/>
                  </a:solidFill>
                </a:rPr>
                <a:t>+</a:t>
              </a:r>
              <a:endParaRPr lang="zh-CN" altLang="en-US" sz="1600" b="1" baseline="30000">
                <a:solidFill>
                  <a:srgbClr val="CD0824"/>
                </a:solidFill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925D28A6-CB39-42A4-9361-F0C6C4C4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057900" y="1841995"/>
              <a:ext cx="0" cy="24402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2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A763EBE-E918-4272-83D0-EC8A08B81AED}"/>
              </a:ext>
            </a:extLst>
          </p:cNvPr>
          <p:cNvGrpSpPr/>
          <p:nvPr/>
        </p:nvGrpSpPr>
        <p:grpSpPr>
          <a:xfrm>
            <a:off x="1426646" y="1438692"/>
            <a:ext cx="3965333" cy="3236038"/>
            <a:chOff x="4466411" y="2462798"/>
            <a:chExt cx="3106037" cy="2534782"/>
          </a:xfrm>
        </p:grpSpPr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7A813C73-0722-4879-BA6B-3819E6B6B9CE}"/>
                </a:ext>
              </a:extLst>
            </p:cNvPr>
            <p:cNvSpPr/>
            <p:nvPr/>
          </p:nvSpPr>
          <p:spPr>
            <a:xfrm rot="16200000" flipV="1">
              <a:off x="4672506" y="3727325"/>
              <a:ext cx="1332000" cy="432000"/>
            </a:xfrm>
            <a:prstGeom prst="parallelogram">
              <a:avLst>
                <a:gd name="adj" fmla="val 48809"/>
              </a:avLst>
            </a:prstGeom>
            <a:solidFill>
              <a:srgbClr val="6C2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AFA992C6-D0B3-4DB6-96C6-F0B6C7D3AD1B}"/>
                </a:ext>
              </a:extLst>
            </p:cNvPr>
            <p:cNvSpPr/>
            <p:nvPr/>
          </p:nvSpPr>
          <p:spPr>
            <a:xfrm rot="16200000" flipV="1">
              <a:off x="5162545" y="3691075"/>
              <a:ext cx="1709546" cy="792000"/>
            </a:xfrm>
            <a:prstGeom prst="parallelogram">
              <a:avLst>
                <a:gd name="adj" fmla="val 488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平行四边形 91">
              <a:extLst>
                <a:ext uri="{FF2B5EF4-FFF2-40B4-BE49-F238E27FC236}">
                  <a16:creationId xmlns:a16="http://schemas.microsoft.com/office/drawing/2014/main" id="{625ED23E-E379-42B6-9E26-7BAC2B386E3D}"/>
                </a:ext>
              </a:extLst>
            </p:cNvPr>
            <p:cNvSpPr/>
            <p:nvPr/>
          </p:nvSpPr>
          <p:spPr>
            <a:xfrm rot="16200000" flipV="1">
              <a:off x="6030130" y="3061324"/>
              <a:ext cx="1332000" cy="432000"/>
            </a:xfrm>
            <a:prstGeom prst="parallelogram">
              <a:avLst>
                <a:gd name="adj" fmla="val 48809"/>
              </a:avLst>
            </a:prstGeom>
            <a:solidFill>
              <a:srgbClr val="423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ABDFDF4-727A-4F91-8401-3068E9053FF8}"/>
                </a:ext>
              </a:extLst>
            </p:cNvPr>
            <p:cNvSpPr/>
            <p:nvPr/>
          </p:nvSpPr>
          <p:spPr>
            <a:xfrm rot="20040000">
              <a:off x="4630538" y="4745875"/>
              <a:ext cx="468000" cy="466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2B138D0-0FD8-4EF5-B8EC-D1A9E8E195CE}"/>
                </a:ext>
              </a:extLst>
            </p:cNvPr>
            <p:cNvSpPr/>
            <p:nvPr/>
          </p:nvSpPr>
          <p:spPr>
            <a:xfrm rot="20040000">
              <a:off x="6965485" y="2480399"/>
              <a:ext cx="468000" cy="466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B1CD514-3D21-4A86-8CB3-5353FF91CD74}"/>
                </a:ext>
              </a:extLst>
            </p:cNvPr>
            <p:cNvSpPr/>
            <p:nvPr/>
          </p:nvSpPr>
          <p:spPr>
            <a:xfrm>
              <a:off x="4752836" y="4591180"/>
              <a:ext cx="1163781" cy="406400"/>
            </a:xfrm>
            <a:custGeom>
              <a:avLst/>
              <a:gdLst>
                <a:gd name="connsiteX0" fmla="*/ 0 w 1163781"/>
                <a:gd name="connsiteY0" fmla="*/ 378691 h 378691"/>
                <a:gd name="connsiteX1" fmla="*/ 646545 w 1163781"/>
                <a:gd name="connsiteY1" fmla="*/ 36945 h 378691"/>
                <a:gd name="connsiteX2" fmla="*/ 831272 w 1163781"/>
                <a:gd name="connsiteY2" fmla="*/ 138545 h 378691"/>
                <a:gd name="connsiteX3" fmla="*/ 1163781 w 1163781"/>
                <a:gd name="connsiteY3" fmla="*/ 0 h 378691"/>
                <a:gd name="connsiteX0" fmla="*/ 0 w 1163781"/>
                <a:gd name="connsiteY0" fmla="*/ 406400 h 406400"/>
                <a:gd name="connsiteX1" fmla="*/ 646545 w 1163781"/>
                <a:gd name="connsiteY1" fmla="*/ 64654 h 406400"/>
                <a:gd name="connsiteX2" fmla="*/ 831272 w 1163781"/>
                <a:gd name="connsiteY2" fmla="*/ 166254 h 406400"/>
                <a:gd name="connsiteX3" fmla="*/ 1163781 w 1163781"/>
                <a:gd name="connsiteY3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81" h="406400">
                  <a:moveTo>
                    <a:pt x="0" y="406400"/>
                  </a:moveTo>
                  <a:lnTo>
                    <a:pt x="646545" y="64654"/>
                  </a:lnTo>
                  <a:lnTo>
                    <a:pt x="831272" y="166254"/>
                  </a:lnTo>
                  <a:cubicBezTo>
                    <a:pt x="942108" y="120072"/>
                    <a:pt x="1071417" y="58497"/>
                    <a:pt x="1163781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C3EDF85-EB08-433C-B014-7E8B43153296}"/>
                </a:ext>
              </a:extLst>
            </p:cNvPr>
            <p:cNvSpPr/>
            <p:nvPr/>
          </p:nvSpPr>
          <p:spPr>
            <a:xfrm>
              <a:off x="6017318" y="2511864"/>
              <a:ext cx="748146" cy="720437"/>
            </a:xfrm>
            <a:custGeom>
              <a:avLst/>
              <a:gdLst>
                <a:gd name="connsiteX0" fmla="*/ 748146 w 748146"/>
                <a:gd name="connsiteY0" fmla="*/ 0 h 720437"/>
                <a:gd name="connsiteX1" fmla="*/ 387927 w 748146"/>
                <a:gd name="connsiteY1" fmla="*/ 184728 h 720437"/>
                <a:gd name="connsiteX2" fmla="*/ 387927 w 748146"/>
                <a:gd name="connsiteY2" fmla="*/ 498764 h 720437"/>
                <a:gd name="connsiteX3" fmla="*/ 0 w 748146"/>
                <a:gd name="connsiteY3" fmla="*/ 720437 h 720437"/>
                <a:gd name="connsiteX0" fmla="*/ 748146 w 748146"/>
                <a:gd name="connsiteY0" fmla="*/ 0 h 720437"/>
                <a:gd name="connsiteX1" fmla="*/ 387927 w 748146"/>
                <a:gd name="connsiteY1" fmla="*/ 184728 h 720437"/>
                <a:gd name="connsiteX2" fmla="*/ 387927 w 748146"/>
                <a:gd name="connsiteY2" fmla="*/ 498764 h 720437"/>
                <a:gd name="connsiteX3" fmla="*/ 0 w 748146"/>
                <a:gd name="connsiteY3" fmla="*/ 720437 h 72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146" h="720437">
                  <a:moveTo>
                    <a:pt x="748146" y="0"/>
                  </a:moveTo>
                  <a:lnTo>
                    <a:pt x="387927" y="184728"/>
                  </a:lnTo>
                  <a:lnTo>
                    <a:pt x="387927" y="498764"/>
                  </a:lnTo>
                  <a:lnTo>
                    <a:pt x="0" y="720437"/>
                  </a:ln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E12AAEF-F284-46D6-A632-3FC1F397108F}"/>
                </a:ext>
              </a:extLst>
            </p:cNvPr>
            <p:cNvSpPr/>
            <p:nvPr/>
          </p:nvSpPr>
          <p:spPr>
            <a:xfrm>
              <a:off x="6786083" y="253957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CF9145B-F149-4931-91E7-E6F1DF2A4E13}"/>
                </a:ext>
              </a:extLst>
            </p:cNvPr>
            <p:cNvSpPr/>
            <p:nvPr/>
          </p:nvSpPr>
          <p:spPr>
            <a:xfrm>
              <a:off x="6661845" y="259357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640BC6F-25E2-4239-85A7-3903D9A8DD24}"/>
                </a:ext>
              </a:extLst>
            </p:cNvPr>
            <p:cNvSpPr/>
            <p:nvPr/>
          </p:nvSpPr>
          <p:spPr>
            <a:xfrm>
              <a:off x="6541034" y="264757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E10068B-09AE-4DF4-B74D-E5BD2BC19A59}"/>
                </a:ext>
              </a:extLst>
            </p:cNvPr>
            <p:cNvSpPr/>
            <p:nvPr/>
          </p:nvSpPr>
          <p:spPr>
            <a:xfrm>
              <a:off x="6424225" y="270157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13A9399-773E-412E-ABDA-1969DAE4A5BB}"/>
                </a:ext>
              </a:extLst>
            </p:cNvPr>
            <p:cNvSpPr/>
            <p:nvPr/>
          </p:nvSpPr>
          <p:spPr>
            <a:xfrm>
              <a:off x="6298706" y="313935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FC10AAF-9E09-4427-91BC-C74E8516D3DA}"/>
                </a:ext>
              </a:extLst>
            </p:cNvPr>
            <p:cNvSpPr/>
            <p:nvPr/>
          </p:nvSpPr>
          <p:spPr>
            <a:xfrm>
              <a:off x="6174468" y="319335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5A0D857-44D1-47D2-BB42-48B8B74302E2}"/>
                </a:ext>
              </a:extLst>
            </p:cNvPr>
            <p:cNvSpPr/>
            <p:nvPr/>
          </p:nvSpPr>
          <p:spPr>
            <a:xfrm>
              <a:off x="6053657" y="324735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A3E158CB-27E0-4021-9B19-D8DA199483E7}"/>
                </a:ext>
              </a:extLst>
            </p:cNvPr>
            <p:cNvSpPr/>
            <p:nvPr/>
          </p:nvSpPr>
          <p:spPr>
            <a:xfrm>
              <a:off x="5936848" y="330135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E88FC95-6BFE-4043-9DCE-88508D881F4C}"/>
                </a:ext>
              </a:extLst>
            </p:cNvPr>
            <p:cNvSpPr/>
            <p:nvPr/>
          </p:nvSpPr>
          <p:spPr>
            <a:xfrm>
              <a:off x="5813616" y="33617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117B67A6-5D1E-428A-9D4A-8B0F64547417}"/>
                </a:ext>
              </a:extLst>
            </p:cNvPr>
            <p:cNvSpPr/>
            <p:nvPr/>
          </p:nvSpPr>
          <p:spPr>
            <a:xfrm>
              <a:off x="5689378" y="34157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1102D52-BE1E-486A-AE09-2AA6A77B9738}"/>
                </a:ext>
              </a:extLst>
            </p:cNvPr>
            <p:cNvSpPr/>
            <p:nvPr/>
          </p:nvSpPr>
          <p:spPr>
            <a:xfrm>
              <a:off x="5568567" y="34697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B0A373E-6FBB-4371-BFAE-61234F14B852}"/>
                </a:ext>
              </a:extLst>
            </p:cNvPr>
            <p:cNvSpPr/>
            <p:nvPr/>
          </p:nvSpPr>
          <p:spPr>
            <a:xfrm>
              <a:off x="5585108" y="33332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6FC7D71-7D19-4A7E-862D-BB3DD5240B22}"/>
                </a:ext>
              </a:extLst>
            </p:cNvPr>
            <p:cNvSpPr/>
            <p:nvPr/>
          </p:nvSpPr>
          <p:spPr>
            <a:xfrm>
              <a:off x="5705758" y="328240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1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CE43D25-3D69-43A9-AA6F-B8A33336B468}"/>
                </a:ext>
              </a:extLst>
            </p:cNvPr>
            <p:cNvSpPr/>
            <p:nvPr/>
          </p:nvSpPr>
          <p:spPr>
            <a:xfrm>
              <a:off x="5497614" y="44064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C3770C27-03AC-4677-9E85-3A3335CF4CB3}"/>
                </a:ext>
              </a:extLst>
            </p:cNvPr>
            <p:cNvSpPr/>
            <p:nvPr/>
          </p:nvSpPr>
          <p:spPr>
            <a:xfrm>
              <a:off x="5373376" y="44731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11D86C3-AED8-4A14-8EA0-29EA8C33299C}"/>
                </a:ext>
              </a:extLst>
            </p:cNvPr>
            <p:cNvSpPr/>
            <p:nvPr/>
          </p:nvSpPr>
          <p:spPr>
            <a:xfrm>
              <a:off x="5252565" y="452716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35E8A89-1DF0-4940-86A3-13A547FAE737}"/>
                </a:ext>
              </a:extLst>
            </p:cNvPr>
            <p:cNvSpPr/>
            <p:nvPr/>
          </p:nvSpPr>
          <p:spPr>
            <a:xfrm>
              <a:off x="5129102" y="459450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8FDCEEF-442F-4E1A-98E2-8230CB182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1879" y="4128617"/>
              <a:ext cx="781439" cy="38615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2A1E9F46-E160-410B-8982-4C7DBEAF5388}"/>
                </a:ext>
              </a:extLst>
            </p:cNvPr>
            <p:cNvSpPr/>
            <p:nvPr/>
          </p:nvSpPr>
          <p:spPr>
            <a:xfrm>
              <a:off x="6007049" y="433418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C1735AB8-F70F-4AB8-9FA6-EDEDF7E2578D}"/>
                </a:ext>
              </a:extLst>
            </p:cNvPr>
            <p:cNvSpPr/>
            <p:nvPr/>
          </p:nvSpPr>
          <p:spPr>
            <a:xfrm>
              <a:off x="5882811" y="440088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E4EAE67-BE06-43B0-9CC0-4BAE09C5833D}"/>
                </a:ext>
              </a:extLst>
            </p:cNvPr>
            <p:cNvSpPr/>
            <p:nvPr/>
          </p:nvSpPr>
          <p:spPr>
            <a:xfrm>
              <a:off x="5762000" y="445488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8200421-7653-4B34-9E0B-BA095495FEB7}"/>
                </a:ext>
              </a:extLst>
            </p:cNvPr>
            <p:cNvSpPr/>
            <p:nvPr/>
          </p:nvSpPr>
          <p:spPr>
            <a:xfrm>
              <a:off x="5638537" y="452222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7825D0D-64C1-4743-8942-D6B1359BD332}"/>
                </a:ext>
              </a:extLst>
            </p:cNvPr>
            <p:cNvSpPr/>
            <p:nvPr/>
          </p:nvSpPr>
          <p:spPr>
            <a:xfrm>
              <a:off x="6134211" y="427404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36B6309B-083C-4B33-BDA7-DC6FB889DBA0}"/>
                </a:ext>
              </a:extLst>
            </p:cNvPr>
            <p:cNvSpPr/>
            <p:nvPr/>
          </p:nvSpPr>
          <p:spPr>
            <a:xfrm>
              <a:off x="5496839" y="45479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+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06E7933-C4DF-4171-A2D9-8BA2E632C12C}"/>
                </a:ext>
              </a:extLst>
            </p:cNvPr>
            <p:cNvCxnSpPr/>
            <p:nvPr/>
          </p:nvCxnSpPr>
          <p:spPr>
            <a:xfrm>
              <a:off x="5682917" y="3600561"/>
              <a:ext cx="0" cy="89000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C58191C-1763-4417-BE9A-64E4196A2136}"/>
                </a:ext>
              </a:extLst>
            </p:cNvPr>
            <p:cNvCxnSpPr/>
            <p:nvPr/>
          </p:nvCxnSpPr>
          <p:spPr>
            <a:xfrm>
              <a:off x="5730345" y="3583163"/>
              <a:ext cx="0" cy="89000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158B25E9-32E3-4150-B44E-51AB14FFC96C}"/>
                </a:ext>
              </a:extLst>
            </p:cNvPr>
            <p:cNvCxnSpPr/>
            <p:nvPr/>
          </p:nvCxnSpPr>
          <p:spPr>
            <a:xfrm>
              <a:off x="5775103" y="3552183"/>
              <a:ext cx="0" cy="89000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箭头: 虚尾 123">
              <a:extLst>
                <a:ext uri="{FF2B5EF4-FFF2-40B4-BE49-F238E27FC236}">
                  <a16:creationId xmlns:a16="http://schemas.microsoft.com/office/drawing/2014/main" id="{0AEBB80B-76D3-4C8B-B852-46FDE54265B9}"/>
                </a:ext>
              </a:extLst>
            </p:cNvPr>
            <p:cNvSpPr/>
            <p:nvPr/>
          </p:nvSpPr>
          <p:spPr>
            <a:xfrm>
              <a:off x="5811314" y="3747051"/>
              <a:ext cx="221117" cy="386153"/>
            </a:xfrm>
            <a:prstGeom prst="stripedRightArrow">
              <a:avLst>
                <a:gd name="adj1" fmla="val 53289"/>
                <a:gd name="adj2" fmla="val 41384"/>
              </a:avLst>
            </a:prstGeom>
            <a:solidFill>
              <a:srgbClr val="00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7E1A51E8-0EAD-42D3-8A95-329831D2B2E0}"/>
                </a:ext>
              </a:extLst>
            </p:cNvPr>
            <p:cNvSpPr txBox="1"/>
            <p:nvPr/>
          </p:nvSpPr>
          <p:spPr>
            <a:xfrm>
              <a:off x="5772862" y="381600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hv</a:t>
              </a:r>
              <a:endParaRPr lang="zh-CN" altLang="en-US" sz="1200" b="1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2776266-F65F-48BF-A56D-E213807C7F80}"/>
                </a:ext>
              </a:extLst>
            </p:cNvPr>
            <p:cNvSpPr txBox="1"/>
            <p:nvPr/>
          </p:nvSpPr>
          <p:spPr>
            <a:xfrm rot="20039554">
              <a:off x="4466411" y="4522057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PEDOT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3CDADD0-1F32-4F03-967C-709D76D84E78}"/>
                </a:ext>
              </a:extLst>
            </p:cNvPr>
            <p:cNvSpPr txBox="1"/>
            <p:nvPr/>
          </p:nvSpPr>
          <p:spPr>
            <a:xfrm rot="20039554">
              <a:off x="6950162" y="2462798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LiF/Al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E1F9E6C-7F41-497C-81C0-ED45679A0324}"/>
                </a:ext>
              </a:extLst>
            </p:cNvPr>
            <p:cNvSpPr txBox="1"/>
            <p:nvPr/>
          </p:nvSpPr>
          <p:spPr>
            <a:xfrm rot="16200000">
              <a:off x="4835192" y="3741591"/>
              <a:ext cx="1090362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F4TCNQ doped </a:t>
              </a:r>
            </a:p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Poly-TPD</a:t>
              </a:r>
              <a:endParaRPr lang="zh-CN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14CA74B-F387-4C54-ADF2-5B3921CF0AF6}"/>
                </a:ext>
              </a:extLst>
            </p:cNvPr>
            <p:cNvSpPr txBox="1"/>
            <p:nvPr/>
          </p:nvSpPr>
          <p:spPr>
            <a:xfrm rot="16200000">
              <a:off x="6444024" y="311392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TPBi</a:t>
              </a:r>
              <a:endParaRPr lang="zh-CN" alt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A9FC8550-8ABF-4DB2-864A-8958ADD2A3B5}"/>
                </a:ext>
              </a:extLst>
            </p:cNvPr>
            <p:cNvSpPr txBox="1"/>
            <p:nvPr/>
          </p:nvSpPr>
          <p:spPr>
            <a:xfrm rot="16200000">
              <a:off x="6012274" y="3459600"/>
              <a:ext cx="513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ZnO</a:t>
              </a:r>
              <a:endParaRPr lang="zh-CN" alt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3BE16C4-35FB-487F-8B55-AE272E329D69}"/>
                </a:ext>
              </a:extLst>
            </p:cNvPr>
            <p:cNvSpPr txBox="1"/>
            <p:nvPr/>
          </p:nvSpPr>
          <p:spPr>
            <a:xfrm rot="20089639">
              <a:off x="6118654" y="3894590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加号 131">
              <a:extLst>
                <a:ext uri="{FF2B5EF4-FFF2-40B4-BE49-F238E27FC236}">
                  <a16:creationId xmlns:a16="http://schemas.microsoft.com/office/drawing/2014/main" id="{0A710B90-F1A0-4721-B120-36970637EE81}"/>
                </a:ext>
              </a:extLst>
            </p:cNvPr>
            <p:cNvSpPr/>
            <p:nvPr/>
          </p:nvSpPr>
          <p:spPr>
            <a:xfrm>
              <a:off x="4505276" y="4204363"/>
              <a:ext cx="202099" cy="194916"/>
            </a:xfrm>
            <a:prstGeom prst="mathPlus">
              <a:avLst>
                <a:gd name="adj1" fmla="val 115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减号 132">
              <a:extLst>
                <a:ext uri="{FF2B5EF4-FFF2-40B4-BE49-F238E27FC236}">
                  <a16:creationId xmlns:a16="http://schemas.microsoft.com/office/drawing/2014/main" id="{7FEE490D-E1FF-4347-B9A9-C7C30EAA7E64}"/>
                </a:ext>
              </a:extLst>
            </p:cNvPr>
            <p:cNvSpPr/>
            <p:nvPr/>
          </p:nvSpPr>
          <p:spPr>
            <a:xfrm>
              <a:off x="7228276" y="2808205"/>
              <a:ext cx="216000" cy="1080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F1D23AFD-C8D9-4FAC-9351-0ABC461241EA}"/>
              </a:ext>
            </a:extLst>
          </p:cNvPr>
          <p:cNvGrpSpPr/>
          <p:nvPr/>
        </p:nvGrpSpPr>
        <p:grpSpPr>
          <a:xfrm>
            <a:off x="7281011" y="1269551"/>
            <a:ext cx="3062949" cy="3443044"/>
            <a:chOff x="7511119" y="1477008"/>
            <a:chExt cx="2725648" cy="3063886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09492AB-7D17-4F79-824B-89F4760C8FA8}"/>
                </a:ext>
              </a:extLst>
            </p:cNvPr>
            <p:cNvSpPr/>
            <p:nvPr/>
          </p:nvSpPr>
          <p:spPr>
            <a:xfrm>
              <a:off x="8627162" y="2692690"/>
              <a:ext cx="333375" cy="1610252"/>
            </a:xfrm>
            <a:prstGeom prst="rect">
              <a:avLst/>
            </a:prstGeom>
            <a:gradFill>
              <a:gsLst>
                <a:gs pos="20000">
                  <a:srgbClr val="2472B9"/>
                </a:gs>
                <a:gs pos="50000">
                  <a:schemeClr val="bg1"/>
                </a:gs>
                <a:gs pos="80000">
                  <a:srgbClr val="2472B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ZnO</a:t>
              </a:r>
              <a:endParaRPr lang="zh-CN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B3A0DD1-0613-4DB0-8C35-2D9BF509D17A}"/>
                </a:ext>
              </a:extLst>
            </p:cNvPr>
            <p:cNvSpPr/>
            <p:nvPr/>
          </p:nvSpPr>
          <p:spPr>
            <a:xfrm>
              <a:off x="9001638" y="2462410"/>
              <a:ext cx="333375" cy="988706"/>
            </a:xfrm>
            <a:prstGeom prst="rect">
              <a:avLst/>
            </a:prstGeom>
            <a:gradFill>
              <a:gsLst>
                <a:gs pos="20000">
                  <a:srgbClr val="EF322A"/>
                </a:gs>
                <a:gs pos="50000">
                  <a:schemeClr val="bg1"/>
                </a:gs>
                <a:gs pos="80000">
                  <a:srgbClr val="EF322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Perovskite</a:t>
              </a:r>
              <a:endParaRPr lang="zh-CN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D5B6A21-2CE3-40ED-88EB-88218B1A13B8}"/>
                </a:ext>
              </a:extLst>
            </p:cNvPr>
            <p:cNvSpPr/>
            <p:nvPr/>
          </p:nvSpPr>
          <p:spPr>
            <a:xfrm>
              <a:off x="9385639" y="1957631"/>
              <a:ext cx="333375" cy="1367604"/>
            </a:xfrm>
            <a:prstGeom prst="rect">
              <a:avLst/>
            </a:prstGeom>
            <a:gradFill>
              <a:gsLst>
                <a:gs pos="20000">
                  <a:srgbClr val="1FB464"/>
                </a:gs>
                <a:gs pos="50000">
                  <a:schemeClr val="bg1"/>
                </a:gs>
                <a:gs pos="80000">
                  <a:srgbClr val="1FB464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P3HT</a:t>
              </a:r>
              <a:endParaRPr lang="zh-CN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02E3021-E845-4F01-A0C0-83E499F6C605}"/>
                </a:ext>
              </a:extLst>
            </p:cNvPr>
            <p:cNvSpPr/>
            <p:nvPr/>
          </p:nvSpPr>
          <p:spPr>
            <a:xfrm>
              <a:off x="8257185" y="2967652"/>
              <a:ext cx="333375" cy="36000"/>
            </a:xfrm>
            <a:prstGeom prst="rect">
              <a:avLst/>
            </a:prstGeom>
            <a:solidFill>
              <a:srgbClr val="E772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D13889F-5290-48E2-9644-86EBF2204685}"/>
                </a:ext>
              </a:extLst>
            </p:cNvPr>
            <p:cNvSpPr/>
            <p:nvPr/>
          </p:nvSpPr>
          <p:spPr>
            <a:xfrm>
              <a:off x="9772234" y="3223447"/>
              <a:ext cx="333375" cy="36000"/>
            </a:xfrm>
            <a:prstGeom prst="rect">
              <a:avLst/>
            </a:prstGeom>
            <a:solidFill>
              <a:srgbClr val="EDB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626D4E3-52CF-4A9E-9AFC-0109EE498A67}"/>
                </a:ext>
              </a:extLst>
            </p:cNvPr>
            <p:cNvGrpSpPr/>
            <p:nvPr/>
          </p:nvGrpSpPr>
          <p:grpSpPr>
            <a:xfrm>
              <a:off x="8103795" y="1674587"/>
              <a:ext cx="72000" cy="2866307"/>
              <a:chOff x="8132370" y="1674587"/>
              <a:chExt cx="72000" cy="2866307"/>
            </a:xfrm>
          </p:grpSpPr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8899D1F7-7E30-4D90-880A-6247621C8512}"/>
                  </a:ext>
                </a:extLst>
              </p:cNvPr>
              <p:cNvCxnSpPr/>
              <p:nvPr/>
            </p:nvCxnSpPr>
            <p:spPr>
              <a:xfrm flipV="1">
                <a:off x="8132370" y="1674587"/>
                <a:ext cx="0" cy="2866307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F8EE49FF-FB74-48A7-9E33-E74101B8D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2370" y="183892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0D094309-65E0-42E3-BDC9-DA3C207F3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2370" y="252472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FB98005E-647C-4FB4-B48B-85656777C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2370" y="3143848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8F6E469D-2C1D-410D-B0DF-01E261BB5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2370" y="376297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A6F1CAD-BAF4-4B4D-8317-9BF628CB765B}"/>
                </a:ext>
              </a:extLst>
            </p:cNvPr>
            <p:cNvSpPr txBox="1"/>
            <p:nvPr/>
          </p:nvSpPr>
          <p:spPr>
            <a:xfrm>
              <a:off x="7511120" y="170811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-3.0 eV</a:t>
              </a:r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B7E98F05-6F02-4C46-BAA2-FB8425A3F733}"/>
                </a:ext>
              </a:extLst>
            </p:cNvPr>
            <p:cNvSpPr txBox="1"/>
            <p:nvPr/>
          </p:nvSpPr>
          <p:spPr>
            <a:xfrm>
              <a:off x="7511120" y="2365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-4.0 eV</a:t>
              </a:r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DB5E5DB-894E-4072-937B-10145F3556D4}"/>
                </a:ext>
              </a:extLst>
            </p:cNvPr>
            <p:cNvSpPr txBox="1"/>
            <p:nvPr/>
          </p:nvSpPr>
          <p:spPr>
            <a:xfrm>
              <a:off x="7511120" y="300365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-5.0 eV</a:t>
              </a:r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D0DF66D3-BD6D-4D37-9E60-969E551EF3CC}"/>
                </a:ext>
              </a:extLst>
            </p:cNvPr>
            <p:cNvSpPr txBox="1"/>
            <p:nvPr/>
          </p:nvSpPr>
          <p:spPr>
            <a:xfrm>
              <a:off x="7511119" y="360589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-6.0 eV</a:t>
              </a:r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E5A56BFA-F437-446A-8491-8808E353AA18}"/>
                </a:ext>
              </a:extLst>
            </p:cNvPr>
            <p:cNvSpPr txBox="1"/>
            <p:nvPr/>
          </p:nvSpPr>
          <p:spPr>
            <a:xfrm>
              <a:off x="8347672" y="1477008"/>
              <a:ext cx="106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level</a:t>
              </a:r>
              <a:endPara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6EDDFF3B-F972-4FB2-8208-A723B080C466}"/>
                </a:ext>
              </a:extLst>
            </p:cNvPr>
            <p:cNvSpPr txBox="1"/>
            <p:nvPr/>
          </p:nvSpPr>
          <p:spPr>
            <a:xfrm>
              <a:off x="9270520" y="1725465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-3.2 </a:t>
              </a:r>
              <a:endParaRPr lang="zh-CN" altLang="en-US" sz="110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05043FB-1762-4681-B143-9D7DDA7C677F}"/>
                </a:ext>
              </a:extLst>
            </p:cNvPr>
            <p:cNvSpPr txBox="1"/>
            <p:nvPr/>
          </p:nvSpPr>
          <p:spPr>
            <a:xfrm>
              <a:off x="9270520" y="3306319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-5.2 </a:t>
              </a:r>
              <a:endParaRPr lang="zh-CN" altLang="en-US" sz="110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C95C5A0-B983-4FC0-93B2-59723CD78DD6}"/>
                </a:ext>
              </a:extLst>
            </p:cNvPr>
            <p:cNvSpPr txBox="1"/>
            <p:nvPr/>
          </p:nvSpPr>
          <p:spPr>
            <a:xfrm>
              <a:off x="8886519" y="3412882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-5.4 </a:t>
              </a:r>
              <a:endParaRPr lang="zh-CN" altLang="en-US" sz="110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24FE379-249F-411C-9315-08053353209F}"/>
                </a:ext>
              </a:extLst>
            </p:cNvPr>
            <p:cNvSpPr txBox="1"/>
            <p:nvPr/>
          </p:nvSpPr>
          <p:spPr>
            <a:xfrm>
              <a:off x="8886519" y="2254282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-3.9 </a:t>
              </a:r>
              <a:endParaRPr lang="zh-CN" altLang="en-US" sz="110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3CF4A93-D053-4DE8-A967-610DC81D78D7}"/>
                </a:ext>
              </a:extLst>
            </p:cNvPr>
            <p:cNvSpPr txBox="1"/>
            <p:nvPr/>
          </p:nvSpPr>
          <p:spPr>
            <a:xfrm>
              <a:off x="8505852" y="2473486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-4.3 </a:t>
              </a:r>
              <a:endParaRPr lang="zh-CN" altLang="en-US" sz="110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CD5D8C0-056E-4788-9C68-52606F754DF4}"/>
                </a:ext>
              </a:extLst>
            </p:cNvPr>
            <p:cNvSpPr txBox="1"/>
            <p:nvPr/>
          </p:nvSpPr>
          <p:spPr>
            <a:xfrm>
              <a:off x="8143110" y="2748577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-4.8 </a:t>
              </a:r>
              <a:endParaRPr lang="zh-CN" altLang="en-US" sz="110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BB62A8E-3D22-4E0E-B531-D1A7C0A9A993}"/>
                </a:ext>
              </a:extLst>
            </p:cNvPr>
            <p:cNvSpPr txBox="1"/>
            <p:nvPr/>
          </p:nvSpPr>
          <p:spPr>
            <a:xfrm>
              <a:off x="9651700" y="3006252"/>
              <a:ext cx="5636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-5.1 </a:t>
              </a:r>
              <a:endParaRPr lang="zh-CN" altLang="en-US" sz="110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94A70CFC-1027-411A-AEF6-1C0B5C9E8463}"/>
                </a:ext>
              </a:extLst>
            </p:cNvPr>
            <p:cNvSpPr txBox="1"/>
            <p:nvPr/>
          </p:nvSpPr>
          <p:spPr>
            <a:xfrm>
              <a:off x="9673155" y="3235331"/>
              <a:ext cx="5636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</a:t>
              </a:r>
              <a:endParaRPr lang="zh-CN" altLang="en-US" sz="120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AD086A7-89AE-4CE8-908F-AF5C64FCB35C}"/>
                </a:ext>
              </a:extLst>
            </p:cNvPr>
            <p:cNvSpPr txBox="1"/>
            <p:nvPr/>
          </p:nvSpPr>
          <p:spPr>
            <a:xfrm>
              <a:off x="8159262" y="2969332"/>
              <a:ext cx="5636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ITO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1084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658D1612-9BFD-4E7C-B60F-8D3C01922432}"/>
              </a:ext>
            </a:extLst>
          </p:cNvPr>
          <p:cNvGrpSpPr/>
          <p:nvPr/>
        </p:nvGrpSpPr>
        <p:grpSpPr>
          <a:xfrm>
            <a:off x="6805601" y="1858533"/>
            <a:ext cx="4000713" cy="2683192"/>
            <a:chOff x="5661684" y="2110144"/>
            <a:chExt cx="4000713" cy="268319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8FC978E-CC0A-483C-9E62-1EDE819C2F12}"/>
                </a:ext>
              </a:extLst>
            </p:cNvPr>
            <p:cNvSpPr/>
            <p:nvPr/>
          </p:nvSpPr>
          <p:spPr>
            <a:xfrm>
              <a:off x="6635196" y="3057525"/>
              <a:ext cx="495300" cy="1457325"/>
            </a:xfrm>
            <a:prstGeom prst="rect">
              <a:avLst/>
            </a:prstGeom>
            <a:solidFill>
              <a:srgbClr val="2DAE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TiO</a:t>
              </a:r>
              <a:r>
                <a:rPr lang="en-US" altLang="zh-CN" sz="1000" b="1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5CD4FFA-D323-45FC-8957-BDBEA3D3C4F6}"/>
                </a:ext>
              </a:extLst>
            </p:cNvPr>
            <p:cNvSpPr/>
            <p:nvPr/>
          </p:nvSpPr>
          <p:spPr>
            <a:xfrm>
              <a:off x="7174392" y="2600325"/>
              <a:ext cx="590604" cy="15621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PbTiO</a:t>
              </a:r>
              <a:r>
                <a:rPr lang="en-US" altLang="zh-CN" sz="900" b="1" baseline="-25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9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B992ACB-22B9-4460-AC79-7C2CC8CB98D5}"/>
                </a:ext>
              </a:extLst>
            </p:cNvPr>
            <p:cNvSpPr/>
            <p:nvPr/>
          </p:nvSpPr>
          <p:spPr>
            <a:xfrm>
              <a:off x="7808892" y="2750343"/>
              <a:ext cx="857250" cy="10239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Perovskite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6551329-30A3-4F8C-A407-172F06D4E0A3}"/>
                </a:ext>
              </a:extLst>
            </p:cNvPr>
            <p:cNvSpPr/>
            <p:nvPr/>
          </p:nvSpPr>
          <p:spPr>
            <a:xfrm>
              <a:off x="6057900" y="3162300"/>
              <a:ext cx="495300" cy="219075"/>
            </a:xfrm>
            <a:prstGeom prst="rect">
              <a:avLst/>
            </a:prstGeom>
            <a:solidFill>
              <a:srgbClr val="DCE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FTO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71153-093C-4DE7-86D4-35D86D79EA9F}"/>
                </a:ext>
              </a:extLst>
            </p:cNvPr>
            <p:cNvSpPr/>
            <p:nvPr/>
          </p:nvSpPr>
          <p:spPr>
            <a:xfrm>
              <a:off x="8748138" y="3346848"/>
              <a:ext cx="504000" cy="2833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C5537B8-822C-4790-9E1E-46D669FDCD58}"/>
                </a:ext>
              </a:extLst>
            </p:cNvPr>
            <p:cNvCxnSpPr/>
            <p:nvPr/>
          </p:nvCxnSpPr>
          <p:spPr>
            <a:xfrm>
              <a:off x="6635196" y="3000375"/>
              <a:ext cx="261694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036BE50-FB58-4F2F-890A-94071CC6B013}"/>
                </a:ext>
              </a:extLst>
            </p:cNvPr>
            <p:cNvCxnSpPr/>
            <p:nvPr/>
          </p:nvCxnSpPr>
          <p:spPr>
            <a:xfrm>
              <a:off x="7211517" y="2816423"/>
              <a:ext cx="2052000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箭头: 上 96">
              <a:extLst>
                <a:ext uri="{FF2B5EF4-FFF2-40B4-BE49-F238E27FC236}">
                  <a16:creationId xmlns:a16="http://schemas.microsoft.com/office/drawing/2014/main" id="{6AEEDDA4-AC0C-457B-8656-ED619376FE3D}"/>
                </a:ext>
              </a:extLst>
            </p:cNvPr>
            <p:cNvSpPr/>
            <p:nvPr/>
          </p:nvSpPr>
          <p:spPr>
            <a:xfrm>
              <a:off x="8883744" y="2825949"/>
              <a:ext cx="232788" cy="152400"/>
            </a:xfrm>
            <a:prstGeom prst="upArrow">
              <a:avLst/>
            </a:prstGeom>
            <a:gradFill>
              <a:gsLst>
                <a:gs pos="0">
                  <a:srgbClr val="649840"/>
                </a:gs>
                <a:gs pos="100000">
                  <a:srgbClr val="92D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左弧形 97">
              <a:extLst>
                <a:ext uri="{FF2B5EF4-FFF2-40B4-BE49-F238E27FC236}">
                  <a16:creationId xmlns:a16="http://schemas.microsoft.com/office/drawing/2014/main" id="{B5227292-18BD-4D1E-8F01-80A5A4860748}"/>
                </a:ext>
              </a:extLst>
            </p:cNvPr>
            <p:cNvSpPr/>
            <p:nvPr/>
          </p:nvSpPr>
          <p:spPr>
            <a:xfrm rot="3444757">
              <a:off x="6249432" y="2463006"/>
              <a:ext cx="350217" cy="581024"/>
            </a:xfrm>
            <a:prstGeom prst="curvedRightArrow">
              <a:avLst>
                <a:gd name="adj1" fmla="val 25000"/>
                <a:gd name="adj2" fmla="val 44737"/>
                <a:gd name="adj3" fmla="val 25000"/>
              </a:avLst>
            </a:prstGeom>
            <a:solidFill>
              <a:srgbClr val="512D8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箭头: 下弧形 107">
              <a:extLst>
                <a:ext uri="{FF2B5EF4-FFF2-40B4-BE49-F238E27FC236}">
                  <a16:creationId xmlns:a16="http://schemas.microsoft.com/office/drawing/2014/main" id="{AC3E84F1-63A7-40C1-8FC9-B9859132F69F}"/>
                </a:ext>
              </a:extLst>
            </p:cNvPr>
            <p:cNvSpPr/>
            <p:nvPr/>
          </p:nvSpPr>
          <p:spPr>
            <a:xfrm rot="21202622">
              <a:off x="8236063" y="3903548"/>
              <a:ext cx="860157" cy="248841"/>
            </a:xfrm>
            <a:prstGeom prst="curvedUpArrow">
              <a:avLst>
                <a:gd name="adj1" fmla="val 29878"/>
                <a:gd name="adj2" fmla="val 61943"/>
                <a:gd name="adj3" fmla="val 25000"/>
              </a:avLst>
            </a:prstGeom>
            <a:solidFill>
              <a:srgbClr val="FF0000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2B0E16-AD59-456E-A8DA-421D961596C4}"/>
                </a:ext>
              </a:extLst>
            </p:cNvPr>
            <p:cNvSpPr txBox="1"/>
            <p:nvPr/>
          </p:nvSpPr>
          <p:spPr>
            <a:xfrm>
              <a:off x="6018815" y="2965848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-4.4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6FF2E9CF-DEFA-4618-A812-068CB9DD35E9}"/>
                </a:ext>
              </a:extLst>
            </p:cNvPr>
            <p:cNvSpPr txBox="1"/>
            <p:nvPr/>
          </p:nvSpPr>
          <p:spPr>
            <a:xfrm>
              <a:off x="6620908" y="2754154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03DCAE7-6AB5-44D9-ADCE-2F20CCAB0CEE}"/>
                </a:ext>
              </a:extLst>
            </p:cNvPr>
            <p:cNvSpPr txBox="1"/>
            <p:nvPr/>
          </p:nvSpPr>
          <p:spPr>
            <a:xfrm>
              <a:off x="6620908" y="4514850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-7.28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BF03A59-3014-4DDA-B7BB-DA91BE3ECD07}"/>
                </a:ext>
              </a:extLst>
            </p:cNvPr>
            <p:cNvSpPr txBox="1"/>
            <p:nvPr/>
          </p:nvSpPr>
          <p:spPr>
            <a:xfrm>
              <a:off x="7207756" y="4159567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-6.72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3C3F2C6-AA03-4B53-9919-B6DB40F675CA}"/>
                </a:ext>
              </a:extLst>
            </p:cNvPr>
            <p:cNvSpPr txBox="1"/>
            <p:nvPr/>
          </p:nvSpPr>
          <p:spPr>
            <a:xfrm>
              <a:off x="7207755" y="2333447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-3.47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95FE5C7-19C5-41C7-B8C8-24DC7E8751CB}"/>
                </a:ext>
              </a:extLst>
            </p:cNvPr>
            <p:cNvSpPr txBox="1"/>
            <p:nvPr/>
          </p:nvSpPr>
          <p:spPr>
            <a:xfrm>
              <a:off x="7975605" y="2530792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-3.93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D22A8D88-4C7C-41C8-8388-B305611B13CD}"/>
                </a:ext>
              </a:extLst>
            </p:cNvPr>
            <p:cNvSpPr txBox="1"/>
            <p:nvPr/>
          </p:nvSpPr>
          <p:spPr>
            <a:xfrm>
              <a:off x="7962645" y="3714860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-5.43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B510CE6-1079-446E-8A60-6805C8A1D549}"/>
                </a:ext>
              </a:extLst>
            </p:cNvPr>
            <p:cNvSpPr txBox="1"/>
            <p:nvPr/>
          </p:nvSpPr>
          <p:spPr>
            <a:xfrm>
              <a:off x="8711838" y="3656179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-5.0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4C12661-A774-42BE-8CF3-3EA115CE5273}"/>
                </a:ext>
              </a:extLst>
            </p:cNvPr>
            <p:cNvSpPr txBox="1"/>
            <p:nvPr/>
          </p:nvSpPr>
          <p:spPr>
            <a:xfrm>
              <a:off x="8739642" y="3124141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CF89A6F-0B1A-425A-A1A3-48E1A6C59E73}"/>
                </a:ext>
              </a:extLst>
            </p:cNvPr>
            <p:cNvSpPr txBox="1"/>
            <p:nvPr/>
          </p:nvSpPr>
          <p:spPr>
            <a:xfrm>
              <a:off x="9138522" y="2683402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E’n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17F84F7-E03B-4939-B1B5-1D63DD3A246B}"/>
                </a:ext>
              </a:extLst>
            </p:cNvPr>
            <p:cNvSpPr txBox="1"/>
            <p:nvPr/>
          </p:nvSpPr>
          <p:spPr>
            <a:xfrm>
              <a:off x="9127527" y="2864763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63BBB88-27A7-4A09-9804-D8232981657E}"/>
                </a:ext>
              </a:extLst>
            </p:cNvPr>
            <p:cNvSpPr txBox="1"/>
            <p:nvPr/>
          </p:nvSpPr>
          <p:spPr>
            <a:xfrm>
              <a:off x="9131574" y="3551403"/>
              <a:ext cx="52387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</a:t>
              </a:r>
              <a:endParaRPr lang="zh-CN" altLang="en-US" sz="10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EC4F95C-C528-43E3-9802-495EF3D3E6F7}"/>
                </a:ext>
              </a:extLst>
            </p:cNvPr>
            <p:cNvCxnSpPr>
              <a:cxnSpLocks/>
            </p:cNvCxnSpPr>
            <p:nvPr/>
          </p:nvCxnSpPr>
          <p:spPr>
            <a:xfrm>
              <a:off x="7830051" y="3674514"/>
              <a:ext cx="1433466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A76D601-11B8-46AF-8408-2B19B2AB64C0}"/>
                </a:ext>
              </a:extLst>
            </p:cNvPr>
            <p:cNvSpPr txBox="1"/>
            <p:nvPr/>
          </p:nvSpPr>
          <p:spPr>
            <a:xfrm>
              <a:off x="6111321" y="2307908"/>
              <a:ext cx="52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337850D-1D37-45C1-BA5A-9B12DB43E0F9}"/>
                </a:ext>
              </a:extLst>
            </p:cNvPr>
            <p:cNvCxnSpPr>
              <a:cxnSpLocks/>
              <a:stCxn id="114" idx="1"/>
              <a:endCxn id="111" idx="0"/>
            </p:cNvCxnSpPr>
            <p:nvPr/>
          </p:nvCxnSpPr>
          <p:spPr>
            <a:xfrm flipH="1">
              <a:off x="6882846" y="2456558"/>
              <a:ext cx="324909" cy="29759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C1C8CA8-F618-4978-AF7F-686D27F0AB90}"/>
                </a:ext>
              </a:extLst>
            </p:cNvPr>
            <p:cNvCxnSpPr>
              <a:cxnSpLocks/>
              <a:stCxn id="115" idx="0"/>
              <a:endCxn id="114" idx="3"/>
            </p:cNvCxnSpPr>
            <p:nvPr/>
          </p:nvCxnSpPr>
          <p:spPr>
            <a:xfrm flipH="1" flipV="1">
              <a:off x="7731630" y="2456558"/>
              <a:ext cx="505913" cy="7423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BD63E97-0A61-435E-96B9-1BB7CC4E2B06}"/>
                </a:ext>
              </a:extLst>
            </p:cNvPr>
            <p:cNvSpPr txBox="1"/>
            <p:nvPr/>
          </p:nvSpPr>
          <p:spPr>
            <a:xfrm>
              <a:off x="6731485" y="2297251"/>
              <a:ext cx="52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CE9B776-4EAF-4C45-8D70-7A2C2707B5B1}"/>
                </a:ext>
              </a:extLst>
            </p:cNvPr>
            <p:cNvSpPr txBox="1"/>
            <p:nvPr/>
          </p:nvSpPr>
          <p:spPr>
            <a:xfrm>
              <a:off x="7761272" y="2192782"/>
              <a:ext cx="52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5B58E48-A1B5-48B9-9FA1-8A7BE85D1727}"/>
                </a:ext>
              </a:extLst>
            </p:cNvPr>
            <p:cNvSpPr txBox="1"/>
            <p:nvPr/>
          </p:nvSpPr>
          <p:spPr>
            <a:xfrm>
              <a:off x="8404203" y="4188217"/>
              <a:ext cx="52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AE72C02-E96C-49BA-990E-F7198D6DBC10}"/>
                </a:ext>
              </a:extLst>
            </p:cNvPr>
            <p:cNvCxnSpPr/>
            <p:nvPr/>
          </p:nvCxnSpPr>
          <p:spPr>
            <a:xfrm flipV="1">
              <a:off x="5943600" y="2110144"/>
              <a:ext cx="0" cy="2683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20BC3F6-C5D2-433A-8CF1-129ECB29E412}"/>
                </a:ext>
              </a:extLst>
            </p:cNvPr>
            <p:cNvSpPr txBox="1"/>
            <p:nvPr/>
          </p:nvSpPr>
          <p:spPr>
            <a:xfrm rot="16200000">
              <a:off x="5105412" y="3171957"/>
              <a:ext cx="1389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/>
                <a:t>Energy (eV)</a:t>
              </a:r>
              <a:endParaRPr lang="zh-CN" altLang="en-US" sz="1200" b="1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B1F63F92-ACAD-4BB6-9C6B-133323F97FA5}"/>
              </a:ext>
            </a:extLst>
          </p:cNvPr>
          <p:cNvGrpSpPr/>
          <p:nvPr/>
        </p:nvGrpSpPr>
        <p:grpSpPr>
          <a:xfrm>
            <a:off x="1114708" y="1550190"/>
            <a:ext cx="4686019" cy="3160617"/>
            <a:chOff x="1705256" y="1827894"/>
            <a:chExt cx="4686019" cy="3160617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C779378C-9821-4FE5-B450-065E9732D161}"/>
                </a:ext>
              </a:extLst>
            </p:cNvPr>
            <p:cNvGrpSpPr/>
            <p:nvPr/>
          </p:nvGrpSpPr>
          <p:grpSpPr>
            <a:xfrm>
              <a:off x="1705256" y="2011086"/>
              <a:ext cx="4686019" cy="2977425"/>
              <a:chOff x="1705256" y="2011086"/>
              <a:chExt cx="4686019" cy="2977425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0180BFD6-AEF2-49BB-9519-77E2CAF2A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163" y="4032033"/>
                <a:ext cx="46647" cy="3944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F9AAACCB-712F-4413-B378-E18CD2E28F5B}"/>
                  </a:ext>
                </a:extLst>
              </p:cNvPr>
              <p:cNvGrpSpPr/>
              <p:nvPr/>
            </p:nvGrpSpPr>
            <p:grpSpPr>
              <a:xfrm>
                <a:off x="2479723" y="2450898"/>
                <a:ext cx="3778207" cy="2159202"/>
                <a:chOff x="3579563" y="2355648"/>
                <a:chExt cx="3377041" cy="1763952"/>
              </a:xfrm>
            </p:grpSpPr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5E620694-32A2-4245-A37D-B32A6302A608}"/>
                    </a:ext>
                  </a:extLst>
                </p:cNvPr>
                <p:cNvSpPr/>
                <p:nvPr/>
              </p:nvSpPr>
              <p:spPr>
                <a:xfrm>
                  <a:off x="4084203" y="2895600"/>
                  <a:ext cx="576000" cy="1224000"/>
                </a:xfrm>
                <a:prstGeom prst="rect">
                  <a:avLst/>
                </a:prstGeom>
                <a:gradFill>
                  <a:gsLst>
                    <a:gs pos="3000">
                      <a:srgbClr val="78EBF7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23BA6AF6-DBF2-4993-88E1-1A2F112FF2AC}"/>
                    </a:ext>
                  </a:extLst>
                </p:cNvPr>
                <p:cNvSpPr/>
                <p:nvPr/>
              </p:nvSpPr>
              <p:spPr>
                <a:xfrm>
                  <a:off x="4671750" y="2914650"/>
                  <a:ext cx="252000" cy="936000"/>
                </a:xfrm>
                <a:prstGeom prst="rect">
                  <a:avLst/>
                </a:prstGeom>
                <a:solidFill>
                  <a:srgbClr val="3299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D0748626-E34F-4F0E-9D03-DAD31A6CDB4E}"/>
                    </a:ext>
                  </a:extLst>
                </p:cNvPr>
                <p:cNvSpPr/>
                <p:nvPr/>
              </p:nvSpPr>
              <p:spPr>
                <a:xfrm>
                  <a:off x="4919703" y="2927350"/>
                  <a:ext cx="72000" cy="72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2330B8A-B9E7-46F7-8A8B-0DED154D4CE6}"/>
                    </a:ext>
                  </a:extLst>
                </p:cNvPr>
                <p:cNvSpPr/>
                <p:nvPr/>
              </p:nvSpPr>
              <p:spPr>
                <a:xfrm>
                  <a:off x="4991280" y="2942099"/>
                  <a:ext cx="144000" cy="612000"/>
                </a:xfrm>
                <a:prstGeom prst="rect">
                  <a:avLst/>
                </a:prstGeom>
                <a:solidFill>
                  <a:srgbClr val="CC0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2603E4EC-1434-4A03-B213-1420078F1B07}"/>
                    </a:ext>
                  </a:extLst>
                </p:cNvPr>
                <p:cNvSpPr/>
                <p:nvPr/>
              </p:nvSpPr>
              <p:spPr>
                <a:xfrm>
                  <a:off x="5135703" y="2927350"/>
                  <a:ext cx="72000" cy="720000"/>
                </a:xfrm>
                <a:prstGeom prst="rect">
                  <a:avLst/>
                </a:prstGeom>
                <a:solidFill>
                  <a:srgbClr val="FD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A3C201D8-93ED-4740-AD0D-2B59FAE7D6C7}"/>
                    </a:ext>
                  </a:extLst>
                </p:cNvPr>
                <p:cNvSpPr/>
                <p:nvPr/>
              </p:nvSpPr>
              <p:spPr>
                <a:xfrm>
                  <a:off x="5202810" y="2908399"/>
                  <a:ext cx="252000" cy="936000"/>
                </a:xfrm>
                <a:prstGeom prst="rect">
                  <a:avLst/>
                </a:prstGeom>
                <a:solidFill>
                  <a:srgbClr val="3299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711735D8-15BF-4772-9565-86BF3FBF9634}"/>
                    </a:ext>
                  </a:extLst>
                </p:cNvPr>
                <p:cNvSpPr/>
                <p:nvPr/>
              </p:nvSpPr>
              <p:spPr>
                <a:xfrm>
                  <a:off x="5476588" y="2402099"/>
                  <a:ext cx="576000" cy="1152000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93000">
                      <a:srgbClr val="E368FE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762663B9-5F23-4CB4-82C3-9B3C813E2852}"/>
                    </a:ext>
                  </a:extLst>
                </p:cNvPr>
                <p:cNvSpPr/>
                <p:nvPr/>
              </p:nvSpPr>
              <p:spPr>
                <a:xfrm>
                  <a:off x="6082881" y="2355648"/>
                  <a:ext cx="324000" cy="1008000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93000">
                      <a:srgbClr val="FDF718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F7C070ED-03E9-40BB-AB8B-4EADC32B0965}"/>
                    </a:ext>
                  </a:extLst>
                </p:cNvPr>
                <p:cNvSpPr/>
                <p:nvPr/>
              </p:nvSpPr>
              <p:spPr>
                <a:xfrm>
                  <a:off x="3579563" y="2960099"/>
                  <a:ext cx="468000" cy="1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9C0215D-B76B-4186-8696-E86053209560}"/>
                    </a:ext>
                  </a:extLst>
                </p:cNvPr>
                <p:cNvSpPr/>
                <p:nvPr/>
              </p:nvSpPr>
              <p:spPr>
                <a:xfrm>
                  <a:off x="6452462" y="2850648"/>
                  <a:ext cx="468000" cy="1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弧形 193">
                  <a:extLst>
                    <a:ext uri="{FF2B5EF4-FFF2-40B4-BE49-F238E27FC236}">
                      <a16:creationId xmlns:a16="http://schemas.microsoft.com/office/drawing/2014/main" id="{7594C278-CF38-495B-BDA5-73C69D057E35}"/>
                    </a:ext>
                  </a:extLst>
                </p:cNvPr>
                <p:cNvSpPr/>
                <p:nvPr/>
              </p:nvSpPr>
              <p:spPr>
                <a:xfrm>
                  <a:off x="3648909" y="2811608"/>
                  <a:ext cx="1646110" cy="332982"/>
                </a:xfrm>
                <a:prstGeom prst="arc">
                  <a:avLst>
                    <a:gd name="adj1" fmla="val 11262931"/>
                    <a:gd name="adj2" fmla="val 20653252"/>
                  </a:avLst>
                </a:prstGeom>
                <a:ln w="19050"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弧形 194">
                  <a:extLst>
                    <a:ext uri="{FF2B5EF4-FFF2-40B4-BE49-F238E27FC236}">
                      <a16:creationId xmlns:a16="http://schemas.microsoft.com/office/drawing/2014/main" id="{42A37499-7520-4BD7-97B6-DA4387C789B5}"/>
                    </a:ext>
                  </a:extLst>
                </p:cNvPr>
                <p:cNvSpPr/>
                <p:nvPr/>
              </p:nvSpPr>
              <p:spPr>
                <a:xfrm rot="9129125">
                  <a:off x="4887082" y="3003107"/>
                  <a:ext cx="2069522" cy="489981"/>
                </a:xfrm>
                <a:prstGeom prst="arc">
                  <a:avLst>
                    <a:gd name="adj1" fmla="val 11262931"/>
                    <a:gd name="adj2" fmla="val 21287180"/>
                  </a:avLst>
                </a:prstGeom>
                <a:ln w="19050">
                  <a:solidFill>
                    <a:srgbClr val="C00000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F0288D61-0A2B-41D9-9489-FF14C02B6FB2}"/>
                  </a:ext>
                </a:extLst>
              </p:cNvPr>
              <p:cNvSpPr txBox="1"/>
              <p:nvPr/>
            </p:nvSpPr>
            <p:spPr>
              <a:xfrm>
                <a:off x="3048514" y="3416619"/>
                <a:ext cx="5806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ZnO</a:t>
                </a:r>
                <a:endParaRPr lang="zh-CN" altLang="en-US" sz="1600" b="1"/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A6F835FD-0035-4067-A8B9-EB1F842A949F}"/>
                  </a:ext>
                </a:extLst>
              </p:cNvPr>
              <p:cNvSpPr txBox="1"/>
              <p:nvPr/>
            </p:nvSpPr>
            <p:spPr>
              <a:xfrm rot="16200000">
                <a:off x="3568347" y="3533997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CdS</a:t>
                </a:r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0C6BFB17-E197-4322-A538-20D88592AEE4}"/>
                  </a:ext>
                </a:extLst>
              </p:cNvPr>
              <p:cNvSpPr txBox="1"/>
              <p:nvPr/>
            </p:nvSpPr>
            <p:spPr>
              <a:xfrm rot="16200000">
                <a:off x="4149142" y="351548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CdS</a:t>
                </a:r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15BA8CD7-DB9D-4DEF-BF02-FA689B4A73E6}"/>
                  </a:ext>
                </a:extLst>
              </p:cNvPr>
              <p:cNvSpPr txBox="1"/>
              <p:nvPr/>
            </p:nvSpPr>
            <p:spPr>
              <a:xfrm rot="16200000">
                <a:off x="3837570" y="3385825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chemeClr val="bg1"/>
                    </a:solidFill>
                  </a:rPr>
                  <a:t>CdSe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8F0F7F7-BF7C-4F54-B0B8-141E769680FE}"/>
                  </a:ext>
                </a:extLst>
              </p:cNvPr>
              <p:cNvSpPr txBox="1"/>
              <p:nvPr/>
            </p:nvSpPr>
            <p:spPr>
              <a:xfrm>
                <a:off x="4647669" y="3370436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CBP</a:t>
                </a:r>
                <a:endParaRPr lang="zh-CN" altLang="en-US" sz="1600" b="1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B35317E5-1D0F-4F0B-A211-87B2B511887E}"/>
                  </a:ext>
                </a:extLst>
              </p:cNvPr>
              <p:cNvSpPr txBox="1"/>
              <p:nvPr/>
            </p:nvSpPr>
            <p:spPr>
              <a:xfrm rot="16200000">
                <a:off x="5093902" y="2909568"/>
                <a:ext cx="7200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MoO</a:t>
                </a:r>
                <a:r>
                  <a:rPr lang="en-US" altLang="zh-CN" sz="1600" b="1" baseline="-25000"/>
                  <a:t>x</a:t>
                </a:r>
                <a:endParaRPr lang="zh-CN" altLang="en-US" sz="1600" b="1" baseline="-25000"/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7F59A30E-F324-4238-B2E6-226CB73B3915}"/>
                  </a:ext>
                </a:extLst>
              </p:cNvPr>
              <p:cNvSpPr txBox="1"/>
              <p:nvPr/>
            </p:nvSpPr>
            <p:spPr>
              <a:xfrm>
                <a:off x="5767985" y="2749336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Al</a:t>
                </a:r>
                <a:endParaRPr lang="zh-CN" altLang="en-US" sz="1600" b="1"/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841054D-E093-492D-A53F-6ECA3D96745F}"/>
                  </a:ext>
                </a:extLst>
              </p:cNvPr>
              <p:cNvSpPr txBox="1"/>
              <p:nvPr/>
            </p:nvSpPr>
            <p:spPr>
              <a:xfrm>
                <a:off x="2493218" y="317999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lTO</a:t>
                </a:r>
                <a:endParaRPr lang="zh-CN" altLang="en-US" sz="1600" b="1"/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D4B8CC5-D3D3-44B3-A703-497FC723F0C0}"/>
                  </a:ext>
                </a:extLst>
              </p:cNvPr>
              <p:cNvSpPr txBox="1"/>
              <p:nvPr/>
            </p:nvSpPr>
            <p:spPr>
              <a:xfrm>
                <a:off x="3029458" y="2670471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accent1"/>
                    </a:solidFill>
                  </a:rPr>
                  <a:t>e</a:t>
                </a:r>
                <a:r>
                  <a:rPr lang="en-US" altLang="zh-CN" baseline="30000">
                    <a:solidFill>
                      <a:schemeClr val="accent1"/>
                    </a:solidFill>
                  </a:rPr>
                  <a:t>-</a:t>
                </a:r>
                <a:endParaRPr lang="zh-CN" altLang="en-US" baseline="30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75B9F6A-40E5-430C-8DD7-1142F5223B42}"/>
                  </a:ext>
                </a:extLst>
              </p:cNvPr>
              <p:cNvSpPr txBox="1"/>
              <p:nvPr/>
            </p:nvSpPr>
            <p:spPr>
              <a:xfrm>
                <a:off x="4843393" y="399310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C00000"/>
                    </a:solidFill>
                  </a:rPr>
                  <a:t>h</a:t>
                </a:r>
                <a:r>
                  <a:rPr lang="en-US" altLang="zh-CN" baseline="30000">
                    <a:solidFill>
                      <a:srgbClr val="C00000"/>
                    </a:solidFill>
                  </a:rPr>
                  <a:t>+</a:t>
                </a:r>
                <a:endParaRPr lang="zh-CN" altLang="en-US" baseline="300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F7603E42-1CA3-4750-B2F0-2349ADEC66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19339" y="4032035"/>
                <a:ext cx="46054" cy="3606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57EB259-73F6-4FD4-AFBF-B048DBE3F82A}"/>
                  </a:ext>
                </a:extLst>
              </p:cNvPr>
              <p:cNvSpPr txBox="1"/>
              <p:nvPr/>
            </p:nvSpPr>
            <p:spPr>
              <a:xfrm>
                <a:off x="3629122" y="4369795"/>
                <a:ext cx="10518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CdSe</a:t>
                </a:r>
                <a:r>
                  <a:rPr lang="en-US" altLang="zh-CN" sz="1600" b="1" baseline="-25000"/>
                  <a:t>x</a:t>
                </a:r>
                <a:r>
                  <a:rPr lang="en-US" altLang="zh-CN" sz="1600" b="1"/>
                  <a:t>S</a:t>
                </a:r>
                <a:r>
                  <a:rPr lang="en-US" altLang="zh-CN" sz="1600" b="1" baseline="-25000"/>
                  <a:t>1-x</a:t>
                </a:r>
                <a:endParaRPr lang="zh-CN" altLang="en-US" sz="1600" b="1" baseline="-25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ABD2472-F0F1-49BF-986B-14FDCFAC15FC}"/>
                  </a:ext>
                </a:extLst>
              </p:cNvPr>
              <p:cNvSpPr/>
              <p:nvPr/>
            </p:nvSpPr>
            <p:spPr>
              <a:xfrm>
                <a:off x="2324100" y="2219325"/>
                <a:ext cx="4067175" cy="26193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4461D23A-D01C-4FEE-84CB-5740653FA780}"/>
                  </a:ext>
                </a:extLst>
              </p:cNvPr>
              <p:cNvSpPr txBox="1"/>
              <p:nvPr/>
            </p:nvSpPr>
            <p:spPr>
              <a:xfrm>
                <a:off x="2057389" y="201108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2</a:t>
                </a:r>
                <a:endParaRPr lang="zh-CN" altLang="en-US" sz="1600" b="1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7AF3AF3-C86B-4882-943D-EF97DF45837E}"/>
                  </a:ext>
                </a:extLst>
              </p:cNvPr>
              <p:cNvSpPr txBox="1"/>
              <p:nvPr/>
            </p:nvSpPr>
            <p:spPr>
              <a:xfrm>
                <a:off x="2057389" y="2450898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3</a:t>
                </a:r>
                <a:endParaRPr lang="zh-CN" altLang="en-US" sz="1600" b="1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939E8B9-D69D-4A42-BEC9-5B026F1C0589}"/>
                  </a:ext>
                </a:extLst>
              </p:cNvPr>
              <p:cNvSpPr txBox="1"/>
              <p:nvPr/>
            </p:nvSpPr>
            <p:spPr>
              <a:xfrm>
                <a:off x="2057389" y="289071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4</a:t>
                </a:r>
                <a:endParaRPr lang="zh-CN" altLang="en-US" sz="1600" b="1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E5010426-6431-4673-8A47-8E2FB33407E0}"/>
                  </a:ext>
                </a:extLst>
              </p:cNvPr>
              <p:cNvSpPr txBox="1"/>
              <p:nvPr/>
            </p:nvSpPr>
            <p:spPr>
              <a:xfrm>
                <a:off x="2057389" y="333052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5</a:t>
                </a:r>
                <a:endParaRPr lang="zh-CN" altLang="en-US" sz="1600" b="1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A76418F-671F-4874-8406-8DE39A41E53F}"/>
                  </a:ext>
                </a:extLst>
              </p:cNvPr>
              <p:cNvSpPr txBox="1"/>
              <p:nvPr/>
            </p:nvSpPr>
            <p:spPr>
              <a:xfrm flipH="1">
                <a:off x="2057390" y="3770334"/>
                <a:ext cx="2984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/>
                  <a:t>6</a:t>
                </a:r>
                <a:endParaRPr lang="zh-CN" altLang="en-US" sz="1600" b="1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8CF1C19-D519-4438-84B4-A357806D065B}"/>
                  </a:ext>
                </a:extLst>
              </p:cNvPr>
              <p:cNvSpPr txBox="1"/>
              <p:nvPr/>
            </p:nvSpPr>
            <p:spPr>
              <a:xfrm>
                <a:off x="2057389" y="421014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7</a:t>
                </a:r>
                <a:endParaRPr lang="zh-CN" altLang="en-US" sz="1600" b="1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7A0B0032-FBB6-4927-83BD-3C3A01B4EDEC}"/>
                  </a:ext>
                </a:extLst>
              </p:cNvPr>
              <p:cNvSpPr txBox="1"/>
              <p:nvPr/>
            </p:nvSpPr>
            <p:spPr>
              <a:xfrm>
                <a:off x="2057389" y="464995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/>
                  <a:t>8</a:t>
                </a:r>
                <a:endParaRPr lang="zh-CN" altLang="en-US" sz="1600" b="1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1A6B1489-0A9A-45EF-B896-7DE1C3EE0AD4}"/>
                  </a:ext>
                </a:extLst>
              </p:cNvPr>
              <p:cNvSpPr txBox="1"/>
              <p:nvPr/>
            </p:nvSpPr>
            <p:spPr>
              <a:xfrm rot="16200000">
                <a:off x="1179761" y="3339545"/>
                <a:ext cx="1389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/>
                  <a:t>Energy (eV)</a:t>
                </a:r>
                <a:endParaRPr lang="zh-CN" altLang="en-US" sz="1600" b="1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B001BCBA-2989-4BAD-9200-28C3CA99FB31}"/>
                </a:ext>
              </a:extLst>
            </p:cNvPr>
            <p:cNvGrpSpPr/>
            <p:nvPr/>
          </p:nvGrpSpPr>
          <p:grpSpPr>
            <a:xfrm>
              <a:off x="3687105" y="1836837"/>
              <a:ext cx="864000" cy="864000"/>
              <a:chOff x="3571845" y="1133659"/>
              <a:chExt cx="864000" cy="864000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FFB142DC-4C63-4803-9EF1-36AC96D26516}"/>
                  </a:ext>
                </a:extLst>
              </p:cNvPr>
              <p:cNvSpPr/>
              <p:nvPr/>
            </p:nvSpPr>
            <p:spPr>
              <a:xfrm>
                <a:off x="3571845" y="1133659"/>
                <a:ext cx="864000" cy="864000"/>
              </a:xfrm>
              <a:prstGeom prst="ellipse">
                <a:avLst/>
              </a:prstGeom>
              <a:solidFill>
                <a:srgbClr val="527F04"/>
              </a:solidFill>
              <a:ln>
                <a:noFill/>
              </a:ln>
              <a:scene3d>
                <a:camera prst="orthographicFront"/>
                <a:lightRig rig="soft" dir="t">
                  <a:rot lat="0" lon="0" rev="21000000"/>
                </a:lightRig>
              </a:scene3d>
              <a:sp3d prstMaterial="plastic">
                <a:bevelT w="432000" h="431800"/>
                <a:bevelB w="431800" h="431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F00E8457-F2B1-48C3-902D-75DEBE360AB4}"/>
                  </a:ext>
                </a:extLst>
              </p:cNvPr>
              <p:cNvSpPr/>
              <p:nvPr/>
            </p:nvSpPr>
            <p:spPr>
              <a:xfrm>
                <a:off x="3986268" y="1134629"/>
                <a:ext cx="320587" cy="843718"/>
              </a:xfrm>
              <a:custGeom>
                <a:avLst/>
                <a:gdLst>
                  <a:gd name="connsiteX0" fmla="*/ 17578 w 320587"/>
                  <a:gd name="connsiteY0" fmla="*/ 0 h 843718"/>
                  <a:gd name="connsiteX1" fmla="*/ 320587 w 320587"/>
                  <a:gd name="connsiteY1" fmla="*/ 421859 h 843718"/>
                  <a:gd name="connsiteX2" fmla="*/ 17578 w 320587"/>
                  <a:gd name="connsiteY2" fmla="*/ 843718 h 843718"/>
                  <a:gd name="connsiteX3" fmla="*/ 0 w 320587"/>
                  <a:gd name="connsiteY3" fmla="*/ 841251 h 843718"/>
                  <a:gd name="connsiteX4" fmla="*/ 0 w 320587"/>
                  <a:gd name="connsiteY4" fmla="*/ 2467 h 843718"/>
                  <a:gd name="connsiteX5" fmla="*/ 17578 w 320587"/>
                  <a:gd name="connsiteY5" fmla="*/ 0 h 84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587" h="843718">
                    <a:moveTo>
                      <a:pt x="17578" y="0"/>
                    </a:moveTo>
                    <a:cubicBezTo>
                      <a:pt x="184925" y="0"/>
                      <a:pt x="320587" y="188873"/>
                      <a:pt x="320587" y="421859"/>
                    </a:cubicBezTo>
                    <a:cubicBezTo>
                      <a:pt x="320587" y="654845"/>
                      <a:pt x="184925" y="843718"/>
                      <a:pt x="17578" y="843718"/>
                    </a:cubicBezTo>
                    <a:lnTo>
                      <a:pt x="0" y="841251"/>
                    </a:lnTo>
                    <a:lnTo>
                      <a:pt x="0" y="2467"/>
                    </a:lnTo>
                    <a:lnTo>
                      <a:pt x="17578" y="0"/>
                    </a:lnTo>
                    <a:close/>
                  </a:path>
                </a:pathLst>
              </a:custGeom>
              <a:solidFill>
                <a:srgbClr val="35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1EDE3A11-512C-4F85-9F6A-29AB3A35B8F2}"/>
                  </a:ext>
                </a:extLst>
              </p:cNvPr>
              <p:cNvSpPr/>
              <p:nvPr/>
            </p:nvSpPr>
            <p:spPr>
              <a:xfrm>
                <a:off x="3700837" y="1137096"/>
                <a:ext cx="285431" cy="838784"/>
              </a:xfrm>
              <a:custGeom>
                <a:avLst/>
                <a:gdLst>
                  <a:gd name="connsiteX0" fmla="*/ 285431 w 285431"/>
                  <a:gd name="connsiteY0" fmla="*/ 0 h 838784"/>
                  <a:gd name="connsiteX1" fmla="*/ 285431 w 285431"/>
                  <a:gd name="connsiteY1" fmla="*/ 838784 h 838784"/>
                  <a:gd name="connsiteX2" fmla="*/ 241942 w 285431"/>
                  <a:gd name="connsiteY2" fmla="*/ 832680 h 838784"/>
                  <a:gd name="connsiteX3" fmla="*/ 0 w 285431"/>
                  <a:gd name="connsiteY3" fmla="*/ 419392 h 838784"/>
                  <a:gd name="connsiteX4" fmla="*/ 241942 w 285431"/>
                  <a:gd name="connsiteY4" fmla="*/ 6104 h 838784"/>
                  <a:gd name="connsiteX5" fmla="*/ 285431 w 285431"/>
                  <a:gd name="connsiteY5" fmla="*/ 0 h 83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431" h="838784">
                    <a:moveTo>
                      <a:pt x="285431" y="0"/>
                    </a:moveTo>
                    <a:lnTo>
                      <a:pt x="285431" y="838784"/>
                    </a:lnTo>
                    <a:lnTo>
                      <a:pt x="241942" y="832680"/>
                    </a:lnTo>
                    <a:cubicBezTo>
                      <a:pt x="103866" y="793344"/>
                      <a:pt x="0" y="623255"/>
                      <a:pt x="0" y="419392"/>
                    </a:cubicBezTo>
                    <a:cubicBezTo>
                      <a:pt x="0" y="215529"/>
                      <a:pt x="103866" y="45441"/>
                      <a:pt x="241942" y="6104"/>
                    </a:cubicBezTo>
                    <a:lnTo>
                      <a:pt x="285431" y="0"/>
                    </a:lnTo>
                    <a:close/>
                  </a:path>
                </a:pathLst>
              </a:custGeom>
              <a:solidFill>
                <a:srgbClr val="5D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C183EDD2-B449-465F-B79B-D163A39B7E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5001" y="1354488"/>
                <a:ext cx="147006" cy="432000"/>
              </a:xfrm>
              <a:custGeom>
                <a:avLst/>
                <a:gdLst>
                  <a:gd name="connsiteX0" fmla="*/ 285431 w 285431"/>
                  <a:gd name="connsiteY0" fmla="*/ 0 h 838784"/>
                  <a:gd name="connsiteX1" fmla="*/ 285431 w 285431"/>
                  <a:gd name="connsiteY1" fmla="*/ 838784 h 838784"/>
                  <a:gd name="connsiteX2" fmla="*/ 241942 w 285431"/>
                  <a:gd name="connsiteY2" fmla="*/ 832680 h 838784"/>
                  <a:gd name="connsiteX3" fmla="*/ 0 w 285431"/>
                  <a:gd name="connsiteY3" fmla="*/ 419392 h 838784"/>
                  <a:gd name="connsiteX4" fmla="*/ 241942 w 285431"/>
                  <a:gd name="connsiteY4" fmla="*/ 6104 h 838784"/>
                  <a:gd name="connsiteX5" fmla="*/ 285431 w 285431"/>
                  <a:gd name="connsiteY5" fmla="*/ 0 h 83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431" h="838784">
                    <a:moveTo>
                      <a:pt x="285431" y="0"/>
                    </a:moveTo>
                    <a:lnTo>
                      <a:pt x="285431" y="838784"/>
                    </a:lnTo>
                    <a:lnTo>
                      <a:pt x="241942" y="832680"/>
                    </a:lnTo>
                    <a:cubicBezTo>
                      <a:pt x="103866" y="793344"/>
                      <a:pt x="0" y="623255"/>
                      <a:pt x="0" y="419392"/>
                    </a:cubicBezTo>
                    <a:cubicBezTo>
                      <a:pt x="0" y="215529"/>
                      <a:pt x="103866" y="45441"/>
                      <a:pt x="241942" y="6104"/>
                    </a:cubicBezTo>
                    <a:lnTo>
                      <a:pt x="285431" y="0"/>
                    </a:lnTo>
                    <a:close/>
                  </a:path>
                </a:pathLst>
              </a:custGeom>
              <a:solidFill>
                <a:srgbClr val="CD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359B3E6F-EC28-49B2-84D5-6C6C583494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3300" y="1354488"/>
                <a:ext cx="164147" cy="432000"/>
              </a:xfrm>
              <a:custGeom>
                <a:avLst/>
                <a:gdLst>
                  <a:gd name="connsiteX0" fmla="*/ 17578 w 320587"/>
                  <a:gd name="connsiteY0" fmla="*/ 0 h 843718"/>
                  <a:gd name="connsiteX1" fmla="*/ 320587 w 320587"/>
                  <a:gd name="connsiteY1" fmla="*/ 421859 h 843718"/>
                  <a:gd name="connsiteX2" fmla="*/ 17578 w 320587"/>
                  <a:gd name="connsiteY2" fmla="*/ 843718 h 843718"/>
                  <a:gd name="connsiteX3" fmla="*/ 0 w 320587"/>
                  <a:gd name="connsiteY3" fmla="*/ 841251 h 843718"/>
                  <a:gd name="connsiteX4" fmla="*/ 0 w 320587"/>
                  <a:gd name="connsiteY4" fmla="*/ 2467 h 843718"/>
                  <a:gd name="connsiteX5" fmla="*/ 17578 w 320587"/>
                  <a:gd name="connsiteY5" fmla="*/ 0 h 84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587" h="843718">
                    <a:moveTo>
                      <a:pt x="17578" y="0"/>
                    </a:moveTo>
                    <a:cubicBezTo>
                      <a:pt x="184925" y="0"/>
                      <a:pt x="320587" y="188873"/>
                      <a:pt x="320587" y="421859"/>
                    </a:cubicBezTo>
                    <a:cubicBezTo>
                      <a:pt x="320587" y="654845"/>
                      <a:pt x="184925" y="843718"/>
                      <a:pt x="17578" y="843718"/>
                    </a:cubicBezTo>
                    <a:lnTo>
                      <a:pt x="0" y="841251"/>
                    </a:lnTo>
                    <a:lnTo>
                      <a:pt x="0" y="2467"/>
                    </a:lnTo>
                    <a:lnTo>
                      <a:pt x="17578" y="0"/>
                    </a:lnTo>
                    <a:close/>
                  </a:path>
                </a:pathLst>
              </a:custGeom>
              <a:solidFill>
                <a:srgbClr val="7B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869BC641-CE74-4E81-987A-665873766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6598" y="1454233"/>
                <a:ext cx="161179" cy="222852"/>
              </a:xfrm>
              <a:custGeom>
                <a:avLst/>
                <a:gdLst>
                  <a:gd name="connsiteX0" fmla="*/ 157300 w 312446"/>
                  <a:gd name="connsiteY0" fmla="*/ 0 h 432000"/>
                  <a:gd name="connsiteX1" fmla="*/ 312446 w 312446"/>
                  <a:gd name="connsiteY1" fmla="*/ 216000 h 432000"/>
                  <a:gd name="connsiteX2" fmla="*/ 157300 w 312446"/>
                  <a:gd name="connsiteY2" fmla="*/ 432000 h 432000"/>
                  <a:gd name="connsiteX3" fmla="*/ 148299 w 312446"/>
                  <a:gd name="connsiteY3" fmla="*/ 430737 h 432000"/>
                  <a:gd name="connsiteX4" fmla="*/ 148299 w 312446"/>
                  <a:gd name="connsiteY4" fmla="*/ 1263 h 432000"/>
                  <a:gd name="connsiteX5" fmla="*/ 147006 w 312446"/>
                  <a:gd name="connsiteY5" fmla="*/ 0 h 432000"/>
                  <a:gd name="connsiteX6" fmla="*/ 147006 w 312446"/>
                  <a:gd name="connsiteY6" fmla="*/ 432000 h 432000"/>
                  <a:gd name="connsiteX7" fmla="*/ 124608 w 312446"/>
                  <a:gd name="connsiteY7" fmla="*/ 428856 h 432000"/>
                  <a:gd name="connsiteX8" fmla="*/ 0 w 312446"/>
                  <a:gd name="connsiteY8" fmla="*/ 216000 h 432000"/>
                  <a:gd name="connsiteX9" fmla="*/ 124608 w 312446"/>
                  <a:gd name="connsiteY9" fmla="*/ 3144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446" h="432000">
                    <a:moveTo>
                      <a:pt x="157300" y="0"/>
                    </a:moveTo>
                    <a:cubicBezTo>
                      <a:pt x="242985" y="0"/>
                      <a:pt x="312446" y="96707"/>
                      <a:pt x="312446" y="216000"/>
                    </a:cubicBezTo>
                    <a:cubicBezTo>
                      <a:pt x="312446" y="335293"/>
                      <a:pt x="242985" y="432000"/>
                      <a:pt x="157300" y="432000"/>
                    </a:cubicBezTo>
                    <a:lnTo>
                      <a:pt x="148299" y="430737"/>
                    </a:lnTo>
                    <a:lnTo>
                      <a:pt x="148299" y="1263"/>
                    </a:lnTo>
                    <a:close/>
                    <a:moveTo>
                      <a:pt x="147006" y="0"/>
                    </a:moveTo>
                    <a:lnTo>
                      <a:pt x="147006" y="432000"/>
                    </a:lnTo>
                    <a:lnTo>
                      <a:pt x="124608" y="428856"/>
                    </a:lnTo>
                    <a:cubicBezTo>
                      <a:pt x="53494" y="408597"/>
                      <a:pt x="0" y="320996"/>
                      <a:pt x="0" y="216000"/>
                    </a:cubicBezTo>
                    <a:cubicBezTo>
                      <a:pt x="0" y="111004"/>
                      <a:pt x="53494" y="23404"/>
                      <a:pt x="124608" y="31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00000"/>
                  </a:gs>
                  <a:gs pos="45000">
                    <a:srgbClr val="AB0A0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213D1B8-362B-4B59-8EFD-587755293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692" y="2135632"/>
              <a:ext cx="71597" cy="8847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A7FCD3F0-3433-427F-B052-FFA394C41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7267" y="1836837"/>
              <a:ext cx="0" cy="2160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76F8C5F-C3D7-46A3-9768-B097E868629C}"/>
                </a:ext>
              </a:extLst>
            </p:cNvPr>
            <p:cNvSpPr txBox="1"/>
            <p:nvPr/>
          </p:nvSpPr>
          <p:spPr>
            <a:xfrm>
              <a:off x="4058037" y="1827894"/>
              <a:ext cx="344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solidFill>
                    <a:schemeClr val="bg1"/>
                  </a:solidFill>
                </a:rPr>
                <a:t>H</a:t>
              </a:r>
              <a:endParaRPr lang="zh-CN" alt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800735C-B51B-47C9-A992-6FBC7E8B03BD}"/>
                </a:ext>
              </a:extLst>
            </p:cNvPr>
            <p:cNvSpPr txBox="1"/>
            <p:nvPr/>
          </p:nvSpPr>
          <p:spPr>
            <a:xfrm>
              <a:off x="3738427" y="1957934"/>
              <a:ext cx="344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solidFill>
                    <a:schemeClr val="bg1"/>
                  </a:solidFill>
                </a:rPr>
                <a:t>L</a:t>
              </a:r>
              <a:endParaRPr lang="zh-CN" altLang="en-US" sz="1400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27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49962E4-9A89-42FF-BEB3-9EE65416FED1}"/>
              </a:ext>
            </a:extLst>
          </p:cNvPr>
          <p:cNvGrpSpPr/>
          <p:nvPr/>
        </p:nvGrpSpPr>
        <p:grpSpPr>
          <a:xfrm>
            <a:off x="7003055" y="1947197"/>
            <a:ext cx="4135998" cy="2963605"/>
            <a:chOff x="7197010" y="991231"/>
            <a:chExt cx="4671719" cy="334747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D90DBA7-8FBF-4A92-AE3D-085912209115}"/>
                </a:ext>
              </a:extLst>
            </p:cNvPr>
            <p:cNvGrpSpPr/>
            <p:nvPr/>
          </p:nvGrpSpPr>
          <p:grpSpPr>
            <a:xfrm>
              <a:off x="7610765" y="1728900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112ECAA3-D24F-42E4-B599-DC364580F179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3AB70A4F-418F-4DEA-8AC2-72D6996ED2C3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0066E1DE-E477-4C5D-9EE6-8D0B8374B5C5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A1275372-B5A8-4AEB-BDEF-92CE27D86264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26DAA379-D70C-4CB3-97CC-2A97C425525D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六边形 9">
                <a:extLst>
                  <a:ext uri="{FF2B5EF4-FFF2-40B4-BE49-F238E27FC236}">
                    <a16:creationId xmlns:a16="http://schemas.microsoft.com/office/drawing/2014/main" id="{85A82191-6764-43F4-8A12-80F4D18B23F6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53FC637D-6093-4EDF-869A-1D7FE6EA507B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9CC36A7-2FD4-4DF3-BDBD-AB17B1D4B450}"/>
                </a:ext>
              </a:extLst>
            </p:cNvPr>
            <p:cNvGrpSpPr/>
            <p:nvPr/>
          </p:nvGrpSpPr>
          <p:grpSpPr>
            <a:xfrm>
              <a:off x="7422893" y="3415220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14" name="六边形 13">
                <a:extLst>
                  <a:ext uri="{FF2B5EF4-FFF2-40B4-BE49-F238E27FC236}">
                    <a16:creationId xmlns:a16="http://schemas.microsoft.com/office/drawing/2014/main" id="{A128571F-B802-48F8-80CE-FAF21F0FDAEF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F8C254CD-4432-4983-90D6-C17234E689AB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5AF0CE3E-7CEC-433E-B5D4-61BC1343A945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087896FB-1B8E-4AC7-A13E-CEF98686C89C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2C64CA95-76A8-4A83-A238-12369F5BDA7F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C160AD2B-C55E-4FD0-9F80-87545A1DDB3F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六边形 19">
                <a:extLst>
                  <a:ext uri="{FF2B5EF4-FFF2-40B4-BE49-F238E27FC236}">
                    <a16:creationId xmlns:a16="http://schemas.microsoft.com/office/drawing/2014/main" id="{AC451DC0-3D0B-4F04-8753-E4EE4D01D8AC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A005870-1B26-45D6-A16E-862466C626E4}"/>
                </a:ext>
              </a:extLst>
            </p:cNvPr>
            <p:cNvGrpSpPr/>
            <p:nvPr/>
          </p:nvGrpSpPr>
          <p:grpSpPr>
            <a:xfrm>
              <a:off x="7709391" y="2874898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22" name="六边形 21">
                <a:extLst>
                  <a:ext uri="{FF2B5EF4-FFF2-40B4-BE49-F238E27FC236}">
                    <a16:creationId xmlns:a16="http://schemas.microsoft.com/office/drawing/2014/main" id="{3BC32BEC-D087-4AE2-AC77-3011A1113EEE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D32BA2C9-D046-49F5-86BA-B9ECD7129D19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六边形 23">
                <a:extLst>
                  <a:ext uri="{FF2B5EF4-FFF2-40B4-BE49-F238E27FC236}">
                    <a16:creationId xmlns:a16="http://schemas.microsoft.com/office/drawing/2014/main" id="{AC92CCB2-784A-4483-8B3B-DE64051023C4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9EFBF61A-13EF-47D1-8BC6-0312F1F61132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CF6FCFB3-0867-447C-894D-1BB0368A455B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68F7FBD7-E2A3-45F6-A3CC-CC8C6A5CEA84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A5102258-ACA9-4951-95C6-1CE5245DD767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6726533-6C48-46F0-9A4C-F308D0DB8EED}"/>
                </a:ext>
              </a:extLst>
            </p:cNvPr>
            <p:cNvGrpSpPr/>
            <p:nvPr/>
          </p:nvGrpSpPr>
          <p:grpSpPr>
            <a:xfrm>
              <a:off x="7449771" y="2305493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36CDA943-8DF4-4E1D-B384-9764AA5AD64A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36BC41B1-A80D-482F-A9DF-82A388D4302D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5DAADAF8-CD5D-4B81-A72B-04D0491E030A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id="{F5C7F709-2E41-4114-ABF8-0C4EE1BFE5D1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id="{80921AE4-A9AB-42BB-9A8E-DC2576C86711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39AA92FF-681B-4E99-942E-FE2CFB19F7C0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6D1641F2-AFD3-4188-91E0-D5562AFCCC0F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5BAC6CE-46FF-4DD6-BC14-63AA3F9ABD8F}"/>
                </a:ext>
              </a:extLst>
            </p:cNvPr>
            <p:cNvGrpSpPr/>
            <p:nvPr/>
          </p:nvGrpSpPr>
          <p:grpSpPr>
            <a:xfrm>
              <a:off x="10003209" y="2032002"/>
              <a:ext cx="1497306" cy="314524"/>
              <a:chOff x="8774771" y="2714522"/>
              <a:chExt cx="2156108" cy="45291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54F31F48-154C-42C0-BC6E-392442F74F5E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37" name="等腰三角形 36">
                  <a:extLst>
                    <a:ext uri="{FF2B5EF4-FFF2-40B4-BE49-F238E27FC236}">
                      <a16:creationId xmlns:a16="http://schemas.microsoft.com/office/drawing/2014/main" id="{74A0C787-B3C7-4F55-BC50-85190795E8D5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C0D7F9F4-B6AC-4568-912A-7B4F3213B51E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A0B66BF-D5F1-4A86-BB7D-86ED776D8499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E72B38C7-D939-46EF-9A7C-286BE7E0F96D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52A6F73C-900E-4E7C-8093-27DF38EE94C8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3EEC45CC-74E3-4B82-847C-76DB9BB2F27A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C12AAAD1-224E-4907-9FD9-3943E6991D91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A69AD5BD-06BB-4305-8539-FE52F9D013C0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4BC31D0-EEF8-4710-B246-0B7D45FECC46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id="{FEFB59E9-74C5-41FC-A52F-4A75C3A0F13A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4595FFA0-8EC4-488F-8002-C7AE56345B9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5D073BD-04EC-45A5-9D7A-30BB838608DA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CCE48D6-A6ED-4C41-AC75-A450BC3280CF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7226A2D-DB7D-4F39-B2BE-3ED36167D860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9712EA6-D9B2-409D-920A-38AE689485F5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EA1A68B-380E-4DA3-B3E8-4B0EF99D030D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ACE731F-2E03-462A-AFE3-735EFCA9A67C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A60394C4-2B4C-4FD1-A7FF-FF3DDBAC5B7B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40470929-888F-4C02-8307-414B7423E834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3ACA3096-37B0-43D6-A1AF-99F6DA2A1718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20ADC5A-59A6-4960-8C19-284EFCF1BB9A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87AA01F-0ED9-4438-AE83-1113821DC0FD}"/>
                </a:ext>
              </a:extLst>
            </p:cNvPr>
            <p:cNvGrpSpPr/>
            <p:nvPr/>
          </p:nvGrpSpPr>
          <p:grpSpPr>
            <a:xfrm>
              <a:off x="9883891" y="2638337"/>
              <a:ext cx="1497306" cy="314524"/>
              <a:chOff x="8774771" y="2714522"/>
              <a:chExt cx="2156108" cy="45291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43954310-15E2-418C-BDD0-6279BE2316B7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83" name="等腰三角形 82">
                  <a:extLst>
                    <a:ext uri="{FF2B5EF4-FFF2-40B4-BE49-F238E27FC236}">
                      <a16:creationId xmlns:a16="http://schemas.microsoft.com/office/drawing/2014/main" id="{CAA73F63-813B-409E-A7AA-4CD0D93B2B8C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等腰三角形 83">
                  <a:extLst>
                    <a:ext uri="{FF2B5EF4-FFF2-40B4-BE49-F238E27FC236}">
                      <a16:creationId xmlns:a16="http://schemas.microsoft.com/office/drawing/2014/main" id="{336E2A54-547B-400B-82F1-688CB18DD2B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263794D-E4E7-4AB2-B331-206C2B51F92C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81" name="等腰三角形 80">
                  <a:extLst>
                    <a:ext uri="{FF2B5EF4-FFF2-40B4-BE49-F238E27FC236}">
                      <a16:creationId xmlns:a16="http://schemas.microsoft.com/office/drawing/2014/main" id="{FAFC1386-E3FB-4EC4-9103-153D105DEEA5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>
                  <a:extLst>
                    <a:ext uri="{FF2B5EF4-FFF2-40B4-BE49-F238E27FC236}">
                      <a16:creationId xmlns:a16="http://schemas.microsoft.com/office/drawing/2014/main" id="{BA5E1DF3-3A06-4596-82EF-18B248EAE807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D8B7752F-83E3-4DB4-90F5-020738354389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79" name="等腰三角形 78">
                  <a:extLst>
                    <a:ext uri="{FF2B5EF4-FFF2-40B4-BE49-F238E27FC236}">
                      <a16:creationId xmlns:a16="http://schemas.microsoft.com/office/drawing/2014/main" id="{01136DD0-C9CD-427A-B18E-F5BBB00A3729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id="{5728F77D-A854-4684-AB98-3D70D75CA05C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C198762-1762-4BF1-86EE-B838F1C956A4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id="{B1A596D1-67CF-4A66-9D6D-9F4D80EE5B19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等腰三角形 77">
                  <a:extLst>
                    <a:ext uri="{FF2B5EF4-FFF2-40B4-BE49-F238E27FC236}">
                      <a16:creationId xmlns:a16="http://schemas.microsoft.com/office/drawing/2014/main" id="{21D564FD-D5C0-43D6-94AA-FDA4438690F0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4372A77E-3AEF-41AD-8B34-2DFB57E5F0FD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25D05DE-CB74-46CD-BDC3-41DD91F90C45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E3AF7C7-604D-4CEB-BCF6-28979C218F5A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73C3D2B-5BEC-4B3B-8F4C-A9A2915E7027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99CF1F8-9A23-4F16-86E7-D6F5176BF9B9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05E09A9-FA8C-41CB-825F-36D2D1439B74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1020142-BC2F-4006-B63B-F42BFEC29934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D60BCFE-0ABC-4C6A-81F5-86BA6EB9E89F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A906268-E892-47F4-B7FC-195DB052CB0C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C8BF1716-14FB-41E7-A271-C3898DEFE7B3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10EFE6D-C535-459B-83D6-6C2F4BFB932B}"/>
                </a:ext>
              </a:extLst>
            </p:cNvPr>
            <p:cNvGrpSpPr/>
            <p:nvPr/>
          </p:nvGrpSpPr>
          <p:grpSpPr>
            <a:xfrm>
              <a:off x="10371422" y="3172200"/>
              <a:ext cx="1497306" cy="314524"/>
              <a:chOff x="8774771" y="2714522"/>
              <a:chExt cx="2156108" cy="452911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1DD3CE6C-90AD-4CAD-9D4C-2427B2025BCB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id="{0AAC8A10-528C-4FED-86D7-0207F15D4F9F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等腰三角形 106">
                  <a:extLst>
                    <a:ext uri="{FF2B5EF4-FFF2-40B4-BE49-F238E27FC236}">
                      <a16:creationId xmlns:a16="http://schemas.microsoft.com/office/drawing/2014/main" id="{754BCE42-F641-441F-BABC-1063338A0C14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12BD9F6-B61C-4E8C-90CC-A50D166DC09E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id="{BED04449-33DD-41E3-A859-C87AC41268B8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id="{C0F36F5E-907A-4AE4-9E33-0FFA420DAAFB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9E00DAEB-5B1F-4932-B737-C7FD7F0F13A3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2" name="等腰三角形 101">
                  <a:extLst>
                    <a:ext uri="{FF2B5EF4-FFF2-40B4-BE49-F238E27FC236}">
                      <a16:creationId xmlns:a16="http://schemas.microsoft.com/office/drawing/2014/main" id="{CF917427-C641-4915-BCF0-248A1F95A2FB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A0FF62C8-0755-419E-8EE8-ED64B2FC79CC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040AE18-EC44-4588-8ECA-D235FED0E75A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EF0CE7EA-3ABC-41A8-8CE0-69E3DA36178F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等腰三角形 100">
                  <a:extLst>
                    <a:ext uri="{FF2B5EF4-FFF2-40B4-BE49-F238E27FC236}">
                      <a16:creationId xmlns:a16="http://schemas.microsoft.com/office/drawing/2014/main" id="{275BCCAE-F1AD-4202-800A-872D5473BCF9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E608E04-4D5D-4BA8-83AC-ED9C37A411BE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3F80AE4-8160-4B7A-B0B1-2C0AC9BDC492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0173C92-232B-44B1-90DE-5ED78D6D13E7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BB1CB08-F5B9-4BE7-BF2D-7AB37EB90612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10389B9C-A982-44B7-A1E9-103365D7A711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B2DBC55A-C121-4BEC-B387-E33F86D3AAC9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FF950343-6119-47C5-9174-0D8208A4318F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1D752C3-43E7-4C1E-8237-8C00E4F4B294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4F09B02B-41C4-454B-916D-09EFC3F1CBDA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223E267C-DC5A-4376-BED6-D1D39D96A22D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3203F952-A189-4115-9673-5D80E2525F91}"/>
                </a:ext>
              </a:extLst>
            </p:cNvPr>
            <p:cNvGrpSpPr/>
            <p:nvPr/>
          </p:nvGrpSpPr>
          <p:grpSpPr>
            <a:xfrm>
              <a:off x="9943206" y="3691353"/>
              <a:ext cx="1497306" cy="314524"/>
              <a:chOff x="8774771" y="2714522"/>
              <a:chExt cx="2156108" cy="452911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A6322565-9C14-47F4-85D2-76C54287A5F3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9" name="等腰三角形 128">
                  <a:extLst>
                    <a:ext uri="{FF2B5EF4-FFF2-40B4-BE49-F238E27FC236}">
                      <a16:creationId xmlns:a16="http://schemas.microsoft.com/office/drawing/2014/main" id="{FC8BF1FB-5D65-48E6-98C4-E73F13D7FB17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等腰三角形 129">
                  <a:extLst>
                    <a:ext uri="{FF2B5EF4-FFF2-40B4-BE49-F238E27FC236}">
                      <a16:creationId xmlns:a16="http://schemas.microsoft.com/office/drawing/2014/main" id="{1C3D65CF-7AAD-4ED4-B482-C6BDE7AF3A0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9D1DCE75-B7CA-48FA-8DB2-25EBFFD665A7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7" name="等腰三角形 126">
                  <a:extLst>
                    <a:ext uri="{FF2B5EF4-FFF2-40B4-BE49-F238E27FC236}">
                      <a16:creationId xmlns:a16="http://schemas.microsoft.com/office/drawing/2014/main" id="{6A014832-5952-4324-A131-FF8742CE89DC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等腰三角形 127">
                  <a:extLst>
                    <a:ext uri="{FF2B5EF4-FFF2-40B4-BE49-F238E27FC236}">
                      <a16:creationId xmlns:a16="http://schemas.microsoft.com/office/drawing/2014/main" id="{A6EE393E-DCF8-45B9-BDB0-B09426DC1E9F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77EEBD20-AD21-479A-A794-82D9256F86E5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5" name="等腰三角形 124">
                  <a:extLst>
                    <a:ext uri="{FF2B5EF4-FFF2-40B4-BE49-F238E27FC236}">
                      <a16:creationId xmlns:a16="http://schemas.microsoft.com/office/drawing/2014/main" id="{2C30CAC9-9E02-448D-B53D-A998ECB05812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等腰三角形 125">
                  <a:extLst>
                    <a:ext uri="{FF2B5EF4-FFF2-40B4-BE49-F238E27FC236}">
                      <a16:creationId xmlns:a16="http://schemas.microsoft.com/office/drawing/2014/main" id="{5F82FA0D-2FF0-4EBD-8467-25C798922056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D749625-11AD-4C1C-97E2-B1220F360F60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3" name="等腰三角形 122">
                  <a:extLst>
                    <a:ext uri="{FF2B5EF4-FFF2-40B4-BE49-F238E27FC236}">
                      <a16:creationId xmlns:a16="http://schemas.microsoft.com/office/drawing/2014/main" id="{30674FD7-B791-464A-80E5-32A2AF602031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等腰三角形 123">
                  <a:extLst>
                    <a:ext uri="{FF2B5EF4-FFF2-40B4-BE49-F238E27FC236}">
                      <a16:creationId xmlns:a16="http://schemas.microsoft.com/office/drawing/2014/main" id="{D9977525-774E-4F37-9C8E-557BB007BE5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21329523-7FE2-492D-83F1-50DC440C3F75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84D8B6AB-C463-4346-930B-13A2E6CAE323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7B0D1E3-7A53-4636-AC6A-8EE6B634D30F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FEEC11B-E903-406D-88EA-4C3C412365D1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DA55C05-7335-4CF4-A819-14C2BD77E61D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A20F2B-EC5B-4CA9-BA86-3CB0169E6BB5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A164EA0-BA93-4D75-BF26-F0F6CD0569D6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BDF1360-915A-4DB6-B24C-16DD5080C463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7EF9A3EB-FF63-4272-BC8F-38DE7EF20C37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425168DF-DAA2-4EBD-A8D5-235257BE2328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FF714F4-F825-457A-8D65-84B1C3A48641}"/>
                </a:ext>
              </a:extLst>
            </p:cNvPr>
            <p:cNvSpPr/>
            <p:nvPr/>
          </p:nvSpPr>
          <p:spPr>
            <a:xfrm>
              <a:off x="7721399" y="2437495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DCAF54EE-A299-4EEA-AC6F-393F5EEDAB14}"/>
                </a:ext>
              </a:extLst>
            </p:cNvPr>
            <p:cNvSpPr/>
            <p:nvPr/>
          </p:nvSpPr>
          <p:spPr>
            <a:xfrm>
              <a:off x="7993027" y="2450779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A0A5BDA7-3EBE-43AA-8DCD-12530E1BB5BE}"/>
                </a:ext>
              </a:extLst>
            </p:cNvPr>
            <p:cNvSpPr/>
            <p:nvPr/>
          </p:nvSpPr>
          <p:spPr>
            <a:xfrm>
              <a:off x="8214295" y="2431820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B5EC487D-D737-433F-9D30-65FFA8FF31F1}"/>
                </a:ext>
              </a:extLst>
            </p:cNvPr>
            <p:cNvSpPr/>
            <p:nvPr/>
          </p:nvSpPr>
          <p:spPr>
            <a:xfrm>
              <a:off x="7513670" y="3044098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A99BBA5-8365-4D97-B0A6-7B7BDCB30198}"/>
                </a:ext>
              </a:extLst>
            </p:cNvPr>
            <p:cNvSpPr/>
            <p:nvPr/>
          </p:nvSpPr>
          <p:spPr>
            <a:xfrm>
              <a:off x="7742966" y="3032176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8311B44-01EA-4123-8EAF-1D5528F816F4}"/>
                </a:ext>
              </a:extLst>
            </p:cNvPr>
            <p:cNvSpPr/>
            <p:nvPr/>
          </p:nvSpPr>
          <p:spPr>
            <a:xfrm>
              <a:off x="7671485" y="3558218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CDA8D42-370A-456A-921A-EF3BC510641A}"/>
                </a:ext>
              </a:extLst>
            </p:cNvPr>
            <p:cNvSpPr/>
            <p:nvPr/>
          </p:nvSpPr>
          <p:spPr>
            <a:xfrm>
              <a:off x="7994271" y="3569132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A1A7E50-E3A0-468C-A533-3CDCC329BEF3}"/>
                </a:ext>
              </a:extLst>
            </p:cNvPr>
            <p:cNvSpPr/>
            <p:nvPr/>
          </p:nvSpPr>
          <p:spPr>
            <a:xfrm>
              <a:off x="10869530" y="2390313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8ABF007-AB3D-4554-B7A6-58D13627FFF5}"/>
                </a:ext>
              </a:extLst>
            </p:cNvPr>
            <p:cNvSpPr/>
            <p:nvPr/>
          </p:nvSpPr>
          <p:spPr>
            <a:xfrm>
              <a:off x="10777014" y="3527152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DF825DD-BC93-4397-AE2A-9493EA32F79F}"/>
                </a:ext>
              </a:extLst>
            </p:cNvPr>
            <p:cNvGrpSpPr/>
            <p:nvPr/>
          </p:nvGrpSpPr>
          <p:grpSpPr>
            <a:xfrm rot="18323612">
              <a:off x="8849774" y="2099817"/>
              <a:ext cx="517000" cy="504310"/>
              <a:chOff x="6453027" y="4086875"/>
              <a:chExt cx="517000" cy="504310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5D68C00-CCD3-4947-8ED4-539FFB75679B}"/>
                  </a:ext>
                </a:extLst>
              </p:cNvPr>
              <p:cNvSpPr/>
              <p:nvPr/>
            </p:nvSpPr>
            <p:spPr>
              <a:xfrm>
                <a:off x="6749895" y="425645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EC9AA85-AF2C-47B3-BFCD-7E0CE13EE520}"/>
                  </a:ext>
                </a:extLst>
              </p:cNvPr>
              <p:cNvSpPr/>
              <p:nvPr/>
            </p:nvSpPr>
            <p:spPr>
              <a:xfrm rot="3094083">
                <a:off x="6708033" y="444511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454CD65-8676-44FB-87F8-496644AE7D73}"/>
                  </a:ext>
                </a:extLst>
              </p:cNvPr>
              <p:cNvSpPr/>
              <p:nvPr/>
            </p:nvSpPr>
            <p:spPr>
              <a:xfrm rot="14395520">
                <a:off x="6491347" y="4160941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72871D20-4567-416A-B334-FE28D3C6C619}"/>
                  </a:ext>
                </a:extLst>
              </p:cNvPr>
              <p:cNvSpPr/>
              <p:nvPr/>
            </p:nvSpPr>
            <p:spPr>
              <a:xfrm rot="8492806">
                <a:off x="6453027" y="444419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B9DB2D3-46A4-45F6-8A34-AB5279BB1559}"/>
                  </a:ext>
                </a:extLst>
              </p:cNvPr>
              <p:cNvSpPr/>
              <p:nvPr/>
            </p:nvSpPr>
            <p:spPr>
              <a:xfrm>
                <a:off x="6640460" y="4302701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13D4061-DDB5-4680-83C0-C9CBB3CC8631}"/>
                </a:ext>
              </a:extLst>
            </p:cNvPr>
            <p:cNvGrpSpPr/>
            <p:nvPr/>
          </p:nvGrpSpPr>
          <p:grpSpPr>
            <a:xfrm rot="18323612">
              <a:off x="9188199" y="2930884"/>
              <a:ext cx="562156" cy="504310"/>
              <a:chOff x="6407871" y="4086875"/>
              <a:chExt cx="562156" cy="504310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0A7A6C86-7095-4AFE-BAE2-72437F12B12F}"/>
                  </a:ext>
                </a:extLst>
              </p:cNvPr>
              <p:cNvSpPr/>
              <p:nvPr/>
            </p:nvSpPr>
            <p:spPr>
              <a:xfrm>
                <a:off x="6749895" y="425645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1B2C0916-0F4A-47A2-BA9B-26F9C9303567}"/>
                  </a:ext>
                </a:extLst>
              </p:cNvPr>
              <p:cNvSpPr/>
              <p:nvPr/>
            </p:nvSpPr>
            <p:spPr>
              <a:xfrm rot="3094083">
                <a:off x="6708033" y="444511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FABE197-C60B-48FF-952B-774D28CE0A38}"/>
                  </a:ext>
                </a:extLst>
              </p:cNvPr>
              <p:cNvSpPr/>
              <p:nvPr/>
            </p:nvSpPr>
            <p:spPr>
              <a:xfrm rot="14395520">
                <a:off x="6491347" y="4160941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7C19B299-B3D8-4F6D-9FEC-9B93D8E5856F}"/>
                  </a:ext>
                </a:extLst>
              </p:cNvPr>
              <p:cNvSpPr/>
              <p:nvPr/>
            </p:nvSpPr>
            <p:spPr>
              <a:xfrm rot="10681606">
                <a:off x="6407871" y="435289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4DE42D1-267A-4756-BC57-9CF11A9BDCE6}"/>
                  </a:ext>
                </a:extLst>
              </p:cNvPr>
              <p:cNvSpPr/>
              <p:nvPr/>
            </p:nvSpPr>
            <p:spPr>
              <a:xfrm>
                <a:off x="6640460" y="4302701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307462F-D611-4BF0-8E9F-457D72C4FB56}"/>
                </a:ext>
              </a:extLst>
            </p:cNvPr>
            <p:cNvGrpSpPr/>
            <p:nvPr/>
          </p:nvGrpSpPr>
          <p:grpSpPr>
            <a:xfrm>
              <a:off x="9414416" y="3385282"/>
              <a:ext cx="466998" cy="520330"/>
              <a:chOff x="9035283" y="3820403"/>
              <a:chExt cx="466998" cy="520330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148D3C4-BB95-4E22-82D4-7243DD0B689B}"/>
                  </a:ext>
                </a:extLst>
              </p:cNvPr>
              <p:cNvSpPr/>
              <p:nvPr/>
            </p:nvSpPr>
            <p:spPr>
              <a:xfrm rot="14464174">
                <a:off x="9124035" y="389446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5021F35-7AB6-46C8-A312-B89A4903E1EC}"/>
                  </a:ext>
                </a:extLst>
              </p:cNvPr>
              <p:cNvSpPr/>
              <p:nvPr/>
            </p:nvSpPr>
            <p:spPr>
              <a:xfrm rot="18604268">
                <a:off x="9356215" y="39130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AD1E03C3-3585-43FD-97EB-8E02620A1340}"/>
                  </a:ext>
                </a:extLst>
              </p:cNvPr>
              <p:cNvSpPr/>
              <p:nvPr/>
            </p:nvSpPr>
            <p:spPr>
              <a:xfrm rot="7259694">
                <a:off x="9137800" y="419466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DFE9FD89-0914-4E62-9160-DAFBB592FD97}"/>
                  </a:ext>
                </a:extLst>
              </p:cNvPr>
              <p:cNvSpPr/>
              <p:nvPr/>
            </p:nvSpPr>
            <p:spPr>
              <a:xfrm rot="3545780">
                <a:off x="9346183" y="417486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8F30D8AC-4B38-424A-8031-36C88C63FDF3}"/>
                  </a:ext>
                </a:extLst>
              </p:cNvPr>
              <p:cNvSpPr/>
              <p:nvPr/>
            </p:nvSpPr>
            <p:spPr>
              <a:xfrm rot="14464174">
                <a:off x="9292356" y="4032202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65597C56-B205-4B2B-BB1B-4E51D26CA7DA}"/>
                  </a:ext>
                </a:extLst>
              </p:cNvPr>
              <p:cNvSpPr/>
              <p:nvPr/>
            </p:nvSpPr>
            <p:spPr>
              <a:xfrm rot="21217639">
                <a:off x="9035283" y="40612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25E0501-38F1-4DBA-8532-2AF2A6A97FCE}"/>
                </a:ext>
              </a:extLst>
            </p:cNvPr>
            <p:cNvGrpSpPr/>
            <p:nvPr/>
          </p:nvGrpSpPr>
          <p:grpSpPr>
            <a:xfrm>
              <a:off x="8615142" y="2669193"/>
              <a:ext cx="466998" cy="520330"/>
              <a:chOff x="9035283" y="3820403"/>
              <a:chExt cx="466998" cy="520330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5EA250E0-D024-4D8B-BB23-5937C9F7D483}"/>
                  </a:ext>
                </a:extLst>
              </p:cNvPr>
              <p:cNvSpPr/>
              <p:nvPr/>
            </p:nvSpPr>
            <p:spPr>
              <a:xfrm rot="14464174">
                <a:off x="9124035" y="389446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7BB70BF9-A670-424A-BF6B-4DEBE26C944B}"/>
                  </a:ext>
                </a:extLst>
              </p:cNvPr>
              <p:cNvSpPr/>
              <p:nvPr/>
            </p:nvSpPr>
            <p:spPr>
              <a:xfrm rot="18604268">
                <a:off x="9356215" y="39130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66E62048-7FDA-43C9-B46F-ACAE970F488F}"/>
                  </a:ext>
                </a:extLst>
              </p:cNvPr>
              <p:cNvSpPr/>
              <p:nvPr/>
            </p:nvSpPr>
            <p:spPr>
              <a:xfrm rot="7259694">
                <a:off x="9137800" y="419466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2504F8E0-92E8-4FE9-9CFD-AA82EC52A73A}"/>
                  </a:ext>
                </a:extLst>
              </p:cNvPr>
              <p:cNvSpPr/>
              <p:nvPr/>
            </p:nvSpPr>
            <p:spPr>
              <a:xfrm rot="3545780">
                <a:off x="9346183" y="417486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45D1BA87-96B1-4F0A-8D14-0A76B40C9530}"/>
                  </a:ext>
                </a:extLst>
              </p:cNvPr>
              <p:cNvSpPr/>
              <p:nvPr/>
            </p:nvSpPr>
            <p:spPr>
              <a:xfrm rot="14464174">
                <a:off x="9292356" y="4032202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879FA4B-49F4-430A-84D8-5962214630B2}"/>
                  </a:ext>
                </a:extLst>
              </p:cNvPr>
              <p:cNvSpPr/>
              <p:nvPr/>
            </p:nvSpPr>
            <p:spPr>
              <a:xfrm rot="21217639">
                <a:off x="9035283" y="40612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0F96F6E8-8B91-4C54-9EF3-E554B3593647}"/>
                </a:ext>
              </a:extLst>
            </p:cNvPr>
            <p:cNvSpPr/>
            <p:nvPr/>
          </p:nvSpPr>
          <p:spPr>
            <a:xfrm rot="15195781">
              <a:off x="8873601" y="3343049"/>
              <a:ext cx="220132" cy="72000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lumMod val="20000"/>
                    <a:lumOff val="80000"/>
                  </a:schemeClr>
                </a:gs>
                <a:gs pos="8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F736A93-FCE9-4233-8089-BAEEAD845F8A}"/>
                </a:ext>
              </a:extLst>
            </p:cNvPr>
            <p:cNvSpPr/>
            <p:nvPr/>
          </p:nvSpPr>
          <p:spPr>
            <a:xfrm rot="2189948">
              <a:off x="9335955" y="2641876"/>
              <a:ext cx="220132" cy="72000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lumMod val="20000"/>
                    <a:lumOff val="80000"/>
                  </a:schemeClr>
                </a:gs>
                <a:gs pos="8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左中括号 165">
              <a:extLst>
                <a:ext uri="{FF2B5EF4-FFF2-40B4-BE49-F238E27FC236}">
                  <a16:creationId xmlns:a16="http://schemas.microsoft.com/office/drawing/2014/main" id="{E25D6409-F6CA-4FDF-AB7A-46E339E70D2C}"/>
                </a:ext>
              </a:extLst>
            </p:cNvPr>
            <p:cNvSpPr/>
            <p:nvPr/>
          </p:nvSpPr>
          <p:spPr>
            <a:xfrm rot="5400000">
              <a:off x="9243106" y="480135"/>
              <a:ext cx="373100" cy="2778404"/>
            </a:xfrm>
            <a:prstGeom prst="leftBracket">
              <a:avLst>
                <a:gd name="adj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7822C88-2BBF-41CA-A427-4E6DD5E54E5D}"/>
                </a:ext>
              </a:extLst>
            </p:cNvPr>
            <p:cNvSpPr/>
            <p:nvPr/>
          </p:nvSpPr>
          <p:spPr>
            <a:xfrm>
              <a:off x="7197010" y="1717964"/>
              <a:ext cx="705638" cy="30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Anode</a:t>
              </a:r>
              <a:endParaRPr lang="zh-CN" altLang="en-US" sz="1200" dirty="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5DDDFE-919B-4665-A42D-296C004A972D}"/>
                </a:ext>
              </a:extLst>
            </p:cNvPr>
            <p:cNvSpPr/>
            <p:nvPr/>
          </p:nvSpPr>
          <p:spPr>
            <a:xfrm>
              <a:off x="10955679" y="1682787"/>
              <a:ext cx="913050" cy="331124"/>
            </a:xfrm>
            <a:prstGeom prst="rect">
              <a:avLst/>
            </a:prstGeom>
            <a:solidFill>
              <a:srgbClr val="CE5A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Cathode</a:t>
              </a:r>
              <a:endParaRPr lang="zh-CN" altLang="en-US" sz="1200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7E6DF5D-1494-488D-B2FC-64056F3D4D27}"/>
                </a:ext>
              </a:extLst>
            </p:cNvPr>
            <p:cNvSpPr/>
            <p:nvPr/>
          </p:nvSpPr>
          <p:spPr>
            <a:xfrm>
              <a:off x="8931858" y="991231"/>
              <a:ext cx="958123" cy="4070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Charging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D0E277C-A92D-4660-AF16-F010DFA7D0F7}"/>
                </a:ext>
              </a:extLst>
            </p:cNvPr>
            <p:cNvSpPr/>
            <p:nvPr/>
          </p:nvSpPr>
          <p:spPr>
            <a:xfrm>
              <a:off x="8618263" y="3975004"/>
              <a:ext cx="1132030" cy="3522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Electrolyte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A915C721-D556-4BFB-AEE9-940B3EA56E39}"/>
                </a:ext>
              </a:extLst>
            </p:cNvPr>
            <p:cNvGrpSpPr/>
            <p:nvPr/>
          </p:nvGrpSpPr>
          <p:grpSpPr>
            <a:xfrm>
              <a:off x="9208441" y="1453932"/>
              <a:ext cx="442429" cy="442429"/>
              <a:chOff x="9208441" y="1453932"/>
              <a:chExt cx="442429" cy="442429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CD4D0C99-7751-4D7E-83E3-E0AA3F03E8C5}"/>
                  </a:ext>
                </a:extLst>
              </p:cNvPr>
              <p:cNvSpPr/>
              <p:nvPr/>
            </p:nvSpPr>
            <p:spPr>
              <a:xfrm>
                <a:off x="9208441" y="1453932"/>
                <a:ext cx="442429" cy="4424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1E8A0AE4-D734-465B-AABE-91C477AA64A4}"/>
                  </a:ext>
                </a:extLst>
              </p:cNvPr>
              <p:cNvSpPr/>
              <p:nvPr/>
            </p:nvSpPr>
            <p:spPr>
              <a:xfrm>
                <a:off x="9310863" y="1500193"/>
                <a:ext cx="237584" cy="228635"/>
              </a:xfrm>
              <a:custGeom>
                <a:avLst/>
                <a:gdLst>
                  <a:gd name="connsiteX0" fmla="*/ 139471 w 424874"/>
                  <a:gd name="connsiteY0" fmla="*/ 0 h 408871"/>
                  <a:gd name="connsiteX1" fmla="*/ 169950 w 424874"/>
                  <a:gd name="connsiteY1" fmla="*/ 0 h 408871"/>
                  <a:gd name="connsiteX2" fmla="*/ 177570 w 424874"/>
                  <a:gd name="connsiteY2" fmla="*/ 7620 h 408871"/>
                  <a:gd name="connsiteX3" fmla="*/ 177570 w 424874"/>
                  <a:gd name="connsiteY3" fmla="*/ 96982 h 408871"/>
                  <a:gd name="connsiteX4" fmla="*/ 247305 w 424874"/>
                  <a:gd name="connsiteY4" fmla="*/ 96982 h 408871"/>
                  <a:gd name="connsiteX5" fmla="*/ 247305 w 424874"/>
                  <a:gd name="connsiteY5" fmla="*/ 7620 h 408871"/>
                  <a:gd name="connsiteX6" fmla="*/ 254925 w 424874"/>
                  <a:gd name="connsiteY6" fmla="*/ 0 h 408871"/>
                  <a:gd name="connsiteX7" fmla="*/ 285404 w 424874"/>
                  <a:gd name="connsiteY7" fmla="*/ 0 h 408871"/>
                  <a:gd name="connsiteX8" fmla="*/ 293024 w 424874"/>
                  <a:gd name="connsiteY8" fmla="*/ 7620 h 408871"/>
                  <a:gd name="connsiteX9" fmla="*/ 293024 w 424874"/>
                  <a:gd name="connsiteY9" fmla="*/ 96982 h 408871"/>
                  <a:gd name="connsiteX10" fmla="*/ 370585 w 424874"/>
                  <a:gd name="connsiteY10" fmla="*/ 96982 h 408871"/>
                  <a:gd name="connsiteX11" fmla="*/ 424874 w 424874"/>
                  <a:gd name="connsiteY11" fmla="*/ 151271 h 408871"/>
                  <a:gd name="connsiteX12" fmla="*/ 424873 w 424874"/>
                  <a:gd name="connsiteY12" fmla="*/ 151271 h 408871"/>
                  <a:gd name="connsiteX13" fmla="*/ 370584 w 424874"/>
                  <a:gd name="connsiteY13" fmla="*/ 205560 h 408871"/>
                  <a:gd name="connsiteX14" fmla="*/ 362846 w 424874"/>
                  <a:gd name="connsiteY14" fmla="*/ 205560 h 408871"/>
                  <a:gd name="connsiteX15" fmla="*/ 364836 w 424874"/>
                  <a:gd name="connsiteY15" fmla="*/ 215418 h 408871"/>
                  <a:gd name="connsiteX16" fmla="*/ 364836 w 424874"/>
                  <a:gd name="connsiteY16" fmla="*/ 344723 h 408871"/>
                  <a:gd name="connsiteX17" fmla="*/ 300688 w 424874"/>
                  <a:gd name="connsiteY17" fmla="*/ 408871 h 408871"/>
                  <a:gd name="connsiteX18" fmla="*/ 124184 w 424874"/>
                  <a:gd name="connsiteY18" fmla="*/ 408871 h 408871"/>
                  <a:gd name="connsiteX19" fmla="*/ 60036 w 424874"/>
                  <a:gd name="connsiteY19" fmla="*/ 344723 h 408871"/>
                  <a:gd name="connsiteX20" fmla="*/ 60036 w 424874"/>
                  <a:gd name="connsiteY20" fmla="*/ 215418 h 408871"/>
                  <a:gd name="connsiteX21" fmla="*/ 62027 w 424874"/>
                  <a:gd name="connsiteY21" fmla="*/ 205559 h 408871"/>
                  <a:gd name="connsiteX22" fmla="*/ 54289 w 424874"/>
                  <a:gd name="connsiteY22" fmla="*/ 205559 h 408871"/>
                  <a:gd name="connsiteX23" fmla="*/ 15901 w 424874"/>
                  <a:gd name="connsiteY23" fmla="*/ 189658 h 408871"/>
                  <a:gd name="connsiteX24" fmla="*/ 0 w 424874"/>
                  <a:gd name="connsiteY24" fmla="*/ 151271 h 408871"/>
                  <a:gd name="connsiteX25" fmla="*/ 15901 w 424874"/>
                  <a:gd name="connsiteY25" fmla="*/ 112883 h 408871"/>
                  <a:gd name="connsiteX26" fmla="*/ 54289 w 424874"/>
                  <a:gd name="connsiteY26" fmla="*/ 96982 h 408871"/>
                  <a:gd name="connsiteX27" fmla="*/ 131851 w 424874"/>
                  <a:gd name="connsiteY27" fmla="*/ 96982 h 408871"/>
                  <a:gd name="connsiteX28" fmla="*/ 131851 w 424874"/>
                  <a:gd name="connsiteY28" fmla="*/ 7620 h 408871"/>
                  <a:gd name="connsiteX29" fmla="*/ 139471 w 424874"/>
                  <a:gd name="connsiteY29" fmla="*/ 0 h 40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4874" h="408871">
                    <a:moveTo>
                      <a:pt x="139471" y="0"/>
                    </a:moveTo>
                    <a:lnTo>
                      <a:pt x="169950" y="0"/>
                    </a:lnTo>
                    <a:cubicBezTo>
                      <a:pt x="174158" y="0"/>
                      <a:pt x="177570" y="3412"/>
                      <a:pt x="177570" y="7620"/>
                    </a:cubicBezTo>
                    <a:lnTo>
                      <a:pt x="177570" y="96982"/>
                    </a:lnTo>
                    <a:lnTo>
                      <a:pt x="247305" y="96982"/>
                    </a:lnTo>
                    <a:lnTo>
                      <a:pt x="247305" y="7620"/>
                    </a:lnTo>
                    <a:cubicBezTo>
                      <a:pt x="247305" y="3412"/>
                      <a:pt x="250717" y="0"/>
                      <a:pt x="254925" y="0"/>
                    </a:cubicBezTo>
                    <a:lnTo>
                      <a:pt x="285404" y="0"/>
                    </a:lnTo>
                    <a:cubicBezTo>
                      <a:pt x="289612" y="0"/>
                      <a:pt x="293024" y="3412"/>
                      <a:pt x="293024" y="7620"/>
                    </a:cubicBezTo>
                    <a:lnTo>
                      <a:pt x="293024" y="96982"/>
                    </a:lnTo>
                    <a:lnTo>
                      <a:pt x="370585" y="96982"/>
                    </a:lnTo>
                    <a:cubicBezTo>
                      <a:pt x="400568" y="96982"/>
                      <a:pt x="424874" y="121288"/>
                      <a:pt x="424874" y="151271"/>
                    </a:cubicBezTo>
                    <a:lnTo>
                      <a:pt x="424873" y="151271"/>
                    </a:lnTo>
                    <a:cubicBezTo>
                      <a:pt x="424873" y="181254"/>
                      <a:pt x="400567" y="205560"/>
                      <a:pt x="370584" y="205560"/>
                    </a:cubicBezTo>
                    <a:lnTo>
                      <a:pt x="362846" y="205560"/>
                    </a:lnTo>
                    <a:lnTo>
                      <a:pt x="364836" y="215418"/>
                    </a:lnTo>
                    <a:lnTo>
                      <a:pt x="364836" y="344723"/>
                    </a:lnTo>
                    <a:cubicBezTo>
                      <a:pt x="364836" y="380151"/>
                      <a:pt x="336116" y="408871"/>
                      <a:pt x="300688" y="408871"/>
                    </a:cubicBezTo>
                    <a:lnTo>
                      <a:pt x="124184" y="408871"/>
                    </a:lnTo>
                    <a:cubicBezTo>
                      <a:pt x="88756" y="408871"/>
                      <a:pt x="60036" y="380151"/>
                      <a:pt x="60036" y="344723"/>
                    </a:cubicBezTo>
                    <a:lnTo>
                      <a:pt x="60036" y="215418"/>
                    </a:lnTo>
                    <a:lnTo>
                      <a:pt x="62027" y="205559"/>
                    </a:lnTo>
                    <a:lnTo>
                      <a:pt x="54289" y="205559"/>
                    </a:lnTo>
                    <a:cubicBezTo>
                      <a:pt x="39297" y="205559"/>
                      <a:pt x="25725" y="199483"/>
                      <a:pt x="15901" y="189658"/>
                    </a:cubicBezTo>
                    <a:lnTo>
                      <a:pt x="0" y="151271"/>
                    </a:lnTo>
                    <a:lnTo>
                      <a:pt x="15901" y="112883"/>
                    </a:lnTo>
                    <a:cubicBezTo>
                      <a:pt x="25725" y="103058"/>
                      <a:pt x="39297" y="96982"/>
                      <a:pt x="54289" y="96982"/>
                    </a:cubicBezTo>
                    <a:lnTo>
                      <a:pt x="131851" y="96982"/>
                    </a:lnTo>
                    <a:lnTo>
                      <a:pt x="131851" y="7620"/>
                    </a:lnTo>
                    <a:cubicBezTo>
                      <a:pt x="131851" y="3412"/>
                      <a:pt x="135263" y="0"/>
                      <a:pt x="1394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5CBAB40D-3003-4548-83F4-93C0A404B517}"/>
                  </a:ext>
                </a:extLst>
              </p:cNvPr>
              <p:cNvSpPr/>
              <p:nvPr/>
            </p:nvSpPr>
            <p:spPr>
              <a:xfrm>
                <a:off x="9411855" y="1717965"/>
                <a:ext cx="46955" cy="110836"/>
              </a:xfrm>
              <a:custGeom>
                <a:avLst/>
                <a:gdLst>
                  <a:gd name="connsiteX0" fmla="*/ 0 w 46955"/>
                  <a:gd name="connsiteY0" fmla="*/ 0 h 110836"/>
                  <a:gd name="connsiteX1" fmla="*/ 46181 w 46955"/>
                  <a:gd name="connsiteY1" fmla="*/ 73891 h 110836"/>
                  <a:gd name="connsiteX2" fmla="*/ 46181 w 46955"/>
                  <a:gd name="connsiteY2" fmla="*/ 110836 h 1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55" h="110836">
                    <a:moveTo>
                      <a:pt x="0" y="0"/>
                    </a:moveTo>
                    <a:cubicBezTo>
                      <a:pt x="21236" y="26546"/>
                      <a:pt x="41473" y="40932"/>
                      <a:pt x="46181" y="73891"/>
                    </a:cubicBezTo>
                    <a:cubicBezTo>
                      <a:pt x="47923" y="86082"/>
                      <a:pt x="46181" y="98521"/>
                      <a:pt x="46181" y="110836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BCEB10DD-3620-4511-B2A3-2ECF86FF3994}"/>
              </a:ext>
            </a:extLst>
          </p:cNvPr>
          <p:cNvGrpSpPr/>
          <p:nvPr/>
        </p:nvGrpSpPr>
        <p:grpSpPr>
          <a:xfrm>
            <a:off x="874286" y="1947197"/>
            <a:ext cx="4697319" cy="3013832"/>
            <a:chOff x="808020" y="1886793"/>
            <a:chExt cx="4697319" cy="3013832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26F32F56-6736-41B8-B47F-EE22C3198DFD}"/>
                </a:ext>
              </a:extLst>
            </p:cNvPr>
            <p:cNvGrpSpPr/>
            <p:nvPr/>
          </p:nvGrpSpPr>
          <p:grpSpPr>
            <a:xfrm>
              <a:off x="808020" y="1886793"/>
              <a:ext cx="4697319" cy="3013832"/>
              <a:chOff x="6046881" y="2360468"/>
              <a:chExt cx="5971645" cy="3831448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ACD87FE6-F59A-4827-9A51-8F3374DC2F0C}"/>
                  </a:ext>
                </a:extLst>
              </p:cNvPr>
              <p:cNvSpPr/>
              <p:nvPr/>
            </p:nvSpPr>
            <p:spPr>
              <a:xfrm>
                <a:off x="10578526" y="3311916"/>
                <a:ext cx="1440000" cy="288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Left"/>
                <a:lightRig rig="threePt" dir="t">
                  <a:rot lat="0" lon="0" rev="7800000"/>
                </a:lightRig>
              </a:scene3d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94561095-7B6B-4E40-B423-B5899D18944E}"/>
                  </a:ext>
                </a:extLst>
              </p:cNvPr>
              <p:cNvGrpSpPr/>
              <p:nvPr/>
            </p:nvGrpSpPr>
            <p:grpSpPr>
              <a:xfrm>
                <a:off x="7330821" y="5120396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D44B501D-F00D-486D-A686-590B69BF28FE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9FB03D21-A59D-4EEE-B995-6D4EFD68855F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B7AA4F54-B64C-4318-979A-B88B1286955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1B624679-E7CB-4E1F-9A77-37CDE06533D8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99B9C15B-B5F1-4EFA-AB0E-9A6F1C69C9B4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id="{0D21C6A0-B836-41A9-82AB-8C5ADED12BE2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8457DE2E-E65F-403B-A522-66A4CF451F05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DA7D3EDC-2526-4DCB-83B9-B2C2506B0E3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2DF1F4FE-B44B-4E84-B323-8EAE8F8BED34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AE2B71C7-EAF2-4F6F-BE32-6FC93F7709AC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6" name="组合 305">
                  <a:extLst>
                    <a:ext uri="{FF2B5EF4-FFF2-40B4-BE49-F238E27FC236}">
                      <a16:creationId xmlns:a16="http://schemas.microsoft.com/office/drawing/2014/main" id="{9DAC9A8B-8321-4792-BC0D-EFFF8F63AA28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C39B179E-D7AA-40E4-9AD9-423BAAD00CD9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2A2B1049-914A-43B7-8086-400F8B57ABB3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71F5DBD4-FFFB-4EF6-9861-59496691231A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79B3D025-594F-4A53-8DA0-9C58D7103830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464AF93B-0E91-412E-AA22-43F827A54926}"/>
                  </a:ext>
                </a:extLst>
              </p:cNvPr>
              <p:cNvGrpSpPr/>
              <p:nvPr/>
            </p:nvGrpSpPr>
            <p:grpSpPr>
              <a:xfrm>
                <a:off x="7348145" y="4289857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069CBE08-DF76-4947-89F1-B00DFDD6A209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2B768CE6-8BC0-4A4B-8DB3-E8745BA5CB1B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44F2E0C0-AE75-4FA8-8A82-18E7C2444C6F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790AE597-DEFB-4C05-A065-E23B6136CED2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80352B52-EBDD-4488-B6E8-6BB87991A156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0" name="组合 289">
                  <a:extLst>
                    <a:ext uri="{FF2B5EF4-FFF2-40B4-BE49-F238E27FC236}">
                      <a16:creationId xmlns:a16="http://schemas.microsoft.com/office/drawing/2014/main" id="{A1DB9DCC-2AC7-44E7-9117-31A4C2132142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59281062-FE78-40EE-AD93-9B5CFB16B638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9361647B-71A1-4B7A-9AC7-35604A49CF08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9900C78E-D851-4C17-A0A0-C9B9AC83B6E4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5AE94DD2-F14F-4E03-A4ED-6C71879141DB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74EA21FF-11EE-4565-9540-D3A0BDF1BF82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C1FF05CF-E4B2-42FA-9B86-6FDC26FAFE44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B6143364-BAEE-484C-8614-0C8B31B5A7E2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A1346F20-8D1F-4DF5-9A62-344CCF5C803B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矩形 294">
                    <a:extLst>
                      <a:ext uri="{FF2B5EF4-FFF2-40B4-BE49-F238E27FC236}">
                        <a16:creationId xmlns:a16="http://schemas.microsoft.com/office/drawing/2014/main" id="{AB9B295F-9938-4CA5-A814-6F96F55CD916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21D8E887-0FE9-4057-9F63-2C8203FDFD63}"/>
                  </a:ext>
                </a:extLst>
              </p:cNvPr>
              <p:cNvGrpSpPr/>
              <p:nvPr/>
            </p:nvGrpSpPr>
            <p:grpSpPr>
              <a:xfrm>
                <a:off x="7401288" y="3404276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A21E9713-062F-4852-A48B-42C708A5F141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3E076139-4D4A-479B-A7D3-B85F98E46D74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0F516030-4AD4-4DAE-B4C9-0BE6167FC91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DB00DC75-0382-4973-B133-0040C4973A49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97B04B47-8B2C-4DF9-8ED0-A11063A733AC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D8C40020-7499-4C96-9F10-0FB22712A451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9C689A6D-7D9A-4253-9394-C44EF87727BD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ED52ACAA-FD62-4278-9575-95BFC0426451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0D49DD91-23DC-4C79-996D-C00F4B3225FB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9CBFBF28-CB05-46F2-990C-F6023F5CC950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A663B97A-48BB-4E1A-B20E-278E031FDAD3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8200F1CA-2BBF-444F-97B4-2C2EBE02760B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B940123A-BADB-4690-8B56-A46AC51C3261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B7D3BBD9-D1DC-456C-B272-AE7A8EE11D9A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AB067695-F2EC-4F8E-BCA4-EDB044A1A52F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4558C25A-61B6-4E18-95B1-1726105805C5}"/>
                  </a:ext>
                </a:extLst>
              </p:cNvPr>
              <p:cNvGrpSpPr/>
              <p:nvPr/>
            </p:nvGrpSpPr>
            <p:grpSpPr>
              <a:xfrm>
                <a:off x="10114970" y="3002981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/>
                <a:lightRig rig="threePt" dir="t"/>
              </a:scene3d>
            </p:grpSpPr>
            <p:sp>
              <p:nvSpPr>
                <p:cNvPr id="264" name="六边形 263">
                  <a:extLst>
                    <a:ext uri="{FF2B5EF4-FFF2-40B4-BE49-F238E27FC236}">
                      <a16:creationId xmlns:a16="http://schemas.microsoft.com/office/drawing/2014/main" id="{E33B0E56-D748-4F24-BE25-F6604E16D9D2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六边形 264">
                  <a:extLst>
                    <a:ext uri="{FF2B5EF4-FFF2-40B4-BE49-F238E27FC236}">
                      <a16:creationId xmlns:a16="http://schemas.microsoft.com/office/drawing/2014/main" id="{6596E029-CFD0-4D6A-BA67-3C84A17F075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六边形 265">
                  <a:extLst>
                    <a:ext uri="{FF2B5EF4-FFF2-40B4-BE49-F238E27FC236}">
                      <a16:creationId xmlns:a16="http://schemas.microsoft.com/office/drawing/2014/main" id="{69B10504-B33B-4A60-820C-0C46F20D1DD7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六边形 266">
                  <a:extLst>
                    <a:ext uri="{FF2B5EF4-FFF2-40B4-BE49-F238E27FC236}">
                      <a16:creationId xmlns:a16="http://schemas.microsoft.com/office/drawing/2014/main" id="{6F22A65F-B0D3-4233-B0AE-5EB4732A27AC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六边形 267">
                  <a:extLst>
                    <a:ext uri="{FF2B5EF4-FFF2-40B4-BE49-F238E27FC236}">
                      <a16:creationId xmlns:a16="http://schemas.microsoft.com/office/drawing/2014/main" id="{BE7FD7DD-6BBE-42AD-849F-BFBC477F6811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六边形 268">
                  <a:extLst>
                    <a:ext uri="{FF2B5EF4-FFF2-40B4-BE49-F238E27FC236}">
                      <a16:creationId xmlns:a16="http://schemas.microsoft.com/office/drawing/2014/main" id="{0AAC4D89-7F0D-4320-BDB9-B9059E4C00B7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六边形 269">
                  <a:extLst>
                    <a:ext uri="{FF2B5EF4-FFF2-40B4-BE49-F238E27FC236}">
                      <a16:creationId xmlns:a16="http://schemas.microsoft.com/office/drawing/2014/main" id="{51415582-1BD4-4206-BBD5-C709C91DC2B4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六边形 270">
                  <a:extLst>
                    <a:ext uri="{FF2B5EF4-FFF2-40B4-BE49-F238E27FC236}">
                      <a16:creationId xmlns:a16="http://schemas.microsoft.com/office/drawing/2014/main" id="{41FDF612-2763-4423-B155-5DD9AD704181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六边形 271">
                  <a:extLst>
                    <a:ext uri="{FF2B5EF4-FFF2-40B4-BE49-F238E27FC236}">
                      <a16:creationId xmlns:a16="http://schemas.microsoft.com/office/drawing/2014/main" id="{640DB13B-A67B-4A84-8875-1BF7A7A7D5CD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六边形 272">
                  <a:extLst>
                    <a:ext uri="{FF2B5EF4-FFF2-40B4-BE49-F238E27FC236}">
                      <a16:creationId xmlns:a16="http://schemas.microsoft.com/office/drawing/2014/main" id="{0A02EB75-9799-409C-900C-972FCE376B27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DEE136DD-3828-4118-B758-EB1BFABDAC11}"/>
                  </a:ext>
                </a:extLst>
              </p:cNvPr>
              <p:cNvGrpSpPr/>
              <p:nvPr/>
            </p:nvGrpSpPr>
            <p:grpSpPr>
              <a:xfrm>
                <a:off x="9701543" y="3439129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8482815" lon="636705" rev="20450881"/>
                </a:camera>
                <a:lightRig rig="threePt" dir="t"/>
              </a:scene3d>
            </p:grpSpPr>
            <p:sp>
              <p:nvSpPr>
                <p:cNvPr id="254" name="六边形 253">
                  <a:extLst>
                    <a:ext uri="{FF2B5EF4-FFF2-40B4-BE49-F238E27FC236}">
                      <a16:creationId xmlns:a16="http://schemas.microsoft.com/office/drawing/2014/main" id="{163290B0-7C67-460B-86E8-468323B74F06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六边形 254">
                  <a:extLst>
                    <a:ext uri="{FF2B5EF4-FFF2-40B4-BE49-F238E27FC236}">
                      <a16:creationId xmlns:a16="http://schemas.microsoft.com/office/drawing/2014/main" id="{412202C4-D022-4BAB-8028-BDE57FEBB4FC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六边形 255">
                  <a:extLst>
                    <a:ext uri="{FF2B5EF4-FFF2-40B4-BE49-F238E27FC236}">
                      <a16:creationId xmlns:a16="http://schemas.microsoft.com/office/drawing/2014/main" id="{CAAB1883-AC4A-46D5-B065-9F2419C979A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六边形 256">
                  <a:extLst>
                    <a:ext uri="{FF2B5EF4-FFF2-40B4-BE49-F238E27FC236}">
                      <a16:creationId xmlns:a16="http://schemas.microsoft.com/office/drawing/2014/main" id="{09613BDD-C11A-457A-AE52-7746972D6C54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六边形 257">
                  <a:extLst>
                    <a:ext uri="{FF2B5EF4-FFF2-40B4-BE49-F238E27FC236}">
                      <a16:creationId xmlns:a16="http://schemas.microsoft.com/office/drawing/2014/main" id="{F970FBAC-6142-4DD5-8B84-BF197270F469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六边形 258">
                  <a:extLst>
                    <a:ext uri="{FF2B5EF4-FFF2-40B4-BE49-F238E27FC236}">
                      <a16:creationId xmlns:a16="http://schemas.microsoft.com/office/drawing/2014/main" id="{19960C77-BE0E-48E3-9D8D-398020A00020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六边形 259">
                  <a:extLst>
                    <a:ext uri="{FF2B5EF4-FFF2-40B4-BE49-F238E27FC236}">
                      <a16:creationId xmlns:a16="http://schemas.microsoft.com/office/drawing/2014/main" id="{70C4996D-4F55-4CCB-99E4-D2FBD3D73856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六边形 260">
                  <a:extLst>
                    <a:ext uri="{FF2B5EF4-FFF2-40B4-BE49-F238E27FC236}">
                      <a16:creationId xmlns:a16="http://schemas.microsoft.com/office/drawing/2014/main" id="{FEA7104F-B003-49F5-A2AC-6B0183B5E5C6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六边形 261">
                  <a:extLst>
                    <a:ext uri="{FF2B5EF4-FFF2-40B4-BE49-F238E27FC236}">
                      <a16:creationId xmlns:a16="http://schemas.microsoft.com/office/drawing/2014/main" id="{95B2469C-39E8-49DD-BC0F-73C1B6D817EB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六边形 262">
                  <a:extLst>
                    <a:ext uri="{FF2B5EF4-FFF2-40B4-BE49-F238E27FC236}">
                      <a16:creationId xmlns:a16="http://schemas.microsoft.com/office/drawing/2014/main" id="{E5B8CEFF-3DF8-472C-A51B-74A4CE7F1374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3082C75A-DCE5-4A3C-A9A2-CEAB3A04F5E3}"/>
                  </a:ext>
                </a:extLst>
              </p:cNvPr>
              <p:cNvGrpSpPr/>
              <p:nvPr/>
            </p:nvGrpSpPr>
            <p:grpSpPr>
              <a:xfrm>
                <a:off x="10360553" y="4359641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8054172" lon="571700" rev="18821829"/>
                </a:camera>
                <a:lightRig rig="threePt" dir="t"/>
              </a:scene3d>
            </p:grpSpPr>
            <p:sp>
              <p:nvSpPr>
                <p:cNvPr id="244" name="六边形 243">
                  <a:extLst>
                    <a:ext uri="{FF2B5EF4-FFF2-40B4-BE49-F238E27FC236}">
                      <a16:creationId xmlns:a16="http://schemas.microsoft.com/office/drawing/2014/main" id="{FE123963-8C04-45FD-9D17-F7CFAA35FE56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六边形 244">
                  <a:extLst>
                    <a:ext uri="{FF2B5EF4-FFF2-40B4-BE49-F238E27FC236}">
                      <a16:creationId xmlns:a16="http://schemas.microsoft.com/office/drawing/2014/main" id="{44D0F1E3-0D5F-44FA-A3F7-67695A51D16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六边形 245">
                  <a:extLst>
                    <a:ext uri="{FF2B5EF4-FFF2-40B4-BE49-F238E27FC236}">
                      <a16:creationId xmlns:a16="http://schemas.microsoft.com/office/drawing/2014/main" id="{6F7AF3D5-7EC2-4937-BAB4-C13AB43C20C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六边形 246">
                  <a:extLst>
                    <a:ext uri="{FF2B5EF4-FFF2-40B4-BE49-F238E27FC236}">
                      <a16:creationId xmlns:a16="http://schemas.microsoft.com/office/drawing/2014/main" id="{800D297C-D682-44BF-8859-13D01F130CBA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六边形 247">
                  <a:extLst>
                    <a:ext uri="{FF2B5EF4-FFF2-40B4-BE49-F238E27FC236}">
                      <a16:creationId xmlns:a16="http://schemas.microsoft.com/office/drawing/2014/main" id="{ED822A71-F1C7-4A0A-A6D6-EC523017547B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六边形 248">
                  <a:extLst>
                    <a:ext uri="{FF2B5EF4-FFF2-40B4-BE49-F238E27FC236}">
                      <a16:creationId xmlns:a16="http://schemas.microsoft.com/office/drawing/2014/main" id="{BAD818DF-1E0B-4419-9F71-23F32AECBEB0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六边形 249">
                  <a:extLst>
                    <a:ext uri="{FF2B5EF4-FFF2-40B4-BE49-F238E27FC236}">
                      <a16:creationId xmlns:a16="http://schemas.microsoft.com/office/drawing/2014/main" id="{8B502043-5E8F-457B-BF10-B2647CF886E0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六边形 250">
                  <a:extLst>
                    <a:ext uri="{FF2B5EF4-FFF2-40B4-BE49-F238E27FC236}">
                      <a16:creationId xmlns:a16="http://schemas.microsoft.com/office/drawing/2014/main" id="{256C742F-8136-4CCD-BF17-509F94956ABF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六边形 251">
                  <a:extLst>
                    <a:ext uri="{FF2B5EF4-FFF2-40B4-BE49-F238E27FC236}">
                      <a16:creationId xmlns:a16="http://schemas.microsoft.com/office/drawing/2014/main" id="{8C4E0BC5-BB05-4839-9F01-FD67AC15A00D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六边形 252">
                  <a:extLst>
                    <a:ext uri="{FF2B5EF4-FFF2-40B4-BE49-F238E27FC236}">
                      <a16:creationId xmlns:a16="http://schemas.microsoft.com/office/drawing/2014/main" id="{5FB79C5F-89B9-41A8-988A-D28B4143A305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020C7C56-46C4-4768-8E5D-01965124B448}"/>
                  </a:ext>
                </a:extLst>
              </p:cNvPr>
              <p:cNvGrpSpPr/>
              <p:nvPr/>
            </p:nvGrpSpPr>
            <p:grpSpPr>
              <a:xfrm>
                <a:off x="9705386" y="4089900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/>
                <a:lightRig rig="threePt" dir="t"/>
              </a:scene3d>
            </p:grpSpPr>
            <p:sp>
              <p:nvSpPr>
                <p:cNvPr id="234" name="六边形 233">
                  <a:extLst>
                    <a:ext uri="{FF2B5EF4-FFF2-40B4-BE49-F238E27FC236}">
                      <a16:creationId xmlns:a16="http://schemas.microsoft.com/office/drawing/2014/main" id="{6F865503-03BE-43E9-AA3C-1CB1A197D4C2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六边形 234">
                  <a:extLst>
                    <a:ext uri="{FF2B5EF4-FFF2-40B4-BE49-F238E27FC236}">
                      <a16:creationId xmlns:a16="http://schemas.microsoft.com/office/drawing/2014/main" id="{88D63944-1897-4E0E-A19B-2B0EEA3E230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六边形 235">
                  <a:extLst>
                    <a:ext uri="{FF2B5EF4-FFF2-40B4-BE49-F238E27FC236}">
                      <a16:creationId xmlns:a16="http://schemas.microsoft.com/office/drawing/2014/main" id="{E4C3B74A-E4EB-42BA-BCA2-4B70715FE77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六边形 236">
                  <a:extLst>
                    <a:ext uri="{FF2B5EF4-FFF2-40B4-BE49-F238E27FC236}">
                      <a16:creationId xmlns:a16="http://schemas.microsoft.com/office/drawing/2014/main" id="{723089EC-259E-454A-A66B-C147675E0DC2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六边形 237">
                  <a:extLst>
                    <a:ext uri="{FF2B5EF4-FFF2-40B4-BE49-F238E27FC236}">
                      <a16:creationId xmlns:a16="http://schemas.microsoft.com/office/drawing/2014/main" id="{8D2E0FF1-14E6-4F9B-9AF2-675800262AAD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六边形 238">
                  <a:extLst>
                    <a:ext uri="{FF2B5EF4-FFF2-40B4-BE49-F238E27FC236}">
                      <a16:creationId xmlns:a16="http://schemas.microsoft.com/office/drawing/2014/main" id="{736E931B-98D5-429C-836F-87C8A840D101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六边形 239">
                  <a:extLst>
                    <a:ext uri="{FF2B5EF4-FFF2-40B4-BE49-F238E27FC236}">
                      <a16:creationId xmlns:a16="http://schemas.microsoft.com/office/drawing/2014/main" id="{6BB03E87-DB51-407B-8D56-F75DEC9017E9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六边形 240">
                  <a:extLst>
                    <a:ext uri="{FF2B5EF4-FFF2-40B4-BE49-F238E27FC236}">
                      <a16:creationId xmlns:a16="http://schemas.microsoft.com/office/drawing/2014/main" id="{010CEBD2-2CD4-4E86-976E-2D11AEC0AA13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六边形 241">
                  <a:extLst>
                    <a:ext uri="{FF2B5EF4-FFF2-40B4-BE49-F238E27FC236}">
                      <a16:creationId xmlns:a16="http://schemas.microsoft.com/office/drawing/2014/main" id="{494B1F83-C05E-4305-AD5E-6B85F552E0FC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六边形 242">
                  <a:extLst>
                    <a:ext uri="{FF2B5EF4-FFF2-40B4-BE49-F238E27FC236}">
                      <a16:creationId xmlns:a16="http://schemas.microsoft.com/office/drawing/2014/main" id="{1B17809C-0290-4098-948E-FDEEF4142A09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E1EB0018-3CE2-4498-B1B5-44B75B1A8167}"/>
                  </a:ext>
                </a:extLst>
              </p:cNvPr>
              <p:cNvGrpSpPr/>
              <p:nvPr/>
            </p:nvGrpSpPr>
            <p:grpSpPr>
              <a:xfrm>
                <a:off x="9859364" y="4876148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9343638" lon="2556944" rev="16941064"/>
                </a:camera>
                <a:lightRig rig="threePt" dir="t"/>
              </a:scene3d>
            </p:grpSpPr>
            <p:sp>
              <p:nvSpPr>
                <p:cNvPr id="224" name="六边形 223">
                  <a:extLst>
                    <a:ext uri="{FF2B5EF4-FFF2-40B4-BE49-F238E27FC236}">
                      <a16:creationId xmlns:a16="http://schemas.microsoft.com/office/drawing/2014/main" id="{A9C2D14F-2AAD-4916-8107-19B1C550C779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六边形 224">
                  <a:extLst>
                    <a:ext uri="{FF2B5EF4-FFF2-40B4-BE49-F238E27FC236}">
                      <a16:creationId xmlns:a16="http://schemas.microsoft.com/office/drawing/2014/main" id="{62E89E8A-44DB-4371-AA0C-E62E8CCD8E37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六边形 225">
                  <a:extLst>
                    <a:ext uri="{FF2B5EF4-FFF2-40B4-BE49-F238E27FC236}">
                      <a16:creationId xmlns:a16="http://schemas.microsoft.com/office/drawing/2014/main" id="{42152E1C-F7F3-4E14-82BC-E97E4B8EFDFB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六边形 226">
                  <a:extLst>
                    <a:ext uri="{FF2B5EF4-FFF2-40B4-BE49-F238E27FC236}">
                      <a16:creationId xmlns:a16="http://schemas.microsoft.com/office/drawing/2014/main" id="{8A8BF809-CDCF-46BB-91B6-662AED09FF1D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六边形 227">
                  <a:extLst>
                    <a:ext uri="{FF2B5EF4-FFF2-40B4-BE49-F238E27FC236}">
                      <a16:creationId xmlns:a16="http://schemas.microsoft.com/office/drawing/2014/main" id="{FF99BCE1-B5DC-4D93-ACAE-9397AFC9B943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六边形 228">
                  <a:extLst>
                    <a:ext uri="{FF2B5EF4-FFF2-40B4-BE49-F238E27FC236}">
                      <a16:creationId xmlns:a16="http://schemas.microsoft.com/office/drawing/2014/main" id="{2748EA25-3758-4258-A48C-531A8FB27E1A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六边形 229">
                  <a:extLst>
                    <a:ext uri="{FF2B5EF4-FFF2-40B4-BE49-F238E27FC236}">
                      <a16:creationId xmlns:a16="http://schemas.microsoft.com/office/drawing/2014/main" id="{71B06B8B-4A89-4B66-9FCB-A59CC3A1FA70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六边形 230">
                  <a:extLst>
                    <a:ext uri="{FF2B5EF4-FFF2-40B4-BE49-F238E27FC236}">
                      <a16:creationId xmlns:a16="http://schemas.microsoft.com/office/drawing/2014/main" id="{5085FDEF-094F-4DFB-B270-EC28BAACF744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六边形 231">
                  <a:extLst>
                    <a:ext uri="{FF2B5EF4-FFF2-40B4-BE49-F238E27FC236}">
                      <a16:creationId xmlns:a16="http://schemas.microsoft.com/office/drawing/2014/main" id="{E727DE0B-C8BD-446E-B5E4-F3D560FAB83B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六边形 232">
                  <a:extLst>
                    <a:ext uri="{FF2B5EF4-FFF2-40B4-BE49-F238E27FC236}">
                      <a16:creationId xmlns:a16="http://schemas.microsoft.com/office/drawing/2014/main" id="{80065286-1AEA-43B7-912B-563E617CA307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285E1659-9CFA-4703-97FC-ED93E9F06D2A}"/>
                  </a:ext>
                </a:extLst>
              </p:cNvPr>
              <p:cNvGrpSpPr/>
              <p:nvPr/>
            </p:nvGrpSpPr>
            <p:grpSpPr>
              <a:xfrm>
                <a:off x="10581516" y="3713660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21592176" lon="3446166" rev="19462751"/>
                </a:camera>
                <a:lightRig rig="threePt" dir="t"/>
              </a:scene3d>
            </p:grpSpPr>
            <p:sp>
              <p:nvSpPr>
                <p:cNvPr id="214" name="六边形 213">
                  <a:extLst>
                    <a:ext uri="{FF2B5EF4-FFF2-40B4-BE49-F238E27FC236}">
                      <a16:creationId xmlns:a16="http://schemas.microsoft.com/office/drawing/2014/main" id="{7A6DC480-9255-4D37-B5DC-6EDED0CFC951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六边形 214">
                  <a:extLst>
                    <a:ext uri="{FF2B5EF4-FFF2-40B4-BE49-F238E27FC236}">
                      <a16:creationId xmlns:a16="http://schemas.microsoft.com/office/drawing/2014/main" id="{43D912D9-23C1-4488-830F-68A5B4707086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六边形 215">
                  <a:extLst>
                    <a:ext uri="{FF2B5EF4-FFF2-40B4-BE49-F238E27FC236}">
                      <a16:creationId xmlns:a16="http://schemas.microsoft.com/office/drawing/2014/main" id="{E93F8186-8BAF-4515-B6E1-4C50C1F5779B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六边形 216">
                  <a:extLst>
                    <a:ext uri="{FF2B5EF4-FFF2-40B4-BE49-F238E27FC236}">
                      <a16:creationId xmlns:a16="http://schemas.microsoft.com/office/drawing/2014/main" id="{8B0261AD-B181-4FEA-82CF-132BBD6910DC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六边形 217">
                  <a:extLst>
                    <a:ext uri="{FF2B5EF4-FFF2-40B4-BE49-F238E27FC236}">
                      <a16:creationId xmlns:a16="http://schemas.microsoft.com/office/drawing/2014/main" id="{FE5D7C06-75BD-4273-B4EA-A2ACB1F98512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六边形 218">
                  <a:extLst>
                    <a:ext uri="{FF2B5EF4-FFF2-40B4-BE49-F238E27FC236}">
                      <a16:creationId xmlns:a16="http://schemas.microsoft.com/office/drawing/2014/main" id="{FD12C116-9F4D-497A-8F46-2A781EF5E3C9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六边形 219">
                  <a:extLst>
                    <a:ext uri="{FF2B5EF4-FFF2-40B4-BE49-F238E27FC236}">
                      <a16:creationId xmlns:a16="http://schemas.microsoft.com/office/drawing/2014/main" id="{48762022-0A0D-40AB-9871-E014D7F37FEC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六边形 220">
                  <a:extLst>
                    <a:ext uri="{FF2B5EF4-FFF2-40B4-BE49-F238E27FC236}">
                      <a16:creationId xmlns:a16="http://schemas.microsoft.com/office/drawing/2014/main" id="{4911B8CC-4E34-4B80-95B8-6267EC208D48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六边形 221">
                  <a:extLst>
                    <a:ext uri="{FF2B5EF4-FFF2-40B4-BE49-F238E27FC236}">
                      <a16:creationId xmlns:a16="http://schemas.microsoft.com/office/drawing/2014/main" id="{F8B3ABB3-38B7-477B-9C70-28CBE2E89835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六边形 222">
                  <a:extLst>
                    <a:ext uri="{FF2B5EF4-FFF2-40B4-BE49-F238E27FC236}">
                      <a16:creationId xmlns:a16="http://schemas.microsoft.com/office/drawing/2014/main" id="{E2B9B79C-FD75-41B4-ADF6-B60AA6F650F3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DF03E6E-CE37-4574-AF65-7A778985AAE5}"/>
                  </a:ext>
                </a:extLst>
              </p:cNvPr>
              <p:cNvSpPr/>
              <p:nvPr/>
            </p:nvSpPr>
            <p:spPr>
              <a:xfrm>
                <a:off x="6046881" y="3287022"/>
                <a:ext cx="1440000" cy="288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Left"/>
                <a:lightRig rig="threePt" dir="t">
                  <a:rot lat="0" lon="0" rev="7800000"/>
                </a:lightRig>
              </a:scene3d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左中括号 194">
                <a:extLst>
                  <a:ext uri="{FF2B5EF4-FFF2-40B4-BE49-F238E27FC236}">
                    <a16:creationId xmlns:a16="http://schemas.microsoft.com/office/drawing/2014/main" id="{89BDEE1C-AD46-4F7B-A864-D039C71D6A68}"/>
                  </a:ext>
                </a:extLst>
              </p:cNvPr>
              <p:cNvSpPr/>
              <p:nvPr/>
            </p:nvSpPr>
            <p:spPr>
              <a:xfrm rot="5400000">
                <a:off x="8783492" y="772773"/>
                <a:ext cx="580920" cy="4595523"/>
              </a:xfrm>
              <a:prstGeom prst="leftBracket">
                <a:avLst>
                  <a:gd name="adj" fmla="val 105072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1C5FF0CB-9F7F-47A7-8D5C-BD9431CE49B5}"/>
                  </a:ext>
                </a:extLst>
              </p:cNvPr>
              <p:cNvSpPr/>
              <p:nvPr/>
            </p:nvSpPr>
            <p:spPr>
              <a:xfrm>
                <a:off x="9003486" y="2360468"/>
                <a:ext cx="271480" cy="492341"/>
              </a:xfrm>
              <a:custGeom>
                <a:avLst/>
                <a:gdLst>
                  <a:gd name="connsiteX0" fmla="*/ 187417 w 618836"/>
                  <a:gd name="connsiteY0" fmla="*/ 938318 h 1122286"/>
                  <a:gd name="connsiteX1" fmla="*/ 432125 w 618836"/>
                  <a:gd name="connsiteY1" fmla="*/ 940019 h 1122286"/>
                  <a:gd name="connsiteX2" fmla="*/ 389309 w 618836"/>
                  <a:gd name="connsiteY2" fmla="*/ 1095477 h 1122286"/>
                  <a:gd name="connsiteX3" fmla="*/ 228067 w 618836"/>
                  <a:gd name="connsiteY3" fmla="*/ 1094356 h 1122286"/>
                  <a:gd name="connsiteX4" fmla="*/ 187417 w 618836"/>
                  <a:gd name="connsiteY4" fmla="*/ 938318 h 1122286"/>
                  <a:gd name="connsiteX5" fmla="*/ 201418 w 618836"/>
                  <a:gd name="connsiteY5" fmla="*/ 834789 h 1122286"/>
                  <a:gd name="connsiteX6" fmla="*/ 417418 w 618836"/>
                  <a:gd name="connsiteY6" fmla="*/ 834789 h 1122286"/>
                  <a:gd name="connsiteX7" fmla="*/ 453418 w 618836"/>
                  <a:gd name="connsiteY7" fmla="*/ 870789 h 1122286"/>
                  <a:gd name="connsiteX8" fmla="*/ 417418 w 618836"/>
                  <a:gd name="connsiteY8" fmla="*/ 906789 h 1122286"/>
                  <a:gd name="connsiteX9" fmla="*/ 201418 w 618836"/>
                  <a:gd name="connsiteY9" fmla="*/ 906789 h 1122286"/>
                  <a:gd name="connsiteX10" fmla="*/ 165418 w 618836"/>
                  <a:gd name="connsiteY10" fmla="*/ 870789 h 1122286"/>
                  <a:gd name="connsiteX11" fmla="*/ 201418 w 618836"/>
                  <a:gd name="connsiteY11" fmla="*/ 834789 h 1122286"/>
                  <a:gd name="connsiteX12" fmla="*/ 165418 w 618836"/>
                  <a:gd name="connsiteY12" fmla="*/ 740070 h 1122286"/>
                  <a:gd name="connsiteX13" fmla="*/ 453418 w 618836"/>
                  <a:gd name="connsiteY13" fmla="*/ 740070 h 1122286"/>
                  <a:gd name="connsiteX14" fmla="*/ 489418 w 618836"/>
                  <a:gd name="connsiteY14" fmla="*/ 776070 h 1122286"/>
                  <a:gd name="connsiteX15" fmla="*/ 453418 w 618836"/>
                  <a:gd name="connsiteY15" fmla="*/ 812070 h 1122286"/>
                  <a:gd name="connsiteX16" fmla="*/ 165418 w 618836"/>
                  <a:gd name="connsiteY16" fmla="*/ 812070 h 1122286"/>
                  <a:gd name="connsiteX17" fmla="*/ 129418 w 618836"/>
                  <a:gd name="connsiteY17" fmla="*/ 776070 h 1122286"/>
                  <a:gd name="connsiteX18" fmla="*/ 165418 w 618836"/>
                  <a:gd name="connsiteY18" fmla="*/ 740070 h 1122286"/>
                  <a:gd name="connsiteX19" fmla="*/ 309418 w 618836"/>
                  <a:gd name="connsiteY19" fmla="*/ 0 h 1122286"/>
                  <a:gd name="connsiteX20" fmla="*/ 618836 w 618836"/>
                  <a:gd name="connsiteY20" fmla="*/ 309418 h 1122286"/>
                  <a:gd name="connsiteX21" fmla="*/ 594521 w 618836"/>
                  <a:gd name="connsiteY21" fmla="*/ 429858 h 1122286"/>
                  <a:gd name="connsiteX22" fmla="*/ 583779 w 618836"/>
                  <a:gd name="connsiteY22" fmla="*/ 449647 h 1122286"/>
                  <a:gd name="connsiteX23" fmla="*/ 575798 w 618836"/>
                  <a:gd name="connsiteY23" fmla="*/ 481571 h 1122286"/>
                  <a:gd name="connsiteX24" fmla="*/ 559616 w 618836"/>
                  <a:gd name="connsiteY24" fmla="*/ 501184 h 1122286"/>
                  <a:gd name="connsiteX25" fmla="*/ 506772 w 618836"/>
                  <a:gd name="connsiteY25" fmla="*/ 674183 h 1122286"/>
                  <a:gd name="connsiteX26" fmla="*/ 507427 w 618836"/>
                  <a:gd name="connsiteY26" fmla="*/ 680676 h 1122286"/>
                  <a:gd name="connsiteX27" fmla="*/ 501400 w 618836"/>
                  <a:gd name="connsiteY27" fmla="*/ 680676 h 1122286"/>
                  <a:gd name="connsiteX28" fmla="*/ 457022 w 618836"/>
                  <a:gd name="connsiteY28" fmla="*/ 725054 h 1122286"/>
                  <a:gd name="connsiteX29" fmla="*/ 149778 w 618836"/>
                  <a:gd name="connsiteY29" fmla="*/ 725054 h 1122286"/>
                  <a:gd name="connsiteX30" fmla="*/ 105400 w 618836"/>
                  <a:gd name="connsiteY30" fmla="*/ 680676 h 1122286"/>
                  <a:gd name="connsiteX31" fmla="*/ 107224 w 618836"/>
                  <a:gd name="connsiteY31" fmla="*/ 676273 h 1122286"/>
                  <a:gd name="connsiteX32" fmla="*/ 108956 w 618836"/>
                  <a:gd name="connsiteY32" fmla="*/ 659088 h 1122286"/>
                  <a:gd name="connsiteX33" fmla="*/ 56113 w 618836"/>
                  <a:gd name="connsiteY33" fmla="*/ 486089 h 1122286"/>
                  <a:gd name="connsiteX34" fmla="*/ 38976 w 618836"/>
                  <a:gd name="connsiteY34" fmla="*/ 465320 h 1122286"/>
                  <a:gd name="connsiteX35" fmla="*/ 35058 w 618836"/>
                  <a:gd name="connsiteY35" fmla="*/ 449649 h 1122286"/>
                  <a:gd name="connsiteX36" fmla="*/ 24316 w 618836"/>
                  <a:gd name="connsiteY36" fmla="*/ 429858 h 1122286"/>
                  <a:gd name="connsiteX37" fmla="*/ 0 w 618836"/>
                  <a:gd name="connsiteY37" fmla="*/ 309418 h 1122286"/>
                  <a:gd name="connsiteX38" fmla="*/ 309418 w 618836"/>
                  <a:gd name="connsiteY38" fmla="*/ 0 h 112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8836" h="1122286">
                    <a:moveTo>
                      <a:pt x="187417" y="938318"/>
                    </a:moveTo>
                    <a:lnTo>
                      <a:pt x="432125" y="940019"/>
                    </a:lnTo>
                    <a:cubicBezTo>
                      <a:pt x="454678" y="995557"/>
                      <a:pt x="437117" y="1059318"/>
                      <a:pt x="389309" y="1095477"/>
                    </a:cubicBezTo>
                    <a:cubicBezTo>
                      <a:pt x="341502" y="1131636"/>
                      <a:pt x="275368" y="1131176"/>
                      <a:pt x="228067" y="1094356"/>
                    </a:cubicBezTo>
                    <a:cubicBezTo>
                      <a:pt x="180766" y="1057536"/>
                      <a:pt x="164093" y="993536"/>
                      <a:pt x="187417" y="938318"/>
                    </a:cubicBezTo>
                    <a:close/>
                    <a:moveTo>
                      <a:pt x="201418" y="834789"/>
                    </a:moveTo>
                    <a:lnTo>
                      <a:pt x="417418" y="834789"/>
                    </a:lnTo>
                    <a:cubicBezTo>
                      <a:pt x="437300" y="834789"/>
                      <a:pt x="453418" y="850907"/>
                      <a:pt x="453418" y="870789"/>
                    </a:cubicBezTo>
                    <a:cubicBezTo>
                      <a:pt x="453418" y="890671"/>
                      <a:pt x="437300" y="906789"/>
                      <a:pt x="417418" y="906789"/>
                    </a:cubicBezTo>
                    <a:lnTo>
                      <a:pt x="201418" y="906789"/>
                    </a:lnTo>
                    <a:cubicBezTo>
                      <a:pt x="181536" y="906789"/>
                      <a:pt x="165418" y="890671"/>
                      <a:pt x="165418" y="870789"/>
                    </a:cubicBezTo>
                    <a:cubicBezTo>
                      <a:pt x="165418" y="850907"/>
                      <a:pt x="181536" y="834789"/>
                      <a:pt x="201418" y="834789"/>
                    </a:cubicBezTo>
                    <a:close/>
                    <a:moveTo>
                      <a:pt x="165418" y="740070"/>
                    </a:moveTo>
                    <a:lnTo>
                      <a:pt x="453418" y="740070"/>
                    </a:lnTo>
                    <a:cubicBezTo>
                      <a:pt x="473300" y="740070"/>
                      <a:pt x="489418" y="756188"/>
                      <a:pt x="489418" y="776070"/>
                    </a:cubicBezTo>
                    <a:cubicBezTo>
                      <a:pt x="489418" y="795952"/>
                      <a:pt x="473300" y="812070"/>
                      <a:pt x="453418" y="812070"/>
                    </a:cubicBezTo>
                    <a:lnTo>
                      <a:pt x="165418" y="812070"/>
                    </a:lnTo>
                    <a:cubicBezTo>
                      <a:pt x="145536" y="812070"/>
                      <a:pt x="129418" y="795952"/>
                      <a:pt x="129418" y="776070"/>
                    </a:cubicBezTo>
                    <a:cubicBezTo>
                      <a:pt x="129418" y="756188"/>
                      <a:pt x="145536" y="740070"/>
                      <a:pt x="165418" y="740070"/>
                    </a:cubicBezTo>
                    <a:close/>
                    <a:moveTo>
                      <a:pt x="309418" y="0"/>
                    </a:moveTo>
                    <a:cubicBezTo>
                      <a:pt x="480305" y="0"/>
                      <a:pt x="618836" y="138531"/>
                      <a:pt x="618836" y="309418"/>
                    </a:cubicBezTo>
                    <a:cubicBezTo>
                      <a:pt x="618836" y="352140"/>
                      <a:pt x="610178" y="392839"/>
                      <a:pt x="594521" y="429858"/>
                    </a:cubicBezTo>
                    <a:lnTo>
                      <a:pt x="583779" y="449647"/>
                    </a:lnTo>
                    <a:lnTo>
                      <a:pt x="575798" y="481571"/>
                    </a:lnTo>
                    <a:lnTo>
                      <a:pt x="559616" y="501184"/>
                    </a:lnTo>
                    <a:cubicBezTo>
                      <a:pt x="526253" y="550568"/>
                      <a:pt x="506772" y="610100"/>
                      <a:pt x="506772" y="674183"/>
                    </a:cubicBezTo>
                    <a:lnTo>
                      <a:pt x="507427" y="680676"/>
                    </a:lnTo>
                    <a:lnTo>
                      <a:pt x="501400" y="680676"/>
                    </a:lnTo>
                    <a:cubicBezTo>
                      <a:pt x="501400" y="705185"/>
                      <a:pt x="481531" y="725054"/>
                      <a:pt x="457022" y="725054"/>
                    </a:cubicBezTo>
                    <a:lnTo>
                      <a:pt x="149778" y="725054"/>
                    </a:lnTo>
                    <a:cubicBezTo>
                      <a:pt x="125269" y="725054"/>
                      <a:pt x="105400" y="705185"/>
                      <a:pt x="105400" y="680676"/>
                    </a:cubicBezTo>
                    <a:lnTo>
                      <a:pt x="107224" y="676273"/>
                    </a:lnTo>
                    <a:lnTo>
                      <a:pt x="108956" y="659088"/>
                    </a:lnTo>
                    <a:cubicBezTo>
                      <a:pt x="108956" y="595005"/>
                      <a:pt x="89475" y="535473"/>
                      <a:pt x="56113" y="486089"/>
                    </a:cubicBezTo>
                    <a:lnTo>
                      <a:pt x="38976" y="465320"/>
                    </a:lnTo>
                    <a:lnTo>
                      <a:pt x="35058" y="449649"/>
                    </a:lnTo>
                    <a:lnTo>
                      <a:pt x="24316" y="429858"/>
                    </a:lnTo>
                    <a:cubicBezTo>
                      <a:pt x="8658" y="392839"/>
                      <a:pt x="0" y="352140"/>
                      <a:pt x="0" y="309418"/>
                    </a:cubicBezTo>
                    <a:cubicBezTo>
                      <a:pt x="0" y="138531"/>
                      <a:pt x="138531" y="0"/>
                      <a:pt x="3094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38000">
                    <a:schemeClr val="accent4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箭头: 右 196">
                <a:extLst>
                  <a:ext uri="{FF2B5EF4-FFF2-40B4-BE49-F238E27FC236}">
                    <a16:creationId xmlns:a16="http://schemas.microsoft.com/office/drawing/2014/main" id="{D3B08B19-5FD4-419E-8A6A-DE38100C96DC}"/>
                  </a:ext>
                </a:extLst>
              </p:cNvPr>
              <p:cNvSpPr/>
              <p:nvPr/>
            </p:nvSpPr>
            <p:spPr>
              <a:xfrm>
                <a:off x="8765998" y="4264784"/>
                <a:ext cx="787139" cy="145144"/>
              </a:xfrm>
              <a:prstGeom prst="rightArrow">
                <a:avLst>
                  <a:gd name="adj1" fmla="val 50000"/>
                  <a:gd name="adj2" fmla="val 912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箭头: 右 197">
                <a:extLst>
                  <a:ext uri="{FF2B5EF4-FFF2-40B4-BE49-F238E27FC236}">
                    <a16:creationId xmlns:a16="http://schemas.microsoft.com/office/drawing/2014/main" id="{6DE377C8-8847-4D8D-810A-BE0933261356}"/>
                  </a:ext>
                </a:extLst>
              </p:cNvPr>
              <p:cNvSpPr/>
              <p:nvPr/>
            </p:nvSpPr>
            <p:spPr>
              <a:xfrm flipH="1">
                <a:off x="8832513" y="5112960"/>
                <a:ext cx="787139" cy="145144"/>
              </a:xfrm>
              <a:prstGeom prst="rightArrow">
                <a:avLst>
                  <a:gd name="adj1" fmla="val 50000"/>
                  <a:gd name="adj2" fmla="val 91231"/>
                </a:avLst>
              </a:prstGeom>
              <a:solidFill>
                <a:srgbClr val="00B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08517775-BD97-42FB-A1A1-797CB5A3C6D0}"/>
                  </a:ext>
                </a:extLst>
              </p:cNvPr>
              <p:cNvSpPr/>
              <p:nvPr/>
            </p:nvSpPr>
            <p:spPr>
              <a:xfrm>
                <a:off x="9055608" y="4860135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669BE1D9-7556-4BF1-B703-1A2B8F1C52C7}"/>
                  </a:ext>
                </a:extLst>
              </p:cNvPr>
              <p:cNvSpPr/>
              <p:nvPr/>
            </p:nvSpPr>
            <p:spPr>
              <a:xfrm>
                <a:off x="8277107" y="504148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D4A8D5B5-4981-42E7-83E1-F040CF8A2F41}"/>
                  </a:ext>
                </a:extLst>
              </p:cNvPr>
              <p:cNvSpPr/>
              <p:nvPr/>
            </p:nvSpPr>
            <p:spPr>
              <a:xfrm>
                <a:off x="7534844" y="419275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977AD27D-3391-426E-98CE-274508D2554E}"/>
                  </a:ext>
                </a:extLst>
              </p:cNvPr>
              <p:cNvSpPr/>
              <p:nvPr/>
            </p:nvSpPr>
            <p:spPr>
              <a:xfrm>
                <a:off x="7981995" y="4213751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E233749C-951B-43A2-BC93-B1DD5A4E941F}"/>
                  </a:ext>
                </a:extLst>
              </p:cNvPr>
              <p:cNvSpPr/>
              <p:nvPr/>
            </p:nvSpPr>
            <p:spPr>
              <a:xfrm>
                <a:off x="7352857" y="510341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C68A1489-C193-4B28-A0CE-1C5F8420C468}"/>
                  </a:ext>
                </a:extLst>
              </p:cNvPr>
              <p:cNvSpPr/>
              <p:nvPr/>
            </p:nvSpPr>
            <p:spPr>
              <a:xfrm>
                <a:off x="7801755" y="508727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8D5B4D3D-9D5F-4A09-80AE-488D70FB8BF8}"/>
                  </a:ext>
                </a:extLst>
              </p:cNvPr>
              <p:cNvSpPr/>
              <p:nvPr/>
            </p:nvSpPr>
            <p:spPr>
              <a:xfrm>
                <a:off x="9000179" y="547438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FA18DF9E-4E5F-43BD-9266-7FEF2B16A69F}"/>
                  </a:ext>
                </a:extLst>
              </p:cNvPr>
              <p:cNvSpPr/>
              <p:nvPr/>
            </p:nvSpPr>
            <p:spPr>
              <a:xfrm>
                <a:off x="9208148" y="449783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CC178692-9A66-4B6A-A4E6-882A05FB5C5D}"/>
                  </a:ext>
                </a:extLst>
              </p:cNvPr>
              <p:cNvSpPr/>
              <p:nvPr/>
            </p:nvSpPr>
            <p:spPr>
              <a:xfrm>
                <a:off x="9152669" y="381317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C5536E3E-3D6E-4A39-8467-42D08D8B620F}"/>
                  </a:ext>
                </a:extLst>
              </p:cNvPr>
              <p:cNvSpPr/>
              <p:nvPr/>
            </p:nvSpPr>
            <p:spPr>
              <a:xfrm>
                <a:off x="9304330" y="572917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7B4D328-0828-4C87-99D6-B13A129C7826}"/>
                  </a:ext>
                </a:extLst>
              </p:cNvPr>
              <p:cNvSpPr/>
              <p:nvPr/>
            </p:nvSpPr>
            <p:spPr>
              <a:xfrm>
                <a:off x="9522929" y="449783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154CF616-070C-4229-A69F-54202935BEF7}"/>
                  </a:ext>
                </a:extLst>
              </p:cNvPr>
              <p:cNvSpPr/>
              <p:nvPr/>
            </p:nvSpPr>
            <p:spPr>
              <a:xfrm>
                <a:off x="7750987" y="4299025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1DFA0DD9-2DE8-418C-ACAB-CEEBB0C2C249}"/>
                  </a:ext>
                </a:extLst>
              </p:cNvPr>
              <p:cNvSpPr/>
              <p:nvPr/>
            </p:nvSpPr>
            <p:spPr>
              <a:xfrm>
                <a:off x="8427501" y="529669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FEA76706-2991-45BB-8794-15407392F1CF}"/>
                  </a:ext>
                </a:extLst>
              </p:cNvPr>
              <p:cNvSpPr/>
              <p:nvPr/>
            </p:nvSpPr>
            <p:spPr>
              <a:xfrm>
                <a:off x="8263290" y="4164831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4300C5D8-3068-45BE-AD32-4FFDA2FAC695}"/>
                  </a:ext>
                </a:extLst>
              </p:cNvPr>
              <p:cNvSpPr/>
              <p:nvPr/>
            </p:nvSpPr>
            <p:spPr>
              <a:xfrm>
                <a:off x="8599477" y="4442308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9" name="加号 318">
              <a:extLst>
                <a:ext uri="{FF2B5EF4-FFF2-40B4-BE49-F238E27FC236}">
                  <a16:creationId xmlns:a16="http://schemas.microsoft.com/office/drawing/2014/main" id="{6A06A073-2A6F-4900-A79A-483A09BA635F}"/>
                </a:ext>
              </a:extLst>
            </p:cNvPr>
            <p:cNvSpPr/>
            <p:nvPr/>
          </p:nvSpPr>
          <p:spPr>
            <a:xfrm>
              <a:off x="1514630" y="2474220"/>
              <a:ext cx="274313" cy="274313"/>
            </a:xfrm>
            <a:prstGeom prst="mathPlus">
              <a:avLst>
                <a:gd name="adj1" fmla="val 92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减号 319">
              <a:extLst>
                <a:ext uri="{FF2B5EF4-FFF2-40B4-BE49-F238E27FC236}">
                  <a16:creationId xmlns:a16="http://schemas.microsoft.com/office/drawing/2014/main" id="{7602F553-D06F-414F-BA02-71DC91CCE757}"/>
                </a:ext>
              </a:extLst>
            </p:cNvPr>
            <p:cNvSpPr/>
            <p:nvPr/>
          </p:nvSpPr>
          <p:spPr>
            <a:xfrm>
              <a:off x="4354273" y="2522144"/>
              <a:ext cx="224039" cy="107055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06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0C69A31-79A3-448B-AFB4-33A699348B46}"/>
              </a:ext>
            </a:extLst>
          </p:cNvPr>
          <p:cNvSpPr/>
          <p:nvPr/>
        </p:nvSpPr>
        <p:spPr>
          <a:xfrm>
            <a:off x="11562038" y="472295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59375B9-ED10-4030-B990-ABFF2C01AE5C}"/>
              </a:ext>
            </a:extLst>
          </p:cNvPr>
          <p:cNvGrpSpPr/>
          <p:nvPr/>
        </p:nvGrpSpPr>
        <p:grpSpPr>
          <a:xfrm>
            <a:off x="7227783" y="1982134"/>
            <a:ext cx="2793295" cy="2893732"/>
            <a:chOff x="7573277" y="1769147"/>
            <a:chExt cx="2793295" cy="2893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82077F-56C6-476B-A447-C33C544E855F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488209-F178-4766-A4A4-2F1B72A31DC8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OffAxis1Left"/>
              <a:lightRig rig="threePt" dir="t">
                <a:rot lat="0" lon="0" rev="8400000"/>
              </a:lightRig>
            </a:scene3d>
            <a:sp3d z="133350"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802977-D47A-45B5-8EF6-F41FB546D88B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9BE5FF">
                <a:alpha val="80000"/>
              </a:srgbClr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z="-863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9BD8F33-E7C7-4FFC-BB4F-7E3F5AAA6449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z="-1587500"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E9066F1-51C8-4497-B205-B6D0D0E887B4}"/>
                </a:ext>
              </a:extLst>
            </p:cNvPr>
            <p:cNvSpPr/>
            <p:nvPr/>
          </p:nvSpPr>
          <p:spPr>
            <a:xfrm rot="16200000" flipV="1">
              <a:off x="8884319" y="2899841"/>
              <a:ext cx="450849" cy="607466"/>
            </a:xfrm>
            <a:custGeom>
              <a:avLst/>
              <a:gdLst>
                <a:gd name="connsiteX0" fmla="*/ 563343 w 616956"/>
                <a:gd name="connsiteY0" fmla="*/ 831275 h 831275"/>
                <a:gd name="connsiteX1" fmla="*/ 404043 w 616956"/>
                <a:gd name="connsiteY1" fmla="*/ 437273 h 831275"/>
                <a:gd name="connsiteX2" fmla="*/ 393805 w 616956"/>
                <a:gd name="connsiteY2" fmla="*/ 295564 h 831275"/>
                <a:gd name="connsiteX3" fmla="*/ 616956 w 616956"/>
                <a:gd name="connsiteY3" fmla="*/ 295564 h 831275"/>
                <a:gd name="connsiteX4" fmla="*/ 308478 w 616956"/>
                <a:gd name="connsiteY4" fmla="*/ 0 h 831275"/>
                <a:gd name="connsiteX5" fmla="*/ 0 w 616956"/>
                <a:gd name="connsiteY5" fmla="*/ 295564 h 831275"/>
                <a:gd name="connsiteX6" fmla="*/ 222746 w 616956"/>
                <a:gd name="connsiteY6" fmla="*/ 295564 h 831275"/>
                <a:gd name="connsiteX7" fmla="*/ 228540 w 616956"/>
                <a:gd name="connsiteY7" fmla="*/ 388780 h 831275"/>
                <a:gd name="connsiteX8" fmla="*/ 563343 w 616956"/>
                <a:gd name="connsiteY8" fmla="*/ 831275 h 8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956" h="831275">
                  <a:moveTo>
                    <a:pt x="563343" y="831275"/>
                  </a:moveTo>
                  <a:cubicBezTo>
                    <a:pt x="482668" y="733157"/>
                    <a:pt x="426890" y="593137"/>
                    <a:pt x="404043" y="437273"/>
                  </a:cubicBezTo>
                  <a:lnTo>
                    <a:pt x="393805" y="295564"/>
                  </a:lnTo>
                  <a:lnTo>
                    <a:pt x="616956" y="295564"/>
                  </a:lnTo>
                  <a:lnTo>
                    <a:pt x="308478" y="0"/>
                  </a:lnTo>
                  <a:lnTo>
                    <a:pt x="0" y="295564"/>
                  </a:lnTo>
                  <a:lnTo>
                    <a:pt x="222746" y="295564"/>
                  </a:lnTo>
                  <a:lnTo>
                    <a:pt x="228540" y="388780"/>
                  </a:lnTo>
                  <a:cubicBezTo>
                    <a:pt x="260407" y="641311"/>
                    <a:pt x="398195" y="831275"/>
                    <a:pt x="563343" y="83127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EAC76FD-D37C-49F8-97D6-375439E529B9}"/>
                </a:ext>
              </a:extLst>
            </p:cNvPr>
            <p:cNvSpPr/>
            <p:nvPr/>
          </p:nvSpPr>
          <p:spPr>
            <a:xfrm rot="5400000" flipH="1" flipV="1">
              <a:off x="9055194" y="3686302"/>
              <a:ext cx="450849" cy="607466"/>
            </a:xfrm>
            <a:custGeom>
              <a:avLst/>
              <a:gdLst>
                <a:gd name="connsiteX0" fmla="*/ 563343 w 616956"/>
                <a:gd name="connsiteY0" fmla="*/ 831275 h 831275"/>
                <a:gd name="connsiteX1" fmla="*/ 404043 w 616956"/>
                <a:gd name="connsiteY1" fmla="*/ 437273 h 831275"/>
                <a:gd name="connsiteX2" fmla="*/ 393805 w 616956"/>
                <a:gd name="connsiteY2" fmla="*/ 295564 h 831275"/>
                <a:gd name="connsiteX3" fmla="*/ 616956 w 616956"/>
                <a:gd name="connsiteY3" fmla="*/ 295564 h 831275"/>
                <a:gd name="connsiteX4" fmla="*/ 308478 w 616956"/>
                <a:gd name="connsiteY4" fmla="*/ 0 h 831275"/>
                <a:gd name="connsiteX5" fmla="*/ 0 w 616956"/>
                <a:gd name="connsiteY5" fmla="*/ 295564 h 831275"/>
                <a:gd name="connsiteX6" fmla="*/ 222746 w 616956"/>
                <a:gd name="connsiteY6" fmla="*/ 295564 h 831275"/>
                <a:gd name="connsiteX7" fmla="*/ 228540 w 616956"/>
                <a:gd name="connsiteY7" fmla="*/ 388780 h 831275"/>
                <a:gd name="connsiteX8" fmla="*/ 563343 w 616956"/>
                <a:gd name="connsiteY8" fmla="*/ 831275 h 8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956" h="831275">
                  <a:moveTo>
                    <a:pt x="563343" y="831275"/>
                  </a:moveTo>
                  <a:cubicBezTo>
                    <a:pt x="482668" y="733157"/>
                    <a:pt x="426890" y="593137"/>
                    <a:pt x="404043" y="437273"/>
                  </a:cubicBezTo>
                  <a:lnTo>
                    <a:pt x="393805" y="295564"/>
                  </a:lnTo>
                  <a:lnTo>
                    <a:pt x="616956" y="295564"/>
                  </a:lnTo>
                  <a:lnTo>
                    <a:pt x="308478" y="0"/>
                  </a:lnTo>
                  <a:lnTo>
                    <a:pt x="0" y="295564"/>
                  </a:lnTo>
                  <a:lnTo>
                    <a:pt x="222746" y="295564"/>
                  </a:lnTo>
                  <a:lnTo>
                    <a:pt x="228540" y="388780"/>
                  </a:lnTo>
                  <a:cubicBezTo>
                    <a:pt x="260407" y="641311"/>
                    <a:pt x="398195" y="831275"/>
                    <a:pt x="563343" y="83127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179EF1F9-BFCB-40D5-BAFC-B4BB1F7707B4}"/>
                </a:ext>
              </a:extLst>
            </p:cNvPr>
            <p:cNvSpPr/>
            <p:nvPr/>
          </p:nvSpPr>
          <p:spPr>
            <a:xfrm rot="18706634">
              <a:off x="7652672" y="2262501"/>
              <a:ext cx="2546345" cy="2248781"/>
            </a:xfrm>
            <a:prstGeom prst="arc">
              <a:avLst/>
            </a:prstGeom>
            <a:ln w="25400">
              <a:solidFill>
                <a:srgbClr val="00B0F0"/>
              </a:solidFill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FFBBC2-B555-4CF3-9A5C-AD9A946444CF}"/>
                </a:ext>
              </a:extLst>
            </p:cNvPr>
            <p:cNvSpPr txBox="1"/>
            <p:nvPr/>
          </p:nvSpPr>
          <p:spPr>
            <a:xfrm>
              <a:off x="9007168" y="3426056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Li</a:t>
              </a:r>
              <a:r>
                <a:rPr lang="en-US" altLang="zh-CN" sz="1600" b="1" baseline="30000" dirty="0"/>
                <a:t>+</a:t>
              </a:r>
              <a:endParaRPr lang="zh-CN" altLang="en-US" sz="1600" b="1" baseline="30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21AA79F-7C96-4E6D-B2BF-3D8E99B930B6}"/>
                </a:ext>
              </a:extLst>
            </p:cNvPr>
            <p:cNvSpPr txBox="1"/>
            <p:nvPr/>
          </p:nvSpPr>
          <p:spPr>
            <a:xfrm rot="16200000">
              <a:off x="7133252" y="3295250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Sulfur Cathode</a:t>
              </a:r>
              <a:endParaRPr lang="zh-CN" altLang="en-US" sz="11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780475-0289-4855-B43C-1EE7E49AF5B3}"/>
                </a:ext>
              </a:extLst>
            </p:cNvPr>
            <p:cNvSpPr txBox="1"/>
            <p:nvPr/>
          </p:nvSpPr>
          <p:spPr>
            <a:xfrm rot="16200000">
              <a:off x="9682570" y="3277616"/>
              <a:ext cx="11063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Lithium anode</a:t>
              </a:r>
              <a:endParaRPr lang="zh-CN" altLang="en-US" sz="11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6A29BE-7B50-4B3B-9BD5-84BFB193CF98}"/>
                </a:ext>
              </a:extLst>
            </p:cNvPr>
            <p:cNvSpPr txBox="1"/>
            <p:nvPr/>
          </p:nvSpPr>
          <p:spPr>
            <a:xfrm>
              <a:off x="8818013" y="414697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Separator</a:t>
              </a:r>
              <a:endParaRPr lang="zh-CN" altLang="en-US" sz="11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84049F6-FD02-4A43-89DD-66B6C6C4CCFD}"/>
                </a:ext>
              </a:extLst>
            </p:cNvPr>
            <p:cNvSpPr txBox="1"/>
            <p:nvPr/>
          </p:nvSpPr>
          <p:spPr>
            <a:xfrm>
              <a:off x="8803249" y="2208033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e</a:t>
              </a:r>
              <a:r>
                <a:rPr lang="en-US" altLang="zh-CN" sz="1100" b="1" baseline="30000" dirty="0"/>
                <a:t>-</a:t>
              </a:r>
              <a:endParaRPr lang="zh-CN" altLang="en-US" sz="1100" b="1" baseline="30000" dirty="0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DEFC81EC-BDD0-4AA8-9BE9-F6C4E01E6B71}"/>
                </a:ext>
              </a:extLst>
            </p:cNvPr>
            <p:cNvSpPr/>
            <p:nvPr/>
          </p:nvSpPr>
          <p:spPr>
            <a:xfrm rot="18706634">
              <a:off x="7652672" y="2265316"/>
              <a:ext cx="2546345" cy="2248781"/>
            </a:xfrm>
            <a:prstGeom prst="arc">
              <a:avLst>
                <a:gd name="adj1" fmla="val 17756982"/>
                <a:gd name="adj2" fmla="val 20296888"/>
              </a:avLst>
            </a:prstGeom>
            <a:ln w="25400">
              <a:solidFill>
                <a:srgbClr val="00B0F0"/>
              </a:solidFill>
              <a:headEnd type="arrow"/>
              <a:tailEnd type="arrow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7068412-F225-4D6C-9093-41DE92DCDCAC}"/>
                </a:ext>
              </a:extLst>
            </p:cNvPr>
            <p:cNvSpPr/>
            <p:nvPr/>
          </p:nvSpPr>
          <p:spPr>
            <a:xfrm>
              <a:off x="8766391" y="1769147"/>
              <a:ext cx="271480" cy="492341"/>
            </a:xfrm>
            <a:custGeom>
              <a:avLst/>
              <a:gdLst>
                <a:gd name="connsiteX0" fmla="*/ 187417 w 618836"/>
                <a:gd name="connsiteY0" fmla="*/ 938318 h 1122286"/>
                <a:gd name="connsiteX1" fmla="*/ 432125 w 618836"/>
                <a:gd name="connsiteY1" fmla="*/ 940019 h 1122286"/>
                <a:gd name="connsiteX2" fmla="*/ 389309 w 618836"/>
                <a:gd name="connsiteY2" fmla="*/ 1095477 h 1122286"/>
                <a:gd name="connsiteX3" fmla="*/ 228067 w 618836"/>
                <a:gd name="connsiteY3" fmla="*/ 1094356 h 1122286"/>
                <a:gd name="connsiteX4" fmla="*/ 187417 w 618836"/>
                <a:gd name="connsiteY4" fmla="*/ 938318 h 1122286"/>
                <a:gd name="connsiteX5" fmla="*/ 201418 w 618836"/>
                <a:gd name="connsiteY5" fmla="*/ 834789 h 1122286"/>
                <a:gd name="connsiteX6" fmla="*/ 417418 w 618836"/>
                <a:gd name="connsiteY6" fmla="*/ 834789 h 1122286"/>
                <a:gd name="connsiteX7" fmla="*/ 453418 w 618836"/>
                <a:gd name="connsiteY7" fmla="*/ 870789 h 1122286"/>
                <a:gd name="connsiteX8" fmla="*/ 417418 w 618836"/>
                <a:gd name="connsiteY8" fmla="*/ 906789 h 1122286"/>
                <a:gd name="connsiteX9" fmla="*/ 201418 w 618836"/>
                <a:gd name="connsiteY9" fmla="*/ 906789 h 1122286"/>
                <a:gd name="connsiteX10" fmla="*/ 165418 w 618836"/>
                <a:gd name="connsiteY10" fmla="*/ 870789 h 1122286"/>
                <a:gd name="connsiteX11" fmla="*/ 201418 w 618836"/>
                <a:gd name="connsiteY11" fmla="*/ 834789 h 1122286"/>
                <a:gd name="connsiteX12" fmla="*/ 165418 w 618836"/>
                <a:gd name="connsiteY12" fmla="*/ 740070 h 1122286"/>
                <a:gd name="connsiteX13" fmla="*/ 453418 w 618836"/>
                <a:gd name="connsiteY13" fmla="*/ 740070 h 1122286"/>
                <a:gd name="connsiteX14" fmla="*/ 489418 w 618836"/>
                <a:gd name="connsiteY14" fmla="*/ 776070 h 1122286"/>
                <a:gd name="connsiteX15" fmla="*/ 453418 w 618836"/>
                <a:gd name="connsiteY15" fmla="*/ 812070 h 1122286"/>
                <a:gd name="connsiteX16" fmla="*/ 165418 w 618836"/>
                <a:gd name="connsiteY16" fmla="*/ 812070 h 1122286"/>
                <a:gd name="connsiteX17" fmla="*/ 129418 w 618836"/>
                <a:gd name="connsiteY17" fmla="*/ 776070 h 1122286"/>
                <a:gd name="connsiteX18" fmla="*/ 165418 w 618836"/>
                <a:gd name="connsiteY18" fmla="*/ 740070 h 1122286"/>
                <a:gd name="connsiteX19" fmla="*/ 309418 w 618836"/>
                <a:gd name="connsiteY19" fmla="*/ 0 h 1122286"/>
                <a:gd name="connsiteX20" fmla="*/ 618836 w 618836"/>
                <a:gd name="connsiteY20" fmla="*/ 309418 h 1122286"/>
                <a:gd name="connsiteX21" fmla="*/ 594521 w 618836"/>
                <a:gd name="connsiteY21" fmla="*/ 429858 h 1122286"/>
                <a:gd name="connsiteX22" fmla="*/ 583779 w 618836"/>
                <a:gd name="connsiteY22" fmla="*/ 449647 h 1122286"/>
                <a:gd name="connsiteX23" fmla="*/ 575798 w 618836"/>
                <a:gd name="connsiteY23" fmla="*/ 481571 h 1122286"/>
                <a:gd name="connsiteX24" fmla="*/ 559616 w 618836"/>
                <a:gd name="connsiteY24" fmla="*/ 501184 h 1122286"/>
                <a:gd name="connsiteX25" fmla="*/ 506772 w 618836"/>
                <a:gd name="connsiteY25" fmla="*/ 674183 h 1122286"/>
                <a:gd name="connsiteX26" fmla="*/ 507427 w 618836"/>
                <a:gd name="connsiteY26" fmla="*/ 680676 h 1122286"/>
                <a:gd name="connsiteX27" fmla="*/ 501400 w 618836"/>
                <a:gd name="connsiteY27" fmla="*/ 680676 h 1122286"/>
                <a:gd name="connsiteX28" fmla="*/ 457022 w 618836"/>
                <a:gd name="connsiteY28" fmla="*/ 725054 h 1122286"/>
                <a:gd name="connsiteX29" fmla="*/ 149778 w 618836"/>
                <a:gd name="connsiteY29" fmla="*/ 725054 h 1122286"/>
                <a:gd name="connsiteX30" fmla="*/ 105400 w 618836"/>
                <a:gd name="connsiteY30" fmla="*/ 680676 h 1122286"/>
                <a:gd name="connsiteX31" fmla="*/ 107224 w 618836"/>
                <a:gd name="connsiteY31" fmla="*/ 676273 h 1122286"/>
                <a:gd name="connsiteX32" fmla="*/ 108956 w 618836"/>
                <a:gd name="connsiteY32" fmla="*/ 659088 h 1122286"/>
                <a:gd name="connsiteX33" fmla="*/ 56113 w 618836"/>
                <a:gd name="connsiteY33" fmla="*/ 486089 h 1122286"/>
                <a:gd name="connsiteX34" fmla="*/ 38976 w 618836"/>
                <a:gd name="connsiteY34" fmla="*/ 465320 h 1122286"/>
                <a:gd name="connsiteX35" fmla="*/ 35058 w 618836"/>
                <a:gd name="connsiteY35" fmla="*/ 449649 h 1122286"/>
                <a:gd name="connsiteX36" fmla="*/ 24316 w 618836"/>
                <a:gd name="connsiteY36" fmla="*/ 429858 h 1122286"/>
                <a:gd name="connsiteX37" fmla="*/ 0 w 618836"/>
                <a:gd name="connsiteY37" fmla="*/ 309418 h 1122286"/>
                <a:gd name="connsiteX38" fmla="*/ 309418 w 618836"/>
                <a:gd name="connsiteY38" fmla="*/ 0 h 112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8836" h="1122286">
                  <a:moveTo>
                    <a:pt x="187417" y="938318"/>
                  </a:moveTo>
                  <a:lnTo>
                    <a:pt x="432125" y="940019"/>
                  </a:lnTo>
                  <a:cubicBezTo>
                    <a:pt x="454678" y="995557"/>
                    <a:pt x="437117" y="1059318"/>
                    <a:pt x="389309" y="1095477"/>
                  </a:cubicBezTo>
                  <a:cubicBezTo>
                    <a:pt x="341502" y="1131636"/>
                    <a:pt x="275368" y="1131176"/>
                    <a:pt x="228067" y="1094356"/>
                  </a:cubicBezTo>
                  <a:cubicBezTo>
                    <a:pt x="180766" y="1057536"/>
                    <a:pt x="164093" y="993536"/>
                    <a:pt x="187417" y="938318"/>
                  </a:cubicBezTo>
                  <a:close/>
                  <a:moveTo>
                    <a:pt x="201418" y="834789"/>
                  </a:moveTo>
                  <a:lnTo>
                    <a:pt x="417418" y="834789"/>
                  </a:lnTo>
                  <a:cubicBezTo>
                    <a:pt x="437300" y="834789"/>
                    <a:pt x="453418" y="850907"/>
                    <a:pt x="453418" y="870789"/>
                  </a:cubicBezTo>
                  <a:cubicBezTo>
                    <a:pt x="453418" y="890671"/>
                    <a:pt x="437300" y="906789"/>
                    <a:pt x="417418" y="906789"/>
                  </a:cubicBezTo>
                  <a:lnTo>
                    <a:pt x="201418" y="906789"/>
                  </a:lnTo>
                  <a:cubicBezTo>
                    <a:pt x="181536" y="906789"/>
                    <a:pt x="165418" y="890671"/>
                    <a:pt x="165418" y="870789"/>
                  </a:cubicBezTo>
                  <a:cubicBezTo>
                    <a:pt x="165418" y="850907"/>
                    <a:pt x="181536" y="834789"/>
                    <a:pt x="201418" y="834789"/>
                  </a:cubicBezTo>
                  <a:close/>
                  <a:moveTo>
                    <a:pt x="165418" y="740070"/>
                  </a:moveTo>
                  <a:lnTo>
                    <a:pt x="453418" y="740070"/>
                  </a:lnTo>
                  <a:cubicBezTo>
                    <a:pt x="473300" y="740070"/>
                    <a:pt x="489418" y="756188"/>
                    <a:pt x="489418" y="776070"/>
                  </a:cubicBezTo>
                  <a:cubicBezTo>
                    <a:pt x="489418" y="795952"/>
                    <a:pt x="473300" y="812070"/>
                    <a:pt x="453418" y="812070"/>
                  </a:cubicBezTo>
                  <a:lnTo>
                    <a:pt x="165418" y="812070"/>
                  </a:lnTo>
                  <a:cubicBezTo>
                    <a:pt x="145536" y="812070"/>
                    <a:pt x="129418" y="795952"/>
                    <a:pt x="129418" y="776070"/>
                  </a:cubicBezTo>
                  <a:cubicBezTo>
                    <a:pt x="129418" y="756188"/>
                    <a:pt x="145536" y="740070"/>
                    <a:pt x="165418" y="740070"/>
                  </a:cubicBezTo>
                  <a:close/>
                  <a:moveTo>
                    <a:pt x="309418" y="0"/>
                  </a:moveTo>
                  <a:cubicBezTo>
                    <a:pt x="480305" y="0"/>
                    <a:pt x="618836" y="138531"/>
                    <a:pt x="618836" y="309418"/>
                  </a:cubicBezTo>
                  <a:cubicBezTo>
                    <a:pt x="618836" y="352140"/>
                    <a:pt x="610178" y="392839"/>
                    <a:pt x="594521" y="429858"/>
                  </a:cubicBezTo>
                  <a:lnTo>
                    <a:pt x="583779" y="449647"/>
                  </a:lnTo>
                  <a:lnTo>
                    <a:pt x="575798" y="481571"/>
                  </a:lnTo>
                  <a:lnTo>
                    <a:pt x="559616" y="501184"/>
                  </a:lnTo>
                  <a:cubicBezTo>
                    <a:pt x="526253" y="550568"/>
                    <a:pt x="506772" y="610100"/>
                    <a:pt x="506772" y="674183"/>
                  </a:cubicBezTo>
                  <a:lnTo>
                    <a:pt x="507427" y="680676"/>
                  </a:lnTo>
                  <a:lnTo>
                    <a:pt x="501400" y="680676"/>
                  </a:lnTo>
                  <a:cubicBezTo>
                    <a:pt x="501400" y="705185"/>
                    <a:pt x="481531" y="725054"/>
                    <a:pt x="457022" y="725054"/>
                  </a:cubicBezTo>
                  <a:lnTo>
                    <a:pt x="149778" y="725054"/>
                  </a:lnTo>
                  <a:cubicBezTo>
                    <a:pt x="125269" y="725054"/>
                    <a:pt x="105400" y="705185"/>
                    <a:pt x="105400" y="680676"/>
                  </a:cubicBezTo>
                  <a:lnTo>
                    <a:pt x="107224" y="676273"/>
                  </a:lnTo>
                  <a:lnTo>
                    <a:pt x="108956" y="659088"/>
                  </a:lnTo>
                  <a:cubicBezTo>
                    <a:pt x="108956" y="595005"/>
                    <a:pt x="89475" y="535473"/>
                    <a:pt x="56113" y="486089"/>
                  </a:cubicBezTo>
                  <a:lnTo>
                    <a:pt x="38976" y="465320"/>
                  </a:lnTo>
                  <a:lnTo>
                    <a:pt x="35058" y="449649"/>
                  </a:lnTo>
                  <a:lnTo>
                    <a:pt x="24316" y="429858"/>
                  </a:lnTo>
                  <a:cubicBezTo>
                    <a:pt x="8658" y="392839"/>
                    <a:pt x="0" y="352140"/>
                    <a:pt x="0" y="309418"/>
                  </a:cubicBezTo>
                  <a:cubicBezTo>
                    <a:pt x="0" y="138531"/>
                    <a:pt x="138531" y="0"/>
                    <a:pt x="309418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38000">
                  <a:schemeClr val="accent4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0145110E-644E-49CB-8DFB-D7C9A0D49409}"/>
              </a:ext>
            </a:extLst>
          </p:cNvPr>
          <p:cNvGrpSpPr/>
          <p:nvPr/>
        </p:nvGrpSpPr>
        <p:grpSpPr>
          <a:xfrm>
            <a:off x="1724970" y="2024000"/>
            <a:ext cx="3858211" cy="2604936"/>
            <a:chOff x="1800603" y="2436682"/>
            <a:chExt cx="3858211" cy="26049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57EE30B-48EA-480C-BB31-ADA0AB43A16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3766880" y="4151481"/>
              <a:ext cx="946516" cy="395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18E73B1-40DA-4D46-B308-E8B480BD78A6}"/>
                </a:ext>
              </a:extLst>
            </p:cNvPr>
            <p:cNvSpPr/>
            <p:nvPr/>
          </p:nvSpPr>
          <p:spPr>
            <a:xfrm>
              <a:off x="4450641" y="3499943"/>
              <a:ext cx="1155654" cy="1155654"/>
            </a:xfrm>
            <a:prstGeom prst="ellipse">
              <a:avLst/>
            </a:prstGeom>
            <a:gradFill>
              <a:gsLst>
                <a:gs pos="50000">
                  <a:schemeClr val="accent5">
                    <a:lumMod val="20000"/>
                    <a:lumOff val="80000"/>
                  </a:schemeClr>
                </a:gs>
                <a:gs pos="51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4C90C69-7F52-482C-8E80-618C407E5E1D}"/>
                </a:ext>
              </a:extLst>
            </p:cNvPr>
            <p:cNvGrpSpPr/>
            <p:nvPr/>
          </p:nvGrpSpPr>
          <p:grpSpPr>
            <a:xfrm>
              <a:off x="2102550" y="3113583"/>
              <a:ext cx="919991" cy="1766603"/>
              <a:chOff x="3847945" y="4277773"/>
              <a:chExt cx="919991" cy="1766603"/>
            </a:xfrm>
            <a:scene3d>
              <a:camera prst="perspectiveContrastingLeftFacing" fov="5700000">
                <a:rot lat="2000074" lon="5380761" rev="0"/>
              </a:camera>
              <a:lightRig rig="balanced" dir="t">
                <a:rot lat="0" lon="0" rev="0"/>
              </a:lightRig>
            </a:scene3d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A7AEF5-0F83-4B6D-829F-8ACEB6BEFFDE}"/>
                  </a:ext>
                </a:extLst>
              </p:cNvPr>
              <p:cNvSpPr/>
              <p:nvPr/>
            </p:nvSpPr>
            <p:spPr>
              <a:xfrm>
                <a:off x="3853536" y="4277775"/>
                <a:ext cx="914400" cy="1766601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sp3d z="-812800" extrusionH="317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3D7476-8030-490F-B7C5-F092C91B248C}"/>
                  </a:ext>
                </a:extLst>
              </p:cNvPr>
              <p:cNvSpPr/>
              <p:nvPr/>
            </p:nvSpPr>
            <p:spPr>
              <a:xfrm>
                <a:off x="3853536" y="4277774"/>
                <a:ext cx="914400" cy="17666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  <a:sp3d z="336550" extrusionH="1143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8199186-DAAA-45CB-A372-9422926554B2}"/>
                  </a:ext>
                </a:extLst>
              </p:cNvPr>
              <p:cNvSpPr/>
              <p:nvPr/>
            </p:nvSpPr>
            <p:spPr>
              <a:xfrm>
                <a:off x="3847945" y="4277773"/>
                <a:ext cx="914400" cy="176660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p3d z="660400" extrusionH="317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6B01AD2-B96D-45B3-BB49-2808C702272E}"/>
                </a:ext>
              </a:extLst>
            </p:cNvPr>
            <p:cNvSpPr txBox="1"/>
            <p:nvPr/>
          </p:nvSpPr>
          <p:spPr>
            <a:xfrm rot="15917879">
              <a:off x="1285812" y="3983624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7030A0"/>
                  </a:solidFill>
                </a:rPr>
                <a:t>Lithium electrode</a:t>
              </a:r>
              <a:endParaRPr lang="zh-CN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D9B09E3-0BC9-46B3-8FD1-29CE0A66F988}"/>
                </a:ext>
              </a:extLst>
            </p:cNvPr>
            <p:cNvSpPr txBox="1"/>
            <p:nvPr/>
          </p:nvSpPr>
          <p:spPr>
            <a:xfrm rot="16704689">
              <a:off x="3088696" y="3992722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/>
                  </a:solidFill>
                </a:rPr>
                <a:t>Air electrode</a:t>
              </a:r>
              <a:endParaRPr lang="zh-CN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8E4E52D-DB52-4A87-8CB6-728996A4D5F0}"/>
                </a:ext>
              </a:extLst>
            </p:cNvPr>
            <p:cNvSpPr/>
            <p:nvPr/>
          </p:nvSpPr>
          <p:spPr>
            <a:xfrm rot="5162167">
              <a:off x="3985499" y="3003111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4B7F578-742A-47D6-BAC8-D29FE97184F8}"/>
                </a:ext>
              </a:extLst>
            </p:cNvPr>
            <p:cNvSpPr/>
            <p:nvPr/>
          </p:nvSpPr>
          <p:spPr>
            <a:xfrm rot="7248236">
              <a:off x="4215331" y="3377410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429FD04-79A3-4B83-8991-E7809FFCD367}"/>
                </a:ext>
              </a:extLst>
            </p:cNvPr>
            <p:cNvSpPr/>
            <p:nvPr/>
          </p:nvSpPr>
          <p:spPr>
            <a:xfrm rot="10156527">
              <a:off x="3864094" y="3988578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72FC2E7-B9D9-4A48-BADA-CFBDC6764C99}"/>
                </a:ext>
              </a:extLst>
            </p:cNvPr>
            <p:cNvSpPr/>
            <p:nvPr/>
          </p:nvSpPr>
          <p:spPr>
            <a:xfrm rot="12528349">
              <a:off x="4099815" y="4478237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2521F2C-F092-4769-AD49-6F22557A3E46}"/>
                </a:ext>
              </a:extLst>
            </p:cNvPr>
            <p:cNvSpPr/>
            <p:nvPr/>
          </p:nvSpPr>
          <p:spPr>
            <a:xfrm rot="3946824">
              <a:off x="4170377" y="4147087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8E3FB6CC-DB72-489F-B40D-8BEAEC84DBFB}"/>
                </a:ext>
              </a:extLst>
            </p:cNvPr>
            <p:cNvSpPr/>
            <p:nvPr/>
          </p:nvSpPr>
          <p:spPr>
            <a:xfrm rot="10156527">
              <a:off x="3940636" y="4816800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右弧形 50">
              <a:extLst>
                <a:ext uri="{FF2B5EF4-FFF2-40B4-BE49-F238E27FC236}">
                  <a16:creationId xmlns:a16="http://schemas.microsoft.com/office/drawing/2014/main" id="{50A6AD39-EE39-4673-81DD-EDC195113844}"/>
                </a:ext>
              </a:extLst>
            </p:cNvPr>
            <p:cNvSpPr/>
            <p:nvPr/>
          </p:nvSpPr>
          <p:spPr>
            <a:xfrm>
              <a:off x="2928811" y="3525217"/>
              <a:ext cx="443832" cy="1086077"/>
            </a:xfrm>
            <a:prstGeom prst="curvedLeftArrow">
              <a:avLst/>
            </a:prstGeom>
            <a:gradFill flip="none" rotWithShape="1">
              <a:gsLst>
                <a:gs pos="0">
                  <a:schemeClr val="accent5"/>
                </a:gs>
                <a:gs pos="7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FC318AD-0B79-4833-9C2A-6B606ED97FB8}"/>
                </a:ext>
              </a:extLst>
            </p:cNvPr>
            <p:cNvSpPr/>
            <p:nvPr/>
          </p:nvSpPr>
          <p:spPr>
            <a:xfrm rot="10294996">
              <a:off x="2234936" y="3564516"/>
              <a:ext cx="443832" cy="574259"/>
            </a:xfrm>
            <a:custGeom>
              <a:avLst/>
              <a:gdLst>
                <a:gd name="connsiteX0" fmla="*/ 436675 w 443832"/>
                <a:gd name="connsiteY0" fmla="*/ 0 h 574259"/>
                <a:gd name="connsiteX1" fmla="*/ 443832 w 443832"/>
                <a:gd name="connsiteY1" fmla="*/ 0 h 574259"/>
                <a:gd name="connsiteX2" fmla="*/ 443832 w 443832"/>
                <a:gd name="connsiteY2" fmla="*/ 73561 h 574259"/>
                <a:gd name="connsiteX3" fmla="*/ 442583 w 443832"/>
                <a:gd name="connsiteY3" fmla="*/ 88951 h 574259"/>
                <a:gd name="connsiteX4" fmla="*/ 442977 w 443832"/>
                <a:gd name="connsiteY4" fmla="*/ 102957 h 574259"/>
                <a:gd name="connsiteX5" fmla="*/ 439283 w 443832"/>
                <a:gd name="connsiteY5" fmla="*/ 129592 h 574259"/>
                <a:gd name="connsiteX6" fmla="*/ 437566 w 443832"/>
                <a:gd name="connsiteY6" fmla="*/ 150742 h 574259"/>
                <a:gd name="connsiteX7" fmla="*/ 434803 w 443832"/>
                <a:gd name="connsiteY7" fmla="*/ 161904 h 574259"/>
                <a:gd name="connsiteX8" fmla="*/ 433018 w 443832"/>
                <a:gd name="connsiteY8" fmla="*/ 174780 h 574259"/>
                <a:gd name="connsiteX9" fmla="*/ 424848 w 443832"/>
                <a:gd name="connsiteY9" fmla="*/ 202114 h 574259"/>
                <a:gd name="connsiteX10" fmla="*/ 419378 w 443832"/>
                <a:gd name="connsiteY10" fmla="*/ 224212 h 574259"/>
                <a:gd name="connsiteX11" fmla="*/ 415579 w 443832"/>
                <a:gd name="connsiteY11" fmla="*/ 233128 h 574259"/>
                <a:gd name="connsiteX12" fmla="*/ 412582 w 443832"/>
                <a:gd name="connsiteY12" fmla="*/ 243157 h 574259"/>
                <a:gd name="connsiteX13" fmla="*/ 399719 w 443832"/>
                <a:gd name="connsiteY13" fmla="*/ 270358 h 574259"/>
                <a:gd name="connsiteX14" fmla="*/ 390178 w 443832"/>
                <a:gd name="connsiteY14" fmla="*/ 292753 h 574259"/>
                <a:gd name="connsiteX15" fmla="*/ 385965 w 443832"/>
                <a:gd name="connsiteY15" fmla="*/ 299441 h 574259"/>
                <a:gd name="connsiteX16" fmla="*/ 382401 w 443832"/>
                <a:gd name="connsiteY16" fmla="*/ 306977 h 574259"/>
                <a:gd name="connsiteX17" fmla="*/ 364331 w 443832"/>
                <a:gd name="connsiteY17" fmla="*/ 333787 h 574259"/>
                <a:gd name="connsiteX18" fmla="*/ 350880 w 443832"/>
                <a:gd name="connsiteY18" fmla="*/ 355142 h 574259"/>
                <a:gd name="connsiteX19" fmla="*/ 346874 w 443832"/>
                <a:gd name="connsiteY19" fmla="*/ 359689 h 574259"/>
                <a:gd name="connsiteX20" fmla="*/ 343208 w 443832"/>
                <a:gd name="connsiteY20" fmla="*/ 365126 h 574259"/>
                <a:gd name="connsiteX21" fmla="*/ 318965 w 443832"/>
                <a:gd name="connsiteY21" fmla="*/ 391359 h 574259"/>
                <a:gd name="connsiteX22" fmla="*/ 302397 w 443832"/>
                <a:gd name="connsiteY22" fmla="*/ 410160 h 574259"/>
                <a:gd name="connsiteX23" fmla="*/ 299087 w 443832"/>
                <a:gd name="connsiteY23" fmla="*/ 412867 h 574259"/>
                <a:gd name="connsiteX24" fmla="*/ 295735 w 443832"/>
                <a:gd name="connsiteY24" fmla="*/ 416494 h 574259"/>
                <a:gd name="connsiteX25" fmla="*/ 263978 w 443832"/>
                <a:gd name="connsiteY25" fmla="*/ 441586 h 574259"/>
                <a:gd name="connsiteX26" fmla="*/ 245640 w 443832"/>
                <a:gd name="connsiteY26" fmla="*/ 456586 h 574259"/>
                <a:gd name="connsiteX27" fmla="*/ 244084 w 443832"/>
                <a:gd name="connsiteY27" fmla="*/ 457305 h 574259"/>
                <a:gd name="connsiteX28" fmla="*/ 240715 w 443832"/>
                <a:gd name="connsiteY28" fmla="*/ 459967 h 574259"/>
                <a:gd name="connsiteX29" fmla="*/ 110958 w 443832"/>
                <a:gd name="connsiteY29" fmla="*/ 518780 h 574259"/>
                <a:gd name="connsiteX30" fmla="*/ 110958 w 443832"/>
                <a:gd name="connsiteY30" fmla="*/ 574259 h 574259"/>
                <a:gd name="connsiteX31" fmla="*/ 0 w 443832"/>
                <a:gd name="connsiteY31" fmla="*/ 477902 h 574259"/>
                <a:gd name="connsiteX32" fmla="*/ 110958 w 443832"/>
                <a:gd name="connsiteY32" fmla="*/ 352343 h 574259"/>
                <a:gd name="connsiteX33" fmla="*/ 110958 w 443832"/>
                <a:gd name="connsiteY33" fmla="*/ 407822 h 574259"/>
                <a:gd name="connsiteX34" fmla="*/ 226958 w 443832"/>
                <a:gd name="connsiteY34" fmla="*/ 356478 h 574259"/>
                <a:gd name="connsiteX35" fmla="*/ 259208 w 443832"/>
                <a:gd name="connsiteY35" fmla="*/ 331191 h 574259"/>
                <a:gd name="connsiteX36" fmla="*/ 322421 w 443832"/>
                <a:gd name="connsiteY36" fmla="*/ 275648 h 574259"/>
                <a:gd name="connsiteX37" fmla="*/ 378456 w 443832"/>
                <a:gd name="connsiteY37" fmla="*/ 201489 h 574259"/>
                <a:gd name="connsiteX38" fmla="*/ 385709 w 443832"/>
                <a:gd name="connsiteY38" fmla="*/ 187663 h 574259"/>
                <a:gd name="connsiteX39" fmla="*/ 427352 w 443832"/>
                <a:gd name="connsiteY39" fmla="*/ 86807 h 574259"/>
                <a:gd name="connsiteX40" fmla="*/ 439158 w 443832"/>
                <a:gd name="connsiteY40" fmla="*/ 25519 h 5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3832" h="574259">
                  <a:moveTo>
                    <a:pt x="436675" y="0"/>
                  </a:moveTo>
                  <a:lnTo>
                    <a:pt x="443832" y="0"/>
                  </a:lnTo>
                  <a:lnTo>
                    <a:pt x="443832" y="73561"/>
                  </a:lnTo>
                  <a:lnTo>
                    <a:pt x="442583" y="88951"/>
                  </a:lnTo>
                  <a:lnTo>
                    <a:pt x="442977" y="102957"/>
                  </a:lnTo>
                  <a:lnTo>
                    <a:pt x="439283" y="129592"/>
                  </a:lnTo>
                  <a:lnTo>
                    <a:pt x="437566" y="150742"/>
                  </a:lnTo>
                  <a:lnTo>
                    <a:pt x="434803" y="161904"/>
                  </a:lnTo>
                  <a:lnTo>
                    <a:pt x="433018" y="174780"/>
                  </a:lnTo>
                  <a:lnTo>
                    <a:pt x="424848" y="202114"/>
                  </a:lnTo>
                  <a:lnTo>
                    <a:pt x="419378" y="224212"/>
                  </a:lnTo>
                  <a:lnTo>
                    <a:pt x="415579" y="233128"/>
                  </a:lnTo>
                  <a:lnTo>
                    <a:pt x="412582" y="243157"/>
                  </a:lnTo>
                  <a:lnTo>
                    <a:pt x="399719" y="270358"/>
                  </a:lnTo>
                  <a:lnTo>
                    <a:pt x="390178" y="292753"/>
                  </a:lnTo>
                  <a:lnTo>
                    <a:pt x="385965" y="299441"/>
                  </a:lnTo>
                  <a:lnTo>
                    <a:pt x="382401" y="306977"/>
                  </a:lnTo>
                  <a:lnTo>
                    <a:pt x="364331" y="333787"/>
                  </a:lnTo>
                  <a:lnTo>
                    <a:pt x="350880" y="355142"/>
                  </a:lnTo>
                  <a:lnTo>
                    <a:pt x="346874" y="359689"/>
                  </a:lnTo>
                  <a:lnTo>
                    <a:pt x="343208" y="365126"/>
                  </a:lnTo>
                  <a:lnTo>
                    <a:pt x="318965" y="391359"/>
                  </a:lnTo>
                  <a:lnTo>
                    <a:pt x="302397" y="410160"/>
                  </a:lnTo>
                  <a:lnTo>
                    <a:pt x="299087" y="412867"/>
                  </a:lnTo>
                  <a:lnTo>
                    <a:pt x="295735" y="416494"/>
                  </a:lnTo>
                  <a:lnTo>
                    <a:pt x="263978" y="441586"/>
                  </a:lnTo>
                  <a:lnTo>
                    <a:pt x="245640" y="456586"/>
                  </a:lnTo>
                  <a:lnTo>
                    <a:pt x="244084" y="457305"/>
                  </a:lnTo>
                  <a:lnTo>
                    <a:pt x="240715" y="459967"/>
                  </a:lnTo>
                  <a:cubicBezTo>
                    <a:pt x="201681" y="486070"/>
                    <a:pt x="158103" y="506169"/>
                    <a:pt x="110958" y="518780"/>
                  </a:cubicBezTo>
                  <a:lnTo>
                    <a:pt x="110958" y="574259"/>
                  </a:lnTo>
                  <a:lnTo>
                    <a:pt x="0" y="477902"/>
                  </a:lnTo>
                  <a:lnTo>
                    <a:pt x="110958" y="352343"/>
                  </a:lnTo>
                  <a:lnTo>
                    <a:pt x="110958" y="407822"/>
                  </a:lnTo>
                  <a:lnTo>
                    <a:pt x="226958" y="356478"/>
                  </a:lnTo>
                  <a:lnTo>
                    <a:pt x="259208" y="331191"/>
                  </a:lnTo>
                  <a:lnTo>
                    <a:pt x="322421" y="275648"/>
                  </a:lnTo>
                  <a:lnTo>
                    <a:pt x="378456" y="201489"/>
                  </a:lnTo>
                  <a:lnTo>
                    <a:pt x="385709" y="187663"/>
                  </a:lnTo>
                  <a:lnTo>
                    <a:pt x="427352" y="86807"/>
                  </a:lnTo>
                  <a:lnTo>
                    <a:pt x="439158" y="25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6000">
                  <a:schemeClr val="accent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E41F2AF-BDEC-47AE-ABA4-C32DDA1E12D7}"/>
                </a:ext>
              </a:extLst>
            </p:cNvPr>
            <p:cNvCxnSpPr>
              <a:cxnSpLocks/>
              <a:stCxn id="49" idx="2"/>
              <a:endCxn id="46" idx="1"/>
            </p:cNvCxnSpPr>
            <p:nvPr/>
          </p:nvCxnSpPr>
          <p:spPr>
            <a:xfrm flipV="1">
              <a:off x="3766880" y="3669185"/>
              <a:ext cx="853003" cy="4822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5ADE0E9B-7788-4F0E-B7A9-BE9EC29FED65}"/>
                </a:ext>
              </a:extLst>
            </p:cNvPr>
            <p:cNvSpPr txBox="1"/>
            <p:nvPr/>
          </p:nvSpPr>
          <p:spPr>
            <a:xfrm>
              <a:off x="2616175" y="340842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</a:t>
              </a:r>
              <a:r>
                <a:rPr lang="en-US" altLang="zh-CN" sz="1200" b="1" baseline="30000" dirty="0"/>
                <a:t>+</a:t>
              </a:r>
              <a:endParaRPr lang="zh-CN" altLang="en-US" sz="1200" b="1" baseline="300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E863799-190A-4082-AFFF-C1CEEA3CA378}"/>
                </a:ext>
              </a:extLst>
            </p:cNvPr>
            <p:cNvSpPr txBox="1"/>
            <p:nvPr/>
          </p:nvSpPr>
          <p:spPr>
            <a:xfrm>
              <a:off x="2989275" y="4472795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Li</a:t>
              </a:r>
              <a:r>
                <a:rPr lang="en-US" altLang="zh-CN" sz="1000" b="1" baseline="-25000" dirty="0"/>
                <a:t>2</a:t>
              </a:r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6A1F2A9-9024-47B3-B7AD-39249434333A}"/>
                </a:ext>
              </a:extLst>
            </p:cNvPr>
            <p:cNvSpPr txBox="1"/>
            <p:nvPr/>
          </p:nvSpPr>
          <p:spPr>
            <a:xfrm>
              <a:off x="2392107" y="4569544"/>
              <a:ext cx="8290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/>
                <a:t>Aprotic</a:t>
              </a:r>
            </a:p>
            <a:p>
              <a:pPr algn="ctr"/>
              <a:r>
                <a:rPr lang="en-US" altLang="zh-CN" sz="1000" b="1" dirty="0"/>
                <a:t>electrolyte</a:t>
              </a:r>
              <a:endParaRPr lang="zh-CN" altLang="en-US" sz="1000" b="1" dirty="0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4831A168-F627-44E5-9098-332031E9EBBB}"/>
                </a:ext>
              </a:extLst>
            </p:cNvPr>
            <p:cNvSpPr/>
            <p:nvPr/>
          </p:nvSpPr>
          <p:spPr>
            <a:xfrm rot="18706634">
              <a:off x="1800603" y="2881618"/>
              <a:ext cx="2160000" cy="216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F5CF231-BC0B-4FD3-975F-0A9F9C149F23}"/>
                </a:ext>
              </a:extLst>
            </p:cNvPr>
            <p:cNvSpPr/>
            <p:nvPr/>
          </p:nvSpPr>
          <p:spPr>
            <a:xfrm>
              <a:off x="2706339" y="2436682"/>
              <a:ext cx="271480" cy="492341"/>
            </a:xfrm>
            <a:custGeom>
              <a:avLst/>
              <a:gdLst>
                <a:gd name="connsiteX0" fmla="*/ 187417 w 618836"/>
                <a:gd name="connsiteY0" fmla="*/ 938318 h 1122286"/>
                <a:gd name="connsiteX1" fmla="*/ 432125 w 618836"/>
                <a:gd name="connsiteY1" fmla="*/ 940019 h 1122286"/>
                <a:gd name="connsiteX2" fmla="*/ 389309 w 618836"/>
                <a:gd name="connsiteY2" fmla="*/ 1095477 h 1122286"/>
                <a:gd name="connsiteX3" fmla="*/ 228067 w 618836"/>
                <a:gd name="connsiteY3" fmla="*/ 1094356 h 1122286"/>
                <a:gd name="connsiteX4" fmla="*/ 187417 w 618836"/>
                <a:gd name="connsiteY4" fmla="*/ 938318 h 1122286"/>
                <a:gd name="connsiteX5" fmla="*/ 201418 w 618836"/>
                <a:gd name="connsiteY5" fmla="*/ 834789 h 1122286"/>
                <a:gd name="connsiteX6" fmla="*/ 417418 w 618836"/>
                <a:gd name="connsiteY6" fmla="*/ 834789 h 1122286"/>
                <a:gd name="connsiteX7" fmla="*/ 453418 w 618836"/>
                <a:gd name="connsiteY7" fmla="*/ 870789 h 1122286"/>
                <a:gd name="connsiteX8" fmla="*/ 417418 w 618836"/>
                <a:gd name="connsiteY8" fmla="*/ 906789 h 1122286"/>
                <a:gd name="connsiteX9" fmla="*/ 201418 w 618836"/>
                <a:gd name="connsiteY9" fmla="*/ 906789 h 1122286"/>
                <a:gd name="connsiteX10" fmla="*/ 165418 w 618836"/>
                <a:gd name="connsiteY10" fmla="*/ 870789 h 1122286"/>
                <a:gd name="connsiteX11" fmla="*/ 201418 w 618836"/>
                <a:gd name="connsiteY11" fmla="*/ 834789 h 1122286"/>
                <a:gd name="connsiteX12" fmla="*/ 165418 w 618836"/>
                <a:gd name="connsiteY12" fmla="*/ 740070 h 1122286"/>
                <a:gd name="connsiteX13" fmla="*/ 453418 w 618836"/>
                <a:gd name="connsiteY13" fmla="*/ 740070 h 1122286"/>
                <a:gd name="connsiteX14" fmla="*/ 489418 w 618836"/>
                <a:gd name="connsiteY14" fmla="*/ 776070 h 1122286"/>
                <a:gd name="connsiteX15" fmla="*/ 453418 w 618836"/>
                <a:gd name="connsiteY15" fmla="*/ 812070 h 1122286"/>
                <a:gd name="connsiteX16" fmla="*/ 165418 w 618836"/>
                <a:gd name="connsiteY16" fmla="*/ 812070 h 1122286"/>
                <a:gd name="connsiteX17" fmla="*/ 129418 w 618836"/>
                <a:gd name="connsiteY17" fmla="*/ 776070 h 1122286"/>
                <a:gd name="connsiteX18" fmla="*/ 165418 w 618836"/>
                <a:gd name="connsiteY18" fmla="*/ 740070 h 1122286"/>
                <a:gd name="connsiteX19" fmla="*/ 309418 w 618836"/>
                <a:gd name="connsiteY19" fmla="*/ 0 h 1122286"/>
                <a:gd name="connsiteX20" fmla="*/ 618836 w 618836"/>
                <a:gd name="connsiteY20" fmla="*/ 309418 h 1122286"/>
                <a:gd name="connsiteX21" fmla="*/ 594521 w 618836"/>
                <a:gd name="connsiteY21" fmla="*/ 429858 h 1122286"/>
                <a:gd name="connsiteX22" fmla="*/ 583779 w 618836"/>
                <a:gd name="connsiteY22" fmla="*/ 449647 h 1122286"/>
                <a:gd name="connsiteX23" fmla="*/ 575798 w 618836"/>
                <a:gd name="connsiteY23" fmla="*/ 481571 h 1122286"/>
                <a:gd name="connsiteX24" fmla="*/ 559616 w 618836"/>
                <a:gd name="connsiteY24" fmla="*/ 501184 h 1122286"/>
                <a:gd name="connsiteX25" fmla="*/ 506772 w 618836"/>
                <a:gd name="connsiteY25" fmla="*/ 674183 h 1122286"/>
                <a:gd name="connsiteX26" fmla="*/ 507427 w 618836"/>
                <a:gd name="connsiteY26" fmla="*/ 680676 h 1122286"/>
                <a:gd name="connsiteX27" fmla="*/ 501400 w 618836"/>
                <a:gd name="connsiteY27" fmla="*/ 680676 h 1122286"/>
                <a:gd name="connsiteX28" fmla="*/ 457022 w 618836"/>
                <a:gd name="connsiteY28" fmla="*/ 725054 h 1122286"/>
                <a:gd name="connsiteX29" fmla="*/ 149778 w 618836"/>
                <a:gd name="connsiteY29" fmla="*/ 725054 h 1122286"/>
                <a:gd name="connsiteX30" fmla="*/ 105400 w 618836"/>
                <a:gd name="connsiteY30" fmla="*/ 680676 h 1122286"/>
                <a:gd name="connsiteX31" fmla="*/ 107224 w 618836"/>
                <a:gd name="connsiteY31" fmla="*/ 676273 h 1122286"/>
                <a:gd name="connsiteX32" fmla="*/ 108956 w 618836"/>
                <a:gd name="connsiteY32" fmla="*/ 659088 h 1122286"/>
                <a:gd name="connsiteX33" fmla="*/ 56113 w 618836"/>
                <a:gd name="connsiteY33" fmla="*/ 486089 h 1122286"/>
                <a:gd name="connsiteX34" fmla="*/ 38976 w 618836"/>
                <a:gd name="connsiteY34" fmla="*/ 465320 h 1122286"/>
                <a:gd name="connsiteX35" fmla="*/ 35058 w 618836"/>
                <a:gd name="connsiteY35" fmla="*/ 449649 h 1122286"/>
                <a:gd name="connsiteX36" fmla="*/ 24316 w 618836"/>
                <a:gd name="connsiteY36" fmla="*/ 429858 h 1122286"/>
                <a:gd name="connsiteX37" fmla="*/ 0 w 618836"/>
                <a:gd name="connsiteY37" fmla="*/ 309418 h 1122286"/>
                <a:gd name="connsiteX38" fmla="*/ 309418 w 618836"/>
                <a:gd name="connsiteY38" fmla="*/ 0 h 112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8836" h="1122286">
                  <a:moveTo>
                    <a:pt x="187417" y="938318"/>
                  </a:moveTo>
                  <a:lnTo>
                    <a:pt x="432125" y="940019"/>
                  </a:lnTo>
                  <a:cubicBezTo>
                    <a:pt x="454678" y="995557"/>
                    <a:pt x="437117" y="1059318"/>
                    <a:pt x="389309" y="1095477"/>
                  </a:cubicBezTo>
                  <a:cubicBezTo>
                    <a:pt x="341502" y="1131636"/>
                    <a:pt x="275368" y="1131176"/>
                    <a:pt x="228067" y="1094356"/>
                  </a:cubicBezTo>
                  <a:cubicBezTo>
                    <a:pt x="180766" y="1057536"/>
                    <a:pt x="164093" y="993536"/>
                    <a:pt x="187417" y="938318"/>
                  </a:cubicBezTo>
                  <a:close/>
                  <a:moveTo>
                    <a:pt x="201418" y="834789"/>
                  </a:moveTo>
                  <a:lnTo>
                    <a:pt x="417418" y="834789"/>
                  </a:lnTo>
                  <a:cubicBezTo>
                    <a:pt x="437300" y="834789"/>
                    <a:pt x="453418" y="850907"/>
                    <a:pt x="453418" y="870789"/>
                  </a:cubicBezTo>
                  <a:cubicBezTo>
                    <a:pt x="453418" y="890671"/>
                    <a:pt x="437300" y="906789"/>
                    <a:pt x="417418" y="906789"/>
                  </a:cubicBezTo>
                  <a:lnTo>
                    <a:pt x="201418" y="906789"/>
                  </a:lnTo>
                  <a:cubicBezTo>
                    <a:pt x="181536" y="906789"/>
                    <a:pt x="165418" y="890671"/>
                    <a:pt x="165418" y="870789"/>
                  </a:cubicBezTo>
                  <a:cubicBezTo>
                    <a:pt x="165418" y="850907"/>
                    <a:pt x="181536" y="834789"/>
                    <a:pt x="201418" y="834789"/>
                  </a:cubicBezTo>
                  <a:close/>
                  <a:moveTo>
                    <a:pt x="165418" y="740070"/>
                  </a:moveTo>
                  <a:lnTo>
                    <a:pt x="453418" y="740070"/>
                  </a:lnTo>
                  <a:cubicBezTo>
                    <a:pt x="473300" y="740070"/>
                    <a:pt x="489418" y="756188"/>
                    <a:pt x="489418" y="776070"/>
                  </a:cubicBezTo>
                  <a:cubicBezTo>
                    <a:pt x="489418" y="795952"/>
                    <a:pt x="473300" y="812070"/>
                    <a:pt x="453418" y="812070"/>
                  </a:cubicBezTo>
                  <a:lnTo>
                    <a:pt x="165418" y="812070"/>
                  </a:lnTo>
                  <a:cubicBezTo>
                    <a:pt x="145536" y="812070"/>
                    <a:pt x="129418" y="795952"/>
                    <a:pt x="129418" y="776070"/>
                  </a:cubicBezTo>
                  <a:cubicBezTo>
                    <a:pt x="129418" y="756188"/>
                    <a:pt x="145536" y="740070"/>
                    <a:pt x="165418" y="740070"/>
                  </a:cubicBezTo>
                  <a:close/>
                  <a:moveTo>
                    <a:pt x="309418" y="0"/>
                  </a:moveTo>
                  <a:cubicBezTo>
                    <a:pt x="480305" y="0"/>
                    <a:pt x="618836" y="138531"/>
                    <a:pt x="618836" y="309418"/>
                  </a:cubicBezTo>
                  <a:cubicBezTo>
                    <a:pt x="618836" y="352140"/>
                    <a:pt x="610178" y="392839"/>
                    <a:pt x="594521" y="429858"/>
                  </a:cubicBezTo>
                  <a:lnTo>
                    <a:pt x="583779" y="449647"/>
                  </a:lnTo>
                  <a:lnTo>
                    <a:pt x="575798" y="481571"/>
                  </a:lnTo>
                  <a:lnTo>
                    <a:pt x="559616" y="501184"/>
                  </a:lnTo>
                  <a:cubicBezTo>
                    <a:pt x="526253" y="550568"/>
                    <a:pt x="506772" y="610100"/>
                    <a:pt x="506772" y="674183"/>
                  </a:cubicBezTo>
                  <a:lnTo>
                    <a:pt x="507427" y="680676"/>
                  </a:lnTo>
                  <a:lnTo>
                    <a:pt x="501400" y="680676"/>
                  </a:lnTo>
                  <a:cubicBezTo>
                    <a:pt x="501400" y="705185"/>
                    <a:pt x="481531" y="725054"/>
                    <a:pt x="457022" y="725054"/>
                  </a:cubicBezTo>
                  <a:lnTo>
                    <a:pt x="149778" y="725054"/>
                  </a:lnTo>
                  <a:cubicBezTo>
                    <a:pt x="125269" y="725054"/>
                    <a:pt x="105400" y="705185"/>
                    <a:pt x="105400" y="680676"/>
                  </a:cubicBezTo>
                  <a:lnTo>
                    <a:pt x="107224" y="676273"/>
                  </a:lnTo>
                  <a:lnTo>
                    <a:pt x="108956" y="659088"/>
                  </a:lnTo>
                  <a:cubicBezTo>
                    <a:pt x="108956" y="595005"/>
                    <a:pt x="89475" y="535473"/>
                    <a:pt x="56113" y="486089"/>
                  </a:cubicBezTo>
                  <a:lnTo>
                    <a:pt x="38976" y="465320"/>
                  </a:lnTo>
                  <a:lnTo>
                    <a:pt x="35058" y="449649"/>
                  </a:lnTo>
                  <a:lnTo>
                    <a:pt x="24316" y="429858"/>
                  </a:lnTo>
                  <a:cubicBezTo>
                    <a:pt x="8658" y="392839"/>
                    <a:pt x="0" y="352140"/>
                    <a:pt x="0" y="309418"/>
                  </a:cubicBezTo>
                  <a:cubicBezTo>
                    <a:pt x="0" y="138531"/>
                    <a:pt x="138531" y="0"/>
                    <a:pt x="309418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38000">
                  <a:schemeClr val="accent4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0F75DDB-9B4A-4EBB-AD67-DCB6EF78EF2F}"/>
                </a:ext>
              </a:extLst>
            </p:cNvPr>
            <p:cNvSpPr/>
            <p:nvPr/>
          </p:nvSpPr>
          <p:spPr>
            <a:xfrm rot="18511497" flipV="1">
              <a:off x="3854962" y="3577661"/>
              <a:ext cx="443832" cy="574259"/>
            </a:xfrm>
            <a:custGeom>
              <a:avLst/>
              <a:gdLst>
                <a:gd name="connsiteX0" fmla="*/ 436675 w 443832"/>
                <a:gd name="connsiteY0" fmla="*/ 0 h 574259"/>
                <a:gd name="connsiteX1" fmla="*/ 443832 w 443832"/>
                <a:gd name="connsiteY1" fmla="*/ 0 h 574259"/>
                <a:gd name="connsiteX2" fmla="*/ 443832 w 443832"/>
                <a:gd name="connsiteY2" fmla="*/ 73561 h 574259"/>
                <a:gd name="connsiteX3" fmla="*/ 442583 w 443832"/>
                <a:gd name="connsiteY3" fmla="*/ 88951 h 574259"/>
                <a:gd name="connsiteX4" fmla="*/ 442977 w 443832"/>
                <a:gd name="connsiteY4" fmla="*/ 102957 h 574259"/>
                <a:gd name="connsiteX5" fmla="*/ 439283 w 443832"/>
                <a:gd name="connsiteY5" fmla="*/ 129592 h 574259"/>
                <a:gd name="connsiteX6" fmla="*/ 437566 w 443832"/>
                <a:gd name="connsiteY6" fmla="*/ 150742 h 574259"/>
                <a:gd name="connsiteX7" fmla="*/ 434803 w 443832"/>
                <a:gd name="connsiteY7" fmla="*/ 161904 h 574259"/>
                <a:gd name="connsiteX8" fmla="*/ 433018 w 443832"/>
                <a:gd name="connsiteY8" fmla="*/ 174780 h 574259"/>
                <a:gd name="connsiteX9" fmla="*/ 424848 w 443832"/>
                <a:gd name="connsiteY9" fmla="*/ 202114 h 574259"/>
                <a:gd name="connsiteX10" fmla="*/ 419378 w 443832"/>
                <a:gd name="connsiteY10" fmla="*/ 224212 h 574259"/>
                <a:gd name="connsiteX11" fmla="*/ 415579 w 443832"/>
                <a:gd name="connsiteY11" fmla="*/ 233128 h 574259"/>
                <a:gd name="connsiteX12" fmla="*/ 412582 w 443832"/>
                <a:gd name="connsiteY12" fmla="*/ 243157 h 574259"/>
                <a:gd name="connsiteX13" fmla="*/ 399719 w 443832"/>
                <a:gd name="connsiteY13" fmla="*/ 270358 h 574259"/>
                <a:gd name="connsiteX14" fmla="*/ 390178 w 443832"/>
                <a:gd name="connsiteY14" fmla="*/ 292753 h 574259"/>
                <a:gd name="connsiteX15" fmla="*/ 385965 w 443832"/>
                <a:gd name="connsiteY15" fmla="*/ 299441 h 574259"/>
                <a:gd name="connsiteX16" fmla="*/ 382401 w 443832"/>
                <a:gd name="connsiteY16" fmla="*/ 306977 h 574259"/>
                <a:gd name="connsiteX17" fmla="*/ 364331 w 443832"/>
                <a:gd name="connsiteY17" fmla="*/ 333787 h 574259"/>
                <a:gd name="connsiteX18" fmla="*/ 350880 w 443832"/>
                <a:gd name="connsiteY18" fmla="*/ 355142 h 574259"/>
                <a:gd name="connsiteX19" fmla="*/ 346874 w 443832"/>
                <a:gd name="connsiteY19" fmla="*/ 359689 h 574259"/>
                <a:gd name="connsiteX20" fmla="*/ 343208 w 443832"/>
                <a:gd name="connsiteY20" fmla="*/ 365126 h 574259"/>
                <a:gd name="connsiteX21" fmla="*/ 318965 w 443832"/>
                <a:gd name="connsiteY21" fmla="*/ 391359 h 574259"/>
                <a:gd name="connsiteX22" fmla="*/ 302397 w 443832"/>
                <a:gd name="connsiteY22" fmla="*/ 410160 h 574259"/>
                <a:gd name="connsiteX23" fmla="*/ 299087 w 443832"/>
                <a:gd name="connsiteY23" fmla="*/ 412867 h 574259"/>
                <a:gd name="connsiteX24" fmla="*/ 295735 w 443832"/>
                <a:gd name="connsiteY24" fmla="*/ 416494 h 574259"/>
                <a:gd name="connsiteX25" fmla="*/ 263978 w 443832"/>
                <a:gd name="connsiteY25" fmla="*/ 441586 h 574259"/>
                <a:gd name="connsiteX26" fmla="*/ 245640 w 443832"/>
                <a:gd name="connsiteY26" fmla="*/ 456586 h 574259"/>
                <a:gd name="connsiteX27" fmla="*/ 244084 w 443832"/>
                <a:gd name="connsiteY27" fmla="*/ 457305 h 574259"/>
                <a:gd name="connsiteX28" fmla="*/ 240715 w 443832"/>
                <a:gd name="connsiteY28" fmla="*/ 459967 h 574259"/>
                <a:gd name="connsiteX29" fmla="*/ 110958 w 443832"/>
                <a:gd name="connsiteY29" fmla="*/ 518780 h 574259"/>
                <a:gd name="connsiteX30" fmla="*/ 110958 w 443832"/>
                <a:gd name="connsiteY30" fmla="*/ 574259 h 574259"/>
                <a:gd name="connsiteX31" fmla="*/ 0 w 443832"/>
                <a:gd name="connsiteY31" fmla="*/ 477902 h 574259"/>
                <a:gd name="connsiteX32" fmla="*/ 110958 w 443832"/>
                <a:gd name="connsiteY32" fmla="*/ 352343 h 574259"/>
                <a:gd name="connsiteX33" fmla="*/ 110958 w 443832"/>
                <a:gd name="connsiteY33" fmla="*/ 407822 h 574259"/>
                <a:gd name="connsiteX34" fmla="*/ 226958 w 443832"/>
                <a:gd name="connsiteY34" fmla="*/ 356478 h 574259"/>
                <a:gd name="connsiteX35" fmla="*/ 259208 w 443832"/>
                <a:gd name="connsiteY35" fmla="*/ 331191 h 574259"/>
                <a:gd name="connsiteX36" fmla="*/ 322421 w 443832"/>
                <a:gd name="connsiteY36" fmla="*/ 275648 h 574259"/>
                <a:gd name="connsiteX37" fmla="*/ 378456 w 443832"/>
                <a:gd name="connsiteY37" fmla="*/ 201489 h 574259"/>
                <a:gd name="connsiteX38" fmla="*/ 385709 w 443832"/>
                <a:gd name="connsiteY38" fmla="*/ 187663 h 574259"/>
                <a:gd name="connsiteX39" fmla="*/ 427352 w 443832"/>
                <a:gd name="connsiteY39" fmla="*/ 86807 h 574259"/>
                <a:gd name="connsiteX40" fmla="*/ 439158 w 443832"/>
                <a:gd name="connsiteY40" fmla="*/ 25519 h 5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3832" h="574259">
                  <a:moveTo>
                    <a:pt x="436675" y="0"/>
                  </a:moveTo>
                  <a:lnTo>
                    <a:pt x="443832" y="0"/>
                  </a:lnTo>
                  <a:lnTo>
                    <a:pt x="443832" y="73561"/>
                  </a:lnTo>
                  <a:lnTo>
                    <a:pt x="442583" y="88951"/>
                  </a:lnTo>
                  <a:lnTo>
                    <a:pt x="442977" y="102957"/>
                  </a:lnTo>
                  <a:lnTo>
                    <a:pt x="439283" y="129592"/>
                  </a:lnTo>
                  <a:lnTo>
                    <a:pt x="437566" y="150742"/>
                  </a:lnTo>
                  <a:lnTo>
                    <a:pt x="434803" y="161904"/>
                  </a:lnTo>
                  <a:lnTo>
                    <a:pt x="433018" y="174780"/>
                  </a:lnTo>
                  <a:lnTo>
                    <a:pt x="424848" y="202114"/>
                  </a:lnTo>
                  <a:lnTo>
                    <a:pt x="419378" y="224212"/>
                  </a:lnTo>
                  <a:lnTo>
                    <a:pt x="415579" y="233128"/>
                  </a:lnTo>
                  <a:lnTo>
                    <a:pt x="412582" y="243157"/>
                  </a:lnTo>
                  <a:lnTo>
                    <a:pt x="399719" y="270358"/>
                  </a:lnTo>
                  <a:lnTo>
                    <a:pt x="390178" y="292753"/>
                  </a:lnTo>
                  <a:lnTo>
                    <a:pt x="385965" y="299441"/>
                  </a:lnTo>
                  <a:lnTo>
                    <a:pt x="382401" y="306977"/>
                  </a:lnTo>
                  <a:lnTo>
                    <a:pt x="364331" y="333787"/>
                  </a:lnTo>
                  <a:lnTo>
                    <a:pt x="350880" y="355142"/>
                  </a:lnTo>
                  <a:lnTo>
                    <a:pt x="346874" y="359689"/>
                  </a:lnTo>
                  <a:lnTo>
                    <a:pt x="343208" y="365126"/>
                  </a:lnTo>
                  <a:lnTo>
                    <a:pt x="318965" y="391359"/>
                  </a:lnTo>
                  <a:lnTo>
                    <a:pt x="302397" y="410160"/>
                  </a:lnTo>
                  <a:lnTo>
                    <a:pt x="299087" y="412867"/>
                  </a:lnTo>
                  <a:lnTo>
                    <a:pt x="295735" y="416494"/>
                  </a:lnTo>
                  <a:lnTo>
                    <a:pt x="263978" y="441586"/>
                  </a:lnTo>
                  <a:lnTo>
                    <a:pt x="245640" y="456586"/>
                  </a:lnTo>
                  <a:lnTo>
                    <a:pt x="244084" y="457305"/>
                  </a:lnTo>
                  <a:lnTo>
                    <a:pt x="240715" y="459967"/>
                  </a:lnTo>
                  <a:cubicBezTo>
                    <a:pt x="201681" y="486070"/>
                    <a:pt x="158103" y="506169"/>
                    <a:pt x="110958" y="518780"/>
                  </a:cubicBezTo>
                  <a:lnTo>
                    <a:pt x="110958" y="574259"/>
                  </a:lnTo>
                  <a:lnTo>
                    <a:pt x="0" y="477902"/>
                  </a:lnTo>
                  <a:lnTo>
                    <a:pt x="110958" y="352343"/>
                  </a:lnTo>
                  <a:lnTo>
                    <a:pt x="110958" y="407822"/>
                  </a:lnTo>
                  <a:lnTo>
                    <a:pt x="226958" y="356478"/>
                  </a:lnTo>
                  <a:lnTo>
                    <a:pt x="259208" y="331191"/>
                  </a:lnTo>
                  <a:lnTo>
                    <a:pt x="322421" y="275648"/>
                  </a:lnTo>
                  <a:lnTo>
                    <a:pt x="378456" y="201489"/>
                  </a:lnTo>
                  <a:lnTo>
                    <a:pt x="385709" y="187663"/>
                  </a:lnTo>
                  <a:lnTo>
                    <a:pt x="427352" y="86807"/>
                  </a:lnTo>
                  <a:lnTo>
                    <a:pt x="439158" y="25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6000">
                  <a:schemeClr val="accent6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EFA12A7-F445-4C40-9605-EC6D735B6A86}"/>
                </a:ext>
              </a:extLst>
            </p:cNvPr>
            <p:cNvSpPr txBox="1"/>
            <p:nvPr/>
          </p:nvSpPr>
          <p:spPr>
            <a:xfrm>
              <a:off x="4046951" y="3517388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1030" name="椭圆 1029">
              <a:extLst>
                <a:ext uri="{FF2B5EF4-FFF2-40B4-BE49-F238E27FC236}">
                  <a16:creationId xmlns:a16="http://schemas.microsoft.com/office/drawing/2014/main" id="{94E95FC1-B8B3-4731-82CE-9236A644F30F}"/>
                </a:ext>
              </a:extLst>
            </p:cNvPr>
            <p:cNvSpPr/>
            <p:nvPr/>
          </p:nvSpPr>
          <p:spPr>
            <a:xfrm>
              <a:off x="446117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052E92A-43CC-4AB4-A598-F63F5F25BDD3}"/>
                </a:ext>
              </a:extLst>
            </p:cNvPr>
            <p:cNvSpPr/>
            <p:nvPr/>
          </p:nvSpPr>
          <p:spPr>
            <a:xfrm>
              <a:off x="454323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93C7B26-0AAE-40AF-A786-7E24F9786E6D}"/>
                </a:ext>
              </a:extLst>
            </p:cNvPr>
            <p:cNvSpPr/>
            <p:nvPr/>
          </p:nvSpPr>
          <p:spPr>
            <a:xfrm>
              <a:off x="4707358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66E5F0A-5E06-4AE4-83AC-F48E7C902680}"/>
                </a:ext>
              </a:extLst>
            </p:cNvPr>
            <p:cNvSpPr/>
            <p:nvPr/>
          </p:nvSpPr>
          <p:spPr>
            <a:xfrm>
              <a:off x="487148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99B5EB0-710B-471B-8F91-62A3F28AA63A}"/>
                </a:ext>
              </a:extLst>
            </p:cNvPr>
            <p:cNvSpPr/>
            <p:nvPr/>
          </p:nvSpPr>
          <p:spPr>
            <a:xfrm>
              <a:off x="503560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17A0793-3FA5-4AFF-BDA4-CA835392234B}"/>
                </a:ext>
              </a:extLst>
            </p:cNvPr>
            <p:cNvSpPr/>
            <p:nvPr/>
          </p:nvSpPr>
          <p:spPr>
            <a:xfrm>
              <a:off x="5199730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93612CC-112F-42A9-88E5-AEE324B11BD5}"/>
                </a:ext>
              </a:extLst>
            </p:cNvPr>
            <p:cNvSpPr/>
            <p:nvPr/>
          </p:nvSpPr>
          <p:spPr>
            <a:xfrm>
              <a:off x="536385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DBF435D1-5318-4E16-98A0-14A5689D9E00}"/>
                </a:ext>
              </a:extLst>
            </p:cNvPr>
            <p:cNvSpPr/>
            <p:nvPr/>
          </p:nvSpPr>
          <p:spPr>
            <a:xfrm>
              <a:off x="462529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AA3CA3-C5EE-4A80-9794-F026A2229C0C}"/>
                </a:ext>
              </a:extLst>
            </p:cNvPr>
            <p:cNvSpPr/>
            <p:nvPr/>
          </p:nvSpPr>
          <p:spPr>
            <a:xfrm>
              <a:off x="4789420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61EFA8D-979A-4ABC-A58D-27A003CFE8D0}"/>
                </a:ext>
              </a:extLst>
            </p:cNvPr>
            <p:cNvSpPr/>
            <p:nvPr/>
          </p:nvSpPr>
          <p:spPr>
            <a:xfrm>
              <a:off x="495354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D0809FF-801D-4425-9707-347184FB625F}"/>
                </a:ext>
              </a:extLst>
            </p:cNvPr>
            <p:cNvSpPr/>
            <p:nvPr/>
          </p:nvSpPr>
          <p:spPr>
            <a:xfrm>
              <a:off x="5117668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E2C454B-51E3-4560-BEE6-F7206E3B7067}"/>
                </a:ext>
              </a:extLst>
            </p:cNvPr>
            <p:cNvSpPr/>
            <p:nvPr/>
          </p:nvSpPr>
          <p:spPr>
            <a:xfrm>
              <a:off x="528179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D9552D0-B746-4707-991B-096B54B7DB66}"/>
                </a:ext>
              </a:extLst>
            </p:cNvPr>
            <p:cNvSpPr/>
            <p:nvPr/>
          </p:nvSpPr>
          <p:spPr>
            <a:xfrm>
              <a:off x="544591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B4EF241-D877-447C-8F0C-BC04C85F41B9}"/>
                </a:ext>
              </a:extLst>
            </p:cNvPr>
            <p:cNvSpPr/>
            <p:nvPr/>
          </p:nvSpPr>
          <p:spPr>
            <a:xfrm>
              <a:off x="552797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658495D-1DC6-4A5F-B4B6-C150EC7BD7A5}"/>
                </a:ext>
              </a:extLst>
            </p:cNvPr>
            <p:cNvSpPr txBox="1"/>
            <p:nvPr/>
          </p:nvSpPr>
          <p:spPr>
            <a:xfrm>
              <a:off x="4631405" y="3686887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1034" name="箭头: 下 1033">
              <a:extLst>
                <a:ext uri="{FF2B5EF4-FFF2-40B4-BE49-F238E27FC236}">
                  <a16:creationId xmlns:a16="http://schemas.microsoft.com/office/drawing/2014/main" id="{24D26E9C-21C8-474A-A619-F52F321DDF2C}"/>
                </a:ext>
              </a:extLst>
            </p:cNvPr>
            <p:cNvSpPr/>
            <p:nvPr/>
          </p:nvSpPr>
          <p:spPr>
            <a:xfrm>
              <a:off x="4730249" y="3926140"/>
              <a:ext cx="78435" cy="122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箭头: 下 98">
              <a:extLst>
                <a:ext uri="{FF2B5EF4-FFF2-40B4-BE49-F238E27FC236}">
                  <a16:creationId xmlns:a16="http://schemas.microsoft.com/office/drawing/2014/main" id="{D77773AF-5EB3-4801-956B-9B412DC8A3C4}"/>
                </a:ext>
              </a:extLst>
            </p:cNvPr>
            <p:cNvSpPr/>
            <p:nvPr/>
          </p:nvSpPr>
          <p:spPr>
            <a:xfrm flipV="1">
              <a:off x="4734867" y="4161666"/>
              <a:ext cx="78435" cy="122925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0EC803B-E4A8-4C0B-8C5D-D62FFC4BF07B}"/>
                </a:ext>
              </a:extLst>
            </p:cNvPr>
            <p:cNvSpPr txBox="1"/>
            <p:nvPr/>
          </p:nvSpPr>
          <p:spPr>
            <a:xfrm>
              <a:off x="4648236" y="4236839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695719D-05F2-4397-9D07-8900D49E7D4E}"/>
                </a:ext>
              </a:extLst>
            </p:cNvPr>
            <p:cNvSpPr txBox="1"/>
            <p:nvPr/>
          </p:nvSpPr>
          <p:spPr>
            <a:xfrm>
              <a:off x="4921112" y="4125255"/>
              <a:ext cx="7377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Solid Li</a:t>
              </a:r>
              <a:r>
                <a:rPr lang="en-US" altLang="zh-CN" sz="900" b="1" baseline="-25000" dirty="0"/>
                <a:t>2</a:t>
              </a:r>
              <a:r>
                <a:rPr lang="en-US" altLang="zh-CN" sz="900" b="1" dirty="0"/>
                <a:t>O</a:t>
              </a:r>
              <a:r>
                <a:rPr lang="en-US" altLang="zh-CN" sz="900" b="1" baseline="-25000" dirty="0"/>
                <a:t>2</a:t>
              </a:r>
              <a:endParaRPr lang="zh-CN" altLang="en-US" sz="900" b="1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C4E4103-0523-42CE-B678-A054044FD33D}"/>
                </a:ext>
              </a:extLst>
            </p:cNvPr>
            <p:cNvSpPr txBox="1"/>
            <p:nvPr/>
          </p:nvSpPr>
          <p:spPr>
            <a:xfrm>
              <a:off x="4808684" y="4434684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Solid</a:t>
              </a:r>
              <a:endParaRPr lang="zh-CN" altLang="en-US" sz="900" b="1" baseline="-25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6E91CF7-568C-4320-B360-D36A4BA0C378}"/>
                </a:ext>
              </a:extLst>
            </p:cNvPr>
            <p:cNvSpPr txBox="1"/>
            <p:nvPr/>
          </p:nvSpPr>
          <p:spPr>
            <a:xfrm>
              <a:off x="4796268" y="3485178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liquid</a:t>
              </a:r>
              <a:endParaRPr lang="zh-CN" altLang="en-US" sz="900" b="1" baseline="-25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8C98D42-B40C-47F2-A0A6-6F899F1CA386}"/>
                </a:ext>
              </a:extLst>
            </p:cNvPr>
            <p:cNvSpPr txBox="1"/>
            <p:nvPr/>
          </p:nvSpPr>
          <p:spPr>
            <a:xfrm>
              <a:off x="5188906" y="369701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</a:t>
              </a:r>
              <a:r>
                <a:rPr lang="en-US" altLang="zh-CN" sz="1200" b="1" baseline="30000" dirty="0"/>
                <a:t>+</a:t>
              </a:r>
              <a:endParaRPr lang="zh-CN" altLang="en-US" sz="1200" b="1" baseline="30000" dirty="0"/>
            </a:p>
          </p:txBody>
        </p:sp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id="{D484E3EB-CCBD-412C-AE16-1C189B93E661}"/>
                </a:ext>
              </a:extLst>
            </p:cNvPr>
            <p:cNvCxnSpPr/>
            <p:nvPr/>
          </p:nvCxnSpPr>
          <p:spPr>
            <a:xfrm flipV="1">
              <a:off x="2235179" y="2781078"/>
              <a:ext cx="424957" cy="1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594FFCD-1DFB-45A3-9383-BCEC2708F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71" y="2781078"/>
              <a:ext cx="424957" cy="1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F7D7BFA-D572-43B9-80AD-0DB501160393}"/>
                </a:ext>
              </a:extLst>
            </p:cNvPr>
            <p:cNvSpPr txBox="1"/>
            <p:nvPr/>
          </p:nvSpPr>
          <p:spPr>
            <a:xfrm>
              <a:off x="2243669" y="2567912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E60CFD-A637-4BF2-A8BC-5F4FF93A03BE}"/>
                </a:ext>
              </a:extLst>
            </p:cNvPr>
            <p:cNvSpPr txBox="1"/>
            <p:nvPr/>
          </p:nvSpPr>
          <p:spPr>
            <a:xfrm>
              <a:off x="3119417" y="2524739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9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4DF0EAD2-5AA8-444A-8FE9-5BC4F577F5D1}"/>
              </a:ext>
            </a:extLst>
          </p:cNvPr>
          <p:cNvGrpSpPr/>
          <p:nvPr/>
        </p:nvGrpSpPr>
        <p:grpSpPr>
          <a:xfrm>
            <a:off x="1106264" y="2296472"/>
            <a:ext cx="2657174" cy="2680981"/>
            <a:chOff x="6438708" y="3396316"/>
            <a:chExt cx="2201228" cy="2220950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09E5FA67-B12F-4C29-A0A2-725A39174672}"/>
                </a:ext>
              </a:extLst>
            </p:cNvPr>
            <p:cNvGrpSpPr/>
            <p:nvPr/>
          </p:nvGrpSpPr>
          <p:grpSpPr>
            <a:xfrm>
              <a:off x="6438708" y="3396316"/>
              <a:ext cx="1153730" cy="1164454"/>
              <a:chOff x="6438708" y="3396316"/>
              <a:chExt cx="1153730" cy="1164454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9784A88F-0EA9-441A-8C18-1D9B53021C4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 prstMaterial="plastic"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4F2BBD52-D8B6-4B0F-8D4B-6D54D9D4C32C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E7B34CFA-BE06-4B55-AC06-721B2C9685C2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1E799D3-0330-4B04-8C23-F698F9C6F4A0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496CF653-2639-46BE-9085-A7E74BA87DEE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92C94B3-F905-44DD-A865-4F87FFF9400C}"/>
                </a:ext>
              </a:extLst>
            </p:cNvPr>
            <p:cNvGrpSpPr/>
            <p:nvPr/>
          </p:nvGrpSpPr>
          <p:grpSpPr>
            <a:xfrm>
              <a:off x="7486206" y="3396316"/>
              <a:ext cx="1153730" cy="1164454"/>
              <a:chOff x="6438708" y="3396316"/>
              <a:chExt cx="1153730" cy="1164454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2F6FC47B-D1B8-4C53-98A9-A50515B3CB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4D0A9A2E-4673-46B6-8A0E-CE8F5C8C7426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6E8FE11D-E655-4D24-9234-96BC1A2D993E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E34A58EC-5261-4673-8DF6-DE54CA532CAF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C1A7917C-2114-4A28-BB3B-494588E66993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2D45EAFD-6737-4ED6-B435-9D4E2623B3CF}"/>
                </a:ext>
              </a:extLst>
            </p:cNvPr>
            <p:cNvGrpSpPr/>
            <p:nvPr/>
          </p:nvGrpSpPr>
          <p:grpSpPr>
            <a:xfrm>
              <a:off x="6438708" y="4452812"/>
              <a:ext cx="1153730" cy="1164454"/>
              <a:chOff x="6438708" y="3396316"/>
              <a:chExt cx="1153730" cy="1164454"/>
            </a:xfrm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9E115FB8-55A1-4E68-849C-61FE31CF12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B58C7C4B-66EC-488C-BF25-291E3FB2A998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4C0DB645-9B9A-4819-ABEA-11C841B05E85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CA239A89-3217-4D42-9DF8-8374D8BA7580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E20BF8BB-D064-4CD1-8312-E72512879B3F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662F4ED-D3B7-45AA-A582-50B3547BB655}"/>
                </a:ext>
              </a:extLst>
            </p:cNvPr>
            <p:cNvGrpSpPr/>
            <p:nvPr/>
          </p:nvGrpSpPr>
          <p:grpSpPr>
            <a:xfrm>
              <a:off x="7486206" y="4452770"/>
              <a:ext cx="1153730" cy="1164454"/>
              <a:chOff x="6438708" y="3396316"/>
              <a:chExt cx="1153730" cy="1164454"/>
            </a:xfrm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2F25B577-87C4-40EB-9DB0-8D48C649E2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9319EDD1-73A9-4CF3-ADBF-7E0CFE4BBB6E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2E0AD0AF-E680-414F-9DE2-41CC7AFD1558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14F69C2-0AC4-4FD2-9383-BF0859773963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ED0F196A-2752-4C59-9176-5892EA431142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205FA41E-C92C-415A-8FB7-A027A2E4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4438" y="436277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C78224E4-25CF-4D27-87E7-50396CB716FE}"/>
                </a:ext>
              </a:extLst>
            </p:cNvPr>
            <p:cNvSpPr/>
            <p:nvPr/>
          </p:nvSpPr>
          <p:spPr>
            <a:xfrm>
              <a:off x="6946177" y="4989947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8835E40D-77AC-47B3-95FA-3B0A9AF969C6}"/>
                </a:ext>
              </a:extLst>
            </p:cNvPr>
            <p:cNvSpPr/>
            <p:nvPr/>
          </p:nvSpPr>
          <p:spPr>
            <a:xfrm>
              <a:off x="7993241" y="4989947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37628BBF-AC1B-46F6-9B90-AF0E339EC54B}"/>
                </a:ext>
              </a:extLst>
            </p:cNvPr>
            <p:cNvSpPr/>
            <p:nvPr/>
          </p:nvSpPr>
          <p:spPr>
            <a:xfrm>
              <a:off x="6946177" y="393349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F6FE359E-48EB-45CF-87B3-935DE05A465C}"/>
                </a:ext>
              </a:extLst>
            </p:cNvPr>
            <p:cNvSpPr/>
            <p:nvPr/>
          </p:nvSpPr>
          <p:spPr>
            <a:xfrm>
              <a:off x="7995323" y="393349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0D472BD3-12D5-4C65-AC3E-7C2DA47F1972}"/>
              </a:ext>
            </a:extLst>
          </p:cNvPr>
          <p:cNvGrpSpPr/>
          <p:nvPr/>
        </p:nvGrpSpPr>
        <p:grpSpPr>
          <a:xfrm>
            <a:off x="8600309" y="2105679"/>
            <a:ext cx="2568433" cy="3315227"/>
            <a:chOff x="8512538" y="1714335"/>
            <a:chExt cx="2231043" cy="2879738"/>
          </a:xfrm>
        </p:grpSpPr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17FE716B-64B2-422E-8193-CA1D8B38A47D}"/>
                </a:ext>
              </a:extLst>
            </p:cNvPr>
            <p:cNvCxnSpPr/>
            <p:nvPr/>
          </p:nvCxnSpPr>
          <p:spPr>
            <a:xfrm>
              <a:off x="9303581" y="2138736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5AE75ABB-BB9D-44F4-96D0-662A964A638E}"/>
                </a:ext>
              </a:extLst>
            </p:cNvPr>
            <p:cNvSpPr/>
            <p:nvPr/>
          </p:nvSpPr>
          <p:spPr>
            <a:xfrm>
              <a:off x="8915144" y="3154073"/>
              <a:ext cx="1440000" cy="144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3C06DCF4-2A84-4FC8-A584-517168D77678}"/>
                </a:ext>
              </a:extLst>
            </p:cNvPr>
            <p:cNvSpPr/>
            <p:nvPr/>
          </p:nvSpPr>
          <p:spPr>
            <a:xfrm>
              <a:off x="9152517" y="343377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4EB3A7F0-44D2-43B1-956B-14EEC2B9EF01}"/>
                </a:ext>
              </a:extLst>
            </p:cNvPr>
            <p:cNvSpPr/>
            <p:nvPr/>
          </p:nvSpPr>
          <p:spPr>
            <a:xfrm>
              <a:off x="8915144" y="1714335"/>
              <a:ext cx="1440000" cy="144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2.5 </a:t>
              </a:r>
              <a:r>
                <a:rPr lang="zh-CN" altLang="en-US" dirty="0"/>
                <a:t>磅</a:t>
              </a:r>
            </a:p>
          </p:txBody>
        </p: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B12FBAAC-F208-4BBE-B793-A5F6E1A6F579}"/>
                </a:ext>
              </a:extLst>
            </p:cNvPr>
            <p:cNvCxnSpPr/>
            <p:nvPr/>
          </p:nvCxnSpPr>
          <p:spPr>
            <a:xfrm>
              <a:off x="8671121" y="2535013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E97F7F3B-EFD8-4111-B9BC-293B271822DD}"/>
                </a:ext>
              </a:extLst>
            </p:cNvPr>
            <p:cNvCxnSpPr/>
            <p:nvPr/>
          </p:nvCxnSpPr>
          <p:spPr>
            <a:xfrm>
              <a:off x="9961441" y="2733142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5D8C27EB-EE81-4AD6-8A27-6DED8A8D60F0}"/>
                </a:ext>
              </a:extLst>
            </p:cNvPr>
            <p:cNvCxnSpPr/>
            <p:nvPr/>
          </p:nvCxnSpPr>
          <p:spPr>
            <a:xfrm>
              <a:off x="10596441" y="2328365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F48D060-F367-42D2-B36D-A2531A24C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7121" y="23991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3815597-41F9-4F05-8CD7-73698BA79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9581" y="196985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78EB3688-210E-4DF2-8C50-880CADE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61470" y="30944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8899CCD3-ED02-4F6D-8B23-37CD7B30C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0813" y="2431511"/>
              <a:ext cx="476058" cy="686884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A2E17108-0095-4EA0-9418-DF28069EA2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8147" y="3115985"/>
              <a:ext cx="463922" cy="753676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488ABA66-D1DF-4FF4-A360-B25B6773A5A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91190" y="2810802"/>
              <a:ext cx="720000" cy="72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1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4EAE7FA5-28E6-46A3-B74D-E408845B9E1D}"/>
                </a:ext>
              </a:extLst>
            </p:cNvPr>
            <p:cNvCxnSpPr>
              <a:cxnSpLocks/>
            </p:cNvCxnSpPr>
            <p:nvPr/>
          </p:nvCxnSpPr>
          <p:spPr>
            <a:xfrm>
              <a:off x="9636360" y="2433601"/>
              <a:ext cx="188423" cy="582971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1DE6CE20-D586-4002-B36E-21C8C6F70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1498" y="2440679"/>
              <a:ext cx="150571" cy="872287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FFEB2EF5-1310-48EA-A1F5-F982EC23E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2949" y="3016573"/>
              <a:ext cx="191834" cy="8530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2D2C3391-A074-4CED-AFFF-45EC0D359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9583" y="3222781"/>
              <a:ext cx="499883" cy="64688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EE645C2-D01F-480B-8982-09EDF019E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4689" y="3322193"/>
              <a:ext cx="147380" cy="54746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FEAA81C6-01E3-43E0-BAAF-649286C32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6709" y="3193687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2F870DB0-785F-4DE6-811B-424C456B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6229" y="3753698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3ABE33BC-C250-4E20-AF7D-C1C36F8433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9720" y="2907581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E2962924-1457-408A-86E2-8AC743EFF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8923" y="3009762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A5314800-F668-4344-A9B3-10A3279B4EFE}"/>
                </a:ext>
              </a:extLst>
            </p:cNvPr>
            <p:cNvSpPr/>
            <p:nvPr/>
          </p:nvSpPr>
          <p:spPr>
            <a:xfrm>
              <a:off x="9815044" y="404438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81DFBAC7-49C4-401F-ADF7-BD5D64B2E4CB}"/>
                </a:ext>
              </a:extLst>
            </p:cNvPr>
            <p:cNvSpPr/>
            <p:nvPr/>
          </p:nvSpPr>
          <p:spPr>
            <a:xfrm>
              <a:off x="10455581" y="217674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BBBABE3-E370-44B2-BB50-CA6DAA2392DD}"/>
                </a:ext>
              </a:extLst>
            </p:cNvPr>
            <p:cNvSpPr/>
            <p:nvPr/>
          </p:nvSpPr>
          <p:spPr>
            <a:xfrm>
              <a:off x="10455166" y="362842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ED2F950A-54C6-45D9-8AE8-0B18FFC30A93}"/>
                </a:ext>
              </a:extLst>
            </p:cNvPr>
            <p:cNvSpPr/>
            <p:nvPr/>
          </p:nvSpPr>
          <p:spPr>
            <a:xfrm>
              <a:off x="8512538" y="382287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026EDB5C-20D6-41E7-8982-E2517F0B0F72}"/>
                </a:ext>
              </a:extLst>
            </p:cNvPr>
            <p:cNvCxnSpPr>
              <a:cxnSpLocks/>
            </p:cNvCxnSpPr>
            <p:nvPr/>
          </p:nvCxnSpPr>
          <p:spPr>
            <a:xfrm>
              <a:off x="9642132" y="2438387"/>
              <a:ext cx="491807" cy="794479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4236C8D6-2B5E-4948-83C4-4F686A77C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1246" y="2325807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02A6693D-E0B8-4E47-888D-790AB1D97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26820" y="3115664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85A5C44-17C5-4612-A237-2440929A6A06}"/>
                </a:ext>
              </a:extLst>
            </p:cNvPr>
            <p:cNvSpPr/>
            <p:nvPr/>
          </p:nvSpPr>
          <p:spPr>
            <a:xfrm>
              <a:off x="9833548" y="259186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F5CA6F-64CF-4A8A-9B6B-87DAB3000676}"/>
              </a:ext>
            </a:extLst>
          </p:cNvPr>
          <p:cNvGrpSpPr/>
          <p:nvPr/>
        </p:nvGrpSpPr>
        <p:grpSpPr>
          <a:xfrm>
            <a:off x="4877931" y="2335300"/>
            <a:ext cx="2607885" cy="2578743"/>
            <a:chOff x="4803693" y="2341333"/>
            <a:chExt cx="2607885" cy="2578743"/>
          </a:xfrm>
        </p:grpSpPr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73095237-FA9E-4884-8523-1C7E7C164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74559" y="3337943"/>
              <a:ext cx="169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5A5BFF91-783F-4D74-97BC-D6F452CC46C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183943"/>
              <a:ext cx="17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33F0F3B4-8F07-4D00-A073-CE8F13B6A033}"/>
                </a:ext>
              </a:extLst>
            </p:cNvPr>
            <p:cNvSpPr/>
            <p:nvPr/>
          </p:nvSpPr>
          <p:spPr>
            <a:xfrm>
              <a:off x="5991394" y="3541547"/>
              <a:ext cx="288000" cy="28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glow rad="63500">
                <a:schemeClr val="bg2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F1B7B7E-0629-4906-B8EF-E6F8DF9F6238}"/>
                </a:ext>
              </a:extLst>
            </p:cNvPr>
            <p:cNvCxnSpPr>
              <a:cxnSpLocks/>
            </p:cNvCxnSpPr>
            <p:nvPr/>
          </p:nvCxnSpPr>
          <p:spPr>
            <a:xfrm>
              <a:off x="5498501" y="2490094"/>
              <a:ext cx="17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2BCA359-2964-49B7-8AF3-7EBD672452B6}"/>
                </a:ext>
              </a:extLst>
            </p:cNvPr>
            <p:cNvCxnSpPr>
              <a:cxnSpLocks/>
            </p:cNvCxnSpPr>
            <p:nvPr/>
          </p:nvCxnSpPr>
          <p:spPr>
            <a:xfrm>
              <a:off x="4950869" y="3074496"/>
              <a:ext cx="17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9E76112-CDBD-40C8-B0D5-1FD92D69423A}"/>
                </a:ext>
              </a:extLst>
            </p:cNvPr>
            <p:cNvCxnSpPr>
              <a:cxnSpLocks/>
            </p:cNvCxnSpPr>
            <p:nvPr/>
          </p:nvCxnSpPr>
          <p:spPr>
            <a:xfrm>
              <a:off x="4946107" y="4769946"/>
              <a:ext cx="17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52B85955-290F-452C-8EB5-770F12A73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00107" y="3923015"/>
              <a:ext cx="169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953B6F1E-7908-4AFA-B07C-582DAC95D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71501" y="3932285"/>
              <a:ext cx="169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A7152F2-C9B8-48EF-96A5-4B31CC4E10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738" y="3346148"/>
              <a:ext cx="169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E9EF8582-1677-4565-9CB7-87FF00A9A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107" y="2495149"/>
              <a:ext cx="564926" cy="5774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CBF93578-27C9-4722-B534-ACC15B627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0869" y="4183943"/>
              <a:ext cx="564926" cy="5774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D01DFCA6-857B-4D64-A720-4A28BC8C2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077" y="4185952"/>
              <a:ext cx="564926" cy="5774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6FE50AB-81A9-4672-8448-E336539E4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597" y="3610099"/>
              <a:ext cx="846636" cy="83688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6B58898-41E4-4394-8BBB-2AF80EA2A52B}"/>
                </a:ext>
              </a:extLst>
            </p:cNvPr>
            <p:cNvCxnSpPr>
              <a:cxnSpLocks/>
            </p:cNvCxnSpPr>
            <p:nvPr/>
          </p:nvCxnSpPr>
          <p:spPr>
            <a:xfrm>
              <a:off x="5243546" y="3709230"/>
              <a:ext cx="932290" cy="7462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642A714-3A74-4850-934E-1250BC5C9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62855" y="2742881"/>
              <a:ext cx="947576" cy="8523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63D88A20-7715-424A-B616-B1211D173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26411" y="3423124"/>
              <a:ext cx="658703" cy="18004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B7DC16D7-33A7-4D16-81FB-24E9A5AABF7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11" y="3708664"/>
              <a:ext cx="732885" cy="21929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81D0D646-CB8C-4914-BB85-BA510FD57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7144" y="3429567"/>
              <a:ext cx="1073155" cy="27765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D21C745F-E9B3-4E72-8040-05629DE5E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441" y="3627768"/>
              <a:ext cx="1022084" cy="28989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1179BDF-709A-4C7D-AC21-7E8289C9A7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07" y="2775319"/>
              <a:ext cx="258951" cy="65424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E973FCD3-E411-49FE-9C4E-169370B9F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845" y="2751987"/>
              <a:ext cx="90386" cy="116567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7E658874-D43B-4976-A706-1795C0001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5585" y="3917659"/>
              <a:ext cx="203250" cy="52932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7990A4E-5A8B-422A-A7A8-14D9CF82C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0241" y="3427559"/>
              <a:ext cx="163057" cy="101942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AEF92B3-E984-43B1-B6E9-6DDAA4ACD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6431" y="2777837"/>
              <a:ext cx="835958" cy="93139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933014C3-D250-4F9D-B7FD-C5F1F8B333C3}"/>
                </a:ext>
              </a:extLst>
            </p:cNvPr>
            <p:cNvSpPr/>
            <p:nvPr/>
          </p:nvSpPr>
          <p:spPr>
            <a:xfrm>
              <a:off x="5947036" y="2619528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94D7B1D9-EA13-40E5-9C29-923A3DD8D531}"/>
                </a:ext>
              </a:extLst>
            </p:cNvPr>
            <p:cNvSpPr/>
            <p:nvPr/>
          </p:nvSpPr>
          <p:spPr>
            <a:xfrm>
              <a:off x="6877544" y="3481389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C1CB0DE-E473-481D-9AE2-34596901CFA4}"/>
                </a:ext>
              </a:extLst>
            </p:cNvPr>
            <p:cNvSpPr/>
            <p:nvPr/>
          </p:nvSpPr>
          <p:spPr>
            <a:xfrm>
              <a:off x="6213582" y="3251629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95C1DF9-AB23-459F-873F-EDC9D58ED3F2}"/>
                </a:ext>
              </a:extLst>
            </p:cNvPr>
            <p:cNvSpPr/>
            <p:nvPr/>
          </p:nvSpPr>
          <p:spPr>
            <a:xfrm>
              <a:off x="5823061" y="3765886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31126F5-BE1D-4CDC-B623-B715D537B493}"/>
                </a:ext>
              </a:extLst>
            </p:cNvPr>
            <p:cNvSpPr/>
            <p:nvPr/>
          </p:nvSpPr>
          <p:spPr>
            <a:xfrm>
              <a:off x="6050360" y="4310451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91AB47D5-686C-4A00-AECD-B5B5AF98992E}"/>
                </a:ext>
              </a:extLst>
            </p:cNvPr>
            <p:cNvSpPr/>
            <p:nvPr/>
          </p:nvSpPr>
          <p:spPr>
            <a:xfrm>
              <a:off x="6578010" y="4626830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89080911-E333-4694-B3FF-948A6DC65DF3}"/>
                </a:ext>
              </a:extLst>
            </p:cNvPr>
            <p:cNvSpPr/>
            <p:nvPr/>
          </p:nvSpPr>
          <p:spPr>
            <a:xfrm>
              <a:off x="7123578" y="4048858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5DFC39CC-0EC6-43B3-99A7-1D08375EB6D9}"/>
                </a:ext>
              </a:extLst>
            </p:cNvPr>
            <p:cNvSpPr/>
            <p:nvPr/>
          </p:nvSpPr>
          <p:spPr>
            <a:xfrm>
              <a:off x="5379160" y="4035202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5D96073-103E-409A-8BD9-FBDAF9EDF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6107" y="2489095"/>
              <a:ext cx="564926" cy="5774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C42E2756-6640-4CE8-9B36-5801898E2B3A}"/>
                </a:ext>
              </a:extLst>
            </p:cNvPr>
            <p:cNvSpPr/>
            <p:nvPr/>
          </p:nvSpPr>
          <p:spPr>
            <a:xfrm>
              <a:off x="6564579" y="2928853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899BE7D8-77EE-4F10-980D-B0CDDD9797FE}"/>
                </a:ext>
              </a:extLst>
            </p:cNvPr>
            <p:cNvSpPr/>
            <p:nvPr/>
          </p:nvSpPr>
          <p:spPr>
            <a:xfrm>
              <a:off x="5375650" y="2341333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D1D7FD2B-DB4C-4B57-9729-CA90D922160E}"/>
                </a:ext>
              </a:extLst>
            </p:cNvPr>
            <p:cNvSpPr/>
            <p:nvPr/>
          </p:nvSpPr>
          <p:spPr>
            <a:xfrm>
              <a:off x="4803693" y="2920228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C41BCAE-A4D2-4646-8BD9-DC761144F8F1}"/>
                </a:ext>
              </a:extLst>
            </p:cNvPr>
            <p:cNvSpPr/>
            <p:nvPr/>
          </p:nvSpPr>
          <p:spPr>
            <a:xfrm>
              <a:off x="7118192" y="2348021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FC410EB-BC07-47A3-93C1-9277D6035363}"/>
                </a:ext>
              </a:extLst>
            </p:cNvPr>
            <p:cNvSpPr/>
            <p:nvPr/>
          </p:nvSpPr>
          <p:spPr>
            <a:xfrm>
              <a:off x="4803693" y="4632076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658E0B1-BEAF-4BDC-93ED-B2315730AC24}"/>
                </a:ext>
              </a:extLst>
            </p:cNvPr>
            <p:cNvSpPr/>
            <p:nvPr/>
          </p:nvSpPr>
          <p:spPr>
            <a:xfrm>
              <a:off x="5108731" y="3564114"/>
              <a:ext cx="288000" cy="28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glow rad="63500">
                <a:schemeClr val="accent5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8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2BE39060-4958-430A-B753-B7062B44E363}"/>
              </a:ext>
            </a:extLst>
          </p:cNvPr>
          <p:cNvGrpSpPr/>
          <p:nvPr/>
        </p:nvGrpSpPr>
        <p:grpSpPr>
          <a:xfrm>
            <a:off x="711288" y="1886294"/>
            <a:ext cx="5137081" cy="2953438"/>
            <a:chOff x="1666536" y="3154480"/>
            <a:chExt cx="5137081" cy="295343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0AEAB19-80A6-4A85-8F06-ED5E3E7AB467}"/>
                </a:ext>
              </a:extLst>
            </p:cNvPr>
            <p:cNvGrpSpPr/>
            <p:nvPr/>
          </p:nvGrpSpPr>
          <p:grpSpPr>
            <a:xfrm>
              <a:off x="2932135" y="3429000"/>
              <a:ext cx="2632143" cy="2678918"/>
              <a:chOff x="2728935" y="3347798"/>
              <a:chExt cx="2632143" cy="267891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BD12E0F-5B5B-455E-8237-50EBCF3DF22A}"/>
                  </a:ext>
                </a:extLst>
              </p:cNvPr>
              <p:cNvSpPr/>
              <p:nvPr/>
            </p:nvSpPr>
            <p:spPr>
              <a:xfrm>
                <a:off x="2728935" y="3709644"/>
                <a:ext cx="1438183" cy="23170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FDCE2F-1AAD-4BA6-ADD1-1A8953DBE0AE}"/>
                  </a:ext>
                </a:extLst>
              </p:cNvPr>
              <p:cNvSpPr/>
              <p:nvPr/>
            </p:nvSpPr>
            <p:spPr>
              <a:xfrm>
                <a:off x="2863750" y="3882831"/>
                <a:ext cx="1314916" cy="21184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>
                <a:bevelT w="127000" h="127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20DA2CC7-F468-4EA2-AD86-CBFC3DA1EF15}"/>
                  </a:ext>
                </a:extLst>
              </p:cNvPr>
              <p:cNvGrpSpPr/>
              <p:nvPr/>
            </p:nvGrpSpPr>
            <p:grpSpPr>
              <a:xfrm>
                <a:off x="3892496" y="3556855"/>
                <a:ext cx="1468582" cy="1001102"/>
                <a:chOff x="5906023" y="3916697"/>
                <a:chExt cx="1468582" cy="1001102"/>
              </a:xfrm>
              <a:scene3d>
                <a:camera prst="isometricOffAxis2Top"/>
                <a:lightRig rig="threePt" dir="t"/>
              </a:scene3d>
            </p:grpSpPr>
            <p:sp>
              <p:nvSpPr>
                <p:cNvPr id="3" name="任意多边形: 形状 2">
                  <a:extLst>
                    <a:ext uri="{FF2B5EF4-FFF2-40B4-BE49-F238E27FC236}">
                      <a16:creationId xmlns:a16="http://schemas.microsoft.com/office/drawing/2014/main" id="{3DF089EB-E7FB-4C0F-BEAC-B0D30570CBE9}"/>
                    </a:ext>
                  </a:extLst>
                </p:cNvPr>
                <p:cNvSpPr/>
                <p:nvPr/>
              </p:nvSpPr>
              <p:spPr>
                <a:xfrm>
                  <a:off x="5910013" y="4169654"/>
                  <a:ext cx="1357745" cy="748145"/>
                </a:xfrm>
                <a:custGeom>
                  <a:avLst/>
                  <a:gdLst>
                    <a:gd name="connsiteX0" fmla="*/ 0 w 1357745"/>
                    <a:gd name="connsiteY0" fmla="*/ 0 h 748145"/>
                    <a:gd name="connsiteX1" fmla="*/ 609600 w 1357745"/>
                    <a:gd name="connsiteY1" fmla="*/ 600364 h 748145"/>
                    <a:gd name="connsiteX2" fmla="*/ 1357745 w 1357745"/>
                    <a:gd name="connsiteY2" fmla="*/ 748145 h 748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57745" h="748145">
                      <a:moveTo>
                        <a:pt x="0" y="0"/>
                      </a:moveTo>
                      <a:cubicBezTo>
                        <a:pt x="191654" y="237836"/>
                        <a:pt x="383309" y="475673"/>
                        <a:pt x="609600" y="600364"/>
                      </a:cubicBezTo>
                      <a:cubicBezTo>
                        <a:pt x="835891" y="725055"/>
                        <a:pt x="1096818" y="736600"/>
                        <a:pt x="1357745" y="748145"/>
                      </a:cubicBezTo>
                    </a:path>
                  </a:pathLst>
                </a:custGeom>
                <a:noFill/>
                <a:ln w="25400">
                  <a:solidFill>
                    <a:srgbClr val="E1624F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804155BE-0D47-4B27-AB87-F97E68221B25}"/>
                    </a:ext>
                  </a:extLst>
                </p:cNvPr>
                <p:cNvSpPr/>
                <p:nvPr/>
              </p:nvSpPr>
              <p:spPr>
                <a:xfrm>
                  <a:off x="5906023" y="4169654"/>
                  <a:ext cx="1376219" cy="499354"/>
                </a:xfrm>
                <a:custGeom>
                  <a:avLst/>
                  <a:gdLst>
                    <a:gd name="connsiteX0" fmla="*/ 0 w 1376219"/>
                    <a:gd name="connsiteY0" fmla="*/ 0 h 499354"/>
                    <a:gd name="connsiteX1" fmla="*/ 646546 w 1376219"/>
                    <a:gd name="connsiteY1" fmla="*/ 480291 h 499354"/>
                    <a:gd name="connsiteX2" fmla="*/ 1062182 w 1376219"/>
                    <a:gd name="connsiteY2" fmla="*/ 406400 h 499354"/>
                    <a:gd name="connsiteX3" fmla="*/ 1376219 w 1376219"/>
                    <a:gd name="connsiteY3" fmla="*/ 434109 h 499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219" h="499354">
                      <a:moveTo>
                        <a:pt x="0" y="0"/>
                      </a:moveTo>
                      <a:cubicBezTo>
                        <a:pt x="234758" y="206279"/>
                        <a:pt x="469516" y="412558"/>
                        <a:pt x="646546" y="480291"/>
                      </a:cubicBezTo>
                      <a:cubicBezTo>
                        <a:pt x="823576" y="548024"/>
                        <a:pt x="940570" y="414097"/>
                        <a:pt x="1062182" y="406400"/>
                      </a:cubicBezTo>
                      <a:cubicBezTo>
                        <a:pt x="1183794" y="398703"/>
                        <a:pt x="1280006" y="416406"/>
                        <a:pt x="1376219" y="434109"/>
                      </a:cubicBezTo>
                    </a:path>
                  </a:pathLst>
                </a:custGeom>
                <a:noFill/>
                <a:ln w="25400">
                  <a:solidFill>
                    <a:srgbClr val="DCDB48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id="{0A0C8517-8D51-41CC-8DA7-A6E7B392949B}"/>
                    </a:ext>
                  </a:extLst>
                </p:cNvPr>
                <p:cNvSpPr/>
                <p:nvPr/>
              </p:nvSpPr>
              <p:spPr>
                <a:xfrm>
                  <a:off x="5938982" y="4174836"/>
                  <a:ext cx="1328776" cy="202707"/>
                </a:xfrm>
                <a:custGeom>
                  <a:avLst/>
                  <a:gdLst>
                    <a:gd name="connsiteX0" fmla="*/ 0 w 1328776"/>
                    <a:gd name="connsiteY0" fmla="*/ 0 h 202707"/>
                    <a:gd name="connsiteX1" fmla="*/ 554182 w 1328776"/>
                    <a:gd name="connsiteY1" fmla="*/ 193964 h 202707"/>
                    <a:gd name="connsiteX2" fmla="*/ 1219200 w 1328776"/>
                    <a:gd name="connsiteY2" fmla="*/ 166255 h 202707"/>
                    <a:gd name="connsiteX3" fmla="*/ 1320800 w 1328776"/>
                    <a:gd name="connsiteY3" fmla="*/ 138546 h 202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8776" h="202707">
                      <a:moveTo>
                        <a:pt x="0" y="0"/>
                      </a:moveTo>
                      <a:cubicBezTo>
                        <a:pt x="175491" y="83127"/>
                        <a:pt x="350982" y="166255"/>
                        <a:pt x="554182" y="193964"/>
                      </a:cubicBezTo>
                      <a:cubicBezTo>
                        <a:pt x="757382" y="221673"/>
                        <a:pt x="1091430" y="175491"/>
                        <a:pt x="1219200" y="166255"/>
                      </a:cubicBezTo>
                      <a:cubicBezTo>
                        <a:pt x="1346970" y="157019"/>
                        <a:pt x="1333885" y="147782"/>
                        <a:pt x="1320800" y="138546"/>
                      </a:cubicBezTo>
                    </a:path>
                  </a:pathLst>
                </a:custGeom>
                <a:noFill/>
                <a:ln w="25400">
                  <a:solidFill>
                    <a:srgbClr val="CE5A5A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: 形状 8">
                  <a:extLst>
                    <a:ext uri="{FF2B5EF4-FFF2-40B4-BE49-F238E27FC236}">
                      <a16:creationId xmlns:a16="http://schemas.microsoft.com/office/drawing/2014/main" id="{ED806A21-0489-4238-87FC-770BC01BE5E6}"/>
                    </a:ext>
                  </a:extLst>
                </p:cNvPr>
                <p:cNvSpPr/>
                <p:nvPr/>
              </p:nvSpPr>
              <p:spPr>
                <a:xfrm>
                  <a:off x="5906023" y="3916697"/>
                  <a:ext cx="1468582" cy="276049"/>
                </a:xfrm>
                <a:custGeom>
                  <a:avLst/>
                  <a:gdLst>
                    <a:gd name="connsiteX0" fmla="*/ 0 w 1468582"/>
                    <a:gd name="connsiteY0" fmla="*/ 246527 h 276049"/>
                    <a:gd name="connsiteX1" fmla="*/ 775854 w 1468582"/>
                    <a:gd name="connsiteY1" fmla="*/ 255764 h 276049"/>
                    <a:gd name="connsiteX2" fmla="*/ 1200727 w 1468582"/>
                    <a:gd name="connsiteY2" fmla="*/ 15618 h 276049"/>
                    <a:gd name="connsiteX3" fmla="*/ 1468582 w 1468582"/>
                    <a:gd name="connsiteY3" fmla="*/ 43327 h 276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582" h="276049">
                      <a:moveTo>
                        <a:pt x="0" y="246527"/>
                      </a:moveTo>
                      <a:cubicBezTo>
                        <a:pt x="287866" y="270388"/>
                        <a:pt x="575733" y="294249"/>
                        <a:pt x="775854" y="255764"/>
                      </a:cubicBezTo>
                      <a:cubicBezTo>
                        <a:pt x="975975" y="217279"/>
                        <a:pt x="1085272" y="51024"/>
                        <a:pt x="1200727" y="15618"/>
                      </a:cubicBezTo>
                      <a:cubicBezTo>
                        <a:pt x="1316182" y="-19788"/>
                        <a:pt x="1392382" y="11769"/>
                        <a:pt x="1468582" y="43327"/>
                      </a:cubicBezTo>
                    </a:path>
                  </a:pathLst>
                </a:custGeom>
                <a:noFill/>
                <a:ln w="25400">
                  <a:solidFill>
                    <a:srgbClr val="D643C4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3F5E94-3F4E-4C60-A35F-86A6A2AA4C4C}"/>
                  </a:ext>
                </a:extLst>
              </p:cNvPr>
              <p:cNvSpPr/>
              <p:nvPr/>
            </p:nvSpPr>
            <p:spPr>
              <a:xfrm>
                <a:off x="2956845" y="3995863"/>
                <a:ext cx="1051737" cy="19365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CFA2E42-536D-4F04-B685-04E02C505C27}"/>
                  </a:ext>
                </a:extLst>
              </p:cNvPr>
              <p:cNvGrpSpPr/>
              <p:nvPr/>
            </p:nvGrpSpPr>
            <p:grpSpPr>
              <a:xfrm>
                <a:off x="3190233" y="3420388"/>
                <a:ext cx="180000" cy="108000"/>
                <a:chOff x="7845360" y="4303488"/>
                <a:chExt cx="180000" cy="108000"/>
              </a:xfrm>
              <a:scene3d>
                <a:camera prst="isometricOffAxis1Top"/>
                <a:lightRig rig="threePt" dir="t"/>
              </a:scene3d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AD393D2-3F50-44DE-8067-C400A79B190B}"/>
                    </a:ext>
                  </a:extLst>
                </p:cNvPr>
                <p:cNvSpPr/>
                <p:nvPr/>
              </p:nvSpPr>
              <p:spPr>
                <a:xfrm>
                  <a:off x="7845360" y="4303488"/>
                  <a:ext cx="180000" cy="108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304800" extrusionH="254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A0E4C05C-200C-42ED-9942-6A8F09C3F5EF}"/>
                    </a:ext>
                  </a:extLst>
                </p:cNvPr>
                <p:cNvSpPr/>
                <p:nvPr/>
              </p:nvSpPr>
              <p:spPr>
                <a:xfrm>
                  <a:off x="7881360" y="4339488"/>
                  <a:ext cx="108000" cy="36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p3d z="-1143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38162D3-16DA-46F6-90EC-0FF8B84068A1}"/>
                  </a:ext>
                </a:extLst>
              </p:cNvPr>
              <p:cNvGrpSpPr/>
              <p:nvPr/>
            </p:nvGrpSpPr>
            <p:grpSpPr>
              <a:xfrm>
                <a:off x="3628960" y="3347798"/>
                <a:ext cx="180000" cy="108000"/>
                <a:chOff x="7845360" y="4303488"/>
                <a:chExt cx="180000" cy="108000"/>
              </a:xfrm>
              <a:scene3d>
                <a:camera prst="isometricOffAxis1Top"/>
                <a:lightRig rig="threePt" dir="t"/>
              </a:scene3d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5A2F2384-E4D4-468F-90CF-62B9214AAC54}"/>
                    </a:ext>
                  </a:extLst>
                </p:cNvPr>
                <p:cNvSpPr/>
                <p:nvPr/>
              </p:nvSpPr>
              <p:spPr>
                <a:xfrm>
                  <a:off x="7845360" y="4303488"/>
                  <a:ext cx="180000" cy="108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304800" extrusionH="254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C986A9A9-9DC1-4E5E-867A-AAAB0FC4F409}"/>
                    </a:ext>
                  </a:extLst>
                </p:cNvPr>
                <p:cNvSpPr/>
                <p:nvPr/>
              </p:nvSpPr>
              <p:spPr>
                <a:xfrm>
                  <a:off x="7881360" y="4339488"/>
                  <a:ext cx="108000" cy="36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p3d z="-1143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8613D9D-F2A3-4E90-8529-740F23F95F16}"/>
                  </a:ext>
                </a:extLst>
              </p:cNvPr>
              <p:cNvSpPr/>
              <p:nvPr/>
            </p:nvSpPr>
            <p:spPr>
              <a:xfrm>
                <a:off x="2980409" y="4557846"/>
                <a:ext cx="1058036" cy="1374607"/>
              </a:xfrm>
              <a:custGeom>
                <a:avLst/>
                <a:gdLst>
                  <a:gd name="connsiteX0" fmla="*/ 0 w 1034473"/>
                  <a:gd name="connsiteY0" fmla="*/ 0 h 1343994"/>
                  <a:gd name="connsiteX1" fmla="*/ 16740 w 1034473"/>
                  <a:gd name="connsiteY1" fmla="*/ 72539 h 1343994"/>
                  <a:gd name="connsiteX2" fmla="*/ 275358 w 1034473"/>
                  <a:gd name="connsiteY2" fmla="*/ 552830 h 1343994"/>
                  <a:gd name="connsiteX3" fmla="*/ 321540 w 1034473"/>
                  <a:gd name="connsiteY3" fmla="*/ 866867 h 1343994"/>
                  <a:gd name="connsiteX4" fmla="*/ 570922 w 1034473"/>
                  <a:gd name="connsiteY4" fmla="*/ 996176 h 1343994"/>
                  <a:gd name="connsiteX5" fmla="*/ 1034473 w 1034473"/>
                  <a:gd name="connsiteY5" fmla="*/ 987261 h 1343994"/>
                  <a:gd name="connsiteX6" fmla="*/ 1034473 w 1034473"/>
                  <a:gd name="connsiteY6" fmla="*/ 1343994 h 1343994"/>
                  <a:gd name="connsiteX7" fmla="*/ 0 w 1034473"/>
                  <a:gd name="connsiteY7" fmla="*/ 1343994 h 134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4473" h="1343994">
                    <a:moveTo>
                      <a:pt x="0" y="0"/>
                    </a:moveTo>
                    <a:lnTo>
                      <a:pt x="16740" y="72539"/>
                    </a:lnTo>
                    <a:lnTo>
                      <a:pt x="275358" y="552830"/>
                    </a:lnTo>
                    <a:lnTo>
                      <a:pt x="321540" y="866867"/>
                    </a:lnTo>
                    <a:lnTo>
                      <a:pt x="570922" y="996176"/>
                    </a:lnTo>
                    <a:lnTo>
                      <a:pt x="1034473" y="987261"/>
                    </a:lnTo>
                    <a:lnTo>
                      <a:pt x="1034473" y="1343994"/>
                    </a:lnTo>
                    <a:lnTo>
                      <a:pt x="0" y="1343994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CAD215D-BBB1-41C9-8683-7F638CC90AEB}"/>
                </a:ext>
              </a:extLst>
            </p:cNvPr>
            <p:cNvCxnSpPr/>
            <p:nvPr/>
          </p:nvCxnSpPr>
          <p:spPr>
            <a:xfrm flipH="1" flipV="1">
              <a:off x="2687782" y="4639048"/>
              <a:ext cx="379168" cy="21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29436F0-8692-4E9A-BCCE-2C7E3BB01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190" y="5326351"/>
              <a:ext cx="889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98263B-668F-4BB4-BFB9-0904E4EC0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278" y="4738255"/>
              <a:ext cx="439358" cy="211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AF4778-E791-4866-9F2F-D92C2144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557" y="3914106"/>
              <a:ext cx="925567" cy="358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764C4BD-24A0-4D18-A937-F4F7E5381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532" y="5326351"/>
              <a:ext cx="204462" cy="321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279A18-08CC-46C5-8012-6427CFDA3A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994" y="5326351"/>
              <a:ext cx="139806" cy="160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4FEB395-6EE4-4816-99E9-A9C774134F2B}"/>
                </a:ext>
              </a:extLst>
            </p:cNvPr>
            <p:cNvSpPr txBox="1"/>
            <p:nvPr/>
          </p:nvSpPr>
          <p:spPr>
            <a:xfrm>
              <a:off x="3512585" y="3154480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极耳（</a:t>
              </a:r>
              <a:r>
                <a:rPr lang="en-US" altLang="zh-CN" sz="1200" b="1" dirty="0"/>
                <a:t>Tab</a:t>
              </a:r>
              <a:r>
                <a:rPr lang="zh-CN" altLang="en-US" sz="1200" b="1" dirty="0"/>
                <a:t>）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7C16BE1-889C-4966-BFE9-EC61ECFB6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05" y="3435758"/>
              <a:ext cx="292402" cy="22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C4420CE-6E08-481B-9DFA-772AD864A88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807" y="3422243"/>
              <a:ext cx="155533" cy="187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B0B8CD4-141B-47D1-B1AD-7F645768AF65}"/>
                </a:ext>
              </a:extLst>
            </p:cNvPr>
            <p:cNvSpPr txBox="1"/>
            <p:nvPr/>
          </p:nvSpPr>
          <p:spPr>
            <a:xfrm>
              <a:off x="4695920" y="4892116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隔膜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separator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81BE435-2E5D-4DE9-A897-CACF2EDFF246}"/>
                </a:ext>
              </a:extLst>
            </p:cNvPr>
            <p:cNvSpPr txBox="1"/>
            <p:nvPr/>
          </p:nvSpPr>
          <p:spPr>
            <a:xfrm>
              <a:off x="5767757" y="4612985"/>
              <a:ext cx="1035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正极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Positive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B9E87FB-4FEE-494E-81D0-9A725B2F4F64}"/>
                </a:ext>
              </a:extLst>
            </p:cNvPr>
            <p:cNvSpPr txBox="1"/>
            <p:nvPr/>
          </p:nvSpPr>
          <p:spPr>
            <a:xfrm>
              <a:off x="5640065" y="3732111"/>
              <a:ext cx="1122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负极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Negative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FB5627E-720B-40C0-BD77-683F411DF7CA}"/>
                </a:ext>
              </a:extLst>
            </p:cNvPr>
            <p:cNvSpPr txBox="1"/>
            <p:nvPr/>
          </p:nvSpPr>
          <p:spPr>
            <a:xfrm>
              <a:off x="1761728" y="44877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铝塑外包装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pouch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5311B49-FBEC-4D6D-938F-D89D2ABC6EEF}"/>
                </a:ext>
              </a:extLst>
            </p:cNvPr>
            <p:cNvSpPr txBox="1"/>
            <p:nvPr/>
          </p:nvSpPr>
          <p:spPr>
            <a:xfrm>
              <a:off x="1666536" y="5186278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内浸电解液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electrolyte</a:t>
              </a:r>
              <a:r>
                <a:rPr lang="zh-CN" altLang="en-US" sz="1200" b="1" dirty="0"/>
                <a:t>）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1C601A5-C757-4067-94BE-FB611BB2BB7D}"/>
              </a:ext>
            </a:extLst>
          </p:cNvPr>
          <p:cNvGrpSpPr/>
          <p:nvPr/>
        </p:nvGrpSpPr>
        <p:grpSpPr>
          <a:xfrm>
            <a:off x="7340119" y="2394827"/>
            <a:ext cx="2932545" cy="2404600"/>
            <a:chOff x="6576290" y="3027809"/>
            <a:chExt cx="2932545" cy="2404600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EF545A6C-69AD-481D-B545-46C56A0E2860}"/>
                </a:ext>
              </a:extLst>
            </p:cNvPr>
            <p:cNvCxnSpPr/>
            <p:nvPr/>
          </p:nvCxnSpPr>
          <p:spPr>
            <a:xfrm>
              <a:off x="7296727" y="3555410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D07AADD-77DB-4351-9D8E-54F8EAACE9C2}"/>
                </a:ext>
              </a:extLst>
            </p:cNvPr>
            <p:cNvSpPr/>
            <p:nvPr/>
          </p:nvSpPr>
          <p:spPr>
            <a:xfrm>
              <a:off x="6576290" y="3917407"/>
              <a:ext cx="738909" cy="15129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Li</a:t>
              </a:r>
              <a:endParaRPr lang="zh-CN" altLang="en-US" sz="2000" b="1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4A1C73C-72EE-403E-829B-73F1BBB38F6D}"/>
                </a:ext>
              </a:extLst>
            </p:cNvPr>
            <p:cNvSpPr/>
            <p:nvPr/>
          </p:nvSpPr>
          <p:spPr>
            <a:xfrm>
              <a:off x="8769926" y="3917117"/>
              <a:ext cx="738909" cy="1512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B3DF463-9DF9-4F5A-B8F1-15F3ACD60E6A}"/>
                </a:ext>
              </a:extLst>
            </p:cNvPr>
            <p:cNvSpPr/>
            <p:nvPr/>
          </p:nvSpPr>
          <p:spPr>
            <a:xfrm>
              <a:off x="7315199" y="3917116"/>
              <a:ext cx="1454727" cy="151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201AA56B-A348-4A38-AD35-BBA5FAFBB932}"/>
                </a:ext>
              </a:extLst>
            </p:cNvPr>
            <p:cNvCxnSpPr>
              <a:stCxn id="119" idx="0"/>
            </p:cNvCxnSpPr>
            <p:nvPr/>
          </p:nvCxnSpPr>
          <p:spPr>
            <a:xfrm rot="5400000" flipH="1" flipV="1">
              <a:off x="6985740" y="3514056"/>
              <a:ext cx="363357" cy="4433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F48ADDFA-58F5-4736-99DD-21998DEEB93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36028" y="3513473"/>
              <a:ext cx="363357" cy="4433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1CF7B16-B064-492B-A599-EA1D71D1FD58}"/>
                </a:ext>
              </a:extLst>
            </p:cNvPr>
            <p:cNvSpPr/>
            <p:nvPr/>
          </p:nvSpPr>
          <p:spPr>
            <a:xfrm>
              <a:off x="7520706" y="3352114"/>
              <a:ext cx="1043708" cy="402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Load/Charger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1D788F7E-027F-428B-B0A0-081AB1790E33}"/>
                </a:ext>
              </a:extLst>
            </p:cNvPr>
            <p:cNvSpPr/>
            <p:nvPr/>
          </p:nvSpPr>
          <p:spPr>
            <a:xfrm flipH="1">
              <a:off x="7296727" y="5062414"/>
              <a:ext cx="1487054" cy="207974"/>
            </a:xfrm>
            <a:custGeom>
              <a:avLst/>
              <a:gdLst>
                <a:gd name="connsiteX0" fmla="*/ 1487054 w 1487054"/>
                <a:gd name="connsiteY0" fmla="*/ 110627 h 415949"/>
                <a:gd name="connsiteX1" fmla="*/ 979054 w 1487054"/>
                <a:gd name="connsiteY1" fmla="*/ 415427 h 415949"/>
                <a:gd name="connsiteX2" fmla="*/ 498763 w 1487054"/>
                <a:gd name="connsiteY2" fmla="*/ 45973 h 415949"/>
                <a:gd name="connsiteX3" fmla="*/ 0 w 1487054"/>
                <a:gd name="connsiteY3" fmla="*/ 18264 h 4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054" h="415949">
                  <a:moveTo>
                    <a:pt x="1487054" y="110627"/>
                  </a:moveTo>
                  <a:cubicBezTo>
                    <a:pt x="1315411" y="268415"/>
                    <a:pt x="1143769" y="426203"/>
                    <a:pt x="979054" y="415427"/>
                  </a:cubicBezTo>
                  <a:cubicBezTo>
                    <a:pt x="814339" y="404651"/>
                    <a:pt x="661939" y="112167"/>
                    <a:pt x="498763" y="45973"/>
                  </a:cubicBezTo>
                  <a:cubicBezTo>
                    <a:pt x="335587" y="-20221"/>
                    <a:pt x="167793" y="-979"/>
                    <a:pt x="0" y="18264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5F7269D9-D53C-42B5-9F0A-B26DF16111FB}"/>
                </a:ext>
              </a:extLst>
            </p:cNvPr>
            <p:cNvSpPr/>
            <p:nvPr/>
          </p:nvSpPr>
          <p:spPr>
            <a:xfrm>
              <a:off x="7282872" y="4151960"/>
              <a:ext cx="1487054" cy="207975"/>
            </a:xfrm>
            <a:custGeom>
              <a:avLst/>
              <a:gdLst>
                <a:gd name="connsiteX0" fmla="*/ 1487054 w 1487054"/>
                <a:gd name="connsiteY0" fmla="*/ 110627 h 415949"/>
                <a:gd name="connsiteX1" fmla="*/ 979054 w 1487054"/>
                <a:gd name="connsiteY1" fmla="*/ 415427 h 415949"/>
                <a:gd name="connsiteX2" fmla="*/ 498763 w 1487054"/>
                <a:gd name="connsiteY2" fmla="*/ 45973 h 415949"/>
                <a:gd name="connsiteX3" fmla="*/ 0 w 1487054"/>
                <a:gd name="connsiteY3" fmla="*/ 18264 h 4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054" h="415949">
                  <a:moveTo>
                    <a:pt x="1487054" y="110627"/>
                  </a:moveTo>
                  <a:cubicBezTo>
                    <a:pt x="1315411" y="268415"/>
                    <a:pt x="1143769" y="426203"/>
                    <a:pt x="979054" y="415427"/>
                  </a:cubicBezTo>
                  <a:cubicBezTo>
                    <a:pt x="814339" y="404651"/>
                    <a:pt x="661939" y="112167"/>
                    <a:pt x="498763" y="45973"/>
                  </a:cubicBezTo>
                  <a:cubicBezTo>
                    <a:pt x="335587" y="-20221"/>
                    <a:pt x="167793" y="-979"/>
                    <a:pt x="0" y="18264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B2CEE8C-CDBF-499D-A784-B1C7E34B2354}"/>
                </a:ext>
              </a:extLst>
            </p:cNvPr>
            <p:cNvSpPr txBox="1"/>
            <p:nvPr/>
          </p:nvSpPr>
          <p:spPr>
            <a:xfrm>
              <a:off x="7333671" y="417527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Li</a:t>
              </a:r>
              <a:r>
                <a:rPr lang="en-US" altLang="zh-CN" b="1" baseline="30000" dirty="0">
                  <a:solidFill>
                    <a:srgbClr val="C00000"/>
                  </a:solidFill>
                </a:rPr>
                <a:t>+</a:t>
              </a:r>
              <a:endParaRPr lang="zh-CN" altLang="en-US" b="1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A844AFE-2F28-4CB1-A51E-70D207A66871}"/>
                </a:ext>
              </a:extLst>
            </p:cNvPr>
            <p:cNvSpPr txBox="1"/>
            <p:nvPr/>
          </p:nvSpPr>
          <p:spPr>
            <a:xfrm>
              <a:off x="8270720" y="5063077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2060"/>
                  </a:solidFill>
                </a:rPr>
                <a:t>Li</a:t>
              </a:r>
              <a:r>
                <a:rPr lang="en-US" altLang="zh-CN" b="1" baseline="30000" dirty="0">
                  <a:solidFill>
                    <a:srgbClr val="002060"/>
                  </a:solidFill>
                </a:rPr>
                <a:t>+</a:t>
              </a:r>
              <a:endParaRPr lang="zh-CN" altLang="en-US" b="1" baseline="30000" dirty="0">
                <a:solidFill>
                  <a:srgbClr val="00206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9F74026-3A2B-47C7-84C3-CD2337400659}"/>
                </a:ext>
              </a:extLst>
            </p:cNvPr>
            <p:cNvSpPr txBox="1"/>
            <p:nvPr/>
          </p:nvSpPr>
          <p:spPr>
            <a:xfrm>
              <a:off x="7959934" y="398764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</a:rPr>
                <a:t>charge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309685A-FE28-43EB-B551-6104CD1D310E}"/>
                </a:ext>
              </a:extLst>
            </p:cNvPr>
            <p:cNvSpPr txBox="1"/>
            <p:nvPr/>
          </p:nvSpPr>
          <p:spPr>
            <a:xfrm>
              <a:off x="7269024" y="4868511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2060"/>
                  </a:solidFill>
                </a:rPr>
                <a:t>discharge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037D2F5-3B17-40F6-B08E-87A0B9576338}"/>
                </a:ext>
              </a:extLst>
            </p:cNvPr>
            <p:cNvSpPr txBox="1"/>
            <p:nvPr/>
          </p:nvSpPr>
          <p:spPr>
            <a:xfrm>
              <a:off x="7506064" y="4410022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Organic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Electrolyte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417388A7-0D48-49EB-AA6A-B089C5F8F25A}"/>
                </a:ext>
              </a:extLst>
            </p:cNvPr>
            <p:cNvGrpSpPr/>
            <p:nvPr/>
          </p:nvGrpSpPr>
          <p:grpSpPr>
            <a:xfrm>
              <a:off x="9162778" y="3949811"/>
              <a:ext cx="302908" cy="304246"/>
              <a:chOff x="9709235" y="1890126"/>
              <a:chExt cx="302908" cy="304246"/>
            </a:xfrm>
          </p:grpSpPr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E9C80AB7-1E71-4093-99D9-5A6BF356DFE9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291BF126-A79B-4993-B0D0-41B952B05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E8B62ADE-AFA3-49A1-9A21-736139599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C0CCBC11-77F2-4CE2-BAB4-6C35706AF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F2D369-75D0-4C6C-BE8E-33599502DD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94F87322-E580-43EC-BBA7-F1DA5C9F0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CCB43AA8-DCAC-4121-9D46-5C6F733AB67A}"/>
                </a:ext>
              </a:extLst>
            </p:cNvPr>
            <p:cNvGrpSpPr/>
            <p:nvPr/>
          </p:nvGrpSpPr>
          <p:grpSpPr>
            <a:xfrm>
              <a:off x="8825262" y="4023147"/>
              <a:ext cx="302908" cy="304246"/>
              <a:chOff x="9709235" y="1890126"/>
              <a:chExt cx="302908" cy="304246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36399C4B-DC6F-4F2C-A333-1493CE3C6127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0F92CD26-C46A-4A1A-A56A-05A6BAD6A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E804ADF5-6CDB-40C6-A23C-7F45A4B16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C6F3C5B1-897C-4DA4-AB10-31DA50AFA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8BC269CF-4783-4F9D-9447-D4568BF3F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07B263CB-6C1E-4A40-BA15-85405AAFAE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8A70FE57-7025-471C-BB83-EA624C9F7286}"/>
                </a:ext>
              </a:extLst>
            </p:cNvPr>
            <p:cNvGrpSpPr/>
            <p:nvPr/>
          </p:nvGrpSpPr>
          <p:grpSpPr>
            <a:xfrm>
              <a:off x="9015660" y="4227023"/>
              <a:ext cx="302908" cy="304246"/>
              <a:chOff x="9709235" y="1890126"/>
              <a:chExt cx="302908" cy="304246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A75DB6CD-F9C7-4779-B274-EB114A7C92AA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F5C9335-3927-4BC9-98AD-427B71BAA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7253EA9F-2C02-4CF3-A643-D95A81BB37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379E173E-8FEF-410E-B68A-DA96AA54A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350412F3-CB7A-4584-8211-2DDF4C6C9E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65D1C7A-AE7E-42C1-AAD7-1312B68B70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144627C7-A5E3-454D-B959-6EE9EE4F0CDD}"/>
                </a:ext>
              </a:extLst>
            </p:cNvPr>
            <p:cNvGrpSpPr/>
            <p:nvPr/>
          </p:nvGrpSpPr>
          <p:grpSpPr>
            <a:xfrm>
              <a:off x="8824934" y="4531035"/>
              <a:ext cx="302908" cy="304246"/>
              <a:chOff x="9709235" y="1890126"/>
              <a:chExt cx="302908" cy="304246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45A50F8-7008-4ACD-9396-58400B3FFE61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2041795-DC94-4DB3-882A-E36BF2B05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4F0BB5F6-DE79-44A8-88F2-3CB94A0FC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B806410B-4444-4BA1-A500-B07F9FF43C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60B7EB55-E942-496E-AD5D-EE5290EF8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A822BDC8-095A-4ABB-BF79-6693DCEF2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A4EB0BE-31B6-4ADD-A352-56562F8D4D2C}"/>
                </a:ext>
              </a:extLst>
            </p:cNvPr>
            <p:cNvGrpSpPr/>
            <p:nvPr/>
          </p:nvGrpSpPr>
          <p:grpSpPr>
            <a:xfrm>
              <a:off x="9172957" y="4531546"/>
              <a:ext cx="302908" cy="304246"/>
              <a:chOff x="9709235" y="1890126"/>
              <a:chExt cx="302908" cy="304246"/>
            </a:xfrm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7B33226C-FCB6-4995-B3B9-D82E86BDC25D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9FBF827F-F5AC-487F-9497-8E3610A1CB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B9CC3126-9896-4029-BF26-9DACFBEEF1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A106D4A3-AF6C-4F9E-AA5E-F66528126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47281857-9704-4389-84D8-F1046BE61F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C35DA96-D56C-480D-A5B0-46E4508A0E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171AEEDF-8CA9-4FFC-9DB2-D1F00D2BDC53}"/>
                </a:ext>
              </a:extLst>
            </p:cNvPr>
            <p:cNvGrpSpPr/>
            <p:nvPr/>
          </p:nvGrpSpPr>
          <p:grpSpPr>
            <a:xfrm>
              <a:off x="8785465" y="5021021"/>
              <a:ext cx="302908" cy="304246"/>
              <a:chOff x="9709235" y="1890126"/>
              <a:chExt cx="302908" cy="304246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F00A3C87-50BF-4614-87D7-4284C5700EC4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AA231381-2ED3-4297-ADD2-32F3DA6F7C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15184026-F030-43C4-8729-E23A080D5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D39BC01-D3B9-4FA4-835E-CF763EC02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23099B42-BD96-4CDD-9685-A8DC92FC4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23B89E0-37FD-4105-981B-C163DEDC4E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C25872B3-A8CA-4529-AB80-996170CB827A}"/>
                </a:ext>
              </a:extLst>
            </p:cNvPr>
            <p:cNvGrpSpPr/>
            <p:nvPr/>
          </p:nvGrpSpPr>
          <p:grpSpPr>
            <a:xfrm>
              <a:off x="9125154" y="5027508"/>
              <a:ext cx="302908" cy="304246"/>
              <a:chOff x="9709235" y="1890126"/>
              <a:chExt cx="302908" cy="304246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8C809815-1457-4130-9404-E49E09783FA7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36C3C13B-A6E7-4C21-855D-43E3995BD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F16959FC-B044-4C2B-B354-88F078D2FD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1BE3D12A-9C19-4806-BCD8-C66A534C50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0ACC531-6EFB-470B-9CDD-3477351ED5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A7EFBD42-4C6D-4055-9B00-654D36FED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D7B7EF30-14DA-44CD-8AFA-EA411C9486B9}"/>
                </a:ext>
              </a:extLst>
            </p:cNvPr>
            <p:cNvGrpSpPr/>
            <p:nvPr/>
          </p:nvGrpSpPr>
          <p:grpSpPr>
            <a:xfrm>
              <a:off x="9006973" y="4742102"/>
              <a:ext cx="302908" cy="304246"/>
              <a:chOff x="9709235" y="1890126"/>
              <a:chExt cx="302908" cy="304246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502A2DD5-7A49-414F-A405-D88777C5B440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704DB85F-CAAA-4EF7-B3C5-31873A62D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69034566-3264-4BB2-95CB-693E851FA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F5FDACB0-1F9A-4FD2-8ED0-1E83E1F04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95B1601-CA9B-454F-9F3D-2DD73BD322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C2252A5-1CBD-4010-90A6-2032FAE76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3C9CDF7D-DBC0-42BE-9614-C487F4DFDD33}"/>
                </a:ext>
              </a:extLst>
            </p:cNvPr>
            <p:cNvSpPr/>
            <p:nvPr/>
          </p:nvSpPr>
          <p:spPr>
            <a:xfrm>
              <a:off x="8884582" y="3971636"/>
              <a:ext cx="500153" cy="1265362"/>
            </a:xfrm>
            <a:custGeom>
              <a:avLst/>
              <a:gdLst>
                <a:gd name="connsiteX0" fmla="*/ 305600 w 500153"/>
                <a:gd name="connsiteY0" fmla="*/ 0 h 1265362"/>
                <a:gd name="connsiteX1" fmla="*/ 139345 w 500153"/>
                <a:gd name="connsiteY1" fmla="*/ 258619 h 1265362"/>
                <a:gd name="connsiteX2" fmla="*/ 499563 w 500153"/>
                <a:gd name="connsiteY2" fmla="*/ 609600 h 1265362"/>
                <a:gd name="connsiteX3" fmla="*/ 222473 w 500153"/>
                <a:gd name="connsiteY3" fmla="*/ 720437 h 1265362"/>
                <a:gd name="connsiteX4" fmla="*/ 157818 w 500153"/>
                <a:gd name="connsiteY4" fmla="*/ 969819 h 1265362"/>
                <a:gd name="connsiteX5" fmla="*/ 314836 w 500153"/>
                <a:gd name="connsiteY5" fmla="*/ 1200728 h 1265362"/>
                <a:gd name="connsiteX6" fmla="*/ 56218 w 500153"/>
                <a:gd name="connsiteY6" fmla="*/ 1246909 h 1265362"/>
                <a:gd name="connsiteX7" fmla="*/ 800 w 500153"/>
                <a:gd name="connsiteY7" fmla="*/ 932873 h 1265362"/>
                <a:gd name="connsiteX8" fmla="*/ 28509 w 500153"/>
                <a:gd name="connsiteY8" fmla="*/ 655782 h 12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153" h="1265362">
                  <a:moveTo>
                    <a:pt x="305600" y="0"/>
                  </a:moveTo>
                  <a:cubicBezTo>
                    <a:pt x="206309" y="78509"/>
                    <a:pt x="107018" y="157019"/>
                    <a:pt x="139345" y="258619"/>
                  </a:cubicBezTo>
                  <a:cubicBezTo>
                    <a:pt x="171672" y="360219"/>
                    <a:pt x="485708" y="532630"/>
                    <a:pt x="499563" y="609600"/>
                  </a:cubicBezTo>
                  <a:cubicBezTo>
                    <a:pt x="513418" y="686570"/>
                    <a:pt x="279430" y="660401"/>
                    <a:pt x="222473" y="720437"/>
                  </a:cubicBezTo>
                  <a:cubicBezTo>
                    <a:pt x="165516" y="780473"/>
                    <a:pt x="142424" y="889771"/>
                    <a:pt x="157818" y="969819"/>
                  </a:cubicBezTo>
                  <a:cubicBezTo>
                    <a:pt x="173212" y="1049868"/>
                    <a:pt x="331769" y="1154546"/>
                    <a:pt x="314836" y="1200728"/>
                  </a:cubicBezTo>
                  <a:cubicBezTo>
                    <a:pt x="297903" y="1246910"/>
                    <a:pt x="108557" y="1291551"/>
                    <a:pt x="56218" y="1246909"/>
                  </a:cubicBezTo>
                  <a:cubicBezTo>
                    <a:pt x="3879" y="1202267"/>
                    <a:pt x="5418" y="1031394"/>
                    <a:pt x="800" y="932873"/>
                  </a:cubicBezTo>
                  <a:cubicBezTo>
                    <a:pt x="-3818" y="834352"/>
                    <a:pt x="12345" y="745067"/>
                    <a:pt x="28509" y="65578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E82F1E39-D322-4C8A-A255-E69836BDBA2D}"/>
                </a:ext>
              </a:extLst>
            </p:cNvPr>
            <p:cNvSpPr/>
            <p:nvPr/>
          </p:nvSpPr>
          <p:spPr>
            <a:xfrm>
              <a:off x="8885382" y="4045527"/>
              <a:ext cx="554182" cy="1237673"/>
            </a:xfrm>
            <a:custGeom>
              <a:avLst/>
              <a:gdLst>
                <a:gd name="connsiteX0" fmla="*/ 46182 w 554182"/>
                <a:gd name="connsiteY0" fmla="*/ 0 h 1237673"/>
                <a:gd name="connsiteX1" fmla="*/ 18473 w 554182"/>
                <a:gd name="connsiteY1" fmla="*/ 64655 h 1237673"/>
                <a:gd name="connsiteX2" fmla="*/ 9236 w 554182"/>
                <a:gd name="connsiteY2" fmla="*/ 101600 h 1237673"/>
                <a:gd name="connsiteX3" fmla="*/ 0 w 554182"/>
                <a:gd name="connsiteY3" fmla="*/ 129309 h 1237673"/>
                <a:gd name="connsiteX4" fmla="*/ 9236 w 554182"/>
                <a:gd name="connsiteY4" fmla="*/ 314037 h 1237673"/>
                <a:gd name="connsiteX5" fmla="*/ 27709 w 554182"/>
                <a:gd name="connsiteY5" fmla="*/ 341746 h 1237673"/>
                <a:gd name="connsiteX6" fmla="*/ 73891 w 554182"/>
                <a:gd name="connsiteY6" fmla="*/ 406400 h 1237673"/>
                <a:gd name="connsiteX7" fmla="*/ 212436 w 554182"/>
                <a:gd name="connsiteY7" fmla="*/ 387928 h 1237673"/>
                <a:gd name="connsiteX8" fmla="*/ 258618 w 554182"/>
                <a:gd name="connsiteY8" fmla="*/ 341746 h 1237673"/>
                <a:gd name="connsiteX9" fmla="*/ 295563 w 554182"/>
                <a:gd name="connsiteY9" fmla="*/ 314037 h 1237673"/>
                <a:gd name="connsiteX10" fmla="*/ 369454 w 554182"/>
                <a:gd name="connsiteY10" fmla="*/ 249382 h 1237673"/>
                <a:gd name="connsiteX11" fmla="*/ 406400 w 554182"/>
                <a:gd name="connsiteY11" fmla="*/ 277091 h 1237673"/>
                <a:gd name="connsiteX12" fmla="*/ 434109 w 554182"/>
                <a:gd name="connsiteY12" fmla="*/ 295564 h 1237673"/>
                <a:gd name="connsiteX13" fmla="*/ 452582 w 554182"/>
                <a:gd name="connsiteY13" fmla="*/ 323273 h 1237673"/>
                <a:gd name="connsiteX14" fmla="*/ 461818 w 554182"/>
                <a:gd name="connsiteY14" fmla="*/ 350982 h 1237673"/>
                <a:gd name="connsiteX15" fmla="*/ 480291 w 554182"/>
                <a:gd name="connsiteY15" fmla="*/ 378691 h 1237673"/>
                <a:gd name="connsiteX16" fmla="*/ 471054 w 554182"/>
                <a:gd name="connsiteY16" fmla="*/ 517237 h 1237673"/>
                <a:gd name="connsiteX17" fmla="*/ 443345 w 554182"/>
                <a:gd name="connsiteY17" fmla="*/ 535709 h 1237673"/>
                <a:gd name="connsiteX18" fmla="*/ 360218 w 554182"/>
                <a:gd name="connsiteY18" fmla="*/ 563418 h 1237673"/>
                <a:gd name="connsiteX19" fmla="*/ 286327 w 554182"/>
                <a:gd name="connsiteY19" fmla="*/ 572655 h 1237673"/>
                <a:gd name="connsiteX20" fmla="*/ 258618 w 554182"/>
                <a:gd name="connsiteY20" fmla="*/ 581891 h 1237673"/>
                <a:gd name="connsiteX21" fmla="*/ 249382 w 554182"/>
                <a:gd name="connsiteY21" fmla="*/ 609600 h 1237673"/>
                <a:gd name="connsiteX22" fmla="*/ 240145 w 554182"/>
                <a:gd name="connsiteY22" fmla="*/ 665018 h 1237673"/>
                <a:gd name="connsiteX23" fmla="*/ 267854 w 554182"/>
                <a:gd name="connsiteY23" fmla="*/ 822037 h 1237673"/>
                <a:gd name="connsiteX24" fmla="*/ 286327 w 554182"/>
                <a:gd name="connsiteY24" fmla="*/ 868218 h 1237673"/>
                <a:gd name="connsiteX25" fmla="*/ 397163 w 554182"/>
                <a:gd name="connsiteY25" fmla="*/ 969818 h 1237673"/>
                <a:gd name="connsiteX26" fmla="*/ 424873 w 554182"/>
                <a:gd name="connsiteY26" fmla="*/ 988291 h 1237673"/>
                <a:gd name="connsiteX27" fmla="*/ 471054 w 554182"/>
                <a:gd name="connsiteY27" fmla="*/ 1006764 h 1237673"/>
                <a:gd name="connsiteX28" fmla="*/ 517236 w 554182"/>
                <a:gd name="connsiteY28" fmla="*/ 1043709 h 1237673"/>
                <a:gd name="connsiteX29" fmla="*/ 554182 w 554182"/>
                <a:gd name="connsiteY29" fmla="*/ 1108364 h 1237673"/>
                <a:gd name="connsiteX30" fmla="*/ 517236 w 554182"/>
                <a:gd name="connsiteY30" fmla="*/ 1200728 h 1237673"/>
                <a:gd name="connsiteX31" fmla="*/ 489527 w 554182"/>
                <a:gd name="connsiteY31" fmla="*/ 1209964 h 1237673"/>
                <a:gd name="connsiteX32" fmla="*/ 434109 w 554182"/>
                <a:gd name="connsiteY32" fmla="*/ 1237673 h 1237673"/>
                <a:gd name="connsiteX33" fmla="*/ 406400 w 554182"/>
                <a:gd name="connsiteY33" fmla="*/ 1228437 h 1237673"/>
                <a:gd name="connsiteX34" fmla="*/ 369454 w 554182"/>
                <a:gd name="connsiteY34" fmla="*/ 1154546 h 1237673"/>
                <a:gd name="connsiteX35" fmla="*/ 378691 w 554182"/>
                <a:gd name="connsiteY35" fmla="*/ 1043709 h 1237673"/>
                <a:gd name="connsiteX36" fmla="*/ 415636 w 554182"/>
                <a:gd name="connsiteY36" fmla="*/ 988291 h 1237673"/>
                <a:gd name="connsiteX37" fmla="*/ 434109 w 554182"/>
                <a:gd name="connsiteY37" fmla="*/ 960582 h 1237673"/>
                <a:gd name="connsiteX38" fmla="*/ 498763 w 554182"/>
                <a:gd name="connsiteY38" fmla="*/ 877455 h 1237673"/>
                <a:gd name="connsiteX39" fmla="*/ 535709 w 554182"/>
                <a:gd name="connsiteY39" fmla="*/ 785091 h 1237673"/>
                <a:gd name="connsiteX40" fmla="*/ 526473 w 554182"/>
                <a:gd name="connsiteY40" fmla="*/ 738909 h 1237673"/>
                <a:gd name="connsiteX41" fmla="*/ 480291 w 554182"/>
                <a:gd name="connsiteY41" fmla="*/ 748146 h 1237673"/>
                <a:gd name="connsiteX42" fmla="*/ 452582 w 554182"/>
                <a:gd name="connsiteY42" fmla="*/ 757382 h 123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4182" h="1237673">
                  <a:moveTo>
                    <a:pt x="46182" y="0"/>
                  </a:moveTo>
                  <a:cubicBezTo>
                    <a:pt x="36946" y="21552"/>
                    <a:pt x="26486" y="42619"/>
                    <a:pt x="18473" y="64655"/>
                  </a:cubicBezTo>
                  <a:cubicBezTo>
                    <a:pt x="14135" y="76585"/>
                    <a:pt x="12723" y="89394"/>
                    <a:pt x="9236" y="101600"/>
                  </a:cubicBezTo>
                  <a:cubicBezTo>
                    <a:pt x="6561" y="110961"/>
                    <a:pt x="3079" y="120073"/>
                    <a:pt x="0" y="129309"/>
                  </a:cubicBezTo>
                  <a:cubicBezTo>
                    <a:pt x="3079" y="190885"/>
                    <a:pt x="1262" y="252902"/>
                    <a:pt x="9236" y="314037"/>
                  </a:cubicBezTo>
                  <a:cubicBezTo>
                    <a:pt x="10672" y="325045"/>
                    <a:pt x="21257" y="332713"/>
                    <a:pt x="27709" y="341746"/>
                  </a:cubicBezTo>
                  <a:cubicBezTo>
                    <a:pt x="84992" y="421941"/>
                    <a:pt x="30356" y="341098"/>
                    <a:pt x="73891" y="406400"/>
                  </a:cubicBezTo>
                  <a:cubicBezTo>
                    <a:pt x="120073" y="400243"/>
                    <a:pt x="166955" y="398035"/>
                    <a:pt x="212436" y="387928"/>
                  </a:cubicBezTo>
                  <a:cubicBezTo>
                    <a:pt x="244102" y="380891"/>
                    <a:pt x="239266" y="361098"/>
                    <a:pt x="258618" y="341746"/>
                  </a:cubicBezTo>
                  <a:cubicBezTo>
                    <a:pt x="269503" y="330861"/>
                    <a:pt x="285336" y="325543"/>
                    <a:pt x="295563" y="314037"/>
                  </a:cubicBezTo>
                  <a:cubicBezTo>
                    <a:pt x="358401" y="243343"/>
                    <a:pt x="300192" y="266697"/>
                    <a:pt x="369454" y="249382"/>
                  </a:cubicBezTo>
                  <a:cubicBezTo>
                    <a:pt x="381769" y="258618"/>
                    <a:pt x="393873" y="268143"/>
                    <a:pt x="406400" y="277091"/>
                  </a:cubicBezTo>
                  <a:cubicBezTo>
                    <a:pt x="415433" y="283543"/>
                    <a:pt x="426260" y="287715"/>
                    <a:pt x="434109" y="295564"/>
                  </a:cubicBezTo>
                  <a:cubicBezTo>
                    <a:pt x="441958" y="303413"/>
                    <a:pt x="446424" y="314037"/>
                    <a:pt x="452582" y="323273"/>
                  </a:cubicBezTo>
                  <a:cubicBezTo>
                    <a:pt x="455661" y="332509"/>
                    <a:pt x="457464" y="342274"/>
                    <a:pt x="461818" y="350982"/>
                  </a:cubicBezTo>
                  <a:cubicBezTo>
                    <a:pt x="466782" y="360911"/>
                    <a:pt x="479675" y="367607"/>
                    <a:pt x="480291" y="378691"/>
                  </a:cubicBezTo>
                  <a:cubicBezTo>
                    <a:pt x="482858" y="424904"/>
                    <a:pt x="481655" y="472183"/>
                    <a:pt x="471054" y="517237"/>
                  </a:cubicBezTo>
                  <a:cubicBezTo>
                    <a:pt x="468511" y="528042"/>
                    <a:pt x="453274" y="530745"/>
                    <a:pt x="443345" y="535709"/>
                  </a:cubicBezTo>
                  <a:cubicBezTo>
                    <a:pt x="420080" y="547341"/>
                    <a:pt x="386678" y="559008"/>
                    <a:pt x="360218" y="563418"/>
                  </a:cubicBezTo>
                  <a:cubicBezTo>
                    <a:pt x="335734" y="567499"/>
                    <a:pt x="310957" y="569576"/>
                    <a:pt x="286327" y="572655"/>
                  </a:cubicBezTo>
                  <a:cubicBezTo>
                    <a:pt x="277091" y="575734"/>
                    <a:pt x="265502" y="575007"/>
                    <a:pt x="258618" y="581891"/>
                  </a:cubicBezTo>
                  <a:cubicBezTo>
                    <a:pt x="251734" y="588775"/>
                    <a:pt x="251494" y="600096"/>
                    <a:pt x="249382" y="609600"/>
                  </a:cubicBezTo>
                  <a:cubicBezTo>
                    <a:pt x="245319" y="627882"/>
                    <a:pt x="243224" y="646545"/>
                    <a:pt x="240145" y="665018"/>
                  </a:cubicBezTo>
                  <a:cubicBezTo>
                    <a:pt x="245061" y="699425"/>
                    <a:pt x="257749" y="796776"/>
                    <a:pt x="267854" y="822037"/>
                  </a:cubicBezTo>
                  <a:cubicBezTo>
                    <a:pt x="274012" y="837431"/>
                    <a:pt x="277797" y="854001"/>
                    <a:pt x="286327" y="868218"/>
                  </a:cubicBezTo>
                  <a:cubicBezTo>
                    <a:pt x="314313" y="914861"/>
                    <a:pt x="351531" y="939397"/>
                    <a:pt x="397163" y="969818"/>
                  </a:cubicBezTo>
                  <a:cubicBezTo>
                    <a:pt x="406400" y="975976"/>
                    <a:pt x="414944" y="983326"/>
                    <a:pt x="424873" y="988291"/>
                  </a:cubicBezTo>
                  <a:cubicBezTo>
                    <a:pt x="439702" y="995706"/>
                    <a:pt x="455660" y="1000606"/>
                    <a:pt x="471054" y="1006764"/>
                  </a:cubicBezTo>
                  <a:cubicBezTo>
                    <a:pt x="523995" y="1086175"/>
                    <a:pt x="453502" y="992723"/>
                    <a:pt x="517236" y="1043709"/>
                  </a:cubicBezTo>
                  <a:cubicBezTo>
                    <a:pt x="528116" y="1052413"/>
                    <a:pt x="549636" y="1099273"/>
                    <a:pt x="554182" y="1108364"/>
                  </a:cubicBezTo>
                  <a:cubicBezTo>
                    <a:pt x="546879" y="1159481"/>
                    <a:pt x="558070" y="1173505"/>
                    <a:pt x="517236" y="1200728"/>
                  </a:cubicBezTo>
                  <a:cubicBezTo>
                    <a:pt x="509135" y="1206129"/>
                    <a:pt x="498763" y="1206885"/>
                    <a:pt x="489527" y="1209964"/>
                  </a:cubicBezTo>
                  <a:cubicBezTo>
                    <a:pt x="475517" y="1219304"/>
                    <a:pt x="453230" y="1237673"/>
                    <a:pt x="434109" y="1237673"/>
                  </a:cubicBezTo>
                  <a:cubicBezTo>
                    <a:pt x="424373" y="1237673"/>
                    <a:pt x="415636" y="1231516"/>
                    <a:pt x="406400" y="1228437"/>
                  </a:cubicBezTo>
                  <a:cubicBezTo>
                    <a:pt x="386804" y="1202309"/>
                    <a:pt x="369454" y="1189131"/>
                    <a:pt x="369454" y="1154546"/>
                  </a:cubicBezTo>
                  <a:cubicBezTo>
                    <a:pt x="369454" y="1117472"/>
                    <a:pt x="368768" y="1079430"/>
                    <a:pt x="378691" y="1043709"/>
                  </a:cubicBezTo>
                  <a:cubicBezTo>
                    <a:pt x="384633" y="1022318"/>
                    <a:pt x="403321" y="1006764"/>
                    <a:pt x="415636" y="988291"/>
                  </a:cubicBezTo>
                  <a:cubicBezTo>
                    <a:pt x="421794" y="979055"/>
                    <a:pt x="426260" y="968431"/>
                    <a:pt x="434109" y="960582"/>
                  </a:cubicBezTo>
                  <a:cubicBezTo>
                    <a:pt x="458017" y="936674"/>
                    <a:pt x="487715" y="910599"/>
                    <a:pt x="498763" y="877455"/>
                  </a:cubicBezTo>
                  <a:cubicBezTo>
                    <a:pt x="521590" y="808975"/>
                    <a:pt x="508528" y="839453"/>
                    <a:pt x="535709" y="785091"/>
                  </a:cubicBezTo>
                  <a:cubicBezTo>
                    <a:pt x="532630" y="769697"/>
                    <a:pt x="539535" y="747617"/>
                    <a:pt x="526473" y="738909"/>
                  </a:cubicBezTo>
                  <a:cubicBezTo>
                    <a:pt x="513411" y="730201"/>
                    <a:pt x="495521" y="744338"/>
                    <a:pt x="480291" y="748146"/>
                  </a:cubicBezTo>
                  <a:cubicBezTo>
                    <a:pt x="470846" y="750507"/>
                    <a:pt x="452582" y="757382"/>
                    <a:pt x="452582" y="75738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DB04E53C-2806-41C3-9367-64EF47C3165C}"/>
                </a:ext>
              </a:extLst>
            </p:cNvPr>
            <p:cNvSpPr/>
            <p:nvPr/>
          </p:nvSpPr>
          <p:spPr>
            <a:xfrm>
              <a:off x="8857673" y="4073240"/>
              <a:ext cx="526472" cy="434109"/>
            </a:xfrm>
            <a:custGeom>
              <a:avLst/>
              <a:gdLst>
                <a:gd name="connsiteX0" fmla="*/ 526472 w 526472"/>
                <a:gd name="connsiteY0" fmla="*/ 0 h 434109"/>
                <a:gd name="connsiteX1" fmla="*/ 406400 w 526472"/>
                <a:gd name="connsiteY1" fmla="*/ 36946 h 434109"/>
                <a:gd name="connsiteX2" fmla="*/ 341745 w 526472"/>
                <a:gd name="connsiteY2" fmla="*/ 64655 h 434109"/>
                <a:gd name="connsiteX3" fmla="*/ 323272 w 526472"/>
                <a:gd name="connsiteY3" fmla="*/ 92364 h 434109"/>
                <a:gd name="connsiteX4" fmla="*/ 295563 w 526472"/>
                <a:gd name="connsiteY4" fmla="*/ 120073 h 434109"/>
                <a:gd name="connsiteX5" fmla="*/ 286327 w 526472"/>
                <a:gd name="connsiteY5" fmla="*/ 147782 h 434109"/>
                <a:gd name="connsiteX6" fmla="*/ 267854 w 526472"/>
                <a:gd name="connsiteY6" fmla="*/ 184728 h 434109"/>
                <a:gd name="connsiteX7" fmla="*/ 258618 w 526472"/>
                <a:gd name="connsiteY7" fmla="*/ 221673 h 434109"/>
                <a:gd name="connsiteX8" fmla="*/ 249382 w 526472"/>
                <a:gd name="connsiteY8" fmla="*/ 267855 h 434109"/>
                <a:gd name="connsiteX9" fmla="*/ 240145 w 526472"/>
                <a:gd name="connsiteY9" fmla="*/ 295564 h 434109"/>
                <a:gd name="connsiteX10" fmla="*/ 203200 w 526472"/>
                <a:gd name="connsiteY10" fmla="*/ 369455 h 434109"/>
                <a:gd name="connsiteX11" fmla="*/ 147782 w 526472"/>
                <a:gd name="connsiteY11" fmla="*/ 397164 h 434109"/>
                <a:gd name="connsiteX12" fmla="*/ 46182 w 526472"/>
                <a:gd name="connsiteY12" fmla="*/ 415637 h 434109"/>
                <a:gd name="connsiteX13" fmla="*/ 0 w 526472"/>
                <a:gd name="connsiteY13" fmla="*/ 434109 h 43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6472" h="434109">
                  <a:moveTo>
                    <a:pt x="526472" y="0"/>
                  </a:moveTo>
                  <a:cubicBezTo>
                    <a:pt x="511747" y="4207"/>
                    <a:pt x="423441" y="28426"/>
                    <a:pt x="406400" y="36946"/>
                  </a:cubicBezTo>
                  <a:cubicBezTo>
                    <a:pt x="360746" y="59773"/>
                    <a:pt x="382516" y="51065"/>
                    <a:pt x="341745" y="64655"/>
                  </a:cubicBezTo>
                  <a:cubicBezTo>
                    <a:pt x="335587" y="73891"/>
                    <a:pt x="330379" y="83836"/>
                    <a:pt x="323272" y="92364"/>
                  </a:cubicBezTo>
                  <a:cubicBezTo>
                    <a:pt x="314910" y="102399"/>
                    <a:pt x="302809" y="109205"/>
                    <a:pt x="295563" y="120073"/>
                  </a:cubicBezTo>
                  <a:cubicBezTo>
                    <a:pt x="290163" y="128174"/>
                    <a:pt x="290162" y="138833"/>
                    <a:pt x="286327" y="147782"/>
                  </a:cubicBezTo>
                  <a:cubicBezTo>
                    <a:pt x="280903" y="160438"/>
                    <a:pt x="274012" y="172413"/>
                    <a:pt x="267854" y="184728"/>
                  </a:cubicBezTo>
                  <a:cubicBezTo>
                    <a:pt x="264775" y="197043"/>
                    <a:pt x="261372" y="209281"/>
                    <a:pt x="258618" y="221673"/>
                  </a:cubicBezTo>
                  <a:cubicBezTo>
                    <a:pt x="255213" y="236998"/>
                    <a:pt x="253190" y="252625"/>
                    <a:pt x="249382" y="267855"/>
                  </a:cubicBezTo>
                  <a:cubicBezTo>
                    <a:pt x="247021" y="277300"/>
                    <a:pt x="242820" y="286203"/>
                    <a:pt x="240145" y="295564"/>
                  </a:cubicBezTo>
                  <a:cubicBezTo>
                    <a:pt x="228465" y="336444"/>
                    <a:pt x="236962" y="335692"/>
                    <a:pt x="203200" y="369455"/>
                  </a:cubicBezTo>
                  <a:cubicBezTo>
                    <a:pt x="187008" y="385648"/>
                    <a:pt x="168817" y="391154"/>
                    <a:pt x="147782" y="397164"/>
                  </a:cubicBezTo>
                  <a:cubicBezTo>
                    <a:pt x="104235" y="409605"/>
                    <a:pt x="98503" y="408162"/>
                    <a:pt x="46182" y="415637"/>
                  </a:cubicBezTo>
                  <a:cubicBezTo>
                    <a:pt x="11941" y="427050"/>
                    <a:pt x="27180" y="420519"/>
                    <a:pt x="0" y="434109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83BF8010-2D53-44C9-85B5-F98B40D6666C}"/>
                </a:ext>
              </a:extLst>
            </p:cNvPr>
            <p:cNvSpPr/>
            <p:nvPr/>
          </p:nvSpPr>
          <p:spPr>
            <a:xfrm rot="2200579">
              <a:off x="8881333" y="4697838"/>
              <a:ext cx="526472" cy="434109"/>
            </a:xfrm>
            <a:custGeom>
              <a:avLst/>
              <a:gdLst>
                <a:gd name="connsiteX0" fmla="*/ 526472 w 526472"/>
                <a:gd name="connsiteY0" fmla="*/ 0 h 434109"/>
                <a:gd name="connsiteX1" fmla="*/ 406400 w 526472"/>
                <a:gd name="connsiteY1" fmla="*/ 36946 h 434109"/>
                <a:gd name="connsiteX2" fmla="*/ 341745 w 526472"/>
                <a:gd name="connsiteY2" fmla="*/ 64655 h 434109"/>
                <a:gd name="connsiteX3" fmla="*/ 323272 w 526472"/>
                <a:gd name="connsiteY3" fmla="*/ 92364 h 434109"/>
                <a:gd name="connsiteX4" fmla="*/ 295563 w 526472"/>
                <a:gd name="connsiteY4" fmla="*/ 120073 h 434109"/>
                <a:gd name="connsiteX5" fmla="*/ 286327 w 526472"/>
                <a:gd name="connsiteY5" fmla="*/ 147782 h 434109"/>
                <a:gd name="connsiteX6" fmla="*/ 267854 w 526472"/>
                <a:gd name="connsiteY6" fmla="*/ 184728 h 434109"/>
                <a:gd name="connsiteX7" fmla="*/ 258618 w 526472"/>
                <a:gd name="connsiteY7" fmla="*/ 221673 h 434109"/>
                <a:gd name="connsiteX8" fmla="*/ 249382 w 526472"/>
                <a:gd name="connsiteY8" fmla="*/ 267855 h 434109"/>
                <a:gd name="connsiteX9" fmla="*/ 240145 w 526472"/>
                <a:gd name="connsiteY9" fmla="*/ 295564 h 434109"/>
                <a:gd name="connsiteX10" fmla="*/ 203200 w 526472"/>
                <a:gd name="connsiteY10" fmla="*/ 369455 h 434109"/>
                <a:gd name="connsiteX11" fmla="*/ 147782 w 526472"/>
                <a:gd name="connsiteY11" fmla="*/ 397164 h 434109"/>
                <a:gd name="connsiteX12" fmla="*/ 46182 w 526472"/>
                <a:gd name="connsiteY12" fmla="*/ 415637 h 434109"/>
                <a:gd name="connsiteX13" fmla="*/ 0 w 526472"/>
                <a:gd name="connsiteY13" fmla="*/ 434109 h 43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6472" h="434109">
                  <a:moveTo>
                    <a:pt x="526472" y="0"/>
                  </a:moveTo>
                  <a:cubicBezTo>
                    <a:pt x="511747" y="4207"/>
                    <a:pt x="423441" y="28426"/>
                    <a:pt x="406400" y="36946"/>
                  </a:cubicBezTo>
                  <a:cubicBezTo>
                    <a:pt x="360746" y="59773"/>
                    <a:pt x="382516" y="51065"/>
                    <a:pt x="341745" y="64655"/>
                  </a:cubicBezTo>
                  <a:cubicBezTo>
                    <a:pt x="335587" y="73891"/>
                    <a:pt x="330379" y="83836"/>
                    <a:pt x="323272" y="92364"/>
                  </a:cubicBezTo>
                  <a:cubicBezTo>
                    <a:pt x="314910" y="102399"/>
                    <a:pt x="302809" y="109205"/>
                    <a:pt x="295563" y="120073"/>
                  </a:cubicBezTo>
                  <a:cubicBezTo>
                    <a:pt x="290163" y="128174"/>
                    <a:pt x="290162" y="138833"/>
                    <a:pt x="286327" y="147782"/>
                  </a:cubicBezTo>
                  <a:cubicBezTo>
                    <a:pt x="280903" y="160438"/>
                    <a:pt x="274012" y="172413"/>
                    <a:pt x="267854" y="184728"/>
                  </a:cubicBezTo>
                  <a:cubicBezTo>
                    <a:pt x="264775" y="197043"/>
                    <a:pt x="261372" y="209281"/>
                    <a:pt x="258618" y="221673"/>
                  </a:cubicBezTo>
                  <a:cubicBezTo>
                    <a:pt x="255213" y="236998"/>
                    <a:pt x="253190" y="252625"/>
                    <a:pt x="249382" y="267855"/>
                  </a:cubicBezTo>
                  <a:cubicBezTo>
                    <a:pt x="247021" y="277300"/>
                    <a:pt x="242820" y="286203"/>
                    <a:pt x="240145" y="295564"/>
                  </a:cubicBezTo>
                  <a:cubicBezTo>
                    <a:pt x="228465" y="336444"/>
                    <a:pt x="236962" y="335692"/>
                    <a:pt x="203200" y="369455"/>
                  </a:cubicBezTo>
                  <a:cubicBezTo>
                    <a:pt x="187008" y="385648"/>
                    <a:pt x="168817" y="391154"/>
                    <a:pt x="147782" y="397164"/>
                  </a:cubicBezTo>
                  <a:cubicBezTo>
                    <a:pt x="104235" y="409605"/>
                    <a:pt x="98503" y="408162"/>
                    <a:pt x="46182" y="415637"/>
                  </a:cubicBezTo>
                  <a:cubicBezTo>
                    <a:pt x="11941" y="427050"/>
                    <a:pt x="27180" y="420519"/>
                    <a:pt x="0" y="434109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AF4ED80-4C8D-481F-BC53-46F824B27773}"/>
                </a:ext>
              </a:extLst>
            </p:cNvPr>
            <p:cNvSpPr txBox="1"/>
            <p:nvPr/>
          </p:nvSpPr>
          <p:spPr>
            <a:xfrm>
              <a:off x="6669706" y="3027809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discharge</a:t>
              </a:r>
              <a:endParaRPr lang="zh-CN" altLang="en-US" sz="1200" b="1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7F099EF9-956A-48F0-BAC7-F07EDCCE61D6}"/>
                </a:ext>
              </a:extLst>
            </p:cNvPr>
            <p:cNvSpPr txBox="1"/>
            <p:nvPr/>
          </p:nvSpPr>
          <p:spPr>
            <a:xfrm>
              <a:off x="8622469" y="3030138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</a:rPr>
                <a:t>charge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142A0E73-C80C-4129-B8EA-5D752CBD997E}"/>
                </a:ext>
              </a:extLst>
            </p:cNvPr>
            <p:cNvSpPr txBox="1"/>
            <p:nvPr/>
          </p:nvSpPr>
          <p:spPr>
            <a:xfrm>
              <a:off x="6938237" y="319762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</a:t>
              </a:r>
              <a:r>
                <a:rPr lang="en-US" altLang="zh-CN" b="1" baseline="30000" dirty="0"/>
                <a:t>-</a:t>
              </a:r>
              <a:endParaRPr lang="zh-CN" altLang="en-US" b="1" baseline="300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157FC944-30FC-47AA-A40D-26A98C750385}"/>
                </a:ext>
              </a:extLst>
            </p:cNvPr>
            <p:cNvSpPr txBox="1"/>
            <p:nvPr/>
          </p:nvSpPr>
          <p:spPr>
            <a:xfrm>
              <a:off x="8797294" y="319344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e</a:t>
              </a:r>
              <a:r>
                <a:rPr lang="en-US" altLang="zh-CN" b="1" baseline="30000" dirty="0">
                  <a:solidFill>
                    <a:srgbClr val="C00000"/>
                  </a:solidFill>
                </a:rPr>
                <a:t>-</a:t>
              </a:r>
              <a:endParaRPr lang="zh-CN" altLang="en-US" b="1" baseline="30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47FB3D-C3FA-4728-BE68-2B86CD14E6F2}"/>
              </a:ext>
            </a:extLst>
          </p:cNvPr>
          <p:cNvGrpSpPr/>
          <p:nvPr/>
        </p:nvGrpSpPr>
        <p:grpSpPr>
          <a:xfrm>
            <a:off x="1304322" y="1743823"/>
            <a:ext cx="4327052" cy="2833031"/>
            <a:chOff x="7465219" y="516922"/>
            <a:chExt cx="4327052" cy="28330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AC3C2E-0BE6-4ACB-9674-77A86BA67636}"/>
                </a:ext>
              </a:extLst>
            </p:cNvPr>
            <p:cNvSpPr/>
            <p:nvPr/>
          </p:nvSpPr>
          <p:spPr>
            <a:xfrm>
              <a:off x="7497051" y="785996"/>
              <a:ext cx="2520000" cy="648000"/>
            </a:xfrm>
            <a:prstGeom prst="rect">
              <a:avLst/>
            </a:prstGeom>
            <a:solidFill>
              <a:srgbClr val="DBE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C0ADD-AEFA-4AC6-B983-D8450C87D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6363" y="111307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2257443-A8F2-4059-80C3-A2E6F40E0DC1}"/>
                </a:ext>
              </a:extLst>
            </p:cNvPr>
            <p:cNvSpPr/>
            <p:nvPr/>
          </p:nvSpPr>
          <p:spPr>
            <a:xfrm>
              <a:off x="8561335" y="94774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C560634-ABBA-40D1-8DA0-D6FA3E38D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1446" y="878613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BA142AE-F1B6-470C-BA45-B699003B2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9154" y="107398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7495512-9898-4996-9790-972040CB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9908" y="70971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EC2184A-EFB0-4E4E-9D6E-13B3CF7B2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244" y="1064884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D55BD-E3C4-4850-A1FF-AA2F6835E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810" y="8601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1267A9-974B-4B15-8FA7-DB56F8C6274E}"/>
                </a:ext>
              </a:extLst>
            </p:cNvPr>
            <p:cNvSpPr/>
            <p:nvPr/>
          </p:nvSpPr>
          <p:spPr>
            <a:xfrm>
              <a:off x="7497051" y="1423922"/>
              <a:ext cx="2520000" cy="1440000"/>
            </a:xfrm>
            <a:prstGeom prst="rect">
              <a:avLst/>
            </a:prstGeom>
            <a:solidFill>
              <a:srgbClr val="F1F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49C9F27-0662-4AF6-9586-2AD976DC3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0673" y="11309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8F5245-80B3-4541-8734-AF64AF6F4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343" y="8379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EAE3227-6C64-4A4A-8C71-56C0B6A4F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245" y="974674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212FD7D-60C0-4BA1-954B-E7EEF18E5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7006" y="75969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DB6A60D-1F80-4EA5-A45E-6DBB76C35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4680" y="110628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A0C3466-C204-434D-B34E-B489B698B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8073" y="109434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27D7AE0-C9EE-4294-88F5-EFD0D694F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8084" y="96584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C1E476-31C1-495F-AEF7-B5F9A955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2722" y="95095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8FA2D0C-A607-4DA8-9BDD-510481F25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0653" y="109507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E0F2853-A6B5-4E26-A0B4-7AEF60C0E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9858" y="84422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2224D27-DAC6-4755-AB6B-E781A7DD2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0871" y="81751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8BC01B3-694F-4E55-ADDD-9A72A898F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7801" y="70900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5938962-1AC0-4518-8E13-55883ECAD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0028" y="655997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106DCE4-09CF-4F1C-B9CD-A5CF70A8E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3460" y="67358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A30298B-C051-4754-BD85-4BA486F6D5C1}"/>
                </a:ext>
              </a:extLst>
            </p:cNvPr>
            <p:cNvSpPr/>
            <p:nvPr/>
          </p:nvSpPr>
          <p:spPr>
            <a:xfrm>
              <a:off x="7934962" y="81333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FA66124-276E-4374-9A81-0557E58A4173}"/>
                </a:ext>
              </a:extLst>
            </p:cNvPr>
            <p:cNvSpPr/>
            <p:nvPr/>
          </p:nvSpPr>
          <p:spPr>
            <a:xfrm>
              <a:off x="7809194" y="92925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579DDD-816B-447B-BC29-56574016C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568" y="6939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A2C2FEE-407B-403A-85DD-E913298F5763}"/>
                </a:ext>
              </a:extLst>
            </p:cNvPr>
            <p:cNvSpPr/>
            <p:nvPr/>
          </p:nvSpPr>
          <p:spPr>
            <a:xfrm>
              <a:off x="8095210" y="73290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EC0BC27-8E20-4DBD-9F83-EB105B896290}"/>
                </a:ext>
              </a:extLst>
            </p:cNvPr>
            <p:cNvSpPr/>
            <p:nvPr/>
          </p:nvSpPr>
          <p:spPr>
            <a:xfrm>
              <a:off x="8321233" y="85536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87A94C6-7623-4C45-9A23-D954F0AB6EEE}"/>
                </a:ext>
              </a:extLst>
            </p:cNvPr>
            <p:cNvSpPr/>
            <p:nvPr/>
          </p:nvSpPr>
          <p:spPr>
            <a:xfrm>
              <a:off x="8212733" y="100250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AFBAA2-B6AB-4E24-8AE0-C2BCB2F89ABF}"/>
                </a:ext>
              </a:extLst>
            </p:cNvPr>
            <p:cNvSpPr/>
            <p:nvPr/>
          </p:nvSpPr>
          <p:spPr>
            <a:xfrm>
              <a:off x="8077338" y="104754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37AC714-9AED-4018-A125-B78C6E7CD662}"/>
                </a:ext>
              </a:extLst>
            </p:cNvPr>
            <p:cNvSpPr/>
            <p:nvPr/>
          </p:nvSpPr>
          <p:spPr>
            <a:xfrm>
              <a:off x="8256792" y="12166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4D66D4C-E9D0-4DAF-A9B3-AAA2C2FB5F3E}"/>
                </a:ext>
              </a:extLst>
            </p:cNvPr>
            <p:cNvSpPr/>
            <p:nvPr/>
          </p:nvSpPr>
          <p:spPr>
            <a:xfrm>
              <a:off x="8554381" y="112597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96B0AD8-04E1-4397-9D6A-FACCB7B35CEC}"/>
                </a:ext>
              </a:extLst>
            </p:cNvPr>
            <p:cNvSpPr/>
            <p:nvPr/>
          </p:nvSpPr>
          <p:spPr>
            <a:xfrm>
              <a:off x="8866622" y="93771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A01264-3BA2-4032-9454-3ED5E621058E}"/>
                </a:ext>
              </a:extLst>
            </p:cNvPr>
            <p:cNvSpPr/>
            <p:nvPr/>
          </p:nvSpPr>
          <p:spPr>
            <a:xfrm>
              <a:off x="8973409" y="93651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FAD483C-F953-4F73-BFF7-671C4BDAFA46}"/>
                </a:ext>
              </a:extLst>
            </p:cNvPr>
            <p:cNvSpPr/>
            <p:nvPr/>
          </p:nvSpPr>
          <p:spPr>
            <a:xfrm>
              <a:off x="9161812" y="102838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5EC0C12-823B-4097-A0C7-BA297E7AC699}"/>
                </a:ext>
              </a:extLst>
            </p:cNvPr>
            <p:cNvSpPr/>
            <p:nvPr/>
          </p:nvSpPr>
          <p:spPr>
            <a:xfrm>
              <a:off x="9342941" y="97456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8A54006-9F29-4CE4-AEC7-DDB3AE24E71D}"/>
                </a:ext>
              </a:extLst>
            </p:cNvPr>
            <p:cNvSpPr/>
            <p:nvPr/>
          </p:nvSpPr>
          <p:spPr>
            <a:xfrm>
              <a:off x="9494023" y="90182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B26E514-2D2B-43A3-A2B6-98C5BA43383B}"/>
                </a:ext>
              </a:extLst>
            </p:cNvPr>
            <p:cNvSpPr/>
            <p:nvPr/>
          </p:nvSpPr>
          <p:spPr>
            <a:xfrm>
              <a:off x="8445432" y="1283108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61564BD-6F5F-4DD2-8D85-F715D1A6D33A}"/>
                </a:ext>
              </a:extLst>
            </p:cNvPr>
            <p:cNvSpPr/>
            <p:nvPr/>
          </p:nvSpPr>
          <p:spPr>
            <a:xfrm>
              <a:off x="9878581" y="115602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0921D85-162A-44C8-AD5F-A46FD5F14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4570" y="11309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A64DCAD-BA09-44CB-B226-FC00C37951CF}"/>
                </a:ext>
              </a:extLst>
            </p:cNvPr>
            <p:cNvGrpSpPr/>
            <p:nvPr/>
          </p:nvGrpSpPr>
          <p:grpSpPr>
            <a:xfrm>
              <a:off x="8196757" y="1688930"/>
              <a:ext cx="1116498" cy="720000"/>
              <a:chOff x="6474263" y="1750860"/>
              <a:chExt cx="1116498" cy="720000"/>
            </a:xfrm>
          </p:grpSpPr>
          <p:sp>
            <p:nvSpPr>
              <p:cNvPr id="64" name="箭头: 左弧形 63">
                <a:extLst>
                  <a:ext uri="{FF2B5EF4-FFF2-40B4-BE49-F238E27FC236}">
                    <a16:creationId xmlns:a16="http://schemas.microsoft.com/office/drawing/2014/main" id="{A8C97751-1741-4219-A668-F6AB3285959D}"/>
                  </a:ext>
                </a:extLst>
              </p:cNvPr>
              <p:cNvSpPr/>
              <p:nvPr/>
            </p:nvSpPr>
            <p:spPr>
              <a:xfrm>
                <a:off x="6474263" y="1750860"/>
                <a:ext cx="432000" cy="720000"/>
              </a:xfrm>
              <a:prstGeom prst="curvedRightArrow">
                <a:avLst/>
              </a:prstGeom>
              <a:solidFill>
                <a:srgbClr val="FCB7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箭头: 左弧形 64">
                <a:extLst>
                  <a:ext uri="{FF2B5EF4-FFF2-40B4-BE49-F238E27FC236}">
                    <a16:creationId xmlns:a16="http://schemas.microsoft.com/office/drawing/2014/main" id="{FDCDF2A3-09EF-4293-91C8-DEE0F1CF48CB}"/>
                  </a:ext>
                </a:extLst>
              </p:cNvPr>
              <p:cNvSpPr/>
              <p:nvPr/>
            </p:nvSpPr>
            <p:spPr>
              <a:xfrm rot="10800000">
                <a:off x="7158761" y="1750860"/>
                <a:ext cx="432000" cy="720000"/>
              </a:xfrm>
              <a:prstGeom prst="curvedRightArrow">
                <a:avLst/>
              </a:prstGeom>
              <a:solidFill>
                <a:srgbClr val="FCB7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448C796-63DD-4C9D-B346-C11482CAE8E5}"/>
                </a:ext>
              </a:extLst>
            </p:cNvPr>
            <p:cNvSpPr/>
            <p:nvPr/>
          </p:nvSpPr>
          <p:spPr>
            <a:xfrm>
              <a:off x="9556775" y="76735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F95905F-C80E-4BDA-9B92-0DCE15BB6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8703" y="673683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C8E86B0-9A9C-4A3B-82FC-012D2CBEF3CD}"/>
                </a:ext>
              </a:extLst>
            </p:cNvPr>
            <p:cNvSpPr/>
            <p:nvPr/>
          </p:nvSpPr>
          <p:spPr>
            <a:xfrm>
              <a:off x="7497051" y="560211"/>
              <a:ext cx="25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85F4CDB-10F5-4BB5-90CC-58F84C9D19B4}"/>
                </a:ext>
              </a:extLst>
            </p:cNvPr>
            <p:cNvSpPr/>
            <p:nvPr/>
          </p:nvSpPr>
          <p:spPr>
            <a:xfrm>
              <a:off x="7702952" y="2779262"/>
              <a:ext cx="717176" cy="179294"/>
            </a:xfrm>
            <a:prstGeom prst="ellipse">
              <a:avLst/>
            </a:prstGeom>
            <a:solidFill>
              <a:srgbClr val="FBD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7618B40-F320-4B09-B831-17D1BE61B83B}"/>
                </a:ext>
              </a:extLst>
            </p:cNvPr>
            <p:cNvSpPr/>
            <p:nvPr/>
          </p:nvSpPr>
          <p:spPr>
            <a:xfrm rot="21283175">
              <a:off x="7465219" y="2377890"/>
              <a:ext cx="2542436" cy="972063"/>
            </a:xfrm>
            <a:custGeom>
              <a:avLst/>
              <a:gdLst>
                <a:gd name="connsiteX0" fmla="*/ 1521079 w 2542436"/>
                <a:gd name="connsiteY0" fmla="*/ 417799 h 972063"/>
                <a:gd name="connsiteX1" fmla="*/ 1502664 w 2542436"/>
                <a:gd name="connsiteY1" fmla="*/ 463788 h 972063"/>
                <a:gd name="connsiteX2" fmla="*/ 1515261 w 2542436"/>
                <a:gd name="connsiteY2" fmla="*/ 462844 h 972063"/>
                <a:gd name="connsiteX3" fmla="*/ 1551051 w 2542436"/>
                <a:gd name="connsiteY3" fmla="*/ 426239 h 972063"/>
                <a:gd name="connsiteX4" fmla="*/ 1528155 w 2542436"/>
                <a:gd name="connsiteY4" fmla="*/ 439219 h 972063"/>
                <a:gd name="connsiteX5" fmla="*/ 801439 w 2542436"/>
                <a:gd name="connsiteY5" fmla="*/ 223677 h 972063"/>
                <a:gd name="connsiteX6" fmla="*/ 766347 w 2542436"/>
                <a:gd name="connsiteY6" fmla="*/ 223677 h 972063"/>
                <a:gd name="connsiteX7" fmla="*/ 767074 w 2542436"/>
                <a:gd name="connsiteY7" fmla="*/ 262309 h 972063"/>
                <a:gd name="connsiteX8" fmla="*/ 834971 w 2542436"/>
                <a:gd name="connsiteY8" fmla="*/ 0 h 972063"/>
                <a:gd name="connsiteX9" fmla="*/ 894223 w 2542436"/>
                <a:gd name="connsiteY9" fmla="*/ 173709 h 972063"/>
                <a:gd name="connsiteX10" fmla="*/ 847041 w 2542436"/>
                <a:gd name="connsiteY10" fmla="*/ 179978 h 972063"/>
                <a:gd name="connsiteX11" fmla="*/ 794346 w 2542436"/>
                <a:gd name="connsiteY11" fmla="*/ 331975 h 972063"/>
                <a:gd name="connsiteX12" fmla="*/ 882856 w 2542436"/>
                <a:gd name="connsiteY12" fmla="*/ 250137 h 972063"/>
                <a:gd name="connsiteX13" fmla="*/ 865084 w 2542436"/>
                <a:gd name="connsiteY13" fmla="*/ 241606 h 972063"/>
                <a:gd name="connsiteX14" fmla="*/ 975302 w 2542436"/>
                <a:gd name="connsiteY14" fmla="*/ 94849 h 972063"/>
                <a:gd name="connsiteX15" fmla="*/ 929738 w 2542436"/>
                <a:gd name="connsiteY15" fmla="*/ 272640 h 972063"/>
                <a:gd name="connsiteX16" fmla="*/ 893123 w 2542436"/>
                <a:gd name="connsiteY16" fmla="*/ 255065 h 972063"/>
                <a:gd name="connsiteX17" fmla="*/ 827952 w 2542436"/>
                <a:gd name="connsiteY17" fmla="*/ 396695 h 972063"/>
                <a:gd name="connsiteX18" fmla="*/ 798477 w 2542436"/>
                <a:gd name="connsiteY18" fmla="*/ 375298 h 972063"/>
                <a:gd name="connsiteX19" fmla="*/ 804847 w 2542436"/>
                <a:gd name="connsiteY19" fmla="*/ 436046 h 972063"/>
                <a:gd name="connsiteX20" fmla="*/ 805513 w 2542436"/>
                <a:gd name="connsiteY20" fmla="*/ 435867 h 972063"/>
                <a:gd name="connsiteX21" fmla="*/ 840771 w 2542436"/>
                <a:gd name="connsiteY21" fmla="*/ 433223 h 972063"/>
                <a:gd name="connsiteX22" fmla="*/ 883544 w 2542436"/>
                <a:gd name="connsiteY22" fmla="*/ 289259 h 972063"/>
                <a:gd name="connsiteX23" fmla="*/ 898189 w 2542436"/>
                <a:gd name="connsiteY23" fmla="*/ 428919 h 972063"/>
                <a:gd name="connsiteX24" fmla="*/ 921233 w 2542436"/>
                <a:gd name="connsiteY24" fmla="*/ 427192 h 972063"/>
                <a:gd name="connsiteX25" fmla="*/ 1045483 w 2542436"/>
                <a:gd name="connsiteY25" fmla="*/ 432380 h 972063"/>
                <a:gd name="connsiteX26" fmla="*/ 1144621 w 2542436"/>
                <a:gd name="connsiteY26" fmla="*/ 303525 h 972063"/>
                <a:gd name="connsiteX27" fmla="*/ 1108020 w 2542436"/>
                <a:gd name="connsiteY27" fmla="*/ 439735 h 972063"/>
                <a:gd name="connsiteX28" fmla="*/ 1200301 w 2542436"/>
                <a:gd name="connsiteY28" fmla="*/ 452984 h 972063"/>
                <a:gd name="connsiteX29" fmla="*/ 1312470 w 2542436"/>
                <a:gd name="connsiteY29" fmla="*/ 482721 h 972063"/>
                <a:gd name="connsiteX30" fmla="*/ 1330244 w 2542436"/>
                <a:gd name="connsiteY30" fmla="*/ 491246 h 972063"/>
                <a:gd name="connsiteX31" fmla="*/ 1405082 w 2542436"/>
                <a:gd name="connsiteY31" fmla="*/ 471103 h 972063"/>
                <a:gd name="connsiteX32" fmla="*/ 1434637 w 2542436"/>
                <a:gd name="connsiteY32" fmla="*/ 468888 h 972063"/>
                <a:gd name="connsiteX33" fmla="*/ 1511864 w 2542436"/>
                <a:gd name="connsiteY33" fmla="*/ 389905 h 972063"/>
                <a:gd name="connsiteX34" fmla="*/ 1470583 w 2542436"/>
                <a:gd name="connsiteY34" fmla="*/ 264945 h 972063"/>
                <a:gd name="connsiteX35" fmla="*/ 1582289 w 2542436"/>
                <a:gd name="connsiteY35" fmla="*/ 394292 h 972063"/>
                <a:gd name="connsiteX36" fmla="*/ 1629644 w 2542436"/>
                <a:gd name="connsiteY36" fmla="*/ 345861 h 972063"/>
                <a:gd name="connsiteX37" fmla="*/ 1581943 w 2542436"/>
                <a:gd name="connsiteY37" fmla="*/ 464982 h 972063"/>
                <a:gd name="connsiteX38" fmla="*/ 1660986 w 2542436"/>
                <a:gd name="connsiteY38" fmla="*/ 468282 h 972063"/>
                <a:gd name="connsiteX39" fmla="*/ 1986229 w 2542436"/>
                <a:gd name="connsiteY39" fmla="*/ 553544 h 972063"/>
                <a:gd name="connsiteX40" fmla="*/ 1992356 w 2542436"/>
                <a:gd name="connsiteY40" fmla="*/ 562751 h 972063"/>
                <a:gd name="connsiteX41" fmla="*/ 2542436 w 2542436"/>
                <a:gd name="connsiteY41" fmla="*/ 613591 h 972063"/>
                <a:gd name="connsiteX42" fmla="*/ 2509305 w 2542436"/>
                <a:gd name="connsiteY42" fmla="*/ 972063 h 972063"/>
                <a:gd name="connsiteX43" fmla="*/ 0 w 2542436"/>
                <a:gd name="connsiteY43" fmla="*/ 740147 h 972063"/>
                <a:gd name="connsiteX44" fmla="*/ 33130 w 2542436"/>
                <a:gd name="connsiteY44" fmla="*/ 381675 h 972063"/>
                <a:gd name="connsiteX45" fmla="*/ 757961 w 2542436"/>
                <a:gd name="connsiteY45" fmla="*/ 448665 h 972063"/>
                <a:gd name="connsiteX46" fmla="*/ 774909 w 2542436"/>
                <a:gd name="connsiteY46" fmla="*/ 444104 h 972063"/>
                <a:gd name="connsiteX47" fmla="*/ 734580 w 2542436"/>
                <a:gd name="connsiteY47" fmla="*/ 440376 h 972063"/>
                <a:gd name="connsiteX48" fmla="*/ 755849 w 2542436"/>
                <a:gd name="connsiteY48" fmla="*/ 368789 h 972063"/>
                <a:gd name="connsiteX49" fmla="*/ 727108 w 2542436"/>
                <a:gd name="connsiteY49" fmla="*/ 363623 h 972063"/>
                <a:gd name="connsiteX50" fmla="*/ 731143 w 2542436"/>
                <a:gd name="connsiteY50" fmla="*/ 432330 h 972063"/>
                <a:gd name="connsiteX51" fmla="*/ 681112 w 2542436"/>
                <a:gd name="connsiteY51" fmla="*/ 427706 h 972063"/>
                <a:gd name="connsiteX52" fmla="*/ 721341 w 2542436"/>
                <a:gd name="connsiteY52" fmla="*/ 265411 h 972063"/>
                <a:gd name="connsiteX53" fmla="*/ 723131 w 2542436"/>
                <a:gd name="connsiteY53" fmla="*/ 295906 h 972063"/>
                <a:gd name="connsiteX54" fmla="*/ 751519 w 2542436"/>
                <a:gd name="connsiteY54" fmla="*/ 223677 h 972063"/>
                <a:gd name="connsiteX55" fmla="*/ 739305 w 2542436"/>
                <a:gd name="connsiteY55" fmla="*/ 223677 h 972063"/>
                <a:gd name="connsiteX56" fmla="*/ 708328 w 2542436"/>
                <a:gd name="connsiteY56" fmla="*/ 235973 h 972063"/>
                <a:gd name="connsiteX57" fmla="*/ 675250 w 2542436"/>
                <a:gd name="connsiteY57" fmla="*/ 55441 h 972063"/>
                <a:gd name="connsiteX58" fmla="*/ 746481 w 2542436"/>
                <a:gd name="connsiteY58" fmla="*/ 165480 h 972063"/>
                <a:gd name="connsiteX59" fmla="*/ 770746 w 2542436"/>
                <a:gd name="connsiteY59" fmla="*/ 43677 h 972063"/>
                <a:gd name="connsiteX60" fmla="*/ 805659 w 2542436"/>
                <a:gd name="connsiteY60" fmla="*/ 218932 h 972063"/>
                <a:gd name="connsiteX61" fmla="*/ 839408 w 2542436"/>
                <a:gd name="connsiteY61" fmla="*/ 180992 h 972063"/>
                <a:gd name="connsiteX62" fmla="*/ 823131 w 2542436"/>
                <a:gd name="connsiteY62" fmla="*/ 183155 h 9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42436" h="972063">
                  <a:moveTo>
                    <a:pt x="1521079" y="417799"/>
                  </a:moveTo>
                  <a:lnTo>
                    <a:pt x="1502664" y="463788"/>
                  </a:lnTo>
                  <a:lnTo>
                    <a:pt x="1515261" y="462844"/>
                  </a:lnTo>
                  <a:lnTo>
                    <a:pt x="1551051" y="426239"/>
                  </a:lnTo>
                  <a:lnTo>
                    <a:pt x="1528155" y="439219"/>
                  </a:lnTo>
                  <a:close/>
                  <a:moveTo>
                    <a:pt x="801439" y="223677"/>
                  </a:moveTo>
                  <a:lnTo>
                    <a:pt x="766347" y="223677"/>
                  </a:lnTo>
                  <a:lnTo>
                    <a:pt x="767074" y="262309"/>
                  </a:lnTo>
                  <a:close/>
                  <a:moveTo>
                    <a:pt x="834971" y="0"/>
                  </a:moveTo>
                  <a:lnTo>
                    <a:pt x="894223" y="173709"/>
                  </a:lnTo>
                  <a:lnTo>
                    <a:pt x="847041" y="179978"/>
                  </a:lnTo>
                  <a:lnTo>
                    <a:pt x="794346" y="331975"/>
                  </a:lnTo>
                  <a:lnTo>
                    <a:pt x="882856" y="250137"/>
                  </a:lnTo>
                  <a:lnTo>
                    <a:pt x="865084" y="241606"/>
                  </a:lnTo>
                  <a:lnTo>
                    <a:pt x="975302" y="94849"/>
                  </a:lnTo>
                  <a:lnTo>
                    <a:pt x="929738" y="272640"/>
                  </a:lnTo>
                  <a:lnTo>
                    <a:pt x="893123" y="255065"/>
                  </a:lnTo>
                  <a:lnTo>
                    <a:pt x="827952" y="396695"/>
                  </a:lnTo>
                  <a:lnTo>
                    <a:pt x="798477" y="375298"/>
                  </a:lnTo>
                  <a:lnTo>
                    <a:pt x="804847" y="436046"/>
                  </a:lnTo>
                  <a:lnTo>
                    <a:pt x="805513" y="435867"/>
                  </a:lnTo>
                  <a:lnTo>
                    <a:pt x="840771" y="433223"/>
                  </a:lnTo>
                  <a:lnTo>
                    <a:pt x="883544" y="289259"/>
                  </a:lnTo>
                  <a:lnTo>
                    <a:pt x="898189" y="428919"/>
                  </a:lnTo>
                  <a:lnTo>
                    <a:pt x="921233" y="427192"/>
                  </a:lnTo>
                  <a:lnTo>
                    <a:pt x="1045483" y="432380"/>
                  </a:lnTo>
                  <a:lnTo>
                    <a:pt x="1144621" y="303525"/>
                  </a:lnTo>
                  <a:lnTo>
                    <a:pt x="1108020" y="439735"/>
                  </a:lnTo>
                  <a:lnTo>
                    <a:pt x="1200301" y="452984"/>
                  </a:lnTo>
                  <a:cubicBezTo>
                    <a:pt x="1242769" y="461483"/>
                    <a:pt x="1280784" y="471614"/>
                    <a:pt x="1312470" y="482721"/>
                  </a:cubicBezTo>
                  <a:lnTo>
                    <a:pt x="1330244" y="491246"/>
                  </a:lnTo>
                  <a:lnTo>
                    <a:pt x="1405082" y="471103"/>
                  </a:lnTo>
                  <a:lnTo>
                    <a:pt x="1434637" y="468888"/>
                  </a:lnTo>
                  <a:lnTo>
                    <a:pt x="1511864" y="389905"/>
                  </a:lnTo>
                  <a:lnTo>
                    <a:pt x="1470583" y="264945"/>
                  </a:lnTo>
                  <a:lnTo>
                    <a:pt x="1582289" y="394292"/>
                  </a:lnTo>
                  <a:lnTo>
                    <a:pt x="1629644" y="345861"/>
                  </a:lnTo>
                  <a:lnTo>
                    <a:pt x="1581943" y="464982"/>
                  </a:lnTo>
                  <a:lnTo>
                    <a:pt x="1660986" y="468282"/>
                  </a:lnTo>
                  <a:cubicBezTo>
                    <a:pt x="1809470" y="482005"/>
                    <a:pt x="1934783" y="516349"/>
                    <a:pt x="1986229" y="553544"/>
                  </a:cubicBezTo>
                  <a:lnTo>
                    <a:pt x="1992356" y="562751"/>
                  </a:lnTo>
                  <a:lnTo>
                    <a:pt x="2542436" y="613591"/>
                  </a:lnTo>
                  <a:lnTo>
                    <a:pt x="2509305" y="972063"/>
                  </a:lnTo>
                  <a:lnTo>
                    <a:pt x="0" y="740147"/>
                  </a:lnTo>
                  <a:lnTo>
                    <a:pt x="33130" y="381675"/>
                  </a:lnTo>
                  <a:lnTo>
                    <a:pt x="757961" y="448665"/>
                  </a:lnTo>
                  <a:lnTo>
                    <a:pt x="774909" y="444104"/>
                  </a:lnTo>
                  <a:lnTo>
                    <a:pt x="734580" y="440376"/>
                  </a:lnTo>
                  <a:lnTo>
                    <a:pt x="755849" y="368789"/>
                  </a:lnTo>
                  <a:lnTo>
                    <a:pt x="727108" y="363623"/>
                  </a:lnTo>
                  <a:lnTo>
                    <a:pt x="731143" y="432330"/>
                  </a:lnTo>
                  <a:lnTo>
                    <a:pt x="681112" y="427706"/>
                  </a:lnTo>
                  <a:lnTo>
                    <a:pt x="721341" y="265411"/>
                  </a:lnTo>
                  <a:lnTo>
                    <a:pt x="723131" y="295906"/>
                  </a:lnTo>
                  <a:lnTo>
                    <a:pt x="751519" y="223677"/>
                  </a:lnTo>
                  <a:lnTo>
                    <a:pt x="739305" y="223677"/>
                  </a:lnTo>
                  <a:lnTo>
                    <a:pt x="708328" y="235973"/>
                  </a:lnTo>
                  <a:lnTo>
                    <a:pt x="675250" y="55441"/>
                  </a:lnTo>
                  <a:lnTo>
                    <a:pt x="746481" y="165480"/>
                  </a:lnTo>
                  <a:lnTo>
                    <a:pt x="770746" y="43677"/>
                  </a:lnTo>
                  <a:lnTo>
                    <a:pt x="805659" y="218932"/>
                  </a:lnTo>
                  <a:lnTo>
                    <a:pt x="839408" y="180992"/>
                  </a:lnTo>
                  <a:lnTo>
                    <a:pt x="823131" y="183155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8811F85-7E95-4E8F-8F3F-F78A6DEBF9AD}"/>
                </a:ext>
              </a:extLst>
            </p:cNvPr>
            <p:cNvSpPr txBox="1"/>
            <p:nvPr/>
          </p:nvSpPr>
          <p:spPr>
            <a:xfrm>
              <a:off x="7748633" y="180087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 i="1" baseline="-25000"/>
                <a:t>n</a:t>
              </a:r>
              <a:r>
                <a:rPr lang="en-US" altLang="zh-CN" i="1" baseline="30000"/>
                <a:t>2-</a:t>
              </a:r>
              <a:endParaRPr lang="zh-CN" altLang="en-US" i="1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D5818B5-4976-48C2-B9C4-95DCB5EF6DAC}"/>
                </a:ext>
              </a:extLst>
            </p:cNvPr>
            <p:cNvSpPr txBox="1"/>
            <p:nvPr/>
          </p:nvSpPr>
          <p:spPr>
            <a:xfrm>
              <a:off x="9310553" y="180087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 i="1" baseline="-25000"/>
                <a:t>n-x</a:t>
              </a:r>
              <a:r>
                <a:rPr lang="en-US" altLang="zh-CN" i="1" baseline="30000"/>
                <a:t>2-</a:t>
              </a:r>
              <a:endParaRPr lang="zh-CN" altLang="en-US" i="1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078DDD9-BEF9-4D66-B016-3A07F3309FDB}"/>
                </a:ext>
              </a:extLst>
            </p:cNvPr>
            <p:cNvSpPr txBox="1"/>
            <p:nvPr/>
          </p:nvSpPr>
          <p:spPr>
            <a:xfrm>
              <a:off x="8269547" y="1874267"/>
              <a:ext cx="977704" cy="386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CN" sz="1400"/>
                <a:t>Polysulfide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CN" sz="1400"/>
                <a:t>shuttle</a:t>
              </a:r>
              <a:endParaRPr lang="zh-CN" altLang="en-US" sz="140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22D9C54-FF0D-40AB-8A85-2D9402F6E4AD}"/>
                </a:ext>
              </a:extLst>
            </p:cNvPr>
            <p:cNvSpPr txBox="1"/>
            <p:nvPr/>
          </p:nvSpPr>
          <p:spPr>
            <a:xfrm>
              <a:off x="8579533" y="51692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</a:t>
              </a:r>
              <a:endParaRPr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C3E10CE-3B5D-4554-85E0-982A2C5159AD}"/>
                </a:ext>
              </a:extLst>
            </p:cNvPr>
            <p:cNvSpPr txBox="1"/>
            <p:nvPr/>
          </p:nvSpPr>
          <p:spPr>
            <a:xfrm>
              <a:off x="8072783" y="2867692"/>
              <a:ext cx="1410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>
                      <a:lumMod val="95000"/>
                    </a:schemeClr>
                  </a:solidFill>
                </a:rPr>
                <a:t>Li metal anode</a:t>
              </a:r>
              <a:endParaRPr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545AAE6-252E-4D71-9178-7047576C2004}"/>
                </a:ext>
              </a:extLst>
            </p:cNvPr>
            <p:cNvGrpSpPr/>
            <p:nvPr/>
          </p:nvGrpSpPr>
          <p:grpSpPr>
            <a:xfrm>
              <a:off x="10120681" y="2620746"/>
              <a:ext cx="794499" cy="288000"/>
              <a:chOff x="7493085" y="3592437"/>
              <a:chExt cx="794499" cy="288000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E35DA18A-D394-4DF8-BED6-0F8B42509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3085" y="3592437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27000"/>
                      <a:lumOff val="73000"/>
                    </a:schemeClr>
                  </a:gs>
                  <a:gs pos="65000">
                    <a:srgbClr val="FFFF00"/>
                  </a:gs>
                  <a:gs pos="9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1082AF-8A11-4500-8629-FFFBB4554ABC}"/>
                  </a:ext>
                </a:extLst>
              </p:cNvPr>
              <p:cNvSpPr txBox="1"/>
              <p:nvPr/>
            </p:nvSpPr>
            <p:spPr>
              <a:xfrm>
                <a:off x="7857979" y="3695706"/>
                <a:ext cx="429605" cy="1531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1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400"/>
                  <a:t>Sulfur</a:t>
                </a:r>
                <a:endParaRPr lang="zh-CN" altLang="en-US" sz="140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AE3532D-28ED-4DAF-81C3-57660C05FFA5}"/>
                </a:ext>
              </a:extLst>
            </p:cNvPr>
            <p:cNvGrpSpPr/>
            <p:nvPr/>
          </p:nvGrpSpPr>
          <p:grpSpPr>
            <a:xfrm>
              <a:off x="10210891" y="3073172"/>
              <a:ext cx="1581380" cy="175487"/>
              <a:chOff x="8679530" y="3664437"/>
              <a:chExt cx="1581380" cy="17548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096C8C1-B327-482D-8D5A-0EA71870C0E4}"/>
                  </a:ext>
                </a:extLst>
              </p:cNvPr>
              <p:cNvSpPr/>
              <p:nvPr/>
            </p:nvSpPr>
            <p:spPr>
              <a:xfrm>
                <a:off x="8679530" y="3664437"/>
                <a:ext cx="144000" cy="14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5F64587-7B71-4689-A0B7-8EC00A627A55}"/>
                  </a:ext>
                </a:extLst>
              </p:cNvPr>
              <p:cNvSpPr txBox="1"/>
              <p:nvPr/>
            </p:nvSpPr>
            <p:spPr>
              <a:xfrm>
                <a:off x="8904706" y="3686741"/>
                <a:ext cx="1356204" cy="1531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1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400"/>
                  <a:t>Conducting agents</a:t>
                </a:r>
                <a:endParaRPr lang="zh-CN" altLang="en-US" sz="1400"/>
              </a:p>
            </p:txBody>
          </p: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06ED0E6-664A-43EC-ADFE-666A453569C2}"/>
                </a:ext>
              </a:extLst>
            </p:cNvPr>
            <p:cNvCxnSpPr/>
            <p:nvPr/>
          </p:nvCxnSpPr>
          <p:spPr>
            <a:xfrm>
              <a:off x="7775895" y="2683588"/>
              <a:ext cx="182385" cy="14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BA9FC8E-0C74-4657-9125-552504AB82F4}"/>
                </a:ext>
              </a:extLst>
            </p:cNvPr>
            <p:cNvSpPr txBox="1"/>
            <p:nvPr/>
          </p:nvSpPr>
          <p:spPr>
            <a:xfrm>
              <a:off x="7490610" y="242753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Li</a:t>
              </a:r>
              <a:r>
                <a:rPr lang="en-US" altLang="zh-CN" sz="1400" baseline="-25000"/>
                <a:t>2</a:t>
              </a:r>
              <a:r>
                <a:rPr lang="en-US" altLang="zh-CN" sz="1400"/>
                <a:t>S</a:t>
              </a:r>
              <a:endParaRPr lang="zh-CN" altLang="en-US" sz="14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83F7CB1-B155-4F84-B1F6-96A21F50B415}"/>
              </a:ext>
            </a:extLst>
          </p:cNvPr>
          <p:cNvGrpSpPr/>
          <p:nvPr/>
        </p:nvGrpSpPr>
        <p:grpSpPr>
          <a:xfrm>
            <a:off x="6901762" y="1554131"/>
            <a:ext cx="3920462" cy="2947291"/>
            <a:chOff x="4429354" y="2009051"/>
            <a:chExt cx="3920462" cy="2947291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3302E411-09DF-4815-9574-A29CEE5F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132" y="2009051"/>
              <a:ext cx="314325" cy="419100"/>
            </a:xfrm>
            <a:prstGeom prst="rect">
              <a:avLst/>
            </a:prstGeom>
          </p:spPr>
        </p:pic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EBA3AB79-6BF4-46E6-B6A4-BB224F8605A9}"/>
                </a:ext>
              </a:extLst>
            </p:cNvPr>
            <p:cNvSpPr/>
            <p:nvPr/>
          </p:nvSpPr>
          <p:spPr>
            <a:xfrm rot="3744171">
              <a:off x="5875300" y="3890682"/>
              <a:ext cx="432000" cy="432000"/>
            </a:xfrm>
            <a:prstGeom prst="arc">
              <a:avLst>
                <a:gd name="adj1" fmla="val 16200000"/>
                <a:gd name="adj2" fmla="val 5374962"/>
              </a:avLst>
            </a:prstGeom>
            <a:ln w="63500">
              <a:solidFill>
                <a:srgbClr val="6BD3EB"/>
              </a:solidFill>
              <a:headEnd type="triangle" w="sm" len="sm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127956-7315-44D6-8D3E-B44413E8CD48}"/>
                </a:ext>
              </a:extLst>
            </p:cNvPr>
            <p:cNvSpPr>
              <a:spLocks/>
            </p:cNvSpPr>
            <p:nvPr/>
          </p:nvSpPr>
          <p:spPr>
            <a:xfrm>
              <a:off x="6909816" y="3123528"/>
              <a:ext cx="144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threePt" dir="t"/>
            </a:scene3d>
            <a:sp3d z="101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9145411-7F3D-4117-80DC-E671AD248128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rgbClr val="9096A6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968500" extrusionH="25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0EC3F49-6F57-4AA8-9B57-F3DCB99C8CCE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rgbClr val="E4D1B2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-254000" extrusionH="25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C0E9F5D-F32C-469F-9DFF-99A547C87477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714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82ACE4F9-8C7D-4D35-BBF1-DDF18A434F31}"/>
                </a:ext>
              </a:extLst>
            </p:cNvPr>
            <p:cNvGrpSpPr/>
            <p:nvPr/>
          </p:nvGrpSpPr>
          <p:grpSpPr>
            <a:xfrm>
              <a:off x="5549874" y="3609302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18A13989-D47F-44E2-8B79-013BF221B7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A442C479-4511-43E9-BDC8-72BEB6ECC7E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69CCE02-91DD-41EF-8705-53445FCA902A}"/>
                </a:ext>
              </a:extLst>
            </p:cNvPr>
            <p:cNvGrpSpPr/>
            <p:nvPr/>
          </p:nvGrpSpPr>
          <p:grpSpPr>
            <a:xfrm rot="20188706">
              <a:off x="5485778" y="3899050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16C4639F-6038-49A6-B483-57617741A9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1D2C5CE-4B90-4920-A593-B266A8B30C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D4AD8BD-8291-4B3A-8024-DB3CC225767C}"/>
                </a:ext>
              </a:extLst>
            </p:cNvPr>
            <p:cNvGrpSpPr/>
            <p:nvPr/>
          </p:nvGrpSpPr>
          <p:grpSpPr>
            <a:xfrm rot="3114817">
              <a:off x="6086409" y="3598396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EF22D8F7-6486-46DC-90CA-17A2171A27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633A9A27-73CA-4EE0-A811-11C7C9AD13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D20C7FD-12F6-4ADE-A302-01F75815EA3D}"/>
                </a:ext>
              </a:extLst>
            </p:cNvPr>
            <p:cNvGrpSpPr/>
            <p:nvPr/>
          </p:nvGrpSpPr>
          <p:grpSpPr>
            <a:xfrm>
              <a:off x="5667485" y="4045925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DCEBD89D-7933-4687-8D78-B7C4D517D6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01C27F4B-56FC-4695-BFB3-B4F3DC4C36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D932601-10E1-419E-B1AA-3B4997E89D6E}"/>
                </a:ext>
              </a:extLst>
            </p:cNvPr>
            <p:cNvGrpSpPr/>
            <p:nvPr/>
          </p:nvGrpSpPr>
          <p:grpSpPr>
            <a:xfrm rot="2613518">
              <a:off x="5729786" y="3789313"/>
              <a:ext cx="168960" cy="146124"/>
              <a:chOff x="5001357" y="2979887"/>
              <a:chExt cx="168960" cy="146124"/>
            </a:xfrm>
            <a:scene3d>
              <a:camera prst="orthographicFront"/>
              <a:lightRig rig="threePt" dir="t"/>
            </a:scene3d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9F7EAA6-3DE0-40D1-847B-B5B1611B3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415CECD6-BFBC-4DEB-9E46-D0E4AFB62C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E69283E-1658-41C1-ADF7-4E8D08528BA5}"/>
                </a:ext>
              </a:extLst>
            </p:cNvPr>
            <p:cNvGrpSpPr/>
            <p:nvPr/>
          </p:nvGrpSpPr>
          <p:grpSpPr>
            <a:xfrm rot="929626">
              <a:off x="6254492" y="3475863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EE2D999-9A6D-4172-9BE0-B2B34FC1F2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E91159B-82D3-4525-8FE9-20521E5646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0F59D1A-8CFD-43FA-AD7D-1C6054EB451B}"/>
                </a:ext>
              </a:extLst>
            </p:cNvPr>
            <p:cNvGrpSpPr/>
            <p:nvPr/>
          </p:nvGrpSpPr>
          <p:grpSpPr>
            <a:xfrm rot="364361">
              <a:off x="6232280" y="3762924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2C559B41-7AD7-486C-8D51-4A8497AF4CA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6BAC6DF-E0AC-47EF-B7B1-6037A394CC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93FAF3E-EE2F-4B13-8D33-844968474342}"/>
                </a:ext>
              </a:extLst>
            </p:cNvPr>
            <p:cNvGrpSpPr/>
            <p:nvPr/>
          </p:nvGrpSpPr>
          <p:grpSpPr>
            <a:xfrm rot="3462116">
              <a:off x="6060356" y="3823351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A51A6E5F-E13F-4445-AF18-83888C0630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0542227E-C3A4-436F-B190-6D87B59CE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2E047A2-438B-4DFE-BC36-41BD950529C6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4742585" y="3587516"/>
              <a:ext cx="800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>
                      <a:lumMod val="85000"/>
                    </a:schemeClr>
                  </a:solidFill>
                </a:rPr>
                <a:t>Cathode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7E24D7B-6234-45FE-9247-82AE9FFC540F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7533115" y="3641790"/>
              <a:ext cx="662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Anode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061442-35F6-46FD-983C-87721767E5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68295" y="1861673"/>
              <a:ext cx="72000" cy="2520000"/>
            </a:xfrm>
            <a:prstGeom prst="bentConnector3">
              <a:avLst>
                <a:gd name="adj1" fmla="val 1093431"/>
              </a:avLst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DC91135-7002-44D5-A63D-F26F614FB9ED}"/>
                </a:ext>
              </a:extLst>
            </p:cNvPr>
            <p:cNvSpPr txBox="1"/>
            <p:nvPr/>
          </p:nvSpPr>
          <p:spPr>
            <a:xfrm>
              <a:off x="6102238" y="2401410"/>
              <a:ext cx="1202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Zn-air battery</a:t>
              </a:r>
              <a:endParaRPr lang="zh-CN" altLang="en-US" sz="1400" b="1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A0118FF-B57D-4AA9-9535-F7A34F18BEA9}"/>
                </a:ext>
              </a:extLst>
            </p:cNvPr>
            <p:cNvSpPr txBox="1"/>
            <p:nvPr/>
          </p:nvSpPr>
          <p:spPr>
            <a:xfrm>
              <a:off x="5923375" y="326455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OH</a:t>
              </a:r>
              <a:r>
                <a:rPr lang="en-US" altLang="zh-CN" sz="1400" b="1" baseline="30000"/>
                <a:t>-</a:t>
              </a:r>
              <a:endParaRPr lang="zh-CN" altLang="en-US" sz="1400" b="1" baseline="3000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E60825-3CA3-4673-BAA8-33F3D7F8EA65}"/>
                </a:ext>
              </a:extLst>
            </p:cNvPr>
            <p:cNvSpPr txBox="1"/>
            <p:nvPr/>
          </p:nvSpPr>
          <p:spPr>
            <a:xfrm>
              <a:off x="5373786" y="3652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O</a:t>
              </a:r>
              <a:r>
                <a:rPr lang="en-US" altLang="zh-CN" sz="1400" b="1" baseline="-25000"/>
                <a:t>2</a:t>
              </a:r>
              <a:endParaRPr lang="zh-CN" altLang="en-US" sz="1400" b="1" baseline="-250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7E2323D-B5D7-4579-AA65-1A928929A38C}"/>
                </a:ext>
              </a:extLst>
            </p:cNvPr>
            <p:cNvSpPr txBox="1"/>
            <p:nvPr/>
          </p:nvSpPr>
          <p:spPr>
            <a:xfrm rot="16200000">
              <a:off x="6098166" y="349625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Seperator</a:t>
              </a:r>
              <a:endParaRPr lang="zh-CN" altLang="en-US" sz="1400" b="1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8BD5DDD-D4A5-4988-8A29-D87F8A8C39BA}"/>
                </a:ext>
              </a:extLst>
            </p:cNvPr>
            <p:cNvSpPr txBox="1"/>
            <p:nvPr/>
          </p:nvSpPr>
          <p:spPr>
            <a:xfrm>
              <a:off x="6663204" y="4126859"/>
              <a:ext cx="98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Electrolyte</a:t>
              </a:r>
              <a:endParaRPr lang="zh-CN" altLang="en-US" sz="140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E696CB3-BBAD-4F90-AEFE-F852316EFCB6}"/>
                </a:ext>
              </a:extLst>
            </p:cNvPr>
            <p:cNvSpPr txBox="1"/>
            <p:nvPr/>
          </p:nvSpPr>
          <p:spPr>
            <a:xfrm>
              <a:off x="6913351" y="4631255"/>
              <a:ext cx="889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Zinc plate</a:t>
              </a:r>
              <a:endParaRPr lang="zh-CN" altLang="en-US" sz="14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7C50E9A-6F0A-4282-8556-7C5F7C8ABA81}"/>
                </a:ext>
              </a:extLst>
            </p:cNvPr>
            <p:cNvSpPr txBox="1"/>
            <p:nvPr/>
          </p:nvSpPr>
          <p:spPr>
            <a:xfrm>
              <a:off x="5073289" y="4648565"/>
              <a:ext cx="1159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Catalyst layer</a:t>
              </a:r>
              <a:endParaRPr lang="zh-CN" altLang="en-US" sz="1400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B2DE07-6905-4D4E-97BA-6684DD677B31}"/>
                </a:ext>
              </a:extLst>
            </p:cNvPr>
            <p:cNvCxnSpPr/>
            <p:nvPr/>
          </p:nvCxnSpPr>
          <p:spPr>
            <a:xfrm>
              <a:off x="5364204" y="4299940"/>
              <a:ext cx="206188" cy="34231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9C866A7-D152-455C-986B-F2027E592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600" y="4398170"/>
              <a:ext cx="265566" cy="2322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3CCF7BE-49C0-41FE-B990-E86D68D4454A}"/>
                </a:ext>
              </a:extLst>
            </p:cNvPr>
            <p:cNvCxnSpPr/>
            <p:nvPr/>
          </p:nvCxnSpPr>
          <p:spPr>
            <a:xfrm>
              <a:off x="4454078" y="3701426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13E653B-BC68-400B-86BB-B232FCBE8C16}"/>
                </a:ext>
              </a:extLst>
            </p:cNvPr>
            <p:cNvCxnSpPr/>
            <p:nvPr/>
          </p:nvCxnSpPr>
          <p:spPr>
            <a:xfrm>
              <a:off x="4454078" y="3859020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DA4AE16-6275-4C86-B863-95068F6BEC64}"/>
                </a:ext>
              </a:extLst>
            </p:cNvPr>
            <p:cNvCxnSpPr/>
            <p:nvPr/>
          </p:nvCxnSpPr>
          <p:spPr>
            <a:xfrm>
              <a:off x="4454078" y="4000757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093AAF0-E29C-4221-8575-FE5E66127C5E}"/>
                </a:ext>
              </a:extLst>
            </p:cNvPr>
            <p:cNvSpPr txBox="1"/>
            <p:nvPr/>
          </p:nvSpPr>
          <p:spPr>
            <a:xfrm>
              <a:off x="4429354" y="335552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Air</a:t>
              </a:r>
              <a:endParaRPr lang="zh-CN" altLang="en-US" sz="1400" b="1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F994A8C-3B3A-4FAA-A81F-A93A6B9422C1}"/>
                </a:ext>
              </a:extLst>
            </p:cNvPr>
            <p:cNvSpPr>
              <a:spLocks/>
            </p:cNvSpPr>
            <p:nvPr/>
          </p:nvSpPr>
          <p:spPr>
            <a:xfrm>
              <a:off x="6621173" y="3133249"/>
              <a:ext cx="1440000" cy="1080000"/>
            </a:xfrm>
            <a:prstGeom prst="rect">
              <a:avLst/>
            </a:prstGeom>
            <a:solidFill>
              <a:srgbClr val="CFF1F9">
                <a:alpha val="49804"/>
              </a:srgbClr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651000" extrusionH="190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57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0609E8F-7029-46D3-BDC7-CBDDCEF1DE79}"/>
              </a:ext>
            </a:extLst>
          </p:cNvPr>
          <p:cNvGrpSpPr/>
          <p:nvPr/>
        </p:nvGrpSpPr>
        <p:grpSpPr>
          <a:xfrm>
            <a:off x="1244876" y="2055377"/>
            <a:ext cx="3178746" cy="2470151"/>
            <a:chOff x="2316890" y="3096612"/>
            <a:chExt cx="3178746" cy="2470151"/>
          </a:xfrm>
        </p:grpSpPr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6ECB36B8-22CF-4D47-956D-E764D16BDAAE}"/>
                </a:ext>
              </a:extLst>
            </p:cNvPr>
            <p:cNvCxnSpPr>
              <a:cxnSpLocks/>
            </p:cNvCxnSpPr>
            <p:nvPr/>
          </p:nvCxnSpPr>
          <p:spPr>
            <a:xfrm rot="3420000" flipH="1" flipV="1">
              <a:off x="4397636" y="3883457"/>
              <a:ext cx="36000" cy="2160000"/>
            </a:xfrm>
            <a:prstGeom prst="bentConnector3">
              <a:avLst>
                <a:gd name="adj1" fmla="val -14689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A6BB3FB-49B4-4E83-AF57-79528520D132}"/>
                </a:ext>
              </a:extLst>
            </p:cNvPr>
            <p:cNvSpPr/>
            <p:nvPr/>
          </p:nvSpPr>
          <p:spPr>
            <a:xfrm>
              <a:off x="3892050" y="4688337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7136FF3-D2D6-456C-89CA-D79C47912B65}"/>
                </a:ext>
              </a:extLst>
            </p:cNvPr>
            <p:cNvSpPr/>
            <p:nvPr/>
          </p:nvSpPr>
          <p:spPr>
            <a:xfrm>
              <a:off x="4017163" y="3368822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DB5D322-044F-4447-9714-56008BC01CDA}"/>
                </a:ext>
              </a:extLst>
            </p:cNvPr>
            <p:cNvGrpSpPr/>
            <p:nvPr/>
          </p:nvGrpSpPr>
          <p:grpSpPr>
            <a:xfrm>
              <a:off x="2316890" y="4350522"/>
              <a:ext cx="1216243" cy="1216241"/>
              <a:chOff x="2316890" y="4350522"/>
              <a:chExt cx="1216243" cy="1216241"/>
            </a:xfrm>
            <a:scene3d>
              <a:camera prst="perspectiveContrastingLeftFacing">
                <a:rot lat="2358678" lon="3008253" rev="200906"/>
              </a:camera>
              <a:lightRig rig="threePt" dir="t">
                <a:rot lat="0" lon="0" rev="9000000"/>
              </a:lightRig>
            </a:scene3d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151450-01A4-4A08-84E5-F0EE7D1DA0ED}"/>
                  </a:ext>
                </a:extLst>
              </p:cNvPr>
              <p:cNvSpPr/>
              <p:nvPr/>
            </p:nvSpPr>
            <p:spPr>
              <a:xfrm>
                <a:off x="2316890" y="4350522"/>
                <a:ext cx="1216241" cy="121624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p3d z="-2876550" extrusionH="381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F8BB2F-FE2B-45CA-8BBE-4177C824330C}"/>
                  </a:ext>
                </a:extLst>
              </p:cNvPr>
              <p:cNvSpPr/>
              <p:nvPr/>
            </p:nvSpPr>
            <p:spPr>
              <a:xfrm>
                <a:off x="2316891" y="4350522"/>
                <a:ext cx="1216241" cy="1216241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sp3d z="-387350" extrusionH="2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6273F9-F7C6-42C4-97F4-43F955B78340}"/>
                  </a:ext>
                </a:extLst>
              </p:cNvPr>
              <p:cNvSpPr/>
              <p:nvPr/>
            </p:nvSpPr>
            <p:spPr>
              <a:xfrm>
                <a:off x="2316892" y="4350522"/>
                <a:ext cx="1216241" cy="121624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p3d extrusionH="381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9C2D6C-49C5-47C4-B8FC-BA6B6417049D}"/>
                </a:ext>
              </a:extLst>
            </p:cNvPr>
            <p:cNvSpPr/>
            <p:nvPr/>
          </p:nvSpPr>
          <p:spPr>
            <a:xfrm>
              <a:off x="2316890" y="4350522"/>
              <a:ext cx="1216241" cy="121624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noFill/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z="-17843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599D2D4-2C8C-413F-918C-76D3BD63A423}"/>
                </a:ext>
              </a:extLst>
            </p:cNvPr>
            <p:cNvSpPr/>
            <p:nvPr/>
          </p:nvSpPr>
          <p:spPr>
            <a:xfrm>
              <a:off x="2552416" y="4595285"/>
              <a:ext cx="734097" cy="734097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/>
                <a:t>+</a:t>
              </a:r>
              <a:endParaRPr lang="zh-CN" altLang="en-US" sz="60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769C0AE-CA29-40D4-8036-31B761F8738D}"/>
                </a:ext>
              </a:extLst>
            </p:cNvPr>
            <p:cNvSpPr/>
            <p:nvPr/>
          </p:nvSpPr>
          <p:spPr>
            <a:xfrm>
              <a:off x="2550425" y="4595285"/>
              <a:ext cx="734097" cy="73409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z="-29019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5000"/>
                </a:lnSpc>
              </a:pPr>
              <a:r>
                <a:rPr lang="en-US" altLang="zh-CN" sz="6000" dirty="0"/>
                <a:t>-</a:t>
              </a:r>
              <a:endParaRPr lang="zh-CN" altLang="en-US" sz="6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EB25A8-CD3B-4131-9CB2-DF6D65599013}"/>
                </a:ext>
              </a:extLst>
            </p:cNvPr>
            <p:cNvSpPr txBox="1"/>
            <p:nvPr/>
          </p:nvSpPr>
          <p:spPr>
            <a:xfrm rot="2353170">
              <a:off x="2770068" y="426053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负极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89CB337-2823-4656-8645-39492D646D68}"/>
                </a:ext>
              </a:extLst>
            </p:cNvPr>
            <p:cNvSpPr txBox="1"/>
            <p:nvPr/>
          </p:nvSpPr>
          <p:spPr>
            <a:xfrm rot="1903432">
              <a:off x="4760822" y="30966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正极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6C3E2F-0148-4DDA-BEDD-E41BC876EE25}"/>
                </a:ext>
              </a:extLst>
            </p:cNvPr>
            <p:cNvSpPr txBox="1"/>
            <p:nvPr/>
          </p:nvSpPr>
          <p:spPr>
            <a:xfrm>
              <a:off x="3722582" y="365682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电解质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F9A5900-46CD-4263-BDF5-969F2FB68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976" y="3599753"/>
              <a:ext cx="383383" cy="21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ACE5AED-9181-4DD1-9473-9D6C89A49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362" y="4548828"/>
              <a:ext cx="383383" cy="21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E7C383-6FC2-42F3-9FE0-33D3AFBCF149}"/>
                </a:ext>
              </a:extLst>
            </p:cNvPr>
            <p:cNvSpPr txBox="1"/>
            <p:nvPr/>
          </p:nvSpPr>
          <p:spPr>
            <a:xfrm>
              <a:off x="3972650" y="33281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-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BD13658-781A-4B32-86E9-66E4DE4AF3D8}"/>
                </a:ext>
              </a:extLst>
            </p:cNvPr>
            <p:cNvSpPr txBox="1"/>
            <p:nvPr/>
          </p:nvSpPr>
          <p:spPr>
            <a:xfrm>
              <a:off x="3847537" y="46476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-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2ED4AB-4F5B-4CE3-B0A8-5EAAA41D7CB4}"/>
                </a:ext>
              </a:extLst>
            </p:cNvPr>
            <p:cNvSpPr txBox="1"/>
            <p:nvPr/>
          </p:nvSpPr>
          <p:spPr>
            <a:xfrm rot="19867953">
              <a:off x="3401603" y="347160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0B7F9"/>
                  </a:solidFill>
                </a:rPr>
                <a:t>释放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38DDD1-2C02-46F3-944C-AD64BD2ABE6B}"/>
                </a:ext>
              </a:extLst>
            </p:cNvPr>
            <p:cNvSpPr txBox="1"/>
            <p:nvPr/>
          </p:nvSpPr>
          <p:spPr>
            <a:xfrm rot="19867953">
              <a:off x="4273480" y="46320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82B561"/>
                  </a:solidFill>
                </a:rPr>
                <a:t>转换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CF5F296-183E-4C58-BB84-2395997C5FD1}"/>
                </a:ext>
              </a:extLst>
            </p:cNvPr>
            <p:cNvSpPr txBox="1"/>
            <p:nvPr/>
          </p:nvSpPr>
          <p:spPr>
            <a:xfrm rot="19636447">
              <a:off x="4594775" y="5198576"/>
              <a:ext cx="466794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持续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0CBB0DB-D47C-41FD-822D-A7FDF6A8461D}"/>
              </a:ext>
            </a:extLst>
          </p:cNvPr>
          <p:cNvGrpSpPr/>
          <p:nvPr/>
        </p:nvGrpSpPr>
        <p:grpSpPr>
          <a:xfrm>
            <a:off x="7931716" y="2692406"/>
            <a:ext cx="1969748" cy="1809236"/>
            <a:chOff x="8186738" y="2867371"/>
            <a:chExt cx="1969748" cy="1809236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BD1303A4-D914-4BCD-9458-06577A564B08}"/>
                </a:ext>
              </a:extLst>
            </p:cNvPr>
            <p:cNvSpPr/>
            <p:nvPr/>
          </p:nvSpPr>
          <p:spPr>
            <a:xfrm>
              <a:off x="9116052" y="4052413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5B94D60-2194-46D9-A36C-81C82D55EF75}"/>
                </a:ext>
              </a:extLst>
            </p:cNvPr>
            <p:cNvSpPr/>
            <p:nvPr/>
          </p:nvSpPr>
          <p:spPr>
            <a:xfrm>
              <a:off x="9200737" y="349705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93EF44E-F1E8-4D14-8189-9A5A18C1F187}"/>
                </a:ext>
              </a:extLst>
            </p:cNvPr>
            <p:cNvSpPr/>
            <p:nvPr/>
          </p:nvSpPr>
          <p:spPr>
            <a:xfrm>
              <a:off x="9302268" y="3738048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51F594C0-FED5-4B44-A2D2-D25881B1414D}"/>
                </a:ext>
              </a:extLst>
            </p:cNvPr>
            <p:cNvGrpSpPr/>
            <p:nvPr/>
          </p:nvGrpSpPr>
          <p:grpSpPr>
            <a:xfrm>
              <a:off x="8314952" y="2991461"/>
              <a:ext cx="1543572" cy="1570292"/>
              <a:chOff x="8314952" y="2991461"/>
              <a:chExt cx="1543572" cy="1570292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B6014DA5-9C6E-46E6-B5F9-225672CDD670}"/>
                  </a:ext>
                </a:extLst>
              </p:cNvPr>
              <p:cNvGrpSpPr/>
              <p:nvPr/>
            </p:nvGrpSpPr>
            <p:grpSpPr>
              <a:xfrm>
                <a:off x="8420136" y="3116024"/>
                <a:ext cx="1347562" cy="1370073"/>
                <a:chOff x="7305964" y="1620983"/>
                <a:chExt cx="1171909" cy="1191486"/>
              </a:xfrm>
              <a:scene3d>
                <a:camera prst="perspectiveContrastingLeftFacing" fov="2100000">
                  <a:rot lat="658658" lon="3857227" rev="315520"/>
                </a:camera>
                <a:lightRig rig="threePt" dir="t">
                  <a:rot lat="0" lon="0" rev="9600000"/>
                </a:lightRig>
              </a:scene3d>
            </p:grpSpPr>
            <p:sp>
              <p:nvSpPr>
                <p:cNvPr id="160" name="六边形 159">
                  <a:extLst>
                    <a:ext uri="{FF2B5EF4-FFF2-40B4-BE49-F238E27FC236}">
                      <a16:creationId xmlns:a16="http://schemas.microsoft.com/office/drawing/2014/main" id="{BBDB9B87-8813-4503-BDEA-3F4BAA3448DE}"/>
                    </a:ext>
                  </a:extLst>
                </p:cNvPr>
                <p:cNvSpPr/>
                <p:nvPr/>
              </p:nvSpPr>
              <p:spPr>
                <a:xfrm>
                  <a:off x="7305964" y="1819564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六边形 160">
                  <a:extLst>
                    <a:ext uri="{FF2B5EF4-FFF2-40B4-BE49-F238E27FC236}">
                      <a16:creationId xmlns:a16="http://schemas.microsoft.com/office/drawing/2014/main" id="{A7C73212-02C8-48E7-9188-637EA64C4688}"/>
                    </a:ext>
                  </a:extLst>
                </p:cNvPr>
                <p:cNvSpPr/>
                <p:nvPr/>
              </p:nvSpPr>
              <p:spPr>
                <a:xfrm>
                  <a:off x="7305964" y="2216727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六边形 161">
                  <a:extLst>
                    <a:ext uri="{FF2B5EF4-FFF2-40B4-BE49-F238E27FC236}">
                      <a16:creationId xmlns:a16="http://schemas.microsoft.com/office/drawing/2014/main" id="{EB85A213-131D-4999-A8B7-B4BDBA46B1E4}"/>
                    </a:ext>
                  </a:extLst>
                </p:cNvPr>
                <p:cNvSpPr/>
                <p:nvPr/>
              </p:nvSpPr>
              <p:spPr>
                <a:xfrm>
                  <a:off x="7661564" y="2018145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六边形 162">
                  <a:extLst>
                    <a:ext uri="{FF2B5EF4-FFF2-40B4-BE49-F238E27FC236}">
                      <a16:creationId xmlns:a16="http://schemas.microsoft.com/office/drawing/2014/main" id="{9D713500-BEA2-4B7E-8342-D92C10EB3B05}"/>
                    </a:ext>
                  </a:extLst>
                </p:cNvPr>
                <p:cNvSpPr/>
                <p:nvPr/>
              </p:nvSpPr>
              <p:spPr>
                <a:xfrm>
                  <a:off x="7661564" y="1620983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六边形 163">
                  <a:extLst>
                    <a:ext uri="{FF2B5EF4-FFF2-40B4-BE49-F238E27FC236}">
                      <a16:creationId xmlns:a16="http://schemas.microsoft.com/office/drawing/2014/main" id="{7EC2FFD4-9C30-4674-B7E9-2F1F7E681512}"/>
                    </a:ext>
                  </a:extLst>
                </p:cNvPr>
                <p:cNvSpPr/>
                <p:nvPr/>
              </p:nvSpPr>
              <p:spPr>
                <a:xfrm>
                  <a:off x="8017164" y="1819563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六边形 164">
                  <a:extLst>
                    <a:ext uri="{FF2B5EF4-FFF2-40B4-BE49-F238E27FC236}">
                      <a16:creationId xmlns:a16="http://schemas.microsoft.com/office/drawing/2014/main" id="{A2B73108-4964-4E4C-AA22-B23F1173A525}"/>
                    </a:ext>
                  </a:extLst>
                </p:cNvPr>
                <p:cNvSpPr/>
                <p:nvPr/>
              </p:nvSpPr>
              <p:spPr>
                <a:xfrm>
                  <a:off x="8017163" y="2216727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六边形 165">
                  <a:extLst>
                    <a:ext uri="{FF2B5EF4-FFF2-40B4-BE49-F238E27FC236}">
                      <a16:creationId xmlns:a16="http://schemas.microsoft.com/office/drawing/2014/main" id="{070E7C5B-3152-4B1D-8FF5-F80EACFA5DC1}"/>
                    </a:ext>
                  </a:extLst>
                </p:cNvPr>
                <p:cNvSpPr/>
                <p:nvPr/>
              </p:nvSpPr>
              <p:spPr>
                <a:xfrm>
                  <a:off x="7661564" y="2415306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A570A521-DF4F-49F0-8561-CF58066D1441}"/>
                  </a:ext>
                </a:extLst>
              </p:cNvPr>
              <p:cNvGrpSpPr/>
              <p:nvPr/>
            </p:nvGrpSpPr>
            <p:grpSpPr>
              <a:xfrm>
                <a:off x="8314952" y="2991461"/>
                <a:ext cx="1543572" cy="1570292"/>
                <a:chOff x="8141095" y="1925805"/>
                <a:chExt cx="1040426" cy="1058436"/>
              </a:xfrm>
              <a:solidFill>
                <a:schemeClr val="tx2"/>
              </a:solidFill>
              <a:scene3d>
                <a:camera prst="perspectiveContrastingLeftFacing" fov="2100000">
                  <a:rot lat="658658" lon="3857227" rev="315520"/>
                </a:camera>
                <a:lightRig rig="threePt" dir="t">
                  <a:rot lat="0" lon="0" rev="9600000"/>
                </a:lightRig>
              </a:scene3d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4CAAFB2-0202-4B77-B15F-D0D1BB6752A5}"/>
                    </a:ext>
                  </a:extLst>
                </p:cNvPr>
                <p:cNvSpPr/>
                <p:nvPr/>
              </p:nvSpPr>
              <p:spPr>
                <a:xfrm>
                  <a:off x="8231437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14319141-F173-48DE-B33C-5804C54D20E2}"/>
                    </a:ext>
                  </a:extLst>
                </p:cNvPr>
                <p:cNvSpPr/>
                <p:nvPr/>
              </p:nvSpPr>
              <p:spPr>
                <a:xfrm>
                  <a:off x="8441244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AC771E3-5E60-4201-8F44-B9B10DB60CBE}"/>
                    </a:ext>
                  </a:extLst>
                </p:cNvPr>
                <p:cNvSpPr/>
                <p:nvPr/>
              </p:nvSpPr>
              <p:spPr>
                <a:xfrm>
                  <a:off x="8788628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EC7192E1-327F-470A-BA78-7C2BF8BED181}"/>
                    </a:ext>
                  </a:extLst>
                </p:cNvPr>
                <p:cNvSpPr/>
                <p:nvPr/>
              </p:nvSpPr>
              <p:spPr>
                <a:xfrm>
                  <a:off x="9006295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2C56B301-1EFA-400A-A600-441B5F516AB2}"/>
                    </a:ext>
                  </a:extLst>
                </p:cNvPr>
                <p:cNvSpPr/>
                <p:nvPr/>
              </p:nvSpPr>
              <p:spPr>
                <a:xfrm>
                  <a:off x="8226823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B96019E-DAEC-4F4E-96C5-B54BE7549F34}"/>
                    </a:ext>
                  </a:extLst>
                </p:cNvPr>
                <p:cNvSpPr/>
                <p:nvPr/>
              </p:nvSpPr>
              <p:spPr>
                <a:xfrm>
                  <a:off x="8436630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5A4B6C4A-74B8-4D95-88F7-428EC7248DD9}"/>
                    </a:ext>
                  </a:extLst>
                </p:cNvPr>
                <p:cNvSpPr/>
                <p:nvPr/>
              </p:nvSpPr>
              <p:spPr>
                <a:xfrm>
                  <a:off x="8784014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E004C578-F4FA-43AE-B9ED-4139C1DBF4E2}"/>
                    </a:ext>
                  </a:extLst>
                </p:cNvPr>
                <p:cNvSpPr/>
                <p:nvPr/>
              </p:nvSpPr>
              <p:spPr>
                <a:xfrm>
                  <a:off x="8992445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BD01252-1DBA-4645-91C0-1EC95258A5BB}"/>
                    </a:ext>
                  </a:extLst>
                </p:cNvPr>
                <p:cNvSpPr/>
                <p:nvPr/>
              </p:nvSpPr>
              <p:spPr>
                <a:xfrm>
                  <a:off x="8231437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CD699A3E-C1AB-4815-8461-3DA4570C9F6D}"/>
                    </a:ext>
                  </a:extLst>
                </p:cNvPr>
                <p:cNvSpPr/>
                <p:nvPr/>
              </p:nvSpPr>
              <p:spPr>
                <a:xfrm>
                  <a:off x="8441244" y="270733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5A820362-1B08-4FB1-9CAD-AC3CB0BF5543}"/>
                    </a:ext>
                  </a:extLst>
                </p:cNvPr>
                <p:cNvSpPr/>
                <p:nvPr/>
              </p:nvSpPr>
              <p:spPr>
                <a:xfrm>
                  <a:off x="8788628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4DDCAC7F-0948-4F62-ABF6-CF4BEBD1108D}"/>
                    </a:ext>
                  </a:extLst>
                </p:cNvPr>
                <p:cNvSpPr/>
                <p:nvPr/>
              </p:nvSpPr>
              <p:spPr>
                <a:xfrm>
                  <a:off x="8997059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21BCB243-D0B5-4720-9035-AD80EB7449F2}"/>
                    </a:ext>
                  </a:extLst>
                </p:cNvPr>
                <p:cNvSpPr/>
                <p:nvPr/>
              </p:nvSpPr>
              <p:spPr>
                <a:xfrm>
                  <a:off x="8511152" y="1925805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ADAE0EC4-B597-4972-A8B4-D08718DA1399}"/>
                    </a:ext>
                  </a:extLst>
                </p:cNvPr>
                <p:cNvSpPr/>
                <p:nvPr/>
              </p:nvSpPr>
              <p:spPr>
                <a:xfrm>
                  <a:off x="8716628" y="19292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3DF64BF3-D99F-4CDE-BA8C-0BFC8F410730}"/>
                    </a:ext>
                  </a:extLst>
                </p:cNvPr>
                <p:cNvSpPr/>
                <p:nvPr/>
              </p:nvSpPr>
              <p:spPr>
                <a:xfrm>
                  <a:off x="8520388" y="224083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D965716B-EF05-439E-83C9-32E8B45FE0B7}"/>
                    </a:ext>
                  </a:extLst>
                </p:cNvPr>
                <p:cNvSpPr/>
                <p:nvPr/>
              </p:nvSpPr>
              <p:spPr>
                <a:xfrm>
                  <a:off x="8712244" y="224051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C5CF2144-5F1D-4FF2-8555-DE4C9BDFD9AA}"/>
                    </a:ext>
                  </a:extLst>
                </p:cNvPr>
                <p:cNvSpPr/>
                <p:nvPr/>
              </p:nvSpPr>
              <p:spPr>
                <a:xfrm>
                  <a:off x="8507181" y="256138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A477CB2E-6822-422E-BFBA-04EDEEB81949}"/>
                    </a:ext>
                  </a:extLst>
                </p:cNvPr>
                <p:cNvSpPr/>
                <p:nvPr/>
              </p:nvSpPr>
              <p:spPr>
                <a:xfrm>
                  <a:off x="8713351" y="2557012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D48449E2-6B4E-44F1-AEA5-C6C4469A593B}"/>
                    </a:ext>
                  </a:extLst>
                </p:cNvPr>
                <p:cNvSpPr/>
                <p:nvPr/>
              </p:nvSpPr>
              <p:spPr>
                <a:xfrm>
                  <a:off x="8522480" y="287624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DE1B121C-1D17-4812-8F67-E9A6F6EF9F7D}"/>
                    </a:ext>
                  </a:extLst>
                </p:cNvPr>
                <p:cNvSpPr/>
                <p:nvPr/>
              </p:nvSpPr>
              <p:spPr>
                <a:xfrm>
                  <a:off x="8722587" y="287624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F7193A1D-519E-44B2-A63A-E48673901008}"/>
                    </a:ext>
                  </a:extLst>
                </p:cNvPr>
                <p:cNvSpPr/>
                <p:nvPr/>
              </p:nvSpPr>
              <p:spPr>
                <a:xfrm>
                  <a:off x="8141095" y="2556379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B37D92DE-41EE-4956-90B5-93F949B30FC4}"/>
                    </a:ext>
                  </a:extLst>
                </p:cNvPr>
                <p:cNvSpPr/>
                <p:nvPr/>
              </p:nvSpPr>
              <p:spPr>
                <a:xfrm>
                  <a:off x="8151031" y="224051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4B959F80-E5D0-493C-9D67-EA9A0E3297AB}"/>
                    </a:ext>
                  </a:extLst>
                </p:cNvPr>
                <p:cNvSpPr/>
                <p:nvPr/>
              </p:nvSpPr>
              <p:spPr>
                <a:xfrm>
                  <a:off x="9073521" y="223160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44C10F2D-8515-4B85-A830-F67331E7524E}"/>
                    </a:ext>
                  </a:extLst>
                </p:cNvPr>
                <p:cNvSpPr/>
                <p:nvPr/>
              </p:nvSpPr>
              <p:spPr>
                <a:xfrm>
                  <a:off x="9073521" y="2574616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06F7D30F-3FFC-4191-BBA3-FDF2908255A6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-1333500" extrusionH="254000" prstMaterial="plastic">
              <a:bevelB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609DD4E-72C7-452D-A17B-585DCA8FE882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-1193800" extrusionH="63500" prstMaterial="plastic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D6B05A11-B6AE-45C8-BB1E-00C5D5135E30}"/>
                </a:ext>
              </a:extLst>
            </p:cNvPr>
            <p:cNvSpPr/>
            <p:nvPr/>
          </p:nvSpPr>
          <p:spPr>
            <a:xfrm>
              <a:off x="9426541" y="326212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E8AAF78-A468-412C-AEA2-DA5672DA5836}"/>
                </a:ext>
              </a:extLst>
            </p:cNvPr>
            <p:cNvSpPr/>
            <p:nvPr/>
          </p:nvSpPr>
          <p:spPr>
            <a:xfrm>
              <a:off x="9872663" y="2919461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4360169-21B4-4738-8B51-2278402002BD}"/>
                </a:ext>
              </a:extLst>
            </p:cNvPr>
            <p:cNvSpPr/>
            <p:nvPr/>
          </p:nvSpPr>
          <p:spPr>
            <a:xfrm>
              <a:off x="10012486" y="4245964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5B657280-B283-4AFB-B50F-23D895EF7B70}"/>
                </a:ext>
              </a:extLst>
            </p:cNvPr>
            <p:cNvSpPr/>
            <p:nvPr/>
          </p:nvSpPr>
          <p:spPr>
            <a:xfrm>
              <a:off x="9450074" y="4107924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3000000" lon="1500000" rev="0"/>
              </a:camera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6598825-BDCC-4AAE-88D8-C98E280C1C83}"/>
                </a:ext>
              </a:extLst>
            </p:cNvPr>
            <p:cNvSpPr/>
            <p:nvPr/>
          </p:nvSpPr>
          <p:spPr>
            <a:xfrm>
              <a:off x="9819351" y="351071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AC56D286-2252-456A-A8CE-8FA780084FC7}"/>
                </a:ext>
              </a:extLst>
            </p:cNvPr>
            <p:cNvSpPr/>
            <p:nvPr/>
          </p:nvSpPr>
          <p:spPr>
            <a:xfrm>
              <a:off x="8192465" y="2867371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952500" extrusionH="2159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A42527A-0CED-4D34-BF9C-847780103D8B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1460500" extrusionH="381000" prstMaterial="plastic">
              <a:bevelT prst="coolSlant"/>
              <a:bevelB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B54BCAF-EC5A-40C1-B54B-6C691516917E}"/>
                </a:ext>
              </a:extLst>
            </p:cNvPr>
            <p:cNvSpPr/>
            <p:nvPr/>
          </p:nvSpPr>
          <p:spPr>
            <a:xfrm>
              <a:off x="8906738" y="3596607"/>
              <a:ext cx="360000" cy="36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1676400" extrusionH="63500" prstMaterial="plastic">
              <a:bevelT w="25400" h="952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29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140192D-9817-452E-81F2-AC94FD49F7D2}"/>
              </a:ext>
            </a:extLst>
          </p:cNvPr>
          <p:cNvGrpSpPr/>
          <p:nvPr/>
        </p:nvGrpSpPr>
        <p:grpSpPr>
          <a:xfrm>
            <a:off x="1560419" y="1116374"/>
            <a:ext cx="4250671" cy="4043700"/>
            <a:chOff x="6232517" y="1098654"/>
            <a:chExt cx="4250671" cy="40437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35585B4-9095-4508-A2E6-0B9F41B9D4E8}"/>
                </a:ext>
              </a:extLst>
            </p:cNvPr>
            <p:cNvSpPr/>
            <p:nvPr/>
          </p:nvSpPr>
          <p:spPr>
            <a:xfrm>
              <a:off x="7308358" y="24425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841E9E-3AFC-4F50-8E5B-2243E0E077D5}"/>
                </a:ext>
              </a:extLst>
            </p:cNvPr>
            <p:cNvSpPr/>
            <p:nvPr/>
          </p:nvSpPr>
          <p:spPr>
            <a:xfrm>
              <a:off x="7864169" y="245149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2F569E8-9C86-4ECC-9512-A44DEA33DA2A}"/>
                </a:ext>
              </a:extLst>
            </p:cNvPr>
            <p:cNvSpPr/>
            <p:nvPr/>
          </p:nvSpPr>
          <p:spPr>
            <a:xfrm>
              <a:off x="7648942" y="341996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D9FFF57-2897-4DD4-8E04-FDC2D30A0565}"/>
                </a:ext>
              </a:extLst>
            </p:cNvPr>
            <p:cNvSpPr/>
            <p:nvPr/>
          </p:nvSpPr>
          <p:spPr>
            <a:xfrm>
              <a:off x="7809516" y="33491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1AA15E-10DF-4466-9DAD-317528993D98}"/>
                </a:ext>
              </a:extLst>
            </p:cNvPr>
            <p:cNvSpPr/>
            <p:nvPr/>
          </p:nvSpPr>
          <p:spPr>
            <a:xfrm>
              <a:off x="7030451" y="281008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FA77A2C-64A9-41CA-8ECE-040783147A00}"/>
                </a:ext>
              </a:extLst>
            </p:cNvPr>
            <p:cNvSpPr/>
            <p:nvPr/>
          </p:nvSpPr>
          <p:spPr>
            <a:xfrm>
              <a:off x="7944853" y="27473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AE9A6CB-1CBE-4915-92C3-8133889715EE}"/>
                </a:ext>
              </a:extLst>
            </p:cNvPr>
            <p:cNvSpPr/>
            <p:nvPr/>
          </p:nvSpPr>
          <p:spPr>
            <a:xfrm>
              <a:off x="7729699" y="271146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90741D6-83ED-45A4-86A6-B6F0805EE69B}"/>
                </a:ext>
              </a:extLst>
            </p:cNvPr>
            <p:cNvSpPr/>
            <p:nvPr/>
          </p:nvSpPr>
          <p:spPr>
            <a:xfrm>
              <a:off x="7514546" y="2819040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61FD81B-C44E-4A97-BE61-0E50708A73D7}"/>
                </a:ext>
              </a:extLst>
            </p:cNvPr>
            <p:cNvSpPr/>
            <p:nvPr/>
          </p:nvSpPr>
          <p:spPr>
            <a:xfrm>
              <a:off x="7848823" y="28818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9149624-63E1-429D-8F4A-19EF1C6044A7}"/>
                </a:ext>
              </a:extLst>
            </p:cNvPr>
            <p:cNvSpPr/>
            <p:nvPr/>
          </p:nvSpPr>
          <p:spPr>
            <a:xfrm>
              <a:off x="7416421" y="3324498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1C3C525-FA95-41F2-94E8-671DBC7AC3DA}"/>
                </a:ext>
              </a:extLst>
            </p:cNvPr>
            <p:cNvSpPr/>
            <p:nvPr/>
          </p:nvSpPr>
          <p:spPr>
            <a:xfrm>
              <a:off x="7816502" y="3442655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17E7FA0-252D-4EA0-AB6A-F8D36809F73A}"/>
                </a:ext>
              </a:extLst>
            </p:cNvPr>
            <p:cNvSpPr/>
            <p:nvPr/>
          </p:nvSpPr>
          <p:spPr>
            <a:xfrm>
              <a:off x="7378388" y="3604865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60DA73B-9C8C-4E67-93B2-1923EE599CDD}"/>
                </a:ext>
              </a:extLst>
            </p:cNvPr>
            <p:cNvSpPr/>
            <p:nvPr/>
          </p:nvSpPr>
          <p:spPr>
            <a:xfrm>
              <a:off x="7078643" y="3490893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6DC3842-B858-4CF8-B640-00C57FADA64F}"/>
                </a:ext>
              </a:extLst>
            </p:cNvPr>
            <p:cNvSpPr/>
            <p:nvPr/>
          </p:nvSpPr>
          <p:spPr>
            <a:xfrm>
              <a:off x="6920332" y="3702354"/>
              <a:ext cx="1440000" cy="1440000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8400000"/>
              </a:lightRig>
            </a:scene3d>
            <a:sp3d prstMaterial="metal">
              <a:bevelT prst="hardEdge"/>
              <a:bevelB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2D0743-2C71-4C2F-AE76-0B82A1023633}"/>
                </a:ext>
              </a:extLst>
            </p:cNvPr>
            <p:cNvSpPr/>
            <p:nvPr/>
          </p:nvSpPr>
          <p:spPr>
            <a:xfrm>
              <a:off x="7010332" y="3356986"/>
              <a:ext cx="1260000" cy="126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800000"/>
              </a:lightRig>
            </a:scene3d>
            <a:sp3d extrusionH="190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F92046D-244D-49EF-8DC3-0C83CF2B2820}"/>
                </a:ext>
              </a:extLst>
            </p:cNvPr>
            <p:cNvSpPr/>
            <p:nvPr/>
          </p:nvSpPr>
          <p:spPr>
            <a:xfrm>
              <a:off x="7010332" y="2799624"/>
              <a:ext cx="1260000" cy="1260000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5000000"/>
              </a:lightRig>
            </a:scene3d>
            <a:sp3d extrusionH="63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9F20383-DD30-4987-B32E-C45B44E6A5D5}"/>
                </a:ext>
              </a:extLst>
            </p:cNvPr>
            <p:cNvSpPr/>
            <p:nvPr/>
          </p:nvSpPr>
          <p:spPr>
            <a:xfrm>
              <a:off x="6740332" y="1985566"/>
              <a:ext cx="1800000" cy="1800000"/>
            </a:xfrm>
            <a:prstGeom prst="ellipse">
              <a:avLst/>
            </a:prstGeom>
            <a:solidFill>
              <a:srgbClr val="73D6ED">
                <a:alpha val="49804"/>
              </a:srgb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balanced" dir="t"/>
            </a:scene3d>
            <a:sp3d extrusionH="12700" prstMaterial="matte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D402625-2295-41F1-B6B2-DB687F864CE8}"/>
                </a:ext>
              </a:extLst>
            </p:cNvPr>
            <p:cNvSpPr/>
            <p:nvPr/>
          </p:nvSpPr>
          <p:spPr>
            <a:xfrm>
              <a:off x="7010332" y="1467204"/>
              <a:ext cx="1260000" cy="1260000"/>
            </a:xfrm>
            <a:prstGeom prst="ellipse">
              <a:avLst/>
            </a:prstGeom>
            <a:solidFill>
              <a:srgbClr val="FDE9D3"/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5000000"/>
              </a:lightRig>
            </a:scene3d>
            <a:sp3d extrusionH="190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9CD9FBE-BBF3-4587-8DE6-07CBC27A2B04}"/>
                </a:ext>
              </a:extLst>
            </p:cNvPr>
            <p:cNvSpPr/>
            <p:nvPr/>
          </p:nvSpPr>
          <p:spPr>
            <a:xfrm>
              <a:off x="6920332" y="1098654"/>
              <a:ext cx="1440000" cy="1440000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加号 23">
              <a:extLst>
                <a:ext uri="{FF2B5EF4-FFF2-40B4-BE49-F238E27FC236}">
                  <a16:creationId xmlns:a16="http://schemas.microsoft.com/office/drawing/2014/main" id="{C400B8B0-152C-4568-88D7-E9209CDEA6F0}"/>
                </a:ext>
              </a:extLst>
            </p:cNvPr>
            <p:cNvSpPr/>
            <p:nvPr/>
          </p:nvSpPr>
          <p:spPr>
            <a:xfrm>
              <a:off x="7524685" y="4349832"/>
              <a:ext cx="231294" cy="231294"/>
            </a:xfrm>
            <a:prstGeom prst="mathPlus">
              <a:avLst>
                <a:gd name="adj1" fmla="val 1924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减号 24">
              <a:extLst>
                <a:ext uri="{FF2B5EF4-FFF2-40B4-BE49-F238E27FC236}">
                  <a16:creationId xmlns:a16="http://schemas.microsoft.com/office/drawing/2014/main" id="{E0F67ACE-F048-464F-B1B2-1E97B36B2D5A}"/>
                </a:ext>
              </a:extLst>
            </p:cNvPr>
            <p:cNvSpPr/>
            <p:nvPr/>
          </p:nvSpPr>
          <p:spPr>
            <a:xfrm>
              <a:off x="7560421" y="1750620"/>
              <a:ext cx="182246" cy="182246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6EF26B2B-65DB-4BCA-92DD-A6AC58D9E987}"/>
                </a:ext>
              </a:extLst>
            </p:cNvPr>
            <p:cNvSpPr/>
            <p:nvPr/>
          </p:nvSpPr>
          <p:spPr>
            <a:xfrm>
              <a:off x="6536567" y="2370659"/>
              <a:ext cx="180000" cy="1800000"/>
            </a:xfrm>
            <a:prstGeom prst="upArrow">
              <a:avLst/>
            </a:prstGeom>
            <a:gradFill flip="none" rotWithShape="1">
              <a:gsLst>
                <a:gs pos="0">
                  <a:srgbClr val="CD8A8D"/>
                </a:gs>
                <a:gs pos="100000">
                  <a:srgbClr val="704A4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C0758BF-9FD1-4589-8ADD-92D060B648BB}"/>
                </a:ext>
              </a:extLst>
            </p:cNvPr>
            <p:cNvSpPr/>
            <p:nvPr/>
          </p:nvSpPr>
          <p:spPr>
            <a:xfrm>
              <a:off x="7021545" y="3874037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752250-73EA-4DA7-AC05-30EC921694D2}"/>
                </a:ext>
              </a:extLst>
            </p:cNvPr>
            <p:cNvSpPr/>
            <p:nvPr/>
          </p:nvSpPr>
          <p:spPr>
            <a:xfrm>
              <a:off x="7273545" y="3932167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96C88CB-A319-455D-96CC-D35937EB113B}"/>
                </a:ext>
              </a:extLst>
            </p:cNvPr>
            <p:cNvSpPr/>
            <p:nvPr/>
          </p:nvSpPr>
          <p:spPr>
            <a:xfrm>
              <a:off x="7597545" y="4003529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84CD2E2-1A45-4C53-809F-BF33AE8DD551}"/>
                </a:ext>
              </a:extLst>
            </p:cNvPr>
            <p:cNvSpPr/>
            <p:nvPr/>
          </p:nvSpPr>
          <p:spPr>
            <a:xfrm>
              <a:off x="7849545" y="3926721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65970C4-298A-4308-86A6-514CE93EBBF9}"/>
                </a:ext>
              </a:extLst>
            </p:cNvPr>
            <p:cNvSpPr/>
            <p:nvPr/>
          </p:nvSpPr>
          <p:spPr>
            <a:xfrm>
              <a:off x="8065545" y="3911462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4D9BB35-7524-4F27-9FB9-6BE70A75FA62}"/>
                </a:ext>
              </a:extLst>
            </p:cNvPr>
            <p:cNvSpPr/>
            <p:nvPr/>
          </p:nvSpPr>
          <p:spPr>
            <a:xfrm>
              <a:off x="8050502" y="3701756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026461C-B6A0-4C15-AE67-6F55E023E6D0}"/>
                </a:ext>
              </a:extLst>
            </p:cNvPr>
            <p:cNvSpPr/>
            <p:nvPr/>
          </p:nvSpPr>
          <p:spPr>
            <a:xfrm>
              <a:off x="7816502" y="3712746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F475B45-C523-4E15-89A0-BD13B6ED9768}"/>
                </a:ext>
              </a:extLst>
            </p:cNvPr>
            <p:cNvSpPr/>
            <p:nvPr/>
          </p:nvSpPr>
          <p:spPr>
            <a:xfrm>
              <a:off x="7183486" y="3694519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A2A0F4-9D87-4214-861F-FC09F98AFC0E}"/>
                </a:ext>
              </a:extLst>
            </p:cNvPr>
            <p:cNvSpPr/>
            <p:nvPr/>
          </p:nvSpPr>
          <p:spPr>
            <a:xfrm>
              <a:off x="7057345" y="37424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A18339C-5470-4870-8D4E-60A917316744}"/>
                </a:ext>
              </a:extLst>
            </p:cNvPr>
            <p:cNvSpPr/>
            <p:nvPr/>
          </p:nvSpPr>
          <p:spPr>
            <a:xfrm>
              <a:off x="7209745" y="38948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493FACA-03C4-4422-A9E7-BF9E88EA5435}"/>
                </a:ext>
              </a:extLst>
            </p:cNvPr>
            <p:cNvSpPr/>
            <p:nvPr/>
          </p:nvSpPr>
          <p:spPr>
            <a:xfrm>
              <a:off x="7362145" y="38320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9F1C6A0-AF31-4FAF-B7F0-CFB667ED9C38}"/>
                </a:ext>
              </a:extLst>
            </p:cNvPr>
            <p:cNvSpPr/>
            <p:nvPr/>
          </p:nvSpPr>
          <p:spPr>
            <a:xfrm>
              <a:off x="7469723" y="3796199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59A4883-1362-4826-A08A-EC0894BDC883}"/>
                </a:ext>
              </a:extLst>
            </p:cNvPr>
            <p:cNvSpPr/>
            <p:nvPr/>
          </p:nvSpPr>
          <p:spPr>
            <a:xfrm>
              <a:off x="7622124" y="376033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2C38E87-45CD-49FA-8609-09ED432D92C1}"/>
                </a:ext>
              </a:extLst>
            </p:cNvPr>
            <p:cNvSpPr/>
            <p:nvPr/>
          </p:nvSpPr>
          <p:spPr>
            <a:xfrm>
              <a:off x="7478688" y="39396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B247A17-CDB2-4277-83E5-61195D23BB82}"/>
                </a:ext>
              </a:extLst>
            </p:cNvPr>
            <p:cNvSpPr/>
            <p:nvPr/>
          </p:nvSpPr>
          <p:spPr>
            <a:xfrm>
              <a:off x="7783486" y="393066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A126426-2368-4604-9671-688D4CD1100E}"/>
                </a:ext>
              </a:extLst>
            </p:cNvPr>
            <p:cNvSpPr/>
            <p:nvPr/>
          </p:nvSpPr>
          <p:spPr>
            <a:xfrm>
              <a:off x="7155957" y="258596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0E4E213-4FF9-4615-895B-6EC2EE65FF7B}"/>
                </a:ext>
              </a:extLst>
            </p:cNvPr>
            <p:cNvSpPr/>
            <p:nvPr/>
          </p:nvSpPr>
          <p:spPr>
            <a:xfrm>
              <a:off x="7380075" y="261285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1CCE46C-69C7-49EC-BE0A-97D5F9D0D3DB}"/>
                </a:ext>
              </a:extLst>
            </p:cNvPr>
            <p:cNvSpPr/>
            <p:nvPr/>
          </p:nvSpPr>
          <p:spPr>
            <a:xfrm>
              <a:off x="7568332" y="251424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2FE1830-4C8F-4A76-8DA9-2F24A7567FB3}"/>
                </a:ext>
              </a:extLst>
            </p:cNvPr>
            <p:cNvSpPr/>
            <p:nvPr/>
          </p:nvSpPr>
          <p:spPr>
            <a:xfrm>
              <a:off x="7792453" y="25949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7541A10-D77C-4A69-9FE3-F42A7E98D3FB}"/>
                </a:ext>
              </a:extLst>
            </p:cNvPr>
            <p:cNvSpPr/>
            <p:nvPr/>
          </p:nvSpPr>
          <p:spPr>
            <a:xfrm>
              <a:off x="8088287" y="253217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8F972FD-D2B8-411B-8F36-D4D8D398BEB6}"/>
                </a:ext>
              </a:extLst>
            </p:cNvPr>
            <p:cNvSpPr/>
            <p:nvPr/>
          </p:nvSpPr>
          <p:spPr>
            <a:xfrm>
              <a:off x="7110991" y="306101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2238228-9E51-477F-BBA2-5C7445AD58FB}"/>
                </a:ext>
              </a:extLst>
            </p:cNvPr>
            <p:cNvSpPr/>
            <p:nvPr/>
          </p:nvSpPr>
          <p:spPr>
            <a:xfrm>
              <a:off x="8168969" y="285490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082D9FE-0D60-45A6-8E15-466AE9D5CEBD}"/>
                </a:ext>
              </a:extLst>
            </p:cNvPr>
            <p:cNvSpPr/>
            <p:nvPr/>
          </p:nvSpPr>
          <p:spPr>
            <a:xfrm>
              <a:off x="7362145" y="286386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EDBB32F-6014-4A98-AED2-4D8D9ECE0F88}"/>
                </a:ext>
              </a:extLst>
            </p:cNvPr>
            <p:cNvSpPr/>
            <p:nvPr/>
          </p:nvSpPr>
          <p:spPr>
            <a:xfrm>
              <a:off x="7173886" y="292662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94A469-5BE1-4D7B-B59F-424F88C6DE6F}"/>
                </a:ext>
              </a:extLst>
            </p:cNvPr>
            <p:cNvSpPr/>
            <p:nvPr/>
          </p:nvSpPr>
          <p:spPr>
            <a:xfrm>
              <a:off x="7534540" y="3831442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B0D2EC6-41A5-4A02-9079-C62B42366D89}"/>
                </a:ext>
              </a:extLst>
            </p:cNvPr>
            <p:cNvSpPr/>
            <p:nvPr/>
          </p:nvSpPr>
          <p:spPr>
            <a:xfrm>
              <a:off x="7693841" y="308798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6330B2E-220D-47CA-9EEB-91DD4F8DD3B7}"/>
                </a:ext>
              </a:extLst>
            </p:cNvPr>
            <p:cNvSpPr/>
            <p:nvPr/>
          </p:nvSpPr>
          <p:spPr>
            <a:xfrm>
              <a:off x="7989675" y="30252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2F91AE9-F402-4D0E-8C9D-72D786FDB60B}"/>
                </a:ext>
              </a:extLst>
            </p:cNvPr>
            <p:cNvSpPr/>
            <p:nvPr/>
          </p:nvSpPr>
          <p:spPr>
            <a:xfrm>
              <a:off x="7873134" y="315969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FA72A63-F21E-4D7C-B6A1-7879716EB255}"/>
                </a:ext>
              </a:extLst>
            </p:cNvPr>
            <p:cNvSpPr/>
            <p:nvPr/>
          </p:nvSpPr>
          <p:spPr>
            <a:xfrm>
              <a:off x="8070357" y="334796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9A0CD12-2FC5-41D5-AB2D-9B0B0D04879E}"/>
                </a:ext>
              </a:extLst>
            </p:cNvPr>
            <p:cNvSpPr/>
            <p:nvPr/>
          </p:nvSpPr>
          <p:spPr>
            <a:xfrm>
              <a:off x="7146991" y="329417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F49CED2-ADE8-46AF-BDC1-BE66C94C38F4}"/>
                </a:ext>
              </a:extLst>
            </p:cNvPr>
            <p:cNvSpPr/>
            <p:nvPr/>
          </p:nvSpPr>
          <p:spPr>
            <a:xfrm>
              <a:off x="7218707" y="315074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792C2C7-1CF2-450F-8C8D-C0096B984697}"/>
                </a:ext>
              </a:extLst>
            </p:cNvPr>
            <p:cNvSpPr/>
            <p:nvPr/>
          </p:nvSpPr>
          <p:spPr>
            <a:xfrm>
              <a:off x="7442825" y="323142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E35758D-F579-4C9E-ACF1-8C865305B164}"/>
                </a:ext>
              </a:extLst>
            </p:cNvPr>
            <p:cNvSpPr/>
            <p:nvPr/>
          </p:nvSpPr>
          <p:spPr>
            <a:xfrm>
              <a:off x="7326284" y="336588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F4E0442-CF0F-4C0E-9A77-5C0B87F2B9D3}"/>
                </a:ext>
              </a:extLst>
            </p:cNvPr>
            <p:cNvSpPr/>
            <p:nvPr/>
          </p:nvSpPr>
          <p:spPr>
            <a:xfrm>
              <a:off x="7523507" y="355415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4B989F0-05E7-49C7-81D4-08093B6D42A4}"/>
                </a:ext>
              </a:extLst>
            </p:cNvPr>
            <p:cNvSpPr/>
            <p:nvPr/>
          </p:nvSpPr>
          <p:spPr>
            <a:xfrm>
              <a:off x="7702805" y="28818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8D0C721-9099-4D18-BBA6-81DDB141055E}"/>
                </a:ext>
              </a:extLst>
            </p:cNvPr>
            <p:cNvSpPr/>
            <p:nvPr/>
          </p:nvSpPr>
          <p:spPr>
            <a:xfrm>
              <a:off x="7532475" y="31776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0A99647-168E-4FE3-86BD-A396E44F6710}"/>
                </a:ext>
              </a:extLst>
            </p:cNvPr>
            <p:cNvSpPr/>
            <p:nvPr/>
          </p:nvSpPr>
          <p:spPr>
            <a:xfrm>
              <a:off x="7944853" y="27473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E9C8287-3C2F-474E-B2DF-C25929DC5012}"/>
                </a:ext>
              </a:extLst>
            </p:cNvPr>
            <p:cNvSpPr/>
            <p:nvPr/>
          </p:nvSpPr>
          <p:spPr>
            <a:xfrm>
              <a:off x="7998315" y="383144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CF572C9-F4E8-4322-AEB5-B0FB344FE053}"/>
                </a:ext>
              </a:extLst>
            </p:cNvPr>
            <p:cNvSpPr/>
            <p:nvPr/>
          </p:nvSpPr>
          <p:spPr>
            <a:xfrm>
              <a:off x="8194980" y="385002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59A6057-C2AE-4E21-BC7D-5CFC1B430653}"/>
                </a:ext>
              </a:extLst>
            </p:cNvPr>
            <p:cNvSpPr/>
            <p:nvPr/>
          </p:nvSpPr>
          <p:spPr>
            <a:xfrm>
              <a:off x="8097253" y="28997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C37875D-BF3D-4090-A1BD-7AB3EACA5AB2}"/>
                </a:ext>
              </a:extLst>
            </p:cNvPr>
            <p:cNvSpPr txBox="1"/>
            <p:nvPr/>
          </p:nvSpPr>
          <p:spPr>
            <a:xfrm rot="16200000">
              <a:off x="5860973" y="3118871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Discharge</a:t>
              </a:r>
              <a:endParaRPr lang="zh-CN" altLang="en-US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9473253-3313-4396-A1F0-388E70FE50C5}"/>
                </a:ext>
              </a:extLst>
            </p:cNvPr>
            <p:cNvSpPr txBox="1"/>
            <p:nvPr/>
          </p:nvSpPr>
          <p:spPr>
            <a:xfrm>
              <a:off x="7062738" y="2169728"/>
              <a:ext cx="1155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 Metal Anode</a:t>
              </a:r>
              <a:endParaRPr lang="zh-CN" altLang="en-US" sz="1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B681476-3C2C-4958-9D6C-B5E5E667183D}"/>
                </a:ext>
              </a:extLst>
            </p:cNvPr>
            <p:cNvSpPr txBox="1"/>
            <p:nvPr/>
          </p:nvSpPr>
          <p:spPr>
            <a:xfrm>
              <a:off x="6662964" y="2608021"/>
              <a:ext cx="806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Separator</a:t>
              </a:r>
              <a:endParaRPr lang="zh-CN" altLang="en-US" sz="1200" b="1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B4AE8-30CD-4459-9A6B-1639FCF4C593}"/>
                </a:ext>
              </a:extLst>
            </p:cNvPr>
            <p:cNvSpPr txBox="1"/>
            <p:nvPr/>
          </p:nvSpPr>
          <p:spPr>
            <a:xfrm>
              <a:off x="7131858" y="4089028"/>
              <a:ext cx="1064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S/KB Cathode</a:t>
              </a:r>
              <a:endParaRPr lang="zh-CN" altLang="en-US" sz="1200" b="1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8850CE-1067-4720-966C-B0582688B0F3}"/>
                </a:ext>
              </a:extLst>
            </p:cNvPr>
            <p:cNvSpPr txBox="1"/>
            <p:nvPr/>
          </p:nvSpPr>
          <p:spPr>
            <a:xfrm rot="16200000">
              <a:off x="6556942" y="3918195"/>
              <a:ext cx="580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Al Foil</a:t>
              </a:r>
              <a:endParaRPr lang="zh-CN" altLang="en-US" sz="1200" b="1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708DA8-E703-46DB-BF55-A1CE64F47A1C}"/>
                </a:ext>
              </a:extLst>
            </p:cNvPr>
            <p:cNvCxnSpPr>
              <a:cxnSpLocks/>
            </p:cNvCxnSpPr>
            <p:nvPr/>
          </p:nvCxnSpPr>
          <p:spPr>
            <a:xfrm>
              <a:off x="6917783" y="4150868"/>
              <a:ext cx="272304" cy="244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34840D0-1571-4DEA-B27F-310ACA1BE522}"/>
                </a:ext>
              </a:extLst>
            </p:cNvPr>
            <p:cNvGrpSpPr/>
            <p:nvPr/>
          </p:nvGrpSpPr>
          <p:grpSpPr>
            <a:xfrm>
              <a:off x="8782961" y="3742553"/>
              <a:ext cx="1700227" cy="577349"/>
              <a:chOff x="8782961" y="2962622"/>
              <a:chExt cx="1700227" cy="577349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C2BDEF29-4CBD-4A1E-9779-D1A6E8350EDC}"/>
                  </a:ext>
                </a:extLst>
              </p:cNvPr>
              <p:cNvSpPr/>
              <p:nvPr/>
            </p:nvSpPr>
            <p:spPr>
              <a:xfrm>
                <a:off x="8816759" y="3105633"/>
                <a:ext cx="72000" cy="7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7C03427-734D-468F-89CF-581DC0BD430E}"/>
                  </a:ext>
                </a:extLst>
              </p:cNvPr>
              <p:cNvSpPr/>
              <p:nvPr/>
            </p:nvSpPr>
            <p:spPr>
              <a:xfrm>
                <a:off x="8782961" y="3324498"/>
                <a:ext cx="144000" cy="144000"/>
              </a:xfrm>
              <a:prstGeom prst="ellipse">
                <a:avLst/>
              </a:prstGeom>
              <a:solidFill>
                <a:srgbClr val="EB6E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000" h="72390"/>
                <a:bevelB w="72390" h="723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1E188B7-C25B-4E2C-A2DA-AB7728B50AAD}"/>
                  </a:ext>
                </a:extLst>
              </p:cNvPr>
              <p:cNvSpPr txBox="1"/>
              <p:nvPr/>
            </p:nvSpPr>
            <p:spPr>
              <a:xfrm>
                <a:off x="8946421" y="3232194"/>
                <a:ext cx="1536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Polysulfide anions</a:t>
                </a:r>
                <a:endParaRPr lang="zh-CN" altLang="en-US" sz="1400" b="1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4D1E334-2F07-4F95-9B5D-D851BA4F925B}"/>
                  </a:ext>
                </a:extLst>
              </p:cNvPr>
              <p:cNvSpPr txBox="1"/>
              <p:nvPr/>
            </p:nvSpPr>
            <p:spPr>
              <a:xfrm>
                <a:off x="8939610" y="2962622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Li</a:t>
                </a:r>
                <a:r>
                  <a:rPr lang="en-US" altLang="zh-CN" sz="1400" b="1" baseline="30000"/>
                  <a:t>+</a:t>
                </a:r>
                <a:endParaRPr lang="zh-CN" altLang="en-US" sz="1400" b="1" baseline="30000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E022D15-E024-44D8-8267-A596AC721532}"/>
              </a:ext>
            </a:extLst>
          </p:cNvPr>
          <p:cNvGrpSpPr/>
          <p:nvPr/>
        </p:nvGrpSpPr>
        <p:grpSpPr>
          <a:xfrm>
            <a:off x="6568617" y="1421862"/>
            <a:ext cx="4317245" cy="3654562"/>
            <a:chOff x="4482475" y="1707319"/>
            <a:chExt cx="3858556" cy="352450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6D7759-626C-4929-AE2A-82E2C95EF625}"/>
                </a:ext>
              </a:extLst>
            </p:cNvPr>
            <p:cNvSpPr/>
            <p:nvPr/>
          </p:nvSpPr>
          <p:spPr>
            <a:xfrm>
              <a:off x="5938141" y="1759939"/>
              <a:ext cx="1769633" cy="3471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HeroicExtremeLeftFacing" fov="3000000">
                <a:rot lat="19040258" lon="2738333" rev="18016399"/>
              </a:camera>
              <a:lightRig rig="balanced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9183B86-4EE5-4D08-9FC3-F81326BF445A}"/>
                </a:ext>
              </a:extLst>
            </p:cNvPr>
            <p:cNvSpPr/>
            <p:nvPr/>
          </p:nvSpPr>
          <p:spPr>
            <a:xfrm>
              <a:off x="5938141" y="1707319"/>
              <a:ext cx="1769633" cy="347188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1000"/>
                  </a:schemeClr>
                </a:gs>
                <a:gs pos="20000">
                  <a:schemeClr val="bg1"/>
                </a:gs>
                <a:gs pos="7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perspectiveHeroicExtremeLeftFacing" fov="3000000">
                <a:rot lat="19040258" lon="2738333" rev="18016399"/>
              </a:camera>
              <a:lightRig rig="balanced" dir="t"/>
            </a:scene3d>
            <a:sp3d extrusionH="635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122580A0-315E-49A7-BE0F-7DA57F9D6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485" y="3576906"/>
              <a:ext cx="1620000" cy="718747"/>
            </a:xfrm>
            <a:custGeom>
              <a:avLst/>
              <a:gdLst>
                <a:gd name="connsiteX0" fmla="*/ 853645 w 1982778"/>
                <a:gd name="connsiteY0" fmla="*/ 520231 h 879701"/>
                <a:gd name="connsiteX1" fmla="*/ 904556 w 1982778"/>
                <a:gd name="connsiteY1" fmla="*/ 571143 h 879701"/>
                <a:gd name="connsiteX2" fmla="*/ 649998 w 1982778"/>
                <a:gd name="connsiteY2" fmla="*/ 825701 h 879701"/>
                <a:gd name="connsiteX3" fmla="*/ 648000 w 1982778"/>
                <a:gd name="connsiteY3" fmla="*/ 823704 h 879701"/>
                <a:gd name="connsiteX4" fmla="*/ 648000 w 1982778"/>
                <a:gd name="connsiteY4" fmla="*/ 825701 h 879701"/>
                <a:gd name="connsiteX5" fmla="*/ 360000 w 1982778"/>
                <a:gd name="connsiteY5" fmla="*/ 825701 h 879701"/>
                <a:gd name="connsiteX6" fmla="*/ 360000 w 1982778"/>
                <a:gd name="connsiteY6" fmla="*/ 879701 h 879701"/>
                <a:gd name="connsiteX7" fmla="*/ 0 w 1982778"/>
                <a:gd name="connsiteY7" fmla="*/ 879701 h 879701"/>
                <a:gd name="connsiteX8" fmla="*/ 0 w 1982778"/>
                <a:gd name="connsiteY8" fmla="*/ 699701 h 879701"/>
                <a:gd name="connsiteX9" fmla="*/ 360000 w 1982778"/>
                <a:gd name="connsiteY9" fmla="*/ 699701 h 879701"/>
                <a:gd name="connsiteX10" fmla="*/ 360000 w 1982778"/>
                <a:gd name="connsiteY10" fmla="*/ 753701 h 879701"/>
                <a:gd name="connsiteX11" fmla="*/ 620175 w 1982778"/>
                <a:gd name="connsiteY11" fmla="*/ 753701 h 879701"/>
                <a:gd name="connsiteX12" fmla="*/ 1134461 w 1982778"/>
                <a:gd name="connsiteY12" fmla="*/ 517919 h 879701"/>
                <a:gd name="connsiteX13" fmla="*/ 1370243 w 1982778"/>
                <a:gd name="connsiteY13" fmla="*/ 753701 h 879701"/>
                <a:gd name="connsiteX14" fmla="*/ 1622778 w 1982778"/>
                <a:gd name="connsiteY14" fmla="*/ 753701 h 879701"/>
                <a:gd name="connsiteX15" fmla="*/ 1622778 w 1982778"/>
                <a:gd name="connsiteY15" fmla="*/ 699701 h 879701"/>
                <a:gd name="connsiteX16" fmla="*/ 1982778 w 1982778"/>
                <a:gd name="connsiteY16" fmla="*/ 699701 h 879701"/>
                <a:gd name="connsiteX17" fmla="*/ 1982778 w 1982778"/>
                <a:gd name="connsiteY17" fmla="*/ 879701 h 879701"/>
                <a:gd name="connsiteX18" fmla="*/ 1622778 w 1982778"/>
                <a:gd name="connsiteY18" fmla="*/ 879701 h 879701"/>
                <a:gd name="connsiteX19" fmla="*/ 1622778 w 1982778"/>
                <a:gd name="connsiteY19" fmla="*/ 825701 h 879701"/>
                <a:gd name="connsiteX20" fmla="*/ 1337263 w 1982778"/>
                <a:gd name="connsiteY20" fmla="*/ 825701 h 879701"/>
                <a:gd name="connsiteX21" fmla="*/ 1337263 w 1982778"/>
                <a:gd name="connsiteY21" fmla="*/ 822545 h 879701"/>
                <a:gd name="connsiteX22" fmla="*/ 1083549 w 1982778"/>
                <a:gd name="connsiteY22" fmla="*/ 568831 h 879701"/>
                <a:gd name="connsiteX23" fmla="*/ 1622778 w 1982778"/>
                <a:gd name="connsiteY23" fmla="*/ 363063 h 879701"/>
                <a:gd name="connsiteX24" fmla="*/ 1982778 w 1982778"/>
                <a:gd name="connsiteY24" fmla="*/ 363063 h 879701"/>
                <a:gd name="connsiteX25" fmla="*/ 1982778 w 1982778"/>
                <a:gd name="connsiteY25" fmla="*/ 543063 h 879701"/>
                <a:gd name="connsiteX26" fmla="*/ 1622778 w 1982778"/>
                <a:gd name="connsiteY26" fmla="*/ 543063 h 879701"/>
                <a:gd name="connsiteX27" fmla="*/ 1622778 w 1982778"/>
                <a:gd name="connsiteY27" fmla="*/ 489063 h 879701"/>
                <a:gd name="connsiteX28" fmla="*/ 1262778 w 1982778"/>
                <a:gd name="connsiteY28" fmla="*/ 489063 h 879701"/>
                <a:gd name="connsiteX29" fmla="*/ 1262778 w 1982778"/>
                <a:gd name="connsiteY29" fmla="*/ 417063 h 879701"/>
                <a:gd name="connsiteX30" fmla="*/ 1622778 w 1982778"/>
                <a:gd name="connsiteY30" fmla="*/ 417063 h 879701"/>
                <a:gd name="connsiteX31" fmla="*/ 0 w 1982778"/>
                <a:gd name="connsiteY31" fmla="*/ 363063 h 879701"/>
                <a:gd name="connsiteX32" fmla="*/ 360000 w 1982778"/>
                <a:gd name="connsiteY32" fmla="*/ 363063 h 879701"/>
                <a:gd name="connsiteX33" fmla="*/ 360000 w 1982778"/>
                <a:gd name="connsiteY33" fmla="*/ 417063 h 879701"/>
                <a:gd name="connsiteX34" fmla="*/ 720000 w 1982778"/>
                <a:gd name="connsiteY34" fmla="*/ 417063 h 879701"/>
                <a:gd name="connsiteX35" fmla="*/ 720000 w 1982778"/>
                <a:gd name="connsiteY35" fmla="*/ 489063 h 879701"/>
                <a:gd name="connsiteX36" fmla="*/ 360000 w 1982778"/>
                <a:gd name="connsiteY36" fmla="*/ 489063 h 879701"/>
                <a:gd name="connsiteX37" fmla="*/ 360000 w 1982778"/>
                <a:gd name="connsiteY37" fmla="*/ 543063 h 879701"/>
                <a:gd name="connsiteX38" fmla="*/ 0 w 1982778"/>
                <a:gd name="connsiteY38" fmla="*/ 543063 h 879701"/>
                <a:gd name="connsiteX39" fmla="*/ 1622778 w 1982778"/>
                <a:gd name="connsiteY39" fmla="*/ 0 h 879701"/>
                <a:gd name="connsiteX40" fmla="*/ 1982778 w 1982778"/>
                <a:gd name="connsiteY40" fmla="*/ 0 h 879701"/>
                <a:gd name="connsiteX41" fmla="*/ 1982778 w 1982778"/>
                <a:gd name="connsiteY41" fmla="*/ 180000 h 879701"/>
                <a:gd name="connsiteX42" fmla="*/ 1622778 w 1982778"/>
                <a:gd name="connsiteY42" fmla="*/ 180000 h 879701"/>
                <a:gd name="connsiteX43" fmla="*/ 1622778 w 1982778"/>
                <a:gd name="connsiteY43" fmla="*/ 126000 h 879701"/>
                <a:gd name="connsiteX44" fmla="*/ 1370029 w 1982778"/>
                <a:gd name="connsiteY44" fmla="*/ 126000 h 879701"/>
                <a:gd name="connsiteX45" fmla="*/ 1132638 w 1982778"/>
                <a:gd name="connsiteY45" fmla="*/ 363391 h 879701"/>
                <a:gd name="connsiteX46" fmla="*/ 1081726 w 1982778"/>
                <a:gd name="connsiteY46" fmla="*/ 312479 h 879701"/>
                <a:gd name="connsiteX47" fmla="*/ 1336285 w 1982778"/>
                <a:gd name="connsiteY47" fmla="*/ 57921 h 879701"/>
                <a:gd name="connsiteX48" fmla="*/ 1337263 w 1982778"/>
                <a:gd name="connsiteY48" fmla="*/ 58899 h 879701"/>
                <a:gd name="connsiteX49" fmla="*/ 1337263 w 1982778"/>
                <a:gd name="connsiteY49" fmla="*/ 54000 h 879701"/>
                <a:gd name="connsiteX50" fmla="*/ 1622778 w 1982778"/>
                <a:gd name="connsiteY50" fmla="*/ 54000 h 879701"/>
                <a:gd name="connsiteX51" fmla="*/ 0 w 1982778"/>
                <a:gd name="connsiteY51" fmla="*/ 0 h 879701"/>
                <a:gd name="connsiteX52" fmla="*/ 360000 w 1982778"/>
                <a:gd name="connsiteY52" fmla="*/ 0 h 879701"/>
                <a:gd name="connsiteX53" fmla="*/ 360000 w 1982778"/>
                <a:gd name="connsiteY53" fmla="*/ 54000 h 879701"/>
                <a:gd name="connsiteX54" fmla="*/ 646604 w 1982778"/>
                <a:gd name="connsiteY54" fmla="*/ 54000 h 879701"/>
                <a:gd name="connsiteX55" fmla="*/ 649034 w 1982778"/>
                <a:gd name="connsiteY55" fmla="*/ 51570 h 879701"/>
                <a:gd name="connsiteX56" fmla="*/ 903592 w 1982778"/>
                <a:gd name="connsiteY56" fmla="*/ 306128 h 879701"/>
                <a:gd name="connsiteX57" fmla="*/ 852681 w 1982778"/>
                <a:gd name="connsiteY57" fmla="*/ 357040 h 879701"/>
                <a:gd name="connsiteX58" fmla="*/ 621641 w 1982778"/>
                <a:gd name="connsiteY58" fmla="*/ 126000 h 879701"/>
                <a:gd name="connsiteX59" fmla="*/ 360000 w 1982778"/>
                <a:gd name="connsiteY59" fmla="*/ 126000 h 879701"/>
                <a:gd name="connsiteX60" fmla="*/ 360000 w 1982778"/>
                <a:gd name="connsiteY60" fmla="*/ 180000 h 879701"/>
                <a:gd name="connsiteX61" fmla="*/ 0 w 1982778"/>
                <a:gd name="connsiteY61" fmla="*/ 180000 h 87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82778" h="879701">
                  <a:moveTo>
                    <a:pt x="853645" y="520231"/>
                  </a:moveTo>
                  <a:lnTo>
                    <a:pt x="904556" y="571143"/>
                  </a:lnTo>
                  <a:lnTo>
                    <a:pt x="649998" y="825701"/>
                  </a:lnTo>
                  <a:lnTo>
                    <a:pt x="648000" y="823704"/>
                  </a:lnTo>
                  <a:lnTo>
                    <a:pt x="648000" y="825701"/>
                  </a:lnTo>
                  <a:lnTo>
                    <a:pt x="360000" y="825701"/>
                  </a:lnTo>
                  <a:lnTo>
                    <a:pt x="360000" y="879701"/>
                  </a:lnTo>
                  <a:lnTo>
                    <a:pt x="0" y="879701"/>
                  </a:lnTo>
                  <a:lnTo>
                    <a:pt x="0" y="699701"/>
                  </a:lnTo>
                  <a:lnTo>
                    <a:pt x="360000" y="699701"/>
                  </a:lnTo>
                  <a:lnTo>
                    <a:pt x="360000" y="753701"/>
                  </a:lnTo>
                  <a:lnTo>
                    <a:pt x="620175" y="753701"/>
                  </a:lnTo>
                  <a:close/>
                  <a:moveTo>
                    <a:pt x="1134461" y="517919"/>
                  </a:moveTo>
                  <a:lnTo>
                    <a:pt x="1370243" y="753701"/>
                  </a:lnTo>
                  <a:lnTo>
                    <a:pt x="1622778" y="753701"/>
                  </a:lnTo>
                  <a:lnTo>
                    <a:pt x="1622778" y="699701"/>
                  </a:lnTo>
                  <a:lnTo>
                    <a:pt x="1982778" y="699701"/>
                  </a:lnTo>
                  <a:lnTo>
                    <a:pt x="1982778" y="879701"/>
                  </a:lnTo>
                  <a:lnTo>
                    <a:pt x="1622778" y="879701"/>
                  </a:lnTo>
                  <a:lnTo>
                    <a:pt x="1622778" y="825701"/>
                  </a:lnTo>
                  <a:lnTo>
                    <a:pt x="1337263" y="825701"/>
                  </a:lnTo>
                  <a:lnTo>
                    <a:pt x="1337263" y="822545"/>
                  </a:lnTo>
                  <a:lnTo>
                    <a:pt x="1083549" y="568831"/>
                  </a:lnTo>
                  <a:close/>
                  <a:moveTo>
                    <a:pt x="1622778" y="363063"/>
                  </a:moveTo>
                  <a:lnTo>
                    <a:pt x="1982778" y="363063"/>
                  </a:lnTo>
                  <a:lnTo>
                    <a:pt x="1982778" y="543063"/>
                  </a:lnTo>
                  <a:lnTo>
                    <a:pt x="1622778" y="543063"/>
                  </a:lnTo>
                  <a:lnTo>
                    <a:pt x="1622778" y="489063"/>
                  </a:lnTo>
                  <a:lnTo>
                    <a:pt x="1262778" y="489063"/>
                  </a:lnTo>
                  <a:lnTo>
                    <a:pt x="1262778" y="417063"/>
                  </a:lnTo>
                  <a:lnTo>
                    <a:pt x="1622778" y="417063"/>
                  </a:lnTo>
                  <a:close/>
                  <a:moveTo>
                    <a:pt x="0" y="363063"/>
                  </a:moveTo>
                  <a:lnTo>
                    <a:pt x="360000" y="363063"/>
                  </a:lnTo>
                  <a:lnTo>
                    <a:pt x="360000" y="417063"/>
                  </a:lnTo>
                  <a:lnTo>
                    <a:pt x="720000" y="417063"/>
                  </a:lnTo>
                  <a:lnTo>
                    <a:pt x="720000" y="489063"/>
                  </a:lnTo>
                  <a:lnTo>
                    <a:pt x="360000" y="489063"/>
                  </a:lnTo>
                  <a:lnTo>
                    <a:pt x="360000" y="543063"/>
                  </a:lnTo>
                  <a:lnTo>
                    <a:pt x="0" y="543063"/>
                  </a:lnTo>
                  <a:close/>
                  <a:moveTo>
                    <a:pt x="1622778" y="0"/>
                  </a:moveTo>
                  <a:lnTo>
                    <a:pt x="1982778" y="0"/>
                  </a:lnTo>
                  <a:lnTo>
                    <a:pt x="1982778" y="180000"/>
                  </a:lnTo>
                  <a:lnTo>
                    <a:pt x="1622778" y="180000"/>
                  </a:lnTo>
                  <a:lnTo>
                    <a:pt x="1622778" y="126000"/>
                  </a:lnTo>
                  <a:lnTo>
                    <a:pt x="1370029" y="126000"/>
                  </a:lnTo>
                  <a:lnTo>
                    <a:pt x="1132638" y="363391"/>
                  </a:lnTo>
                  <a:lnTo>
                    <a:pt x="1081726" y="312479"/>
                  </a:lnTo>
                  <a:lnTo>
                    <a:pt x="1336285" y="57921"/>
                  </a:lnTo>
                  <a:lnTo>
                    <a:pt x="1337263" y="58899"/>
                  </a:lnTo>
                  <a:lnTo>
                    <a:pt x="1337263" y="54000"/>
                  </a:lnTo>
                  <a:lnTo>
                    <a:pt x="1622778" y="54000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54000"/>
                  </a:lnTo>
                  <a:lnTo>
                    <a:pt x="646604" y="54000"/>
                  </a:lnTo>
                  <a:lnTo>
                    <a:pt x="649034" y="51570"/>
                  </a:lnTo>
                  <a:lnTo>
                    <a:pt x="903592" y="306128"/>
                  </a:lnTo>
                  <a:lnTo>
                    <a:pt x="852681" y="357040"/>
                  </a:lnTo>
                  <a:lnTo>
                    <a:pt x="621641" y="126000"/>
                  </a:lnTo>
                  <a:lnTo>
                    <a:pt x="360000" y="126000"/>
                  </a:lnTo>
                  <a:lnTo>
                    <a:pt x="360000" y="180000"/>
                  </a:lnTo>
                  <a:lnTo>
                    <a:pt x="0" y="18000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30000">
                  <a:schemeClr val="accent4"/>
                </a:gs>
              </a:gsLst>
              <a:lin ang="0" scaled="1"/>
            </a:gra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HeroicExtremeLeftFacing" fov="3000000">
                <a:rot lat="19038000" lon="2736000" rev="18018000"/>
              </a:camera>
              <a:lightRig rig="balanced" dir="t"/>
            </a:scene3d>
            <a:sp3d extrusionH="127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3D2D0FE-E1B1-4EFB-83F6-C8D5B9085C00}"/>
                </a:ext>
              </a:extLst>
            </p:cNvPr>
            <p:cNvSpPr>
              <a:spLocks/>
            </p:cNvSpPr>
            <p:nvPr/>
          </p:nvSpPr>
          <p:spPr>
            <a:xfrm>
              <a:off x="5798161" y="3793101"/>
              <a:ext cx="514802" cy="27775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scene3d>
              <a:camera prst="perspectiveContrastingRightFacing" fov="3000000">
                <a:rot lat="19038000" lon="2736000" rev="1801800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48927E0-7CBD-4784-A75D-1C3587AC2BE5}"/>
                </a:ext>
              </a:extLst>
            </p:cNvPr>
            <p:cNvSpPr/>
            <p:nvPr/>
          </p:nvSpPr>
          <p:spPr>
            <a:xfrm>
              <a:off x="6730141" y="316757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8DEEA00-9731-43CF-AC20-75A5F437C216}"/>
                </a:ext>
              </a:extLst>
            </p:cNvPr>
            <p:cNvSpPr/>
            <p:nvPr/>
          </p:nvSpPr>
          <p:spPr>
            <a:xfrm>
              <a:off x="6604141" y="352040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7C7C28F-6EB2-470B-9BB1-1F74F822ED0E}"/>
                </a:ext>
              </a:extLst>
            </p:cNvPr>
            <p:cNvSpPr/>
            <p:nvPr/>
          </p:nvSpPr>
          <p:spPr>
            <a:xfrm>
              <a:off x="6622141" y="339067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F905F13-6071-4418-BA79-37A5D1EFBC62}"/>
                </a:ext>
              </a:extLst>
            </p:cNvPr>
            <p:cNvSpPr/>
            <p:nvPr/>
          </p:nvSpPr>
          <p:spPr>
            <a:xfrm>
              <a:off x="7056381" y="350212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90B6625-109F-41F0-8F6B-CA3866AC2088}"/>
                </a:ext>
              </a:extLst>
            </p:cNvPr>
            <p:cNvSpPr/>
            <p:nvPr/>
          </p:nvSpPr>
          <p:spPr>
            <a:xfrm>
              <a:off x="6271698" y="3426094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CEE6892-C429-4A00-8A05-F189D3C56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677" y="3358234"/>
              <a:ext cx="483464" cy="33050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41CBB05-F7D6-44F9-9B73-EECFE4947D02}"/>
                </a:ext>
              </a:extLst>
            </p:cNvPr>
            <p:cNvSpPr/>
            <p:nvPr/>
          </p:nvSpPr>
          <p:spPr>
            <a:xfrm>
              <a:off x="5841681" y="3243232"/>
              <a:ext cx="158506" cy="646176"/>
            </a:xfrm>
            <a:custGeom>
              <a:avLst/>
              <a:gdLst>
                <a:gd name="connsiteX0" fmla="*/ 91445 w 158506"/>
                <a:gd name="connsiteY0" fmla="*/ 0 h 646176"/>
                <a:gd name="connsiteX1" fmla="*/ 91445 w 158506"/>
                <a:gd name="connsiteY1" fmla="*/ 164592 h 646176"/>
                <a:gd name="connsiteX2" fmla="*/ 12197 w 158506"/>
                <a:gd name="connsiteY2" fmla="*/ 188976 h 646176"/>
                <a:gd name="connsiteX3" fmla="*/ 152405 w 158506"/>
                <a:gd name="connsiteY3" fmla="*/ 219456 h 646176"/>
                <a:gd name="connsiteX4" fmla="*/ 5 w 158506"/>
                <a:gd name="connsiteY4" fmla="*/ 256032 h 646176"/>
                <a:gd name="connsiteX5" fmla="*/ 158501 w 158506"/>
                <a:gd name="connsiteY5" fmla="*/ 286512 h 646176"/>
                <a:gd name="connsiteX6" fmla="*/ 6101 w 158506"/>
                <a:gd name="connsiteY6" fmla="*/ 329184 h 646176"/>
                <a:gd name="connsiteX7" fmla="*/ 152405 w 158506"/>
                <a:gd name="connsiteY7" fmla="*/ 347472 h 646176"/>
                <a:gd name="connsiteX8" fmla="*/ 6101 w 158506"/>
                <a:gd name="connsiteY8" fmla="*/ 390144 h 646176"/>
                <a:gd name="connsiteX9" fmla="*/ 152405 w 158506"/>
                <a:gd name="connsiteY9" fmla="*/ 414528 h 646176"/>
                <a:gd name="connsiteX10" fmla="*/ 85349 w 158506"/>
                <a:gd name="connsiteY10" fmla="*/ 451104 h 646176"/>
                <a:gd name="connsiteX11" fmla="*/ 85349 w 158506"/>
                <a:gd name="connsiteY11" fmla="*/ 646176 h 646176"/>
                <a:gd name="connsiteX12" fmla="*/ 85349 w 158506"/>
                <a:gd name="connsiteY12" fmla="*/ 64617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506" h="646176">
                  <a:moveTo>
                    <a:pt x="91445" y="0"/>
                  </a:moveTo>
                  <a:cubicBezTo>
                    <a:pt x="98049" y="66548"/>
                    <a:pt x="104653" y="133096"/>
                    <a:pt x="91445" y="164592"/>
                  </a:cubicBezTo>
                  <a:cubicBezTo>
                    <a:pt x="78237" y="196088"/>
                    <a:pt x="2037" y="179832"/>
                    <a:pt x="12197" y="188976"/>
                  </a:cubicBezTo>
                  <a:cubicBezTo>
                    <a:pt x="22357" y="198120"/>
                    <a:pt x="154437" y="208280"/>
                    <a:pt x="152405" y="219456"/>
                  </a:cubicBezTo>
                  <a:cubicBezTo>
                    <a:pt x="150373" y="230632"/>
                    <a:pt x="-1011" y="244856"/>
                    <a:pt x="5" y="256032"/>
                  </a:cubicBezTo>
                  <a:cubicBezTo>
                    <a:pt x="1021" y="267208"/>
                    <a:pt x="157485" y="274320"/>
                    <a:pt x="158501" y="286512"/>
                  </a:cubicBezTo>
                  <a:cubicBezTo>
                    <a:pt x="159517" y="298704"/>
                    <a:pt x="7117" y="319024"/>
                    <a:pt x="6101" y="329184"/>
                  </a:cubicBezTo>
                  <a:cubicBezTo>
                    <a:pt x="5085" y="339344"/>
                    <a:pt x="152405" y="337312"/>
                    <a:pt x="152405" y="347472"/>
                  </a:cubicBezTo>
                  <a:cubicBezTo>
                    <a:pt x="152405" y="357632"/>
                    <a:pt x="6101" y="378968"/>
                    <a:pt x="6101" y="390144"/>
                  </a:cubicBezTo>
                  <a:cubicBezTo>
                    <a:pt x="6101" y="401320"/>
                    <a:pt x="139197" y="404368"/>
                    <a:pt x="152405" y="414528"/>
                  </a:cubicBezTo>
                  <a:cubicBezTo>
                    <a:pt x="165613" y="424688"/>
                    <a:pt x="96525" y="412496"/>
                    <a:pt x="85349" y="451104"/>
                  </a:cubicBezTo>
                  <a:cubicBezTo>
                    <a:pt x="74173" y="489712"/>
                    <a:pt x="85349" y="646176"/>
                    <a:pt x="85349" y="646176"/>
                  </a:cubicBezTo>
                  <a:lnTo>
                    <a:pt x="85349" y="64617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8EC36D5-F014-4FE6-880D-93E6AB691A03}"/>
                </a:ext>
              </a:extLst>
            </p:cNvPr>
            <p:cNvSpPr>
              <a:spLocks/>
            </p:cNvSpPr>
            <p:nvPr/>
          </p:nvSpPr>
          <p:spPr>
            <a:xfrm>
              <a:off x="6946142" y="2660760"/>
              <a:ext cx="965254" cy="867972"/>
            </a:xfrm>
            <a:custGeom>
              <a:avLst/>
              <a:gdLst>
                <a:gd name="connsiteX0" fmla="*/ 0 w 1080000"/>
                <a:gd name="connsiteY0" fmla="*/ 0 h 877360"/>
                <a:gd name="connsiteX1" fmla="*/ 1080000 w 1080000"/>
                <a:gd name="connsiteY1" fmla="*/ 0 h 877360"/>
                <a:gd name="connsiteX2" fmla="*/ 1080000 w 1080000"/>
                <a:gd name="connsiteY2" fmla="*/ 67360 h 877360"/>
                <a:gd name="connsiteX3" fmla="*/ 1080000 w 1080000"/>
                <a:gd name="connsiteY3" fmla="*/ 108000 h 877360"/>
                <a:gd name="connsiteX4" fmla="*/ 1080000 w 1080000"/>
                <a:gd name="connsiteY4" fmla="*/ 202360 h 877360"/>
                <a:gd name="connsiteX5" fmla="*/ 607500 w 1080000"/>
                <a:gd name="connsiteY5" fmla="*/ 202360 h 877360"/>
                <a:gd name="connsiteX6" fmla="*/ 607500 w 1080000"/>
                <a:gd name="connsiteY6" fmla="*/ 877360 h 877360"/>
                <a:gd name="connsiteX7" fmla="*/ 472500 w 1080000"/>
                <a:gd name="connsiteY7" fmla="*/ 877360 h 877360"/>
                <a:gd name="connsiteX8" fmla="*/ 472500 w 1080000"/>
                <a:gd name="connsiteY8" fmla="*/ 202360 h 877360"/>
                <a:gd name="connsiteX9" fmla="*/ 0 w 1080000"/>
                <a:gd name="connsiteY9" fmla="*/ 202360 h 877360"/>
                <a:gd name="connsiteX10" fmla="*/ 0 w 1080000"/>
                <a:gd name="connsiteY10" fmla="*/ 108000 h 877360"/>
                <a:gd name="connsiteX11" fmla="*/ 0 w 1080000"/>
                <a:gd name="connsiteY11" fmla="*/ 67360 h 8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0000" h="877360">
                  <a:moveTo>
                    <a:pt x="0" y="0"/>
                  </a:moveTo>
                  <a:lnTo>
                    <a:pt x="1080000" y="0"/>
                  </a:lnTo>
                  <a:lnTo>
                    <a:pt x="1080000" y="67360"/>
                  </a:lnTo>
                  <a:lnTo>
                    <a:pt x="1080000" y="108000"/>
                  </a:lnTo>
                  <a:lnTo>
                    <a:pt x="1080000" y="202360"/>
                  </a:lnTo>
                  <a:lnTo>
                    <a:pt x="607500" y="202360"/>
                  </a:lnTo>
                  <a:lnTo>
                    <a:pt x="607500" y="877360"/>
                  </a:lnTo>
                  <a:lnTo>
                    <a:pt x="472500" y="877360"/>
                  </a:lnTo>
                  <a:lnTo>
                    <a:pt x="472500" y="202360"/>
                  </a:lnTo>
                  <a:lnTo>
                    <a:pt x="0" y="202360"/>
                  </a:lnTo>
                  <a:lnTo>
                    <a:pt x="0" y="108000"/>
                  </a:lnTo>
                  <a:lnTo>
                    <a:pt x="0" y="673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30000">
                  <a:schemeClr val="accent4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3000000">
                <a:rot lat="19038000" lon="2736000" rev="18018000"/>
              </a:camera>
              <a:lightRig rig="balanced" dir="t"/>
            </a:scene3d>
            <a:sp3d extrusionH="127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11BAA0E5-19D0-4C1A-B12F-D0AF0092BA8F}"/>
                </a:ext>
              </a:extLst>
            </p:cNvPr>
            <p:cNvSpPr/>
            <p:nvPr/>
          </p:nvSpPr>
          <p:spPr>
            <a:xfrm>
              <a:off x="6918296" y="3142234"/>
              <a:ext cx="514802" cy="20831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3000000">
                <a:rot lat="19038000" lon="2736000" rev="18018000"/>
              </a:camera>
              <a:lightRig rig="balanced" dir="t"/>
            </a:scene3d>
            <a:sp3d prstMaterial="metal">
              <a:bevelT w="50800" h="508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ED45B8B-9B32-4007-840E-86880BE10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2813" y="2706790"/>
              <a:ext cx="83675" cy="245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6D9DCE8-8EED-4573-B791-0B525E7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972345" y="2706790"/>
              <a:ext cx="51028" cy="490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9C9C439-3CE0-41CF-A964-0D830FD3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42" y="4126785"/>
              <a:ext cx="231422" cy="424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8008C7A-85C1-406D-B310-E827DDF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5262492" y="3438725"/>
              <a:ext cx="420759" cy="138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9742CE4-D2B4-4B01-8668-54E457D862DD}"/>
                </a:ext>
              </a:extLst>
            </p:cNvPr>
            <p:cNvCxnSpPr>
              <a:cxnSpLocks/>
            </p:cNvCxnSpPr>
            <p:nvPr/>
          </p:nvCxnSpPr>
          <p:spPr>
            <a:xfrm>
              <a:off x="5270441" y="3447219"/>
              <a:ext cx="269177" cy="237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4AC62E5-684C-410C-9210-F0251B5DD599}"/>
                </a:ext>
              </a:extLst>
            </p:cNvPr>
            <p:cNvCxnSpPr>
              <a:cxnSpLocks/>
            </p:cNvCxnSpPr>
            <p:nvPr/>
          </p:nvCxnSpPr>
          <p:spPr>
            <a:xfrm>
              <a:off x="5265964" y="3446218"/>
              <a:ext cx="43620" cy="35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1B93E73-CC8C-43E5-A93C-97B277179666}"/>
                </a:ext>
              </a:extLst>
            </p:cNvPr>
            <p:cNvSpPr txBox="1"/>
            <p:nvPr/>
          </p:nvSpPr>
          <p:spPr>
            <a:xfrm>
              <a:off x="5735414" y="296296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hv</a:t>
              </a:r>
              <a:endParaRPr lang="zh-CN" altLang="en-US" sz="1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6FA78C2-2986-4207-A6D5-EEE95F0C3A22}"/>
                </a:ext>
              </a:extLst>
            </p:cNvPr>
            <p:cNvSpPr txBox="1"/>
            <p:nvPr/>
          </p:nvSpPr>
          <p:spPr>
            <a:xfrm>
              <a:off x="6417798" y="2455587"/>
              <a:ext cx="773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Li metal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D483D7A-F8FB-4944-B29F-6397DF06A384}"/>
                </a:ext>
              </a:extLst>
            </p:cNvPr>
            <p:cNvSpPr txBox="1"/>
            <p:nvPr/>
          </p:nvSpPr>
          <p:spPr>
            <a:xfrm>
              <a:off x="7219185" y="2409015"/>
              <a:ext cx="1121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Cu electrode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6163F57-79CC-462E-9A86-A8C2DE8B1534}"/>
                </a:ext>
              </a:extLst>
            </p:cNvPr>
            <p:cNvSpPr txBox="1"/>
            <p:nvPr/>
          </p:nvSpPr>
          <p:spPr>
            <a:xfrm>
              <a:off x="4482475" y="3184608"/>
              <a:ext cx="1193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Cu electrodes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9585AF0-F668-4794-AF34-6F3A8BFAEDC8}"/>
                </a:ext>
              </a:extLst>
            </p:cNvPr>
            <p:cNvSpPr txBox="1"/>
            <p:nvPr/>
          </p:nvSpPr>
          <p:spPr>
            <a:xfrm>
              <a:off x="5055034" y="4586911"/>
              <a:ext cx="1014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MoS</a:t>
              </a:r>
              <a:r>
                <a:rPr lang="en-US" altLang="zh-CN" sz="1400" b="1" baseline="-25000">
                  <a:cs typeface="Times New Roman" panose="02020603050405020304" pitchFamily="18" charset="0"/>
                </a:rPr>
                <a:t>2</a:t>
              </a:r>
              <a:r>
                <a:rPr lang="en-US" altLang="zh-CN" sz="1400" b="1">
                  <a:cs typeface="Times New Roman" panose="02020603050405020304" pitchFamily="18" charset="0"/>
                </a:rPr>
                <a:t> flake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927A9D-965D-493C-83DC-DCA6EA450508}"/>
                </a:ext>
              </a:extLst>
            </p:cNvPr>
            <p:cNvSpPr/>
            <p:nvPr/>
          </p:nvSpPr>
          <p:spPr>
            <a:xfrm>
              <a:off x="6386528" y="35618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Li</a:t>
              </a:r>
              <a:r>
                <a:rPr lang="en-US" altLang="zh-CN" b="1" baseline="30000">
                  <a:cs typeface="Times New Roman" panose="02020603050405020304" pitchFamily="18" charset="0"/>
                </a:rPr>
                <a:t>+</a:t>
              </a:r>
              <a:endParaRPr lang="zh-CN" altLang="en-US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17210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F8BD484-37DA-43F7-AA6E-EE6F00634D4E}"/>
              </a:ext>
            </a:extLst>
          </p:cNvPr>
          <p:cNvGrpSpPr/>
          <p:nvPr/>
        </p:nvGrpSpPr>
        <p:grpSpPr>
          <a:xfrm>
            <a:off x="1422586" y="2242373"/>
            <a:ext cx="1893655" cy="3864278"/>
            <a:chOff x="2515583" y="3159423"/>
            <a:chExt cx="1484061" cy="29880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327DD43-0A18-4210-A615-98FAC8A3EAC1}"/>
                </a:ext>
              </a:extLst>
            </p:cNvPr>
            <p:cNvGrpSpPr/>
            <p:nvPr/>
          </p:nvGrpSpPr>
          <p:grpSpPr>
            <a:xfrm>
              <a:off x="2515583" y="3159423"/>
              <a:ext cx="1484061" cy="2988000"/>
              <a:chOff x="1545199" y="1379185"/>
              <a:chExt cx="1484061" cy="384117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50F41D7-0A4D-4181-B852-15C0BA385A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45199" y="1379185"/>
                <a:ext cx="1484061" cy="38411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 fov="0">
                  <a:rot lat="17082435" lon="2612316" rev="18930934"/>
                </a:camera>
                <a:lightRig rig="soft" dir="t">
                  <a:rot lat="0" lon="0" rev="14400000"/>
                </a:lightRig>
              </a:scene3d>
              <a:sp3d extrusionH="190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876DC1-6D5B-4B01-AFEC-D2DD88EAA5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45199" y="1379185"/>
                <a:ext cx="1484061" cy="3841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  <a:scene3d>
                <a:camera prst="perspectiveRelaxedModerately" fov="0">
                  <a:rot lat="17082435" lon="2612316" rev="18930934"/>
                </a:camera>
                <a:lightRig rig="soft" dir="t">
                  <a:rot lat="0" lon="0" rev="14400000"/>
                </a:lightRig>
              </a:scene3d>
              <a:sp3d z="1905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4D92CB-F990-4CEE-969A-5C572CAAA1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45199" y="1379185"/>
                <a:ext cx="1484061" cy="3841173"/>
              </a:xfrm>
              <a:prstGeom prst="rect">
                <a:avLst/>
              </a:prstGeom>
              <a:solidFill>
                <a:srgbClr val="D93F3F">
                  <a:alpha val="50000"/>
                </a:srgbClr>
              </a:solidFill>
              <a:ln>
                <a:noFill/>
              </a:ln>
              <a:scene3d>
                <a:camera prst="perspectiveRelaxedModerately" fov="0">
                  <a:rot lat="17082435" lon="2612316" rev="18930934"/>
                </a:camera>
                <a:lightRig rig="soft" dir="t">
                  <a:rot lat="0" lon="0" rev="14400000"/>
                </a:lightRig>
              </a:scene3d>
              <a:sp3d z="698500" extrusionH="444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A79A651-C9D3-4AC5-988D-2A40FF501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45199" y="1379185"/>
                <a:ext cx="1484061" cy="3841173"/>
              </a:xfrm>
              <a:prstGeom prst="rect">
                <a:avLst/>
              </a:prstGeom>
              <a:solidFill>
                <a:srgbClr val="760000">
                  <a:alpha val="49804"/>
                </a:srgbClr>
              </a:solidFill>
              <a:ln>
                <a:noFill/>
              </a:ln>
              <a:scene3d>
                <a:camera prst="perspectiveRelaxedModerately" fov="0">
                  <a:rot lat="17082435" lon="2612316" rev="18930934"/>
                </a:camera>
                <a:lightRig rig="soft" dir="t">
                  <a:rot lat="0" lon="0" rev="14400000"/>
                </a:lightRig>
              </a:scene3d>
              <a:sp3d z="939800" extrusionH="190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3877811-85DA-41FF-A51C-6BC9CEE6E6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45199" y="1379185"/>
                <a:ext cx="1484061" cy="38411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perspectiveRelaxedModerately" fov="0">
                  <a:rot lat="17082435" lon="2612316" rev="18930934"/>
                </a:camera>
                <a:lightRig rig="soft" dir="t">
                  <a:rot lat="0" lon="0" rev="14400000"/>
                </a:lightRig>
              </a:scene3d>
              <a:sp3d z="1079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20BF859-5EAF-48FA-B92C-FAB8FCAA6D02}"/>
                </a:ext>
              </a:extLst>
            </p:cNvPr>
            <p:cNvSpPr txBox="1"/>
            <p:nvPr/>
          </p:nvSpPr>
          <p:spPr>
            <a:xfrm>
              <a:off x="2608397" y="3864386"/>
              <a:ext cx="87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Electrode</a:t>
              </a:r>
              <a:endParaRPr lang="zh-CN" altLang="en-US" sz="1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B23FA04-1C83-4806-895E-349B577F4C55}"/>
                </a:ext>
              </a:extLst>
            </p:cNvPr>
            <p:cNvSpPr txBox="1"/>
            <p:nvPr/>
          </p:nvSpPr>
          <p:spPr>
            <a:xfrm>
              <a:off x="2741318" y="41505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HTL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A9CD3FA-001E-4F86-A9C8-D56B7C98134F}"/>
                </a:ext>
              </a:extLst>
            </p:cNvPr>
            <p:cNvSpPr txBox="1"/>
            <p:nvPr/>
          </p:nvSpPr>
          <p:spPr>
            <a:xfrm>
              <a:off x="2546521" y="4419459"/>
              <a:ext cx="940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Perovskite</a:t>
              </a:r>
              <a:endParaRPr lang="zh-CN" altLang="en-US" sz="14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8DFF20F-0F10-4C35-BFC6-377CC8AA2EC1}"/>
                </a:ext>
              </a:extLst>
            </p:cNvPr>
            <p:cNvSpPr txBox="1"/>
            <p:nvPr/>
          </p:nvSpPr>
          <p:spPr>
            <a:xfrm>
              <a:off x="2770428" y="4686069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ETL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2A0734-2986-4396-96CE-67AD054E36EB}"/>
                </a:ext>
              </a:extLst>
            </p:cNvPr>
            <p:cNvSpPr txBox="1"/>
            <p:nvPr/>
          </p:nvSpPr>
          <p:spPr>
            <a:xfrm>
              <a:off x="2770428" y="4884590"/>
              <a:ext cx="431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ITO</a:t>
              </a:r>
              <a:endParaRPr lang="zh-CN" altLang="en-US" sz="1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BB02E8-51F8-4E4C-AA2F-A617359B4571}"/>
              </a:ext>
            </a:extLst>
          </p:cNvPr>
          <p:cNvGrpSpPr/>
          <p:nvPr/>
        </p:nvGrpSpPr>
        <p:grpSpPr>
          <a:xfrm>
            <a:off x="5180191" y="2864610"/>
            <a:ext cx="1880522" cy="2511910"/>
            <a:chOff x="5487140" y="2950644"/>
            <a:chExt cx="1880522" cy="251191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81C5BB6-C616-486D-BA8C-144A70650ED0}"/>
                </a:ext>
              </a:extLst>
            </p:cNvPr>
            <p:cNvGrpSpPr/>
            <p:nvPr/>
          </p:nvGrpSpPr>
          <p:grpSpPr>
            <a:xfrm>
              <a:off x="5487140" y="3708337"/>
              <a:ext cx="1754217" cy="1754217"/>
              <a:chOff x="6448193" y="2128190"/>
              <a:chExt cx="1754217" cy="1754217"/>
            </a:xfrm>
            <a:scene3d>
              <a:camera prst="perspectiveRelaxedModerately" fov="4200000">
                <a:rot lat="17828679" lon="18975633" rev="2760000"/>
              </a:camera>
              <a:lightRig rig="soft" dir="t">
                <a:rot lat="0" lon="0" rev="8400000"/>
              </a:lightRig>
            </a:scene3d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911F635-18C8-44BB-91B9-FDA65B12934D}"/>
                  </a:ext>
                </a:extLst>
              </p:cNvPr>
              <p:cNvSpPr/>
              <p:nvPr/>
            </p:nvSpPr>
            <p:spPr>
              <a:xfrm>
                <a:off x="6448193" y="2128190"/>
                <a:ext cx="1754217" cy="1754217"/>
              </a:xfrm>
              <a:prstGeom prst="rect">
                <a:avLst/>
              </a:prstGeom>
              <a:solidFill>
                <a:srgbClr val="E3D2C8"/>
              </a:solidFill>
              <a:ln>
                <a:noFill/>
              </a:ln>
              <a:sp3d z="254000" extrusionH="190500" prstMaterial="plastic">
                <a:bevelT w="12700" h="12700" prst="coolSlant"/>
                <a:bevelB w="1270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7F16342-BACE-4361-9EAF-C5AB0DFCC109}"/>
                  </a:ext>
                </a:extLst>
              </p:cNvPr>
              <p:cNvSpPr/>
              <p:nvPr/>
            </p:nvSpPr>
            <p:spPr>
              <a:xfrm>
                <a:off x="6448193" y="2128190"/>
                <a:ext cx="1754217" cy="1754217"/>
              </a:xfrm>
              <a:prstGeom prst="rect">
                <a:avLst/>
              </a:prstGeom>
              <a:solidFill>
                <a:srgbClr val="B277D3"/>
              </a:solidFill>
              <a:ln>
                <a:noFill/>
              </a:ln>
              <a:sp3d z="508000" extrusionH="127000" prstMaterial="plastic">
                <a:bevelT w="12700" h="12700" prst="coolSlant"/>
                <a:bevelB w="1270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99354090-E8DD-4176-A84F-3CA14780543D}"/>
                  </a:ext>
                </a:extLst>
              </p:cNvPr>
              <p:cNvSpPr/>
              <p:nvPr/>
            </p:nvSpPr>
            <p:spPr>
              <a:xfrm>
                <a:off x="6448193" y="2128190"/>
                <a:ext cx="1754217" cy="1754217"/>
              </a:xfrm>
              <a:prstGeom prst="rect">
                <a:avLst/>
              </a:prstGeom>
              <a:solidFill>
                <a:srgbClr val="FBCF2A">
                  <a:alpha val="80000"/>
                </a:srgbClr>
              </a:solidFill>
              <a:ln>
                <a:noFill/>
              </a:ln>
              <a:sp3d z="1130300" extrusionH="571500" prstMaterial="plastic">
                <a:bevelT w="12700" h="12700" prst="coolSlant"/>
                <a:bevelB w="1270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36E1EF84-E000-4976-8BC4-D6564E74E2EE}"/>
                  </a:ext>
                </a:extLst>
              </p:cNvPr>
              <p:cNvSpPr/>
              <p:nvPr/>
            </p:nvSpPr>
            <p:spPr>
              <a:xfrm>
                <a:off x="6448193" y="2128190"/>
                <a:ext cx="1754217" cy="17542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p3d z="1397000" extrusionH="190500" prstMaterial="plastic">
                <a:bevelT w="12700" h="12700" prst="coolSlant"/>
                <a:bevelB w="1270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8A7C892-62DE-42F1-BF36-0480DC53F050}"/>
                  </a:ext>
                </a:extLst>
              </p:cNvPr>
              <p:cNvSpPr/>
              <p:nvPr/>
            </p:nvSpPr>
            <p:spPr>
              <a:xfrm>
                <a:off x="6448193" y="2128190"/>
                <a:ext cx="1754217" cy="175421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p3d z="1651000" extrusionH="127000" prstMaterial="plastic">
                <a:bevelT w="12700" h="12700" prst="coolSlant"/>
                <a:bevelB w="1270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9C76C9E3-AEF6-418C-8496-5A9F6C62130C}"/>
                  </a:ext>
                </a:extLst>
              </p:cNvPr>
              <p:cNvGrpSpPr/>
              <p:nvPr/>
            </p:nvGrpSpPr>
            <p:grpSpPr>
              <a:xfrm>
                <a:off x="6581497" y="2261494"/>
                <a:ext cx="1487608" cy="1487608"/>
                <a:chOff x="9311950" y="2612570"/>
                <a:chExt cx="1487608" cy="148760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85C21D4A-FE9E-4555-8DDF-85440B7B53F4}"/>
                    </a:ext>
                  </a:extLst>
                </p:cNvPr>
                <p:cNvSpPr/>
                <p:nvPr/>
              </p:nvSpPr>
              <p:spPr>
                <a:xfrm>
                  <a:off x="9311950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089586FA-B8ED-4418-8ACE-A185F9D77437}"/>
                    </a:ext>
                  </a:extLst>
                </p:cNvPr>
                <p:cNvSpPr/>
                <p:nvPr/>
              </p:nvSpPr>
              <p:spPr>
                <a:xfrm>
                  <a:off x="9580672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6E469472-4CE4-42DE-8891-258AF9FD5AA1}"/>
                    </a:ext>
                  </a:extLst>
                </p:cNvPr>
                <p:cNvSpPr/>
                <p:nvPr/>
              </p:nvSpPr>
              <p:spPr>
                <a:xfrm>
                  <a:off x="9849393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3B3DFFC7-8718-4229-B3E6-E437737237C6}"/>
                    </a:ext>
                  </a:extLst>
                </p:cNvPr>
                <p:cNvSpPr/>
                <p:nvPr/>
              </p:nvSpPr>
              <p:spPr>
                <a:xfrm>
                  <a:off x="10118115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07B8C67F-9EEB-4A97-BA6D-E206E302A366}"/>
                    </a:ext>
                  </a:extLst>
                </p:cNvPr>
                <p:cNvSpPr/>
                <p:nvPr/>
              </p:nvSpPr>
              <p:spPr>
                <a:xfrm>
                  <a:off x="10386836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9163391-BB47-4046-A623-68F595CBF4F6}"/>
                    </a:ext>
                  </a:extLst>
                </p:cNvPr>
                <p:cNvSpPr/>
                <p:nvPr/>
              </p:nvSpPr>
              <p:spPr>
                <a:xfrm>
                  <a:off x="10655558" y="2612570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294D7F-1329-45D4-8357-FCFE233DC902}"/>
                    </a:ext>
                  </a:extLst>
                </p:cNvPr>
                <p:cNvSpPr/>
                <p:nvPr/>
              </p:nvSpPr>
              <p:spPr>
                <a:xfrm>
                  <a:off x="9311950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4E33A731-0D79-4490-83C2-0A79D654E1FE}"/>
                    </a:ext>
                  </a:extLst>
                </p:cNvPr>
                <p:cNvSpPr/>
                <p:nvPr/>
              </p:nvSpPr>
              <p:spPr>
                <a:xfrm>
                  <a:off x="9580672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488A5E3A-C0FB-4BED-8B3F-EAC9FFE92BE6}"/>
                    </a:ext>
                  </a:extLst>
                </p:cNvPr>
                <p:cNvSpPr/>
                <p:nvPr/>
              </p:nvSpPr>
              <p:spPr>
                <a:xfrm>
                  <a:off x="9849393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77384D-3C9F-4F05-BA40-071B521E2292}"/>
                    </a:ext>
                  </a:extLst>
                </p:cNvPr>
                <p:cNvSpPr/>
                <p:nvPr/>
              </p:nvSpPr>
              <p:spPr>
                <a:xfrm>
                  <a:off x="10118115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8F1A9DE-2AFD-4166-8643-B385B61639AE}"/>
                    </a:ext>
                  </a:extLst>
                </p:cNvPr>
                <p:cNvSpPr/>
                <p:nvPr/>
              </p:nvSpPr>
              <p:spPr>
                <a:xfrm>
                  <a:off x="10386836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62A2676B-4A96-4106-B252-862384A4B140}"/>
                    </a:ext>
                  </a:extLst>
                </p:cNvPr>
                <p:cNvSpPr/>
                <p:nvPr/>
              </p:nvSpPr>
              <p:spPr>
                <a:xfrm>
                  <a:off x="10655558" y="2881292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B40341C4-D440-4615-A149-DDFA61DFB946}"/>
                    </a:ext>
                  </a:extLst>
                </p:cNvPr>
                <p:cNvSpPr/>
                <p:nvPr/>
              </p:nvSpPr>
              <p:spPr>
                <a:xfrm>
                  <a:off x="9311950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763EEB5B-C422-4AED-9488-62BEB6EA9BA5}"/>
                    </a:ext>
                  </a:extLst>
                </p:cNvPr>
                <p:cNvSpPr/>
                <p:nvPr/>
              </p:nvSpPr>
              <p:spPr>
                <a:xfrm>
                  <a:off x="9580672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19974269-E661-4CBE-8287-FE109ACC1076}"/>
                    </a:ext>
                  </a:extLst>
                </p:cNvPr>
                <p:cNvSpPr/>
                <p:nvPr/>
              </p:nvSpPr>
              <p:spPr>
                <a:xfrm>
                  <a:off x="9849393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EC93A72A-6639-4508-B3F9-DFD0D3AC10F5}"/>
                    </a:ext>
                  </a:extLst>
                </p:cNvPr>
                <p:cNvSpPr/>
                <p:nvPr/>
              </p:nvSpPr>
              <p:spPr>
                <a:xfrm>
                  <a:off x="10118115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58AC4FC-0C21-4F04-8CC4-FD3E2C11E8CA}"/>
                    </a:ext>
                  </a:extLst>
                </p:cNvPr>
                <p:cNvSpPr/>
                <p:nvPr/>
              </p:nvSpPr>
              <p:spPr>
                <a:xfrm>
                  <a:off x="10386836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BEB43038-74F1-471E-921A-2366BF6E6917}"/>
                    </a:ext>
                  </a:extLst>
                </p:cNvPr>
                <p:cNvSpPr/>
                <p:nvPr/>
              </p:nvSpPr>
              <p:spPr>
                <a:xfrm>
                  <a:off x="10655558" y="3150013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627EABCA-87B7-4702-80E4-FDA43B3A748F}"/>
                    </a:ext>
                  </a:extLst>
                </p:cNvPr>
                <p:cNvSpPr/>
                <p:nvPr/>
              </p:nvSpPr>
              <p:spPr>
                <a:xfrm>
                  <a:off x="9311950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B7E8753-DF05-4F9B-B30F-D1FBE7B37D7B}"/>
                    </a:ext>
                  </a:extLst>
                </p:cNvPr>
                <p:cNvSpPr/>
                <p:nvPr/>
              </p:nvSpPr>
              <p:spPr>
                <a:xfrm>
                  <a:off x="9580672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A78CA0F8-1661-48C3-BAF1-E8BCA9E2A5C7}"/>
                    </a:ext>
                  </a:extLst>
                </p:cNvPr>
                <p:cNvSpPr/>
                <p:nvPr/>
              </p:nvSpPr>
              <p:spPr>
                <a:xfrm>
                  <a:off x="9849393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56C2930A-A7CA-46AE-A700-D0DDFB70BAE5}"/>
                    </a:ext>
                  </a:extLst>
                </p:cNvPr>
                <p:cNvSpPr/>
                <p:nvPr/>
              </p:nvSpPr>
              <p:spPr>
                <a:xfrm>
                  <a:off x="10118115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E3F92195-7FAB-4F53-8F43-220D54EEA828}"/>
                    </a:ext>
                  </a:extLst>
                </p:cNvPr>
                <p:cNvSpPr/>
                <p:nvPr/>
              </p:nvSpPr>
              <p:spPr>
                <a:xfrm>
                  <a:off x="10386836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2C52F573-0102-4AB4-AC36-38B775BBD807}"/>
                    </a:ext>
                  </a:extLst>
                </p:cNvPr>
                <p:cNvSpPr/>
                <p:nvPr/>
              </p:nvSpPr>
              <p:spPr>
                <a:xfrm>
                  <a:off x="10655558" y="3418735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46E81237-EDF5-41C8-B765-B4C649E2A1F6}"/>
                    </a:ext>
                  </a:extLst>
                </p:cNvPr>
                <p:cNvSpPr/>
                <p:nvPr/>
              </p:nvSpPr>
              <p:spPr>
                <a:xfrm>
                  <a:off x="9311950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A3FFE388-2CCE-47C9-96C3-40BD1DDEA775}"/>
                    </a:ext>
                  </a:extLst>
                </p:cNvPr>
                <p:cNvSpPr/>
                <p:nvPr/>
              </p:nvSpPr>
              <p:spPr>
                <a:xfrm>
                  <a:off x="9580672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55826040-8BA1-4B3D-8324-1028C17EBC33}"/>
                    </a:ext>
                  </a:extLst>
                </p:cNvPr>
                <p:cNvSpPr/>
                <p:nvPr/>
              </p:nvSpPr>
              <p:spPr>
                <a:xfrm>
                  <a:off x="9849393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D7CD56A3-17BE-4D6D-B463-215AB9275764}"/>
                    </a:ext>
                  </a:extLst>
                </p:cNvPr>
                <p:cNvSpPr/>
                <p:nvPr/>
              </p:nvSpPr>
              <p:spPr>
                <a:xfrm>
                  <a:off x="10118115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4126894D-A25F-41D4-965E-64591638B671}"/>
                    </a:ext>
                  </a:extLst>
                </p:cNvPr>
                <p:cNvSpPr/>
                <p:nvPr/>
              </p:nvSpPr>
              <p:spPr>
                <a:xfrm>
                  <a:off x="10386836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BCC2E1F3-CB34-4AC3-9DDE-2137C5818DAF}"/>
                    </a:ext>
                  </a:extLst>
                </p:cNvPr>
                <p:cNvSpPr/>
                <p:nvPr/>
              </p:nvSpPr>
              <p:spPr>
                <a:xfrm>
                  <a:off x="10655558" y="3687456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40057AB-B8C1-4B6C-888B-D2FA24F0759C}"/>
                    </a:ext>
                  </a:extLst>
                </p:cNvPr>
                <p:cNvSpPr/>
                <p:nvPr/>
              </p:nvSpPr>
              <p:spPr>
                <a:xfrm>
                  <a:off x="9311950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149C4E98-6A18-4692-98F2-E253E85E8186}"/>
                    </a:ext>
                  </a:extLst>
                </p:cNvPr>
                <p:cNvSpPr/>
                <p:nvPr/>
              </p:nvSpPr>
              <p:spPr>
                <a:xfrm>
                  <a:off x="9580672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938A3ED8-1F71-49C3-A19C-53ACB9ABA9F1}"/>
                    </a:ext>
                  </a:extLst>
                </p:cNvPr>
                <p:cNvSpPr/>
                <p:nvPr/>
              </p:nvSpPr>
              <p:spPr>
                <a:xfrm>
                  <a:off x="9849393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DEC2539E-FD28-466E-8298-E4A221D9FE08}"/>
                    </a:ext>
                  </a:extLst>
                </p:cNvPr>
                <p:cNvSpPr/>
                <p:nvPr/>
              </p:nvSpPr>
              <p:spPr>
                <a:xfrm>
                  <a:off x="10118115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C6625493-E8BD-44F7-AC3C-B2022D759554}"/>
                    </a:ext>
                  </a:extLst>
                </p:cNvPr>
                <p:cNvSpPr/>
                <p:nvPr/>
              </p:nvSpPr>
              <p:spPr>
                <a:xfrm>
                  <a:off x="10386836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B6F974EF-FB87-4F57-9A20-67E4678817AC}"/>
                    </a:ext>
                  </a:extLst>
                </p:cNvPr>
                <p:cNvSpPr/>
                <p:nvPr/>
              </p:nvSpPr>
              <p:spPr>
                <a:xfrm>
                  <a:off x="10655558" y="3956178"/>
                  <a:ext cx="144000" cy="144000"/>
                </a:xfrm>
                <a:prstGeom prst="ellipse">
                  <a:avLst/>
                </a:prstGeom>
                <a:grpFill/>
                <a:ln>
                  <a:noFill/>
                </a:ln>
                <a:sp3d z="68580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6DD228F-DE79-4126-BBB5-DBD9C567FAC1}"/>
                </a:ext>
              </a:extLst>
            </p:cNvPr>
            <p:cNvSpPr txBox="1"/>
            <p:nvPr/>
          </p:nvSpPr>
          <p:spPr>
            <a:xfrm>
              <a:off x="6157887" y="2950644"/>
              <a:ext cx="1121711" cy="398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Electrode</a:t>
              </a:r>
              <a:endParaRPr lang="zh-CN" altLang="en-US" sz="14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A7126C3-317E-4BEA-8D9F-DA3D3D258C27}"/>
                </a:ext>
              </a:extLst>
            </p:cNvPr>
            <p:cNvSpPr txBox="1"/>
            <p:nvPr/>
          </p:nvSpPr>
          <p:spPr>
            <a:xfrm>
              <a:off x="6399397" y="3348681"/>
              <a:ext cx="587445" cy="398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HTL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E5A8114-A02F-466C-8D7F-D5DE26D44887}"/>
                </a:ext>
              </a:extLst>
            </p:cNvPr>
            <p:cNvSpPr txBox="1"/>
            <p:nvPr/>
          </p:nvSpPr>
          <p:spPr>
            <a:xfrm>
              <a:off x="6166998" y="3808561"/>
              <a:ext cx="1200664" cy="398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Perovskite</a:t>
              </a:r>
              <a:endParaRPr lang="zh-CN" altLang="en-US" sz="14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448154D-DCD0-429A-9C21-928FA32C8709}"/>
                </a:ext>
              </a:extLst>
            </p:cNvPr>
            <p:cNvSpPr txBox="1"/>
            <p:nvPr/>
          </p:nvSpPr>
          <p:spPr>
            <a:xfrm>
              <a:off x="6407287" y="4292306"/>
              <a:ext cx="556765" cy="398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ETL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04D6B5F-2A6C-4C03-9340-27C5E6383E8D}"/>
                </a:ext>
              </a:extLst>
            </p:cNvPr>
            <p:cNvSpPr txBox="1"/>
            <p:nvPr/>
          </p:nvSpPr>
          <p:spPr>
            <a:xfrm>
              <a:off x="6407287" y="4632622"/>
              <a:ext cx="550301" cy="398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ITO</a:t>
              </a:r>
              <a:endParaRPr lang="zh-CN" altLang="en-US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41C65C-1D48-4D59-9CE4-9D40C63E7756}"/>
              </a:ext>
            </a:extLst>
          </p:cNvPr>
          <p:cNvGrpSpPr/>
          <p:nvPr/>
        </p:nvGrpSpPr>
        <p:grpSpPr>
          <a:xfrm>
            <a:off x="8643141" y="2426073"/>
            <a:ext cx="2664565" cy="2548420"/>
            <a:chOff x="8885737" y="2364715"/>
            <a:chExt cx="2664565" cy="254842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36DC31A-2F71-4449-A5A9-2565D13ADE48}"/>
                </a:ext>
              </a:extLst>
            </p:cNvPr>
            <p:cNvGrpSpPr/>
            <p:nvPr/>
          </p:nvGrpSpPr>
          <p:grpSpPr>
            <a:xfrm>
              <a:off x="8885737" y="3113135"/>
              <a:ext cx="2160000" cy="1800000"/>
              <a:chOff x="8885737" y="3113135"/>
              <a:chExt cx="2160000" cy="1800000"/>
            </a:xfrm>
            <a:scene3d>
              <a:camera prst="perspectiveRelaxedModerately" fov="5400000">
                <a:rot lat="2446827" lon="2896049" rev="14173239"/>
              </a:camera>
              <a:lightRig rig="threePt" dir="t">
                <a:rot lat="0" lon="0" rev="5400000"/>
              </a:lightRig>
            </a:scene3d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8CF72BE8-BBE9-4F72-86A7-8714D77C97E8}"/>
                  </a:ext>
                </a:extLst>
              </p:cNvPr>
              <p:cNvSpPr/>
              <p:nvPr/>
            </p:nvSpPr>
            <p:spPr>
              <a:xfrm>
                <a:off x="8885737" y="3113135"/>
                <a:ext cx="2160000" cy="1800000"/>
              </a:xfrm>
              <a:prstGeom prst="rect">
                <a:avLst/>
              </a:prstGeom>
              <a:solidFill>
                <a:srgbClr val="6BD3EB"/>
              </a:solidFill>
              <a:ln>
                <a:noFill/>
              </a:ln>
              <a:sp3d z="-254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4003215-684A-4C81-8780-03BAC84AAB47}"/>
                  </a:ext>
                </a:extLst>
              </p:cNvPr>
              <p:cNvSpPr/>
              <p:nvPr/>
            </p:nvSpPr>
            <p:spPr>
              <a:xfrm>
                <a:off x="8930562" y="3113135"/>
                <a:ext cx="1620000" cy="1800000"/>
              </a:xfrm>
              <a:prstGeom prst="rect">
                <a:avLst/>
              </a:prstGeom>
              <a:solidFill>
                <a:srgbClr val="FFDDEE"/>
              </a:solidFill>
              <a:ln>
                <a:noFill/>
              </a:ln>
              <a:sp3d z="190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06CEB93-1D1A-4FD8-B12E-D4AA6D9CBD3A}"/>
                  </a:ext>
                </a:extLst>
              </p:cNvPr>
              <p:cNvSpPr/>
              <p:nvPr/>
            </p:nvSpPr>
            <p:spPr>
              <a:xfrm>
                <a:off x="8930562" y="3113135"/>
                <a:ext cx="1620000" cy="180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71500" extrusionH="254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F395D872-17D6-419A-A5F2-9725D4173D43}"/>
                  </a:ext>
                </a:extLst>
              </p:cNvPr>
              <p:cNvSpPr/>
              <p:nvPr/>
            </p:nvSpPr>
            <p:spPr>
              <a:xfrm>
                <a:off x="8930562" y="3113135"/>
                <a:ext cx="1620000" cy="1800000"/>
              </a:xfrm>
              <a:prstGeom prst="rect">
                <a:avLst/>
              </a:prstGeom>
              <a:solidFill>
                <a:srgbClr val="B889DB"/>
              </a:solidFill>
              <a:ln>
                <a:noFill/>
              </a:ln>
              <a:sp3d z="825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70E01AAF-E171-4846-8958-43CB48F72203}"/>
                  </a:ext>
                </a:extLst>
              </p:cNvPr>
              <p:cNvSpPr/>
              <p:nvPr/>
            </p:nvSpPr>
            <p:spPr>
              <a:xfrm>
                <a:off x="10618149" y="3272112"/>
                <a:ext cx="360000" cy="1440000"/>
              </a:xfrm>
              <a:prstGeom prst="rect">
                <a:avLst/>
              </a:prstGeom>
              <a:solidFill>
                <a:srgbClr val="D7BB8F"/>
              </a:solidFill>
              <a:ln>
                <a:noFill/>
              </a:ln>
              <a:sp3d z="82550"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D0A2EB1C-8047-4E3E-8594-7A11AC37E2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85594" y="3287816"/>
                <a:ext cx="1109936" cy="1450637"/>
              </a:xfrm>
              <a:custGeom>
                <a:avLst/>
                <a:gdLst>
                  <a:gd name="connsiteX0" fmla="*/ 821936 w 1109936"/>
                  <a:gd name="connsiteY0" fmla="*/ 1241763 h 1450637"/>
                  <a:gd name="connsiteX1" fmla="*/ 1109936 w 1109936"/>
                  <a:gd name="connsiteY1" fmla="*/ 1241763 h 1450637"/>
                  <a:gd name="connsiteX2" fmla="*/ 1109936 w 1109936"/>
                  <a:gd name="connsiteY2" fmla="*/ 1450637 h 1450637"/>
                  <a:gd name="connsiteX3" fmla="*/ 821936 w 1109936"/>
                  <a:gd name="connsiteY3" fmla="*/ 1450637 h 1450637"/>
                  <a:gd name="connsiteX4" fmla="*/ 4233 w 1109936"/>
                  <a:gd name="connsiteY4" fmla="*/ 1241763 h 1450637"/>
                  <a:gd name="connsiteX5" fmla="*/ 292233 w 1109936"/>
                  <a:gd name="connsiteY5" fmla="*/ 1241763 h 1450637"/>
                  <a:gd name="connsiteX6" fmla="*/ 292233 w 1109936"/>
                  <a:gd name="connsiteY6" fmla="*/ 1450637 h 1450637"/>
                  <a:gd name="connsiteX7" fmla="*/ 4233 w 1109936"/>
                  <a:gd name="connsiteY7" fmla="*/ 1450637 h 1450637"/>
                  <a:gd name="connsiteX8" fmla="*/ 821936 w 1109936"/>
                  <a:gd name="connsiteY8" fmla="*/ 802637 h 1450637"/>
                  <a:gd name="connsiteX9" fmla="*/ 1109936 w 1109936"/>
                  <a:gd name="connsiteY9" fmla="*/ 802637 h 1450637"/>
                  <a:gd name="connsiteX10" fmla="*/ 1109936 w 1109936"/>
                  <a:gd name="connsiteY10" fmla="*/ 1011511 h 1450637"/>
                  <a:gd name="connsiteX11" fmla="*/ 994736 w 1109936"/>
                  <a:gd name="connsiteY11" fmla="*/ 1011511 h 1450637"/>
                  <a:gd name="connsiteX12" fmla="*/ 994736 w 1109936"/>
                  <a:gd name="connsiteY12" fmla="*/ 1239442 h 1450637"/>
                  <a:gd name="connsiteX13" fmla="*/ 937136 w 1109936"/>
                  <a:gd name="connsiteY13" fmla="*/ 1239442 h 1450637"/>
                  <a:gd name="connsiteX14" fmla="*/ 937136 w 1109936"/>
                  <a:gd name="connsiteY14" fmla="*/ 1011511 h 1450637"/>
                  <a:gd name="connsiteX15" fmla="*/ 821936 w 1109936"/>
                  <a:gd name="connsiteY15" fmla="*/ 1011511 h 1450637"/>
                  <a:gd name="connsiteX16" fmla="*/ 4233 w 1109936"/>
                  <a:gd name="connsiteY16" fmla="*/ 802637 h 1450637"/>
                  <a:gd name="connsiteX17" fmla="*/ 292233 w 1109936"/>
                  <a:gd name="connsiteY17" fmla="*/ 802637 h 1450637"/>
                  <a:gd name="connsiteX18" fmla="*/ 292233 w 1109936"/>
                  <a:gd name="connsiteY18" fmla="*/ 1011511 h 1450637"/>
                  <a:gd name="connsiteX19" fmla="*/ 177033 w 1109936"/>
                  <a:gd name="connsiteY19" fmla="*/ 1011511 h 1450637"/>
                  <a:gd name="connsiteX20" fmla="*/ 177033 w 1109936"/>
                  <a:gd name="connsiteY20" fmla="*/ 1239442 h 1450637"/>
                  <a:gd name="connsiteX21" fmla="*/ 119433 w 1109936"/>
                  <a:gd name="connsiteY21" fmla="*/ 1239442 h 1450637"/>
                  <a:gd name="connsiteX22" fmla="*/ 119433 w 1109936"/>
                  <a:gd name="connsiteY22" fmla="*/ 1011511 h 1450637"/>
                  <a:gd name="connsiteX23" fmla="*/ 4233 w 1109936"/>
                  <a:gd name="connsiteY23" fmla="*/ 1011511 h 1450637"/>
                  <a:gd name="connsiteX24" fmla="*/ 821936 w 1109936"/>
                  <a:gd name="connsiteY24" fmla="*/ 439126 h 1450637"/>
                  <a:gd name="connsiteX25" fmla="*/ 1109936 w 1109936"/>
                  <a:gd name="connsiteY25" fmla="*/ 439126 h 1450637"/>
                  <a:gd name="connsiteX26" fmla="*/ 1109936 w 1109936"/>
                  <a:gd name="connsiteY26" fmla="*/ 648000 h 1450637"/>
                  <a:gd name="connsiteX27" fmla="*/ 821936 w 1109936"/>
                  <a:gd name="connsiteY27" fmla="*/ 648000 h 1450637"/>
                  <a:gd name="connsiteX28" fmla="*/ 0 w 1109936"/>
                  <a:gd name="connsiteY28" fmla="*/ 439126 h 1450637"/>
                  <a:gd name="connsiteX29" fmla="*/ 288000 w 1109936"/>
                  <a:gd name="connsiteY29" fmla="*/ 439126 h 1450637"/>
                  <a:gd name="connsiteX30" fmla="*/ 288000 w 1109936"/>
                  <a:gd name="connsiteY30" fmla="*/ 648000 h 1450637"/>
                  <a:gd name="connsiteX31" fmla="*/ 0 w 1109936"/>
                  <a:gd name="connsiteY31" fmla="*/ 648000 h 1450637"/>
                  <a:gd name="connsiteX32" fmla="*/ 821936 w 1109936"/>
                  <a:gd name="connsiteY32" fmla="*/ 0 h 1450637"/>
                  <a:gd name="connsiteX33" fmla="*/ 1109936 w 1109936"/>
                  <a:gd name="connsiteY33" fmla="*/ 0 h 1450637"/>
                  <a:gd name="connsiteX34" fmla="*/ 1109936 w 1109936"/>
                  <a:gd name="connsiteY34" fmla="*/ 208874 h 1450637"/>
                  <a:gd name="connsiteX35" fmla="*/ 994736 w 1109936"/>
                  <a:gd name="connsiteY35" fmla="*/ 208874 h 1450637"/>
                  <a:gd name="connsiteX36" fmla="*/ 994736 w 1109936"/>
                  <a:gd name="connsiteY36" fmla="*/ 436805 h 1450637"/>
                  <a:gd name="connsiteX37" fmla="*/ 937136 w 1109936"/>
                  <a:gd name="connsiteY37" fmla="*/ 436805 h 1450637"/>
                  <a:gd name="connsiteX38" fmla="*/ 937136 w 1109936"/>
                  <a:gd name="connsiteY38" fmla="*/ 208874 h 1450637"/>
                  <a:gd name="connsiteX39" fmla="*/ 821936 w 1109936"/>
                  <a:gd name="connsiteY39" fmla="*/ 208874 h 1450637"/>
                  <a:gd name="connsiteX40" fmla="*/ 0 w 1109936"/>
                  <a:gd name="connsiteY40" fmla="*/ 0 h 1450637"/>
                  <a:gd name="connsiteX41" fmla="*/ 288000 w 1109936"/>
                  <a:gd name="connsiteY41" fmla="*/ 0 h 1450637"/>
                  <a:gd name="connsiteX42" fmla="*/ 288000 w 1109936"/>
                  <a:gd name="connsiteY42" fmla="*/ 208874 h 1450637"/>
                  <a:gd name="connsiteX43" fmla="*/ 172800 w 1109936"/>
                  <a:gd name="connsiteY43" fmla="*/ 208874 h 1450637"/>
                  <a:gd name="connsiteX44" fmla="*/ 172800 w 1109936"/>
                  <a:gd name="connsiteY44" fmla="*/ 436805 h 1450637"/>
                  <a:gd name="connsiteX45" fmla="*/ 115200 w 1109936"/>
                  <a:gd name="connsiteY45" fmla="*/ 436805 h 1450637"/>
                  <a:gd name="connsiteX46" fmla="*/ 115200 w 1109936"/>
                  <a:gd name="connsiteY46" fmla="*/ 208874 h 1450637"/>
                  <a:gd name="connsiteX47" fmla="*/ 0 w 1109936"/>
                  <a:gd name="connsiteY47" fmla="*/ 208874 h 145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109936" h="1450637">
                    <a:moveTo>
                      <a:pt x="821936" y="1241763"/>
                    </a:moveTo>
                    <a:lnTo>
                      <a:pt x="1109936" y="1241763"/>
                    </a:lnTo>
                    <a:lnTo>
                      <a:pt x="1109936" y="1450637"/>
                    </a:lnTo>
                    <a:lnTo>
                      <a:pt x="821936" y="1450637"/>
                    </a:lnTo>
                    <a:close/>
                    <a:moveTo>
                      <a:pt x="4233" y="1241763"/>
                    </a:moveTo>
                    <a:lnTo>
                      <a:pt x="292233" y="1241763"/>
                    </a:lnTo>
                    <a:lnTo>
                      <a:pt x="292233" y="1450637"/>
                    </a:lnTo>
                    <a:lnTo>
                      <a:pt x="4233" y="1450637"/>
                    </a:lnTo>
                    <a:close/>
                    <a:moveTo>
                      <a:pt x="821936" y="802637"/>
                    </a:moveTo>
                    <a:lnTo>
                      <a:pt x="1109936" y="802637"/>
                    </a:lnTo>
                    <a:lnTo>
                      <a:pt x="1109936" y="1011511"/>
                    </a:lnTo>
                    <a:lnTo>
                      <a:pt x="994736" y="1011511"/>
                    </a:lnTo>
                    <a:lnTo>
                      <a:pt x="994736" y="1239442"/>
                    </a:lnTo>
                    <a:lnTo>
                      <a:pt x="937136" y="1239442"/>
                    </a:lnTo>
                    <a:lnTo>
                      <a:pt x="937136" y="1011511"/>
                    </a:lnTo>
                    <a:lnTo>
                      <a:pt x="821936" y="1011511"/>
                    </a:lnTo>
                    <a:close/>
                    <a:moveTo>
                      <a:pt x="4233" y="802637"/>
                    </a:moveTo>
                    <a:lnTo>
                      <a:pt x="292233" y="802637"/>
                    </a:lnTo>
                    <a:lnTo>
                      <a:pt x="292233" y="1011511"/>
                    </a:lnTo>
                    <a:lnTo>
                      <a:pt x="177033" y="1011511"/>
                    </a:lnTo>
                    <a:lnTo>
                      <a:pt x="177033" y="1239442"/>
                    </a:lnTo>
                    <a:lnTo>
                      <a:pt x="119433" y="1239442"/>
                    </a:lnTo>
                    <a:lnTo>
                      <a:pt x="119433" y="1011511"/>
                    </a:lnTo>
                    <a:lnTo>
                      <a:pt x="4233" y="1011511"/>
                    </a:lnTo>
                    <a:close/>
                    <a:moveTo>
                      <a:pt x="821936" y="439126"/>
                    </a:moveTo>
                    <a:lnTo>
                      <a:pt x="1109936" y="439126"/>
                    </a:lnTo>
                    <a:lnTo>
                      <a:pt x="1109936" y="648000"/>
                    </a:lnTo>
                    <a:lnTo>
                      <a:pt x="821936" y="648000"/>
                    </a:lnTo>
                    <a:close/>
                    <a:moveTo>
                      <a:pt x="0" y="439126"/>
                    </a:moveTo>
                    <a:lnTo>
                      <a:pt x="288000" y="439126"/>
                    </a:lnTo>
                    <a:lnTo>
                      <a:pt x="288000" y="648000"/>
                    </a:lnTo>
                    <a:lnTo>
                      <a:pt x="0" y="648000"/>
                    </a:lnTo>
                    <a:close/>
                    <a:moveTo>
                      <a:pt x="821936" y="0"/>
                    </a:moveTo>
                    <a:lnTo>
                      <a:pt x="1109936" y="0"/>
                    </a:lnTo>
                    <a:lnTo>
                      <a:pt x="1109936" y="208874"/>
                    </a:lnTo>
                    <a:lnTo>
                      <a:pt x="994736" y="208874"/>
                    </a:lnTo>
                    <a:lnTo>
                      <a:pt x="994736" y="436805"/>
                    </a:lnTo>
                    <a:lnTo>
                      <a:pt x="937136" y="436805"/>
                    </a:lnTo>
                    <a:lnTo>
                      <a:pt x="937136" y="208874"/>
                    </a:lnTo>
                    <a:lnTo>
                      <a:pt x="821936" y="208874"/>
                    </a:lnTo>
                    <a:close/>
                    <a:moveTo>
                      <a:pt x="0" y="0"/>
                    </a:moveTo>
                    <a:lnTo>
                      <a:pt x="288000" y="0"/>
                    </a:lnTo>
                    <a:lnTo>
                      <a:pt x="288000" y="208874"/>
                    </a:lnTo>
                    <a:lnTo>
                      <a:pt x="172800" y="208874"/>
                    </a:lnTo>
                    <a:lnTo>
                      <a:pt x="172800" y="436805"/>
                    </a:lnTo>
                    <a:lnTo>
                      <a:pt x="115200" y="436805"/>
                    </a:lnTo>
                    <a:lnTo>
                      <a:pt x="115200" y="208874"/>
                    </a:lnTo>
                    <a:lnTo>
                      <a:pt x="0" y="208874"/>
                    </a:lnTo>
                    <a:close/>
                  </a:path>
                </a:pathLst>
              </a:custGeom>
              <a:solidFill>
                <a:srgbClr val="D7BB8F"/>
              </a:solidFill>
              <a:ln>
                <a:noFill/>
              </a:ln>
              <a:sp3d z="8636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A1132F01-4274-4720-8C74-9862B5DC56B2}"/>
                </a:ext>
              </a:extLst>
            </p:cNvPr>
            <p:cNvSpPr txBox="1"/>
            <p:nvPr/>
          </p:nvSpPr>
          <p:spPr>
            <a:xfrm rot="1975642">
              <a:off x="9117597" y="3375833"/>
              <a:ext cx="1043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</a:rPr>
                <a:t>Spiro-</a:t>
              </a:r>
              <a:r>
                <a:rPr lang="en-US" altLang="zh-CN" sz="1100" b="1" err="1">
                  <a:solidFill>
                    <a:schemeClr val="bg1"/>
                  </a:solidFill>
                </a:rPr>
                <a:t>oMeTAD</a:t>
              </a:r>
              <a:endParaRPr lang="zh-CN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CE6D19AE-3370-4526-A004-97EB0CDE0E65}"/>
                </a:ext>
              </a:extLst>
            </p:cNvPr>
            <p:cNvSpPr txBox="1"/>
            <p:nvPr/>
          </p:nvSpPr>
          <p:spPr>
            <a:xfrm rot="1915642">
              <a:off x="9275210" y="3674046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</a:rPr>
                <a:t>Perovskite</a:t>
              </a:r>
              <a:endParaRPr lang="zh-CN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7479E21-C4D4-4966-AFDB-D91457DD6BED}"/>
                </a:ext>
              </a:extLst>
            </p:cNvPr>
            <p:cNvSpPr txBox="1"/>
            <p:nvPr/>
          </p:nvSpPr>
          <p:spPr>
            <a:xfrm rot="2035642">
              <a:off x="9375321" y="400948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</a:rPr>
                <a:t>SnO</a:t>
              </a:r>
              <a:r>
                <a:rPr lang="en-US" altLang="zh-CN" sz="1100" b="1" baseline="-25000">
                  <a:solidFill>
                    <a:schemeClr val="bg1"/>
                  </a:solidFill>
                </a:rPr>
                <a:t>2</a:t>
              </a:r>
              <a:endParaRPr lang="zh-CN" altLang="en-US" sz="1100" b="1" baseline="-25000">
                <a:solidFill>
                  <a:schemeClr val="bg1"/>
                </a:solidFill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0C0748C-1AE6-4DC2-8CC7-EBFCC642E0CF}"/>
                </a:ext>
              </a:extLst>
            </p:cNvPr>
            <p:cNvCxnSpPr/>
            <p:nvPr/>
          </p:nvCxnSpPr>
          <p:spPr>
            <a:xfrm flipV="1">
              <a:off x="9430638" y="2722026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7B22D567-A706-46AF-BC05-345C0EED39EB}"/>
                </a:ext>
              </a:extLst>
            </p:cNvPr>
            <p:cNvCxnSpPr/>
            <p:nvPr/>
          </p:nvCxnSpPr>
          <p:spPr>
            <a:xfrm flipV="1">
              <a:off x="10445976" y="2704096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E6CE5ECB-C13A-4B2A-9C86-C30224AC0A2B}"/>
                </a:ext>
              </a:extLst>
            </p:cNvPr>
            <p:cNvCxnSpPr>
              <a:cxnSpLocks/>
            </p:cNvCxnSpPr>
            <p:nvPr/>
          </p:nvCxnSpPr>
          <p:spPr>
            <a:xfrm>
              <a:off x="11107585" y="4293441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B2DC780-DE96-4649-AB0F-F532AFBBB0E7}"/>
                </a:ext>
              </a:extLst>
            </p:cNvPr>
            <p:cNvSpPr txBox="1"/>
            <p:nvPr/>
          </p:nvSpPr>
          <p:spPr>
            <a:xfrm>
              <a:off x="10676345" y="4558223"/>
              <a:ext cx="873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FTO glass</a:t>
              </a:r>
              <a:endParaRPr lang="zh-CN" altLang="en-US" sz="140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61D3D228-68E7-4382-8E3D-E74063AFE556}"/>
                </a:ext>
              </a:extLst>
            </p:cNvPr>
            <p:cNvSpPr txBox="1"/>
            <p:nvPr/>
          </p:nvSpPr>
          <p:spPr>
            <a:xfrm>
              <a:off x="8940663" y="2364715"/>
              <a:ext cx="981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Au contact</a:t>
              </a:r>
              <a:endParaRPr lang="zh-CN" altLang="en-US" sz="140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085C64E9-124E-4467-A8D2-DF13FBC09538}"/>
                </a:ext>
              </a:extLst>
            </p:cNvPr>
            <p:cNvSpPr txBox="1"/>
            <p:nvPr/>
          </p:nvSpPr>
          <p:spPr>
            <a:xfrm>
              <a:off x="10148731" y="2450645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0.1cm</a:t>
              </a:r>
              <a:r>
                <a:rPr lang="en-US" altLang="zh-CN" sz="1200" baseline="30000"/>
                <a:t>2</a:t>
              </a:r>
              <a:endParaRPr lang="zh-CN" altLang="en-US" sz="1200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107243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471408-0C8F-4320-A822-DC43231019E9}"/>
              </a:ext>
            </a:extLst>
          </p:cNvPr>
          <p:cNvGrpSpPr/>
          <p:nvPr/>
        </p:nvGrpSpPr>
        <p:grpSpPr>
          <a:xfrm>
            <a:off x="5496680" y="2580962"/>
            <a:ext cx="1941239" cy="2326443"/>
            <a:chOff x="5335432" y="2140966"/>
            <a:chExt cx="1941239" cy="232644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B433CE9-BAC4-495C-BD94-FEF49D980651}"/>
                </a:ext>
              </a:extLst>
            </p:cNvPr>
            <p:cNvGrpSpPr/>
            <p:nvPr/>
          </p:nvGrpSpPr>
          <p:grpSpPr>
            <a:xfrm>
              <a:off x="5476671" y="2667409"/>
              <a:ext cx="1800000" cy="1800000"/>
              <a:chOff x="5476671" y="2667409"/>
              <a:chExt cx="1800000" cy="1800000"/>
            </a:xfrm>
            <a:scene3d>
              <a:camera prst="perspectiveContrastingLeftFacing" fov="3300000">
                <a:rot lat="18000000" lon="3720000" rev="17700000"/>
              </a:camera>
              <a:lightRig rig="balanced" dir="t">
                <a:rot lat="0" lon="0" rev="6600000"/>
              </a:lightRig>
            </a:scene3d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D64D7F-4B46-4596-95FB-A4A78F95D404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6B00F759-BAA9-422E-9DA8-2D2E1FBD146F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p3d z="1460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C24F362-634D-412C-9DC3-B339D219DF62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rgbClr val="5C5B85"/>
              </a:solidFill>
              <a:ln>
                <a:noFill/>
              </a:ln>
              <a:sp3d z="1206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5C6144EB-521E-4AB1-B33F-3489CD229BDF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rgbClr val="E06F71"/>
              </a:solidFill>
              <a:ln>
                <a:noFill/>
              </a:ln>
              <a:sp3d z="9525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617600F4-3EDF-4ACD-AD80-862A47C86829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p3d z="508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C7BD6D9-8ACC-4CF7-87DE-D0E895121B5E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z="254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C4FB6790-92B7-4224-BF5E-5279DC595B46}"/>
                </a:ext>
              </a:extLst>
            </p:cNvPr>
            <p:cNvSpPr txBox="1"/>
            <p:nvPr/>
          </p:nvSpPr>
          <p:spPr>
            <a:xfrm>
              <a:off x="5335432" y="3755563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Glass</a:t>
              </a:r>
              <a:endParaRPr lang="zh-CN" altLang="en-US" dirty="0"/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EF46ADAC-0320-41F6-B611-01FB81BDD385}"/>
                </a:ext>
              </a:extLst>
            </p:cNvPr>
            <p:cNvSpPr txBox="1"/>
            <p:nvPr/>
          </p:nvSpPr>
          <p:spPr>
            <a:xfrm>
              <a:off x="5335432" y="3461662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5ABEEAA8-0DFC-4CD5-BE41-8365B56855E5}"/>
                </a:ext>
              </a:extLst>
            </p:cNvPr>
            <p:cNvSpPr txBox="1"/>
            <p:nvPr/>
          </p:nvSpPr>
          <p:spPr>
            <a:xfrm>
              <a:off x="5335432" y="3198175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A9B6FBCA-4AB1-4111-9DE1-64FDDE7F865E}"/>
                </a:ext>
              </a:extLst>
            </p:cNvPr>
            <p:cNvSpPr txBox="1"/>
            <p:nvPr/>
          </p:nvSpPr>
          <p:spPr>
            <a:xfrm>
              <a:off x="5335432" y="2810929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AE283309-7FC5-4EC9-92F5-76EB2D49DB95}"/>
                </a:ext>
              </a:extLst>
            </p:cNvPr>
            <p:cNvSpPr txBox="1"/>
            <p:nvPr/>
          </p:nvSpPr>
          <p:spPr>
            <a:xfrm>
              <a:off x="5335432" y="2425809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A13874D6-215A-43BA-B513-BDE1557AED58}"/>
                </a:ext>
              </a:extLst>
            </p:cNvPr>
            <p:cNvSpPr txBox="1"/>
            <p:nvPr/>
          </p:nvSpPr>
          <p:spPr>
            <a:xfrm>
              <a:off x="5335432" y="2140966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31CA6D-8FB1-401F-807A-812F2BEF8BA6}"/>
              </a:ext>
            </a:extLst>
          </p:cNvPr>
          <p:cNvGrpSpPr/>
          <p:nvPr/>
        </p:nvGrpSpPr>
        <p:grpSpPr>
          <a:xfrm>
            <a:off x="9224453" y="2056333"/>
            <a:ext cx="2217909" cy="2654760"/>
            <a:chOff x="9224453" y="2056333"/>
            <a:chExt cx="2217909" cy="265476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8573E4-BBB8-4030-B555-2BB93C5D469A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1143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73B77A1-1821-4B16-8DCD-83DB8FC648A5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762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671F9B34-2628-4D0D-AD68-BE8986BA4753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11EF7152-6D6B-4014-A9A4-A637600F56AD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381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5B567EB-934F-42AA-9613-B0A7A2B20FA9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E06F71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762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3FBBF733-61C1-4699-AC17-87FB34F45A63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98BE71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381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687C5E-61DD-4EF0-9558-84CEE5073534}"/>
                </a:ext>
              </a:extLst>
            </p:cNvPr>
            <p:cNvSpPr txBox="1"/>
            <p:nvPr/>
          </p:nvSpPr>
          <p:spPr>
            <a:xfrm>
              <a:off x="9224455" y="4372539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Glass</a:t>
              </a:r>
              <a:endParaRPr lang="zh-CN" altLang="en-US" sz="1600" dirty="0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2ED2561-9C1F-476C-A09E-15B857BE0994}"/>
                </a:ext>
              </a:extLst>
            </p:cNvPr>
            <p:cNvSpPr txBox="1"/>
            <p:nvPr/>
          </p:nvSpPr>
          <p:spPr>
            <a:xfrm>
              <a:off x="9224455" y="3920773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ADCDA967-C699-4536-BA76-E5FF310288A3}"/>
                </a:ext>
              </a:extLst>
            </p:cNvPr>
            <p:cNvSpPr txBox="1"/>
            <p:nvPr/>
          </p:nvSpPr>
          <p:spPr>
            <a:xfrm>
              <a:off x="9224454" y="3450047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5A9FE17C-A4CF-405D-B0EB-222F630DDF6A}"/>
                </a:ext>
              </a:extLst>
            </p:cNvPr>
            <p:cNvSpPr txBox="1"/>
            <p:nvPr/>
          </p:nvSpPr>
          <p:spPr>
            <a:xfrm>
              <a:off x="9224453" y="2970336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Perovskite</a:t>
              </a:r>
              <a:endParaRPr lang="zh-CN" altLang="en-US" sz="16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64446EAD-02DF-4525-B5A5-C92BB5F56C87}"/>
                </a:ext>
              </a:extLst>
            </p:cNvPr>
            <p:cNvSpPr txBox="1"/>
            <p:nvPr/>
          </p:nvSpPr>
          <p:spPr>
            <a:xfrm>
              <a:off x="9224453" y="2527555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C0AD139C-4DC8-433E-A828-39231F58708E}"/>
                </a:ext>
              </a:extLst>
            </p:cNvPr>
            <p:cNvSpPr txBox="1"/>
            <p:nvPr/>
          </p:nvSpPr>
          <p:spPr>
            <a:xfrm>
              <a:off x="9224453" y="2056333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Au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00CF0E5-9D21-4DCB-88AA-4D0776364E74}"/>
              </a:ext>
            </a:extLst>
          </p:cNvPr>
          <p:cNvGrpSpPr/>
          <p:nvPr/>
        </p:nvGrpSpPr>
        <p:grpSpPr>
          <a:xfrm>
            <a:off x="0" y="2987364"/>
            <a:ext cx="3919102" cy="1667496"/>
            <a:chOff x="7660899" y="3307662"/>
            <a:chExt cx="2964447" cy="126131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10774E1-5BF5-4BCF-AB26-F561808CD3F2}"/>
                </a:ext>
              </a:extLst>
            </p:cNvPr>
            <p:cNvGrpSpPr/>
            <p:nvPr/>
          </p:nvGrpSpPr>
          <p:grpSpPr>
            <a:xfrm>
              <a:off x="7660899" y="3307662"/>
              <a:ext cx="2588880" cy="876117"/>
              <a:chOff x="6358050" y="4564963"/>
              <a:chExt cx="4439803" cy="1342519"/>
            </a:xfrm>
            <a:scene3d>
              <a:camera prst="isometricOffAxis1Left"/>
              <a:lightRig rig="balanced" dir="t">
                <a:rot lat="0" lon="0" rev="600000"/>
              </a:lightRig>
            </a:scene3d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3524998A-D75B-4FBA-B1B4-AB0C1C09CCEA}"/>
                  </a:ext>
                </a:extLst>
              </p:cNvPr>
              <p:cNvSpPr/>
              <p:nvPr/>
            </p:nvSpPr>
            <p:spPr>
              <a:xfrm>
                <a:off x="6446425" y="4776282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rgbClr val="00FFCC"/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2993FDFB-8884-46EC-8DE6-67AC693DF709}"/>
                  </a:ext>
                </a:extLst>
              </p:cNvPr>
              <p:cNvSpPr/>
              <p:nvPr/>
            </p:nvSpPr>
            <p:spPr>
              <a:xfrm rot="300000">
                <a:off x="6452795" y="4978960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rgbClr val="00B0F0"/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60E9E20-3D47-4FD3-875D-48888F7E1EEA}"/>
                  </a:ext>
                </a:extLst>
              </p:cNvPr>
              <p:cNvSpPr/>
              <p:nvPr/>
            </p:nvSpPr>
            <p:spPr>
              <a:xfrm rot="600000">
                <a:off x="6442792" y="5189728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268C2323-39B7-4DFC-864C-B9A13E198DF3}"/>
                  </a:ext>
                </a:extLst>
              </p:cNvPr>
              <p:cNvSpPr/>
              <p:nvPr/>
            </p:nvSpPr>
            <p:spPr>
              <a:xfrm rot="900000">
                <a:off x="6358050" y="5351630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bg1">
                    <a:lumMod val="75000"/>
                  </a:schemeClr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920BE706-56DD-46B6-A957-99DA9D462E9E}"/>
                  </a:ext>
                </a:extLst>
              </p:cNvPr>
              <p:cNvSpPr/>
              <p:nvPr/>
            </p:nvSpPr>
            <p:spPr>
              <a:xfrm rot="21300000">
                <a:off x="6527410" y="4564963"/>
                <a:ext cx="4270443" cy="555851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1905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2392163-6BC3-4749-8E0D-722CD286A612}"/>
                </a:ext>
              </a:extLst>
            </p:cNvPr>
            <p:cNvSpPr txBox="1"/>
            <p:nvPr/>
          </p:nvSpPr>
          <p:spPr>
            <a:xfrm>
              <a:off x="9925368" y="4301557"/>
              <a:ext cx="513612" cy="26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17DAE32-BE30-407C-B93D-DBE220741F83}"/>
                </a:ext>
              </a:extLst>
            </p:cNvPr>
            <p:cNvSpPr txBox="1"/>
            <p:nvPr/>
          </p:nvSpPr>
          <p:spPr>
            <a:xfrm>
              <a:off x="9925368" y="4077888"/>
              <a:ext cx="513612" cy="26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465FE76-1E62-470B-B565-7FEF7CC54780}"/>
                </a:ext>
              </a:extLst>
            </p:cNvPr>
            <p:cNvSpPr txBox="1"/>
            <p:nvPr/>
          </p:nvSpPr>
          <p:spPr>
            <a:xfrm>
              <a:off x="9739002" y="3842205"/>
              <a:ext cx="886344" cy="26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Perovskite</a:t>
              </a:r>
              <a:endParaRPr lang="zh-CN" altLang="en-US" sz="16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DA8CFFA-B70F-4410-8031-9D15013B455A}"/>
                </a:ext>
              </a:extLst>
            </p:cNvPr>
            <p:cNvSpPr txBox="1"/>
            <p:nvPr/>
          </p:nvSpPr>
          <p:spPr>
            <a:xfrm>
              <a:off x="9925368" y="3612713"/>
              <a:ext cx="513612" cy="26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87BCDA-A35A-4F37-B3C6-81E8B765DFFF}"/>
                </a:ext>
              </a:extLst>
            </p:cNvPr>
            <p:cNvSpPr txBox="1"/>
            <p:nvPr/>
          </p:nvSpPr>
          <p:spPr>
            <a:xfrm>
              <a:off x="9925368" y="3379716"/>
              <a:ext cx="513612" cy="26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Au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5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49F9E2A-0F9E-4092-B9D6-072956C0F14F}"/>
              </a:ext>
            </a:extLst>
          </p:cNvPr>
          <p:cNvGrpSpPr/>
          <p:nvPr/>
        </p:nvGrpSpPr>
        <p:grpSpPr>
          <a:xfrm>
            <a:off x="4597493" y="3137098"/>
            <a:ext cx="2389390" cy="1806543"/>
            <a:chOff x="4843687" y="2911093"/>
            <a:chExt cx="2389390" cy="180654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2D5C44-7A6F-4646-B7F3-3B28A960CB9A}"/>
                </a:ext>
              </a:extLst>
            </p:cNvPr>
            <p:cNvGrpSpPr/>
            <p:nvPr/>
          </p:nvGrpSpPr>
          <p:grpSpPr>
            <a:xfrm>
              <a:off x="5433077" y="2911093"/>
              <a:ext cx="1800000" cy="1806543"/>
              <a:chOff x="5433077" y="2911093"/>
              <a:chExt cx="1800000" cy="1806543"/>
            </a:xfrm>
            <a:scene3d>
              <a:camera prst="perspectiveRelaxedModerately" fov="3300000">
                <a:rot lat="18000000" lon="3720000" rev="17700000"/>
              </a:camera>
              <a:lightRig rig="balanced" dir="t">
                <a:rot lat="0" lon="0" rev="5400000"/>
              </a:lightRig>
            </a:scene3d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55224BB-B7CB-4D80-BB80-C11BAFE85999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3C59EEF-8B76-4C30-A47A-14A58DC8E714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p3d z="127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DBC324D-3BC3-48E1-8F30-9FC5BBD785AB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p3d z="254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D58714E-F4E6-4BC6-B241-E02E78B927BC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p3d z="508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244BFF7-1B6E-4900-BCB4-9883B27FA625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63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3D8E7AB-8472-4834-9E38-02DF638021FE}"/>
                  </a:ext>
                </a:extLst>
              </p:cNvPr>
              <p:cNvSpPr/>
              <p:nvPr/>
            </p:nvSpPr>
            <p:spPr>
              <a:xfrm>
                <a:off x="5782483" y="2917636"/>
                <a:ext cx="36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762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E455537-0FEE-48DE-AF50-8827D7FE5CF3}"/>
                  </a:ext>
                </a:extLst>
              </p:cNvPr>
              <p:cNvSpPr/>
              <p:nvPr/>
            </p:nvSpPr>
            <p:spPr>
              <a:xfrm>
                <a:off x="6507780" y="2911093"/>
                <a:ext cx="36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762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2A481F-0440-479E-9C54-9C870A81120C}"/>
                </a:ext>
              </a:extLst>
            </p:cNvPr>
            <p:cNvSpPr txBox="1"/>
            <p:nvPr/>
          </p:nvSpPr>
          <p:spPr>
            <a:xfrm rot="420000">
              <a:off x="5290412" y="3962425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Glass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F585A1-F3D6-44DD-A295-1F43C75055C9}"/>
                </a:ext>
              </a:extLst>
            </p:cNvPr>
            <p:cNvSpPr txBox="1"/>
            <p:nvPr/>
          </p:nvSpPr>
          <p:spPr>
            <a:xfrm rot="420000">
              <a:off x="5280684" y="3838617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FTO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35B62E-ED28-4C42-9B9F-779AA8E63EF4}"/>
                </a:ext>
              </a:extLst>
            </p:cNvPr>
            <p:cNvSpPr txBox="1"/>
            <p:nvPr/>
          </p:nvSpPr>
          <p:spPr>
            <a:xfrm rot="420000">
              <a:off x="5280684" y="3691811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ETL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13FBAD-6AFF-4A20-9D4E-EE80215CDBFB}"/>
                </a:ext>
              </a:extLst>
            </p:cNvPr>
            <p:cNvSpPr txBox="1"/>
            <p:nvPr/>
          </p:nvSpPr>
          <p:spPr>
            <a:xfrm rot="420000">
              <a:off x="5300140" y="3489799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Perovskite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94F2E48-891B-49AD-83D6-B650ACC77FAA}"/>
                </a:ext>
              </a:extLst>
            </p:cNvPr>
            <p:cNvSpPr txBox="1"/>
            <p:nvPr/>
          </p:nvSpPr>
          <p:spPr>
            <a:xfrm rot="420000">
              <a:off x="5290412" y="3272540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HTL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8ACA584-14D8-48CF-9A4E-D5EE7BEB98F1}"/>
                </a:ext>
              </a:extLst>
            </p:cNvPr>
            <p:cNvSpPr txBox="1"/>
            <p:nvPr/>
          </p:nvSpPr>
          <p:spPr>
            <a:xfrm rot="420000">
              <a:off x="4843687" y="3102069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Au</a:t>
              </a:r>
              <a:endParaRPr lang="zh-CN" alt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7557A11-83D7-4DAC-846B-B881A4534095}"/>
                </a:ext>
              </a:extLst>
            </p:cNvPr>
            <p:cNvSpPr txBox="1"/>
            <p:nvPr/>
          </p:nvSpPr>
          <p:spPr>
            <a:xfrm rot="420000">
              <a:off x="5554547" y="3175168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Au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AD99923-59C8-417D-94D6-222268BB1040}"/>
              </a:ext>
            </a:extLst>
          </p:cNvPr>
          <p:cNvGrpSpPr/>
          <p:nvPr/>
        </p:nvGrpSpPr>
        <p:grpSpPr>
          <a:xfrm>
            <a:off x="989987" y="3029041"/>
            <a:ext cx="2663650" cy="1371349"/>
            <a:chOff x="6561759" y="3280648"/>
            <a:chExt cx="2663650" cy="1007014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FA5FAA9-FBF6-4D73-A76E-245838E2558B}"/>
                </a:ext>
              </a:extLst>
            </p:cNvPr>
            <p:cNvGrpSpPr/>
            <p:nvPr/>
          </p:nvGrpSpPr>
          <p:grpSpPr>
            <a:xfrm>
              <a:off x="6561759" y="3634374"/>
              <a:ext cx="2464204" cy="588381"/>
              <a:chOff x="6561759" y="3634374"/>
              <a:chExt cx="2464204" cy="588381"/>
            </a:xfrm>
            <a:scene3d>
              <a:camera prst="perspectiveRelaxedModerately">
                <a:rot lat="1425891" lon="869050" rev="21587660"/>
              </a:camera>
              <a:lightRig rig="soft" dir="t">
                <a:rot lat="0" lon="0" rev="4200000"/>
              </a:lightRig>
            </a:scene3d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0F35859-98E3-4C40-9972-A127266A64E7}"/>
                  </a:ext>
                </a:extLst>
              </p:cNvPr>
              <p:cNvSpPr/>
              <p:nvPr/>
            </p:nvSpPr>
            <p:spPr>
              <a:xfrm>
                <a:off x="6562603" y="4089573"/>
                <a:ext cx="2463360" cy="133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p3d extrusionH="1905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8979EC4-1DED-4924-9ABC-11E27AC37167}"/>
                  </a:ext>
                </a:extLst>
              </p:cNvPr>
              <p:cNvSpPr/>
              <p:nvPr/>
            </p:nvSpPr>
            <p:spPr>
              <a:xfrm>
                <a:off x="7212111" y="3912347"/>
                <a:ext cx="1813851" cy="1787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C921625-03E2-4B42-8FC4-68EA9B1D1B13}"/>
                  </a:ext>
                </a:extLst>
              </p:cNvPr>
              <p:cNvSpPr/>
              <p:nvPr/>
            </p:nvSpPr>
            <p:spPr>
              <a:xfrm>
                <a:off x="6563447" y="3741957"/>
                <a:ext cx="1984875" cy="306517"/>
              </a:xfrm>
              <a:custGeom>
                <a:avLst/>
                <a:gdLst>
                  <a:gd name="connsiteX0" fmla="*/ 590887 w 1984875"/>
                  <a:gd name="connsiteY0" fmla="*/ 0 h 306517"/>
                  <a:gd name="connsiteX1" fmla="*/ 1984875 w 1984875"/>
                  <a:gd name="connsiteY1" fmla="*/ 0 h 306517"/>
                  <a:gd name="connsiteX2" fmla="*/ 1984875 w 1984875"/>
                  <a:gd name="connsiteY2" fmla="*/ 133182 h 306517"/>
                  <a:gd name="connsiteX3" fmla="*/ 616246 w 1984875"/>
                  <a:gd name="connsiteY3" fmla="*/ 133182 h 306517"/>
                  <a:gd name="connsiteX4" fmla="*/ 616246 w 1984875"/>
                  <a:gd name="connsiteY4" fmla="*/ 288899 h 306517"/>
                  <a:gd name="connsiteX5" fmla="*/ 616160 w 1984875"/>
                  <a:gd name="connsiteY5" fmla="*/ 288899 h 306517"/>
                  <a:gd name="connsiteX6" fmla="*/ 616160 w 1984875"/>
                  <a:gd name="connsiteY6" fmla="*/ 306517 h 306517"/>
                  <a:gd name="connsiteX7" fmla="*/ 0 w 1984875"/>
                  <a:gd name="connsiteY7" fmla="*/ 306517 h 306517"/>
                  <a:gd name="connsiteX8" fmla="*/ 0 w 1984875"/>
                  <a:gd name="connsiteY8" fmla="*/ 173335 h 306517"/>
                  <a:gd name="connsiteX9" fmla="*/ 580246 w 1984875"/>
                  <a:gd name="connsiteY9" fmla="*/ 173335 h 306517"/>
                  <a:gd name="connsiteX10" fmla="*/ 580246 w 1984875"/>
                  <a:gd name="connsiteY10" fmla="*/ 899 h 306517"/>
                  <a:gd name="connsiteX11" fmla="*/ 590887 w 1984875"/>
                  <a:gd name="connsiteY11" fmla="*/ 899 h 306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84875" h="306517">
                    <a:moveTo>
                      <a:pt x="590887" y="0"/>
                    </a:moveTo>
                    <a:lnTo>
                      <a:pt x="1984875" y="0"/>
                    </a:lnTo>
                    <a:lnTo>
                      <a:pt x="1984875" y="133182"/>
                    </a:lnTo>
                    <a:lnTo>
                      <a:pt x="616246" y="133182"/>
                    </a:lnTo>
                    <a:lnTo>
                      <a:pt x="616246" y="288899"/>
                    </a:lnTo>
                    <a:lnTo>
                      <a:pt x="616160" y="288899"/>
                    </a:lnTo>
                    <a:lnTo>
                      <a:pt x="616160" y="306517"/>
                    </a:lnTo>
                    <a:lnTo>
                      <a:pt x="0" y="306517"/>
                    </a:lnTo>
                    <a:lnTo>
                      <a:pt x="0" y="173335"/>
                    </a:lnTo>
                    <a:lnTo>
                      <a:pt x="580246" y="173335"/>
                    </a:lnTo>
                    <a:lnTo>
                      <a:pt x="580246" y="899"/>
                    </a:lnTo>
                    <a:lnTo>
                      <a:pt x="590887" y="89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9E43C055-BE99-44AC-82D7-FFE42F8B345D}"/>
                  </a:ext>
                </a:extLst>
              </p:cNvPr>
              <p:cNvSpPr/>
              <p:nvPr/>
            </p:nvSpPr>
            <p:spPr>
              <a:xfrm>
                <a:off x="6563447" y="3671210"/>
                <a:ext cx="1984875" cy="241486"/>
              </a:xfrm>
              <a:custGeom>
                <a:avLst/>
                <a:gdLst>
                  <a:gd name="connsiteX0" fmla="*/ 544875 w 1984875"/>
                  <a:gd name="connsiteY0" fmla="*/ 0 h 241486"/>
                  <a:gd name="connsiteX1" fmla="*/ 1984875 w 1984875"/>
                  <a:gd name="connsiteY1" fmla="*/ 0 h 241486"/>
                  <a:gd name="connsiteX2" fmla="*/ 1984875 w 1984875"/>
                  <a:gd name="connsiteY2" fmla="*/ 72000 h 241486"/>
                  <a:gd name="connsiteX3" fmla="*/ 580875 w 1984875"/>
                  <a:gd name="connsiteY3" fmla="*/ 72000 h 241486"/>
                  <a:gd name="connsiteX4" fmla="*/ 580875 w 1984875"/>
                  <a:gd name="connsiteY4" fmla="*/ 217479 h 241486"/>
                  <a:gd name="connsiteX5" fmla="*/ 580334 w 1984875"/>
                  <a:gd name="connsiteY5" fmla="*/ 217479 h 241486"/>
                  <a:gd name="connsiteX6" fmla="*/ 580334 w 1984875"/>
                  <a:gd name="connsiteY6" fmla="*/ 241486 h 241486"/>
                  <a:gd name="connsiteX7" fmla="*/ 0 w 1984875"/>
                  <a:gd name="connsiteY7" fmla="*/ 241486 h 241486"/>
                  <a:gd name="connsiteX8" fmla="*/ 0 w 1984875"/>
                  <a:gd name="connsiteY8" fmla="*/ 155332 h 241486"/>
                  <a:gd name="connsiteX9" fmla="*/ 544875 w 1984875"/>
                  <a:gd name="connsiteY9" fmla="*/ 155332 h 241486"/>
                  <a:gd name="connsiteX10" fmla="*/ 544875 w 1984875"/>
                  <a:gd name="connsiteY10" fmla="*/ 72000 h 241486"/>
                  <a:gd name="connsiteX11" fmla="*/ 544875 w 1984875"/>
                  <a:gd name="connsiteY11" fmla="*/ 1479 h 24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84875" h="241486">
                    <a:moveTo>
                      <a:pt x="544875" y="0"/>
                    </a:moveTo>
                    <a:lnTo>
                      <a:pt x="1984875" y="0"/>
                    </a:lnTo>
                    <a:lnTo>
                      <a:pt x="1984875" y="72000"/>
                    </a:lnTo>
                    <a:lnTo>
                      <a:pt x="580875" y="72000"/>
                    </a:lnTo>
                    <a:lnTo>
                      <a:pt x="580875" y="217479"/>
                    </a:lnTo>
                    <a:lnTo>
                      <a:pt x="580334" y="217479"/>
                    </a:lnTo>
                    <a:lnTo>
                      <a:pt x="580334" y="241486"/>
                    </a:lnTo>
                    <a:lnTo>
                      <a:pt x="0" y="241486"/>
                    </a:lnTo>
                    <a:lnTo>
                      <a:pt x="0" y="155332"/>
                    </a:lnTo>
                    <a:lnTo>
                      <a:pt x="544875" y="155332"/>
                    </a:lnTo>
                    <a:lnTo>
                      <a:pt x="544875" y="72000"/>
                    </a:lnTo>
                    <a:lnTo>
                      <a:pt x="544875" y="147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7D425EFD-FC9D-49AA-8608-DC20A399418D}"/>
                  </a:ext>
                </a:extLst>
              </p:cNvPr>
              <p:cNvSpPr/>
              <p:nvPr/>
            </p:nvSpPr>
            <p:spPr>
              <a:xfrm>
                <a:off x="6563359" y="3874924"/>
                <a:ext cx="1984962" cy="216168"/>
              </a:xfrm>
              <a:custGeom>
                <a:avLst/>
                <a:gdLst>
                  <a:gd name="connsiteX0" fmla="*/ 612297 w 1984962"/>
                  <a:gd name="connsiteY0" fmla="*/ 0 h 216168"/>
                  <a:gd name="connsiteX1" fmla="*/ 648297 w 1984962"/>
                  <a:gd name="connsiteY1" fmla="*/ 0 h 216168"/>
                  <a:gd name="connsiteX2" fmla="*/ 648297 w 1984962"/>
                  <a:gd name="connsiteY2" fmla="*/ 214 h 216168"/>
                  <a:gd name="connsiteX3" fmla="*/ 1984962 w 1984962"/>
                  <a:gd name="connsiteY3" fmla="*/ 214 h 216168"/>
                  <a:gd name="connsiteX4" fmla="*/ 1984962 w 1984962"/>
                  <a:gd name="connsiteY4" fmla="*/ 36214 h 216168"/>
                  <a:gd name="connsiteX5" fmla="*/ 648297 w 1984962"/>
                  <a:gd name="connsiteY5" fmla="*/ 36214 h 216168"/>
                  <a:gd name="connsiteX6" fmla="*/ 648297 w 1984962"/>
                  <a:gd name="connsiteY6" fmla="*/ 170449 h 216168"/>
                  <a:gd name="connsiteX7" fmla="*/ 649939 w 1984962"/>
                  <a:gd name="connsiteY7" fmla="*/ 170449 h 216168"/>
                  <a:gd name="connsiteX8" fmla="*/ 649939 w 1984962"/>
                  <a:gd name="connsiteY8" fmla="*/ 216168 h 216168"/>
                  <a:gd name="connsiteX9" fmla="*/ 0 w 1984962"/>
                  <a:gd name="connsiteY9" fmla="*/ 216168 h 216168"/>
                  <a:gd name="connsiteX10" fmla="*/ 0 w 1984962"/>
                  <a:gd name="connsiteY10" fmla="*/ 170449 h 216168"/>
                  <a:gd name="connsiteX11" fmla="*/ 612297 w 1984962"/>
                  <a:gd name="connsiteY11" fmla="*/ 170449 h 21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84962" h="216168">
                    <a:moveTo>
                      <a:pt x="612297" y="0"/>
                    </a:moveTo>
                    <a:lnTo>
                      <a:pt x="648297" y="0"/>
                    </a:lnTo>
                    <a:lnTo>
                      <a:pt x="648297" y="214"/>
                    </a:lnTo>
                    <a:lnTo>
                      <a:pt x="1984962" y="214"/>
                    </a:lnTo>
                    <a:lnTo>
                      <a:pt x="1984962" y="36214"/>
                    </a:lnTo>
                    <a:lnTo>
                      <a:pt x="648297" y="36214"/>
                    </a:lnTo>
                    <a:lnTo>
                      <a:pt x="648297" y="170449"/>
                    </a:lnTo>
                    <a:lnTo>
                      <a:pt x="649939" y="170449"/>
                    </a:lnTo>
                    <a:lnTo>
                      <a:pt x="649939" y="216168"/>
                    </a:lnTo>
                    <a:lnTo>
                      <a:pt x="0" y="216168"/>
                    </a:lnTo>
                    <a:lnTo>
                      <a:pt x="0" y="170449"/>
                    </a:lnTo>
                    <a:lnTo>
                      <a:pt x="612297" y="17044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D10315F-31E9-41BA-ABCA-38A898F24A03}"/>
                  </a:ext>
                </a:extLst>
              </p:cNvPr>
              <p:cNvSpPr/>
              <p:nvPr/>
            </p:nvSpPr>
            <p:spPr>
              <a:xfrm>
                <a:off x="6562603" y="3634374"/>
                <a:ext cx="1986563" cy="191949"/>
              </a:xfrm>
              <a:custGeom>
                <a:avLst/>
                <a:gdLst>
                  <a:gd name="connsiteX0" fmla="*/ 510563 w 1986563"/>
                  <a:gd name="connsiteY0" fmla="*/ 0 h 191949"/>
                  <a:gd name="connsiteX1" fmla="*/ 1986563 w 1986563"/>
                  <a:gd name="connsiteY1" fmla="*/ 0 h 191949"/>
                  <a:gd name="connsiteX2" fmla="*/ 1986563 w 1986563"/>
                  <a:gd name="connsiteY2" fmla="*/ 36000 h 191949"/>
                  <a:gd name="connsiteX3" fmla="*/ 544279 w 1986563"/>
                  <a:gd name="connsiteY3" fmla="*/ 36000 h 191949"/>
                  <a:gd name="connsiteX4" fmla="*/ 544279 w 1986563"/>
                  <a:gd name="connsiteY4" fmla="*/ 155949 h 191949"/>
                  <a:gd name="connsiteX5" fmla="*/ 545921 w 1986563"/>
                  <a:gd name="connsiteY5" fmla="*/ 155949 h 191949"/>
                  <a:gd name="connsiteX6" fmla="*/ 545921 w 1986563"/>
                  <a:gd name="connsiteY6" fmla="*/ 191949 h 191949"/>
                  <a:gd name="connsiteX7" fmla="*/ 0 w 1986563"/>
                  <a:gd name="connsiteY7" fmla="*/ 191949 h 191949"/>
                  <a:gd name="connsiteX8" fmla="*/ 0 w 1986563"/>
                  <a:gd name="connsiteY8" fmla="*/ 155949 h 191949"/>
                  <a:gd name="connsiteX9" fmla="*/ 508279 w 1986563"/>
                  <a:gd name="connsiteY9" fmla="*/ 155949 h 191949"/>
                  <a:gd name="connsiteX10" fmla="*/ 508279 w 1986563"/>
                  <a:gd name="connsiteY10" fmla="*/ 2171 h 191949"/>
                  <a:gd name="connsiteX11" fmla="*/ 510563 w 1986563"/>
                  <a:gd name="connsiteY11" fmla="*/ 2171 h 19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86563" h="191949">
                    <a:moveTo>
                      <a:pt x="510563" y="0"/>
                    </a:moveTo>
                    <a:lnTo>
                      <a:pt x="1986563" y="0"/>
                    </a:lnTo>
                    <a:lnTo>
                      <a:pt x="1986563" y="36000"/>
                    </a:lnTo>
                    <a:lnTo>
                      <a:pt x="544279" y="36000"/>
                    </a:lnTo>
                    <a:lnTo>
                      <a:pt x="544279" y="155949"/>
                    </a:lnTo>
                    <a:lnTo>
                      <a:pt x="545921" y="155949"/>
                    </a:lnTo>
                    <a:lnTo>
                      <a:pt x="545921" y="191949"/>
                    </a:lnTo>
                    <a:lnTo>
                      <a:pt x="0" y="191949"/>
                    </a:lnTo>
                    <a:lnTo>
                      <a:pt x="0" y="155949"/>
                    </a:lnTo>
                    <a:lnTo>
                      <a:pt x="508279" y="155949"/>
                    </a:lnTo>
                    <a:lnTo>
                      <a:pt x="508279" y="2171"/>
                    </a:lnTo>
                    <a:lnTo>
                      <a:pt x="510563" y="217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p3d z="-1270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A4576CE-17FE-4741-A529-D716153A3309}"/>
                  </a:ext>
                </a:extLst>
              </p:cNvPr>
              <p:cNvSpPr/>
              <p:nvPr/>
            </p:nvSpPr>
            <p:spPr>
              <a:xfrm>
                <a:off x="8820028" y="3872248"/>
                <a:ext cx="180000" cy="36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376FE689-D017-43B6-85B0-A8A44BEDE15D}"/>
                  </a:ext>
                </a:extLst>
              </p:cNvPr>
              <p:cNvSpPr/>
              <p:nvPr/>
            </p:nvSpPr>
            <p:spPr>
              <a:xfrm>
                <a:off x="6561759" y="3639531"/>
                <a:ext cx="1986563" cy="191949"/>
              </a:xfrm>
              <a:custGeom>
                <a:avLst/>
                <a:gdLst>
                  <a:gd name="connsiteX0" fmla="*/ 510563 w 1986563"/>
                  <a:gd name="connsiteY0" fmla="*/ 0 h 191949"/>
                  <a:gd name="connsiteX1" fmla="*/ 1986563 w 1986563"/>
                  <a:gd name="connsiteY1" fmla="*/ 0 h 191949"/>
                  <a:gd name="connsiteX2" fmla="*/ 1986563 w 1986563"/>
                  <a:gd name="connsiteY2" fmla="*/ 36000 h 191949"/>
                  <a:gd name="connsiteX3" fmla="*/ 544279 w 1986563"/>
                  <a:gd name="connsiteY3" fmla="*/ 36000 h 191949"/>
                  <a:gd name="connsiteX4" fmla="*/ 544279 w 1986563"/>
                  <a:gd name="connsiteY4" fmla="*/ 155949 h 191949"/>
                  <a:gd name="connsiteX5" fmla="*/ 545921 w 1986563"/>
                  <a:gd name="connsiteY5" fmla="*/ 155949 h 191949"/>
                  <a:gd name="connsiteX6" fmla="*/ 545921 w 1986563"/>
                  <a:gd name="connsiteY6" fmla="*/ 191949 h 191949"/>
                  <a:gd name="connsiteX7" fmla="*/ 0 w 1986563"/>
                  <a:gd name="connsiteY7" fmla="*/ 191949 h 191949"/>
                  <a:gd name="connsiteX8" fmla="*/ 0 w 1986563"/>
                  <a:gd name="connsiteY8" fmla="*/ 155949 h 191949"/>
                  <a:gd name="connsiteX9" fmla="*/ 508279 w 1986563"/>
                  <a:gd name="connsiteY9" fmla="*/ 155949 h 191949"/>
                  <a:gd name="connsiteX10" fmla="*/ 508279 w 1986563"/>
                  <a:gd name="connsiteY10" fmla="*/ 2171 h 191949"/>
                  <a:gd name="connsiteX11" fmla="*/ 510563 w 1986563"/>
                  <a:gd name="connsiteY11" fmla="*/ 2171 h 19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86563" h="191949">
                    <a:moveTo>
                      <a:pt x="510563" y="0"/>
                    </a:moveTo>
                    <a:lnTo>
                      <a:pt x="1986563" y="0"/>
                    </a:lnTo>
                    <a:lnTo>
                      <a:pt x="1986563" y="36000"/>
                    </a:lnTo>
                    <a:lnTo>
                      <a:pt x="544279" y="36000"/>
                    </a:lnTo>
                    <a:lnTo>
                      <a:pt x="544279" y="155949"/>
                    </a:lnTo>
                    <a:lnTo>
                      <a:pt x="545921" y="155949"/>
                    </a:lnTo>
                    <a:lnTo>
                      <a:pt x="545921" y="191949"/>
                    </a:lnTo>
                    <a:lnTo>
                      <a:pt x="0" y="191949"/>
                    </a:lnTo>
                    <a:lnTo>
                      <a:pt x="0" y="155949"/>
                    </a:lnTo>
                    <a:lnTo>
                      <a:pt x="508279" y="155949"/>
                    </a:lnTo>
                    <a:lnTo>
                      <a:pt x="508279" y="2171"/>
                    </a:lnTo>
                    <a:lnTo>
                      <a:pt x="510563" y="217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p3d z="-381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8C1D304-0212-4909-B1E9-491042B4EAE1}"/>
                </a:ext>
              </a:extLst>
            </p:cNvPr>
            <p:cNvSpPr txBox="1"/>
            <p:nvPr/>
          </p:nvSpPr>
          <p:spPr>
            <a:xfrm>
              <a:off x="6721380" y="3483064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Au</a:t>
              </a:r>
              <a:endParaRPr lang="zh-CN" altLang="en-US" sz="90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AEC5EC-91C2-4739-9C1B-FBEC81172238}"/>
                </a:ext>
              </a:extLst>
            </p:cNvPr>
            <p:cNvSpPr txBox="1"/>
            <p:nvPr/>
          </p:nvSpPr>
          <p:spPr>
            <a:xfrm>
              <a:off x="6933233" y="3280648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Au</a:t>
              </a:r>
              <a:endParaRPr lang="zh-CN" altLang="en-US" sz="90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5D605AB-8F97-4AED-8BAD-CD920BE24726}"/>
                </a:ext>
              </a:extLst>
            </p:cNvPr>
            <p:cNvSpPr txBox="1"/>
            <p:nvPr/>
          </p:nvSpPr>
          <p:spPr>
            <a:xfrm>
              <a:off x="7555040" y="3621971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HTL</a:t>
              </a:r>
              <a:endParaRPr lang="zh-CN" altLang="en-US" sz="9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B9FB7AD-5F77-47A9-A9F9-63145E76855E}"/>
                </a:ext>
              </a:extLst>
            </p:cNvPr>
            <p:cNvSpPr txBox="1"/>
            <p:nvPr/>
          </p:nvSpPr>
          <p:spPr>
            <a:xfrm>
              <a:off x="7397144" y="3720633"/>
              <a:ext cx="6767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Perovskite</a:t>
              </a:r>
              <a:endParaRPr lang="zh-CN" altLang="en-US" sz="90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5265764-0142-4005-8370-DE1DDF04A272}"/>
                </a:ext>
              </a:extLst>
            </p:cNvPr>
            <p:cNvSpPr txBox="1"/>
            <p:nvPr/>
          </p:nvSpPr>
          <p:spPr>
            <a:xfrm>
              <a:off x="7556704" y="3804635"/>
              <a:ext cx="3449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ETL</a:t>
              </a:r>
              <a:endParaRPr lang="zh-CN" altLang="en-US" sz="9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7AE395D-4D6C-48B3-BD8A-AF330D09A8E1}"/>
                </a:ext>
              </a:extLst>
            </p:cNvPr>
            <p:cNvSpPr txBox="1"/>
            <p:nvPr/>
          </p:nvSpPr>
          <p:spPr>
            <a:xfrm>
              <a:off x="7555040" y="3927914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FTO</a:t>
              </a:r>
              <a:endParaRPr lang="zh-CN" altLang="en-US" sz="90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72E67AE-13F0-4D2A-A169-440667D3D70F}"/>
                </a:ext>
              </a:extLst>
            </p:cNvPr>
            <p:cNvSpPr txBox="1"/>
            <p:nvPr/>
          </p:nvSpPr>
          <p:spPr>
            <a:xfrm>
              <a:off x="7521377" y="4056830"/>
              <a:ext cx="4283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Glass</a:t>
              </a:r>
              <a:endParaRPr lang="zh-CN" altLang="en-US" sz="9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877ED56-AE64-404F-A4A0-81DE59667229}"/>
                </a:ext>
              </a:extLst>
            </p:cNvPr>
            <p:cNvSpPr txBox="1"/>
            <p:nvPr/>
          </p:nvSpPr>
          <p:spPr>
            <a:xfrm>
              <a:off x="8912503" y="3598941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Au</a:t>
              </a:r>
              <a:endParaRPr lang="zh-CN" altLang="en-US" sz="9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94D3E3F-B4B2-4C89-AB51-10DBFB2508ED}"/>
              </a:ext>
            </a:extLst>
          </p:cNvPr>
          <p:cNvGrpSpPr/>
          <p:nvPr/>
        </p:nvGrpSpPr>
        <p:grpSpPr>
          <a:xfrm>
            <a:off x="8725132" y="3283871"/>
            <a:ext cx="2520000" cy="1050084"/>
            <a:chOff x="3540665" y="3954147"/>
            <a:chExt cx="2520000" cy="122830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D739C68-7C9E-4360-8404-465D3243C1AF}"/>
                </a:ext>
              </a:extLst>
            </p:cNvPr>
            <p:cNvGrpSpPr/>
            <p:nvPr/>
          </p:nvGrpSpPr>
          <p:grpSpPr>
            <a:xfrm>
              <a:off x="3540665" y="4112476"/>
              <a:ext cx="2520000" cy="1061839"/>
              <a:chOff x="3540665" y="4112476"/>
              <a:chExt cx="2520000" cy="1061839"/>
            </a:xfrm>
            <a:scene3d>
              <a:camera prst="orthographicFront">
                <a:rot lat="1200000" lon="20400000" rev="240000"/>
              </a:camera>
              <a:lightRig rig="threePt" dir="t"/>
            </a:scene3d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8672362-C792-457C-B804-DDED010E82D7}"/>
                  </a:ext>
                </a:extLst>
              </p:cNvPr>
              <p:cNvSpPr/>
              <p:nvPr/>
            </p:nvSpPr>
            <p:spPr>
              <a:xfrm>
                <a:off x="3540665" y="4994315"/>
                <a:ext cx="2520000" cy="180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  <a:sp3d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C107CC3-E93E-40F4-87AE-9EA10F0AA0EB}"/>
                  </a:ext>
                </a:extLst>
              </p:cNvPr>
              <p:cNvSpPr/>
              <p:nvPr/>
            </p:nvSpPr>
            <p:spPr>
              <a:xfrm>
                <a:off x="3540665" y="4814162"/>
                <a:ext cx="19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  <a:sp3d z="190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438CCB0E-5DC2-4166-A717-AC46C9D77F2E}"/>
                  </a:ext>
                </a:extLst>
              </p:cNvPr>
              <p:cNvSpPr/>
              <p:nvPr/>
            </p:nvSpPr>
            <p:spPr>
              <a:xfrm>
                <a:off x="4080665" y="4634162"/>
                <a:ext cx="1980000" cy="360000"/>
              </a:xfrm>
              <a:custGeom>
                <a:avLst/>
                <a:gdLst>
                  <a:gd name="connsiteX0" fmla="*/ 0 w 1980000"/>
                  <a:gd name="connsiteY0" fmla="*/ 0 h 360000"/>
                  <a:gd name="connsiteX1" fmla="*/ 1980000 w 1980000"/>
                  <a:gd name="connsiteY1" fmla="*/ 0 h 360000"/>
                  <a:gd name="connsiteX2" fmla="*/ 1980000 w 1980000"/>
                  <a:gd name="connsiteY2" fmla="*/ 180000 h 360000"/>
                  <a:gd name="connsiteX3" fmla="*/ 1980000 w 1980000"/>
                  <a:gd name="connsiteY3" fmla="*/ 360000 h 360000"/>
                  <a:gd name="connsiteX4" fmla="*/ 1440000 w 1980000"/>
                  <a:gd name="connsiteY4" fmla="*/ 360000 h 360000"/>
                  <a:gd name="connsiteX5" fmla="*/ 1440000 w 1980000"/>
                  <a:gd name="connsiteY5" fmla="*/ 180000 h 360000"/>
                  <a:gd name="connsiteX6" fmla="*/ 0 w 1980000"/>
                  <a:gd name="connsiteY6" fmla="*/ 180000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000" h="360000">
                    <a:moveTo>
                      <a:pt x="0" y="0"/>
                    </a:moveTo>
                    <a:lnTo>
                      <a:pt x="1980000" y="0"/>
                    </a:lnTo>
                    <a:lnTo>
                      <a:pt x="1980000" y="180000"/>
                    </a:lnTo>
                    <a:lnTo>
                      <a:pt x="1980000" y="360000"/>
                    </a:lnTo>
                    <a:lnTo>
                      <a:pt x="1440000" y="360000"/>
                    </a:lnTo>
                    <a:lnTo>
                      <a:pt x="1440000" y="180000"/>
                    </a:lnTo>
                    <a:lnTo>
                      <a:pt x="0" y="1800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noFill/>
              </a:ln>
              <a:sp3d z="317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CAAB3BC-B18F-44CC-A360-5C0107FA7DB1}"/>
                  </a:ext>
                </a:extLst>
              </p:cNvPr>
              <p:cNvSpPr/>
              <p:nvPr/>
            </p:nvSpPr>
            <p:spPr>
              <a:xfrm>
                <a:off x="4080665" y="4445116"/>
                <a:ext cx="1980000" cy="18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sp3d z="5080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5A61161-3CBA-43FA-BE3D-DE718F5899DB}"/>
                  </a:ext>
                </a:extLst>
              </p:cNvPr>
              <p:cNvSpPr/>
              <p:nvPr/>
            </p:nvSpPr>
            <p:spPr>
              <a:xfrm>
                <a:off x="4080665" y="4245748"/>
                <a:ext cx="1980000" cy="1800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  <a:sp3d z="698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D3B42C7-1DD7-44C5-AFE9-8A020EC52D03}"/>
                  </a:ext>
                </a:extLst>
              </p:cNvPr>
              <p:cNvSpPr/>
              <p:nvPr/>
            </p:nvSpPr>
            <p:spPr>
              <a:xfrm>
                <a:off x="4620665" y="4112476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114300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CB6EC77D-F839-42FA-8E54-533F3C994869}"/>
                  </a:ext>
                </a:extLst>
              </p:cNvPr>
              <p:cNvSpPr/>
              <p:nvPr/>
            </p:nvSpPr>
            <p:spPr>
              <a:xfrm>
                <a:off x="4620665" y="4123376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64135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63C4ABE-2680-45BF-B44A-009F2FE1892A}"/>
                  </a:ext>
                </a:extLst>
              </p:cNvPr>
              <p:cNvSpPr/>
              <p:nvPr/>
            </p:nvSpPr>
            <p:spPr>
              <a:xfrm>
                <a:off x="4620665" y="4132433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15240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55522BB-06DF-4FE6-9FF7-78F03841762B}"/>
                </a:ext>
              </a:extLst>
            </p:cNvPr>
            <p:cNvSpPr txBox="1"/>
            <p:nvPr/>
          </p:nvSpPr>
          <p:spPr>
            <a:xfrm>
              <a:off x="4331632" y="4874673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Glass</a:t>
              </a:r>
              <a:endParaRPr lang="zh-CN" altLang="en-US" sz="14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1836E5A-83B4-400F-A2A9-BFC8D411AC4B}"/>
                </a:ext>
              </a:extLst>
            </p:cNvPr>
            <p:cNvSpPr txBox="1"/>
            <p:nvPr/>
          </p:nvSpPr>
          <p:spPr>
            <a:xfrm>
              <a:off x="4331632" y="4531261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ETL</a:t>
              </a:r>
              <a:endParaRPr lang="zh-CN" altLang="en-US" sz="14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EE8E6CC-6F81-4F81-80BD-9E9690D170F8}"/>
                </a:ext>
              </a:extLst>
            </p:cNvPr>
            <p:cNvSpPr txBox="1"/>
            <p:nvPr/>
          </p:nvSpPr>
          <p:spPr>
            <a:xfrm>
              <a:off x="4331632" y="4350488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Perovskite</a:t>
              </a:r>
              <a:endParaRPr lang="zh-CN" altLang="en-US" sz="14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09058DB-57F8-487A-9C4D-262C7ECA7943}"/>
                </a:ext>
              </a:extLst>
            </p:cNvPr>
            <p:cNvSpPr txBox="1"/>
            <p:nvPr/>
          </p:nvSpPr>
          <p:spPr>
            <a:xfrm>
              <a:off x="4331632" y="4694113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FTO</a:t>
              </a:r>
              <a:endParaRPr lang="zh-CN" altLang="en-US" sz="14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F9D3FAF-029F-452B-9EE8-234A6D2ED997}"/>
                </a:ext>
              </a:extLst>
            </p:cNvPr>
            <p:cNvSpPr txBox="1"/>
            <p:nvPr/>
          </p:nvSpPr>
          <p:spPr>
            <a:xfrm>
              <a:off x="4331632" y="4190540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HTL</a:t>
              </a:r>
              <a:endParaRPr lang="zh-CN" altLang="en-US" sz="14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5873A2B-6837-4B44-BB2D-4459CB6CA761}"/>
                </a:ext>
              </a:extLst>
            </p:cNvPr>
            <p:cNvSpPr txBox="1"/>
            <p:nvPr/>
          </p:nvSpPr>
          <p:spPr>
            <a:xfrm>
              <a:off x="4298716" y="3954147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Au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56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E06B776-FA0F-4F5D-AEF8-F577D1B99FEC}"/>
              </a:ext>
            </a:extLst>
          </p:cNvPr>
          <p:cNvGrpSpPr/>
          <p:nvPr/>
        </p:nvGrpSpPr>
        <p:grpSpPr>
          <a:xfrm>
            <a:off x="204636" y="1050837"/>
            <a:ext cx="3433343" cy="1902944"/>
            <a:chOff x="1845468" y="2744261"/>
            <a:chExt cx="3433343" cy="19029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76C3F40-E64F-40BC-8519-E527024A6B21}"/>
                </a:ext>
              </a:extLst>
            </p:cNvPr>
            <p:cNvSpPr/>
            <p:nvPr/>
          </p:nvSpPr>
          <p:spPr>
            <a:xfrm>
              <a:off x="3381396" y="3112314"/>
              <a:ext cx="1440000" cy="14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168A30-00BF-4E12-BFFD-E1C859589018}"/>
                </a:ext>
              </a:extLst>
            </p:cNvPr>
            <p:cNvSpPr/>
            <p:nvPr/>
          </p:nvSpPr>
          <p:spPr>
            <a:xfrm>
              <a:off x="3855424" y="3562314"/>
              <a:ext cx="540000" cy="540000"/>
            </a:xfrm>
            <a:prstGeom prst="rect">
              <a:avLst/>
            </a:prstGeom>
            <a:solidFill>
              <a:srgbClr val="A10779"/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AEFD0C-F165-4E64-A5D7-C3FB042A0811}"/>
                </a:ext>
              </a:extLst>
            </p:cNvPr>
            <p:cNvSpPr/>
            <p:nvPr/>
          </p:nvSpPr>
          <p:spPr>
            <a:xfrm>
              <a:off x="3549043" y="3014546"/>
              <a:ext cx="360000" cy="14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06BADF-5223-4528-BC90-6EEA6DDD784C}"/>
                </a:ext>
              </a:extLst>
            </p:cNvPr>
            <p:cNvSpPr/>
            <p:nvPr/>
          </p:nvSpPr>
          <p:spPr>
            <a:xfrm>
              <a:off x="4341804" y="3207205"/>
              <a:ext cx="360000" cy="14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868D73AE-7829-4701-9E4E-147C1B9EAE5D}"/>
                </a:ext>
              </a:extLst>
            </p:cNvPr>
            <p:cNvSpPr/>
            <p:nvPr/>
          </p:nvSpPr>
          <p:spPr>
            <a:xfrm>
              <a:off x="3548270" y="3066584"/>
              <a:ext cx="333981" cy="1335924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845F8F0E-F47D-4241-BAEB-4D0E328F0BB6}"/>
                </a:ext>
              </a:extLst>
            </p:cNvPr>
            <p:cNvSpPr/>
            <p:nvPr/>
          </p:nvSpPr>
          <p:spPr>
            <a:xfrm>
              <a:off x="4354813" y="3262120"/>
              <a:ext cx="333981" cy="1335924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BBC378-7E69-409A-93BB-DBB984FF9FAD}"/>
                </a:ext>
              </a:extLst>
            </p:cNvPr>
            <p:cNvSpPr/>
            <p:nvPr/>
          </p:nvSpPr>
          <p:spPr>
            <a:xfrm>
              <a:off x="3711804" y="2916778"/>
              <a:ext cx="1260000" cy="72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9017968" lon="7438686" rev="12554557"/>
              </a:camera>
              <a:lightRig rig="threePt" dir="t">
                <a:rot lat="0" lon="0" rev="0"/>
              </a:lightRig>
            </a:scene3d>
            <a:sp3d extrusionH="635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F8978A5-516E-45B3-A771-C3F979757E66}"/>
                </a:ext>
              </a:extLst>
            </p:cNvPr>
            <p:cNvSpPr/>
            <p:nvPr/>
          </p:nvSpPr>
          <p:spPr>
            <a:xfrm>
              <a:off x="4084807" y="3622921"/>
              <a:ext cx="360000" cy="252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scene3d>
              <a:camera prst="isometricOffAxis2Top">
                <a:rot lat="18908238" lon="2957156" rev="18392092"/>
              </a:camera>
              <a:lightRig rig="balanced" dir="t">
                <a:rot lat="0" lon="0" rev="6000000"/>
              </a:lightRig>
            </a:scene3d>
            <a:sp3d z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568F5EE-590D-42EE-A10B-B1B049DF4C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8485" y="3473115"/>
              <a:ext cx="765920" cy="1939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6E1F3A-53FA-4BD0-B8E8-8E3FD0216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424" y="4095027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9B521F-2259-4A6F-B26A-633B7EEEA1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9604" y="4256053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007CEA1-0CB7-45BD-8888-17BF9F005F3E}"/>
                </a:ext>
              </a:extLst>
            </p:cNvPr>
            <p:cNvSpPr txBox="1"/>
            <p:nvPr/>
          </p:nvSpPr>
          <p:spPr>
            <a:xfrm>
              <a:off x="3840281" y="2744261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Glass blade</a:t>
              </a:r>
              <a:endParaRPr lang="zh-CN" altLang="en-US" sz="12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80B47E-8B08-43A4-8492-798677D82656}"/>
                </a:ext>
              </a:extLst>
            </p:cNvPr>
            <p:cNvSpPr txBox="1"/>
            <p:nvPr/>
          </p:nvSpPr>
          <p:spPr>
            <a:xfrm>
              <a:off x="4719604" y="3933527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Glass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8F386-6509-4AC4-9B06-E1DADB4E68DF}"/>
                </a:ext>
              </a:extLst>
            </p:cNvPr>
            <p:cNvSpPr txBox="1"/>
            <p:nvPr/>
          </p:nvSpPr>
          <p:spPr>
            <a:xfrm>
              <a:off x="4691471" y="4117553"/>
              <a:ext cx="587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Silicon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AEA702-EA3B-406C-9F38-E97CB10376C3}"/>
                </a:ext>
              </a:extLst>
            </p:cNvPr>
            <p:cNvSpPr txBox="1"/>
            <p:nvPr/>
          </p:nvSpPr>
          <p:spPr>
            <a:xfrm>
              <a:off x="1845468" y="3304003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PbI</a:t>
              </a:r>
              <a:r>
                <a:rPr lang="en-US" altLang="zh-CN" sz="1200" baseline="-25000" dirty="0"/>
                <a:t>2</a:t>
              </a:r>
              <a:r>
                <a:rPr lang="en-US" altLang="zh-CN" sz="1200" dirty="0"/>
                <a:t>+MAI/DMF solution</a:t>
              </a:r>
              <a:endParaRPr lang="zh-CN" altLang="en-US" sz="12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F773AC-BAD4-4489-8F42-FA9AC14FAD42}"/>
              </a:ext>
            </a:extLst>
          </p:cNvPr>
          <p:cNvGrpSpPr/>
          <p:nvPr/>
        </p:nvGrpSpPr>
        <p:grpSpPr>
          <a:xfrm>
            <a:off x="1767193" y="2899622"/>
            <a:ext cx="4366336" cy="3303864"/>
            <a:chOff x="2303777" y="1388467"/>
            <a:chExt cx="4366336" cy="330386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CB5A93-4216-4697-A2ED-B5927D0FCF7E}"/>
                </a:ext>
              </a:extLst>
            </p:cNvPr>
            <p:cNvSpPr/>
            <p:nvPr/>
          </p:nvSpPr>
          <p:spPr>
            <a:xfrm>
              <a:off x="3296023" y="2125167"/>
              <a:ext cx="540000" cy="18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AD62EE0-A15D-4625-AE0A-4224D2E6C55B}"/>
                </a:ext>
              </a:extLst>
            </p:cNvPr>
            <p:cNvSpPr/>
            <p:nvPr/>
          </p:nvSpPr>
          <p:spPr>
            <a:xfrm>
              <a:off x="2724172" y="1942891"/>
              <a:ext cx="684000" cy="540000"/>
            </a:xfrm>
            <a:custGeom>
              <a:avLst/>
              <a:gdLst>
                <a:gd name="connsiteX0" fmla="*/ 0 w 684000"/>
                <a:gd name="connsiteY0" fmla="*/ 0 h 540000"/>
                <a:gd name="connsiteX1" fmla="*/ 144000 w 684000"/>
                <a:gd name="connsiteY1" fmla="*/ 0 h 540000"/>
                <a:gd name="connsiteX2" fmla="*/ 144000 w 684000"/>
                <a:gd name="connsiteY2" fmla="*/ 180000 h 540000"/>
                <a:gd name="connsiteX3" fmla="*/ 594000 w 684000"/>
                <a:gd name="connsiteY3" fmla="*/ 180000 h 540000"/>
                <a:gd name="connsiteX4" fmla="*/ 684000 w 684000"/>
                <a:gd name="connsiteY4" fmla="*/ 270000 h 540000"/>
                <a:gd name="connsiteX5" fmla="*/ 594000 w 684000"/>
                <a:gd name="connsiteY5" fmla="*/ 360000 h 540000"/>
                <a:gd name="connsiteX6" fmla="*/ 144000 w 684000"/>
                <a:gd name="connsiteY6" fmla="*/ 360000 h 540000"/>
                <a:gd name="connsiteX7" fmla="*/ 144000 w 684000"/>
                <a:gd name="connsiteY7" fmla="*/ 540000 h 540000"/>
                <a:gd name="connsiteX8" fmla="*/ 0 w 684000"/>
                <a:gd name="connsiteY8" fmla="*/ 54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4000" h="540000">
                  <a:moveTo>
                    <a:pt x="0" y="0"/>
                  </a:moveTo>
                  <a:lnTo>
                    <a:pt x="144000" y="0"/>
                  </a:lnTo>
                  <a:lnTo>
                    <a:pt x="144000" y="180000"/>
                  </a:lnTo>
                  <a:lnTo>
                    <a:pt x="594000" y="180000"/>
                  </a:lnTo>
                  <a:lnTo>
                    <a:pt x="684000" y="270000"/>
                  </a:lnTo>
                  <a:lnTo>
                    <a:pt x="594000" y="360000"/>
                  </a:lnTo>
                  <a:lnTo>
                    <a:pt x="144000" y="360000"/>
                  </a:lnTo>
                  <a:lnTo>
                    <a:pt x="144000" y="540000"/>
                  </a:lnTo>
                  <a:lnTo>
                    <a:pt x="0" y="540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E965A8-A277-4019-B6BE-5475DFD84A3F}"/>
                </a:ext>
              </a:extLst>
            </p:cNvPr>
            <p:cNvSpPr/>
            <p:nvPr/>
          </p:nvSpPr>
          <p:spPr>
            <a:xfrm>
              <a:off x="3836023" y="1666541"/>
              <a:ext cx="360000" cy="1080000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F7C2E6-4657-4D85-A2CC-CD9C33895F04}"/>
                </a:ext>
              </a:extLst>
            </p:cNvPr>
            <p:cNvSpPr/>
            <p:nvPr/>
          </p:nvSpPr>
          <p:spPr>
            <a:xfrm>
              <a:off x="4196023" y="1846541"/>
              <a:ext cx="72000" cy="72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6366C3-2F98-464C-8397-063D8D0F65AA}"/>
                </a:ext>
              </a:extLst>
            </p:cNvPr>
            <p:cNvSpPr/>
            <p:nvPr/>
          </p:nvSpPr>
          <p:spPr>
            <a:xfrm>
              <a:off x="4276287" y="1972541"/>
              <a:ext cx="1800000" cy="504000"/>
            </a:xfrm>
            <a:custGeom>
              <a:avLst/>
              <a:gdLst>
                <a:gd name="connsiteX0" fmla="*/ 0 w 1800000"/>
                <a:gd name="connsiteY0" fmla="*/ 0 h 504000"/>
                <a:gd name="connsiteX1" fmla="*/ 1800000 w 1800000"/>
                <a:gd name="connsiteY1" fmla="*/ 0 h 504000"/>
                <a:gd name="connsiteX2" fmla="*/ 1800000 w 1800000"/>
                <a:gd name="connsiteY2" fmla="*/ 144000 h 504000"/>
                <a:gd name="connsiteX3" fmla="*/ 884747 w 1800000"/>
                <a:gd name="connsiteY3" fmla="*/ 144000 h 504000"/>
                <a:gd name="connsiteX4" fmla="*/ 884747 w 1800000"/>
                <a:gd name="connsiteY4" fmla="*/ 396000 h 504000"/>
                <a:gd name="connsiteX5" fmla="*/ 938747 w 1800000"/>
                <a:gd name="connsiteY5" fmla="*/ 396000 h 504000"/>
                <a:gd name="connsiteX6" fmla="*/ 830747 w 1800000"/>
                <a:gd name="connsiteY6" fmla="*/ 504000 h 504000"/>
                <a:gd name="connsiteX7" fmla="*/ 722747 w 1800000"/>
                <a:gd name="connsiteY7" fmla="*/ 396000 h 504000"/>
                <a:gd name="connsiteX8" fmla="*/ 776747 w 1800000"/>
                <a:gd name="connsiteY8" fmla="*/ 396000 h 504000"/>
                <a:gd name="connsiteX9" fmla="*/ 776747 w 1800000"/>
                <a:gd name="connsiteY9" fmla="*/ 144000 h 504000"/>
                <a:gd name="connsiteX10" fmla="*/ 0 w 1800000"/>
                <a:gd name="connsiteY10" fmla="*/ 14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504000">
                  <a:moveTo>
                    <a:pt x="0" y="0"/>
                  </a:moveTo>
                  <a:lnTo>
                    <a:pt x="1800000" y="0"/>
                  </a:lnTo>
                  <a:lnTo>
                    <a:pt x="1800000" y="144000"/>
                  </a:lnTo>
                  <a:lnTo>
                    <a:pt x="884747" y="144000"/>
                  </a:lnTo>
                  <a:lnTo>
                    <a:pt x="884747" y="396000"/>
                  </a:lnTo>
                  <a:lnTo>
                    <a:pt x="938747" y="396000"/>
                  </a:lnTo>
                  <a:lnTo>
                    <a:pt x="830747" y="504000"/>
                  </a:lnTo>
                  <a:lnTo>
                    <a:pt x="722747" y="396000"/>
                  </a:lnTo>
                  <a:lnTo>
                    <a:pt x="776747" y="396000"/>
                  </a:lnTo>
                  <a:lnTo>
                    <a:pt x="776747" y="144000"/>
                  </a:lnTo>
                  <a:lnTo>
                    <a:pt x="0" y="144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4397D6F-E9F2-4D7C-B2AE-9FFEFBFAEAD7}"/>
                </a:ext>
              </a:extLst>
            </p:cNvPr>
            <p:cNvSpPr/>
            <p:nvPr/>
          </p:nvSpPr>
          <p:spPr>
            <a:xfrm>
              <a:off x="4176950" y="2892331"/>
              <a:ext cx="1800000" cy="1800000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240A42B-6EED-47DB-BC5D-3D2B92B0CC0B}"/>
                </a:ext>
              </a:extLst>
            </p:cNvPr>
            <p:cNvSpPr/>
            <p:nvPr/>
          </p:nvSpPr>
          <p:spPr>
            <a:xfrm>
              <a:off x="4176950" y="2768121"/>
              <a:ext cx="1800000" cy="180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A431D2-036B-47E1-B951-A4E720F1FBB2}"/>
                </a:ext>
              </a:extLst>
            </p:cNvPr>
            <p:cNvSpPr/>
            <p:nvPr/>
          </p:nvSpPr>
          <p:spPr>
            <a:xfrm>
              <a:off x="4821056" y="3205192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>
              <a:extrusionClr>
                <a:srgbClr val="00B0F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E729CB01-1489-4F9B-BD3B-768BCD7F4E67}"/>
                </a:ext>
              </a:extLst>
            </p:cNvPr>
            <p:cNvSpPr/>
            <p:nvPr/>
          </p:nvSpPr>
          <p:spPr>
            <a:xfrm>
              <a:off x="4739099" y="2442331"/>
              <a:ext cx="720000" cy="900000"/>
            </a:xfrm>
            <a:prstGeom prst="triangle">
              <a:avLst/>
            </a:prstGeom>
            <a:gradFill flip="none" rotWithShape="1">
              <a:gsLst>
                <a:gs pos="0">
                  <a:srgbClr val="F739C5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40C349-1F6A-47EE-9210-E95A7DC7A505}"/>
                </a:ext>
              </a:extLst>
            </p:cNvPr>
            <p:cNvSpPr txBox="1"/>
            <p:nvPr/>
          </p:nvSpPr>
          <p:spPr>
            <a:xfrm>
              <a:off x="2303777" y="13884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Solution</a:t>
              </a:r>
            </a:p>
            <a:p>
              <a:pPr algn="ctr"/>
              <a:r>
                <a:rPr lang="en-US" altLang="zh-CN" sz="1400" dirty="0"/>
                <a:t>(PbCl</a:t>
              </a:r>
              <a:r>
                <a:rPr lang="en-US" altLang="zh-CN" sz="1400" baseline="-25000" dirty="0"/>
                <a:t>2</a:t>
              </a:r>
              <a:r>
                <a:rPr lang="en-US" altLang="zh-CN" sz="1400" dirty="0"/>
                <a:t>+CH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NH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I)</a:t>
              </a:r>
              <a:endParaRPr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29D9337-66B0-4643-85CD-2E0386B779B8}"/>
                </a:ext>
              </a:extLst>
            </p:cNvPr>
            <p:cNvSpPr txBox="1"/>
            <p:nvPr/>
          </p:nvSpPr>
          <p:spPr>
            <a:xfrm>
              <a:off x="4245734" y="1543109"/>
              <a:ext cx="78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Solution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086AD46-89AE-4611-904D-25AB9E6D8815}"/>
                </a:ext>
              </a:extLst>
            </p:cNvPr>
            <p:cNvCxnSpPr/>
            <p:nvPr/>
          </p:nvCxnSpPr>
          <p:spPr>
            <a:xfrm>
              <a:off x="4388234" y="1846541"/>
              <a:ext cx="50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78DFF75-1472-4D91-B4EA-C643F9536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359" y="1846541"/>
              <a:ext cx="50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C9BD572-15B1-4298-935B-36299EA4AEE4}"/>
                </a:ext>
              </a:extLst>
            </p:cNvPr>
            <p:cNvSpPr txBox="1"/>
            <p:nvPr/>
          </p:nvSpPr>
          <p:spPr>
            <a:xfrm>
              <a:off x="5869474" y="156221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N</a:t>
              </a:r>
              <a:r>
                <a:rPr lang="en-US" altLang="zh-CN" sz="1400" baseline="-25000" dirty="0"/>
                <a:t>2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23BE80-73BB-4641-9249-C84E909D5D4D}"/>
                </a:ext>
              </a:extLst>
            </p:cNvPr>
            <p:cNvSpPr txBox="1"/>
            <p:nvPr/>
          </p:nvSpPr>
          <p:spPr>
            <a:xfrm>
              <a:off x="2452342" y="2444955"/>
              <a:ext cx="126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Programmable</a:t>
              </a:r>
            </a:p>
            <a:p>
              <a:pPr algn="ctr"/>
              <a:r>
                <a:rPr lang="en-US" altLang="zh-CN" sz="1400" dirty="0" err="1"/>
                <a:t>Syrings</a:t>
              </a:r>
              <a:r>
                <a:rPr lang="en-US" altLang="zh-CN" sz="1400" dirty="0"/>
                <a:t> Pump</a:t>
              </a:r>
              <a:endParaRPr lang="zh-CN" altLang="en-US" sz="1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54B060B-A86F-416B-8282-ED269FFD59B9}"/>
                </a:ext>
              </a:extLst>
            </p:cNvPr>
            <p:cNvSpPr txBox="1"/>
            <p:nvPr/>
          </p:nvSpPr>
          <p:spPr>
            <a:xfrm>
              <a:off x="3195065" y="3342331"/>
              <a:ext cx="584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Stage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1D05AD8-18B0-491E-9878-6C058747511F}"/>
                </a:ext>
              </a:extLst>
            </p:cNvPr>
            <p:cNvSpPr txBox="1"/>
            <p:nvPr/>
          </p:nvSpPr>
          <p:spPr>
            <a:xfrm>
              <a:off x="3173339" y="3593350"/>
              <a:ext cx="682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Heater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1F04C9D-A8F4-45CA-A1C7-07868B57AF98}"/>
                </a:ext>
              </a:extLst>
            </p:cNvPr>
            <p:cNvSpPr txBox="1"/>
            <p:nvPr/>
          </p:nvSpPr>
          <p:spPr>
            <a:xfrm>
              <a:off x="4737961" y="3382891"/>
              <a:ext cx="876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Substrate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A92D7B4-F713-43DD-B4BF-E8AE95477687}"/>
                </a:ext>
              </a:extLst>
            </p:cNvPr>
            <p:cNvSpPr txBox="1"/>
            <p:nvPr/>
          </p:nvSpPr>
          <p:spPr>
            <a:xfrm>
              <a:off x="4384888" y="2480793"/>
              <a:ext cx="5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Spray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7D91D3F-4041-46D3-8589-B58554079470}"/>
                </a:ext>
              </a:extLst>
            </p:cNvPr>
            <p:cNvSpPr txBox="1"/>
            <p:nvPr/>
          </p:nvSpPr>
          <p:spPr>
            <a:xfrm>
              <a:off x="5225102" y="2168115"/>
              <a:ext cx="1445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Ultrasonic Nozzle</a:t>
              </a:r>
            </a:p>
            <a:p>
              <a:pPr algn="ctr"/>
              <a:r>
                <a:rPr lang="en-US" altLang="zh-CN" sz="1400" dirty="0"/>
                <a:t>(120 </a:t>
              </a:r>
              <a:r>
                <a:rPr lang="en-US" altLang="zh-CN" sz="1400" dirty="0" err="1"/>
                <a:t>KHz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3790E48-94A2-497D-9D4E-54E3C71BC862}"/>
              </a:ext>
            </a:extLst>
          </p:cNvPr>
          <p:cNvGrpSpPr/>
          <p:nvPr/>
        </p:nvGrpSpPr>
        <p:grpSpPr>
          <a:xfrm>
            <a:off x="9011438" y="1020996"/>
            <a:ext cx="2160000" cy="3675788"/>
            <a:chOff x="813509" y="382115"/>
            <a:chExt cx="2160000" cy="367578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3600749-F2C6-499B-B6F3-C881D7E96ADD}"/>
                </a:ext>
              </a:extLst>
            </p:cNvPr>
            <p:cNvGrpSpPr/>
            <p:nvPr/>
          </p:nvGrpSpPr>
          <p:grpSpPr>
            <a:xfrm>
              <a:off x="813509" y="382115"/>
              <a:ext cx="2160000" cy="3600000"/>
              <a:chOff x="4558094" y="2423379"/>
              <a:chExt cx="2160000" cy="3600000"/>
            </a:xfrm>
            <a:scene3d>
              <a:camera prst="perspectiveRelaxedModerately" fov="6000000">
                <a:rot lat="18288000" lon="0" rev="0"/>
              </a:camera>
              <a:lightRig rig="balanced" dir="t">
                <a:rot lat="0" lon="0" rev="600000"/>
              </a:lightRig>
            </a:scene3d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17E1353-9B20-41D4-BA66-11F33BA8C1D0}"/>
                  </a:ext>
                </a:extLst>
              </p:cNvPr>
              <p:cNvSpPr/>
              <p:nvPr/>
            </p:nvSpPr>
            <p:spPr>
              <a:xfrm>
                <a:off x="4558094" y="2423379"/>
                <a:ext cx="2160000" cy="36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127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AE514DF-BC73-456E-BC1F-CBFA871F621D}"/>
                  </a:ext>
                </a:extLst>
              </p:cNvPr>
              <p:cNvSpPr/>
              <p:nvPr/>
            </p:nvSpPr>
            <p:spPr>
              <a:xfrm>
                <a:off x="4990094" y="4290494"/>
                <a:ext cx="1296000" cy="17328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12700" extrusionH="127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7405F5C-538B-4087-9F5D-FDB0EEB9348B}"/>
                  </a:ext>
                </a:extLst>
              </p:cNvPr>
              <p:cNvSpPr/>
              <p:nvPr/>
            </p:nvSpPr>
            <p:spPr>
              <a:xfrm>
                <a:off x="4990094" y="4553363"/>
                <a:ext cx="1296000" cy="70874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p3d z="25400" extrusionH="254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434C40F3-BA03-4BB9-8AC6-B93A6C7CA350}"/>
                  </a:ext>
                </a:extLst>
              </p:cNvPr>
              <p:cNvSpPr/>
              <p:nvPr/>
            </p:nvSpPr>
            <p:spPr>
              <a:xfrm>
                <a:off x="4702094" y="3879895"/>
                <a:ext cx="1872000" cy="1080000"/>
              </a:xfrm>
              <a:custGeom>
                <a:avLst/>
                <a:gdLst>
                  <a:gd name="connsiteX0" fmla="*/ 0 w 1872000"/>
                  <a:gd name="connsiteY0" fmla="*/ 0 h 1080000"/>
                  <a:gd name="connsiteX1" fmla="*/ 288000 w 1872000"/>
                  <a:gd name="connsiteY1" fmla="*/ 0 h 1080000"/>
                  <a:gd name="connsiteX2" fmla="*/ 288000 w 1872000"/>
                  <a:gd name="connsiteY2" fmla="*/ 396000 h 1080000"/>
                  <a:gd name="connsiteX3" fmla="*/ 1584000 w 1872000"/>
                  <a:gd name="connsiteY3" fmla="*/ 396000 h 1080000"/>
                  <a:gd name="connsiteX4" fmla="*/ 1584000 w 1872000"/>
                  <a:gd name="connsiteY4" fmla="*/ 0 h 1080000"/>
                  <a:gd name="connsiteX5" fmla="*/ 1872000 w 1872000"/>
                  <a:gd name="connsiteY5" fmla="*/ 0 h 1080000"/>
                  <a:gd name="connsiteX6" fmla="*/ 1872000 w 1872000"/>
                  <a:gd name="connsiteY6" fmla="*/ 1080000 h 1080000"/>
                  <a:gd name="connsiteX7" fmla="*/ 1584000 w 1872000"/>
                  <a:gd name="connsiteY7" fmla="*/ 1080000 h 1080000"/>
                  <a:gd name="connsiteX8" fmla="*/ 1584000 w 1872000"/>
                  <a:gd name="connsiteY8" fmla="*/ 684000 h 1080000"/>
                  <a:gd name="connsiteX9" fmla="*/ 288000 w 1872000"/>
                  <a:gd name="connsiteY9" fmla="*/ 684000 h 1080000"/>
                  <a:gd name="connsiteX10" fmla="*/ 288000 w 1872000"/>
                  <a:gd name="connsiteY10" fmla="*/ 1080000 h 1080000"/>
                  <a:gd name="connsiteX11" fmla="*/ 0 w 1872000"/>
                  <a:gd name="connsiteY11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000" h="1080000">
                    <a:moveTo>
                      <a:pt x="0" y="0"/>
                    </a:moveTo>
                    <a:lnTo>
                      <a:pt x="288000" y="0"/>
                    </a:lnTo>
                    <a:lnTo>
                      <a:pt x="288000" y="396000"/>
                    </a:lnTo>
                    <a:lnTo>
                      <a:pt x="1584000" y="396000"/>
                    </a:lnTo>
                    <a:lnTo>
                      <a:pt x="1584000" y="0"/>
                    </a:lnTo>
                    <a:lnTo>
                      <a:pt x="1872000" y="0"/>
                    </a:lnTo>
                    <a:lnTo>
                      <a:pt x="1872000" y="1080000"/>
                    </a:lnTo>
                    <a:lnTo>
                      <a:pt x="1584000" y="1080000"/>
                    </a:lnTo>
                    <a:lnTo>
                      <a:pt x="1584000" y="684000"/>
                    </a:lnTo>
                    <a:lnTo>
                      <a:pt x="288000" y="684000"/>
                    </a:lnTo>
                    <a:lnTo>
                      <a:pt x="288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  <a:solidFill>
                <a:srgbClr val="9E8877"/>
              </a:solidFill>
              <a:ln>
                <a:noFill/>
              </a:ln>
              <a:sp3d z="508000"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0" name="箭头: 上 49">
              <a:extLst>
                <a:ext uri="{FF2B5EF4-FFF2-40B4-BE49-F238E27FC236}">
                  <a16:creationId xmlns:a16="http://schemas.microsoft.com/office/drawing/2014/main" id="{B5A0F0B1-6E90-4D9D-8DBF-19792C65763D}"/>
                </a:ext>
              </a:extLst>
            </p:cNvPr>
            <p:cNvSpPr/>
            <p:nvPr/>
          </p:nvSpPr>
          <p:spPr>
            <a:xfrm>
              <a:off x="1713509" y="1288207"/>
              <a:ext cx="360000" cy="540000"/>
            </a:xfrm>
            <a:prstGeom prst="up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perspectiveRelaxedModerately" fov="6000000">
                <a:rot lat="18288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180367CD-9771-484B-B296-5E22AF670A57}"/>
                </a:ext>
              </a:extLst>
            </p:cNvPr>
            <p:cNvSpPr/>
            <p:nvPr/>
          </p:nvSpPr>
          <p:spPr>
            <a:xfrm>
              <a:off x="1108143" y="1889697"/>
              <a:ext cx="324000" cy="1112436"/>
            </a:xfrm>
            <a:custGeom>
              <a:avLst/>
              <a:gdLst>
                <a:gd name="connsiteX0" fmla="*/ 160145 w 324000"/>
                <a:gd name="connsiteY0" fmla="*/ 0 h 1112436"/>
                <a:gd name="connsiteX1" fmla="*/ 272288 w 324000"/>
                <a:gd name="connsiteY1" fmla="*/ 112144 h 1112436"/>
                <a:gd name="connsiteX2" fmla="*/ 216216 w 324000"/>
                <a:gd name="connsiteY2" fmla="*/ 112144 h 1112436"/>
                <a:gd name="connsiteX3" fmla="*/ 216216 w 324000"/>
                <a:gd name="connsiteY3" fmla="*/ 904758 h 1112436"/>
                <a:gd name="connsiteX4" fmla="*/ 216456 w 324000"/>
                <a:gd name="connsiteY4" fmla="*/ 904758 h 1112436"/>
                <a:gd name="connsiteX5" fmla="*/ 324000 w 324000"/>
                <a:gd name="connsiteY5" fmla="*/ 1112436 h 1112436"/>
                <a:gd name="connsiteX6" fmla="*/ 0 w 324000"/>
                <a:gd name="connsiteY6" fmla="*/ 1112436 h 1112436"/>
                <a:gd name="connsiteX7" fmla="*/ 107544 w 324000"/>
                <a:gd name="connsiteY7" fmla="*/ 904758 h 1112436"/>
                <a:gd name="connsiteX8" fmla="*/ 104073 w 324000"/>
                <a:gd name="connsiteY8" fmla="*/ 904758 h 1112436"/>
                <a:gd name="connsiteX9" fmla="*/ 104073 w 324000"/>
                <a:gd name="connsiteY9" fmla="*/ 112144 h 1112436"/>
                <a:gd name="connsiteX10" fmla="*/ 48001 w 324000"/>
                <a:gd name="connsiteY10" fmla="*/ 112144 h 11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1112436">
                  <a:moveTo>
                    <a:pt x="160145" y="0"/>
                  </a:moveTo>
                  <a:lnTo>
                    <a:pt x="272288" y="112144"/>
                  </a:lnTo>
                  <a:lnTo>
                    <a:pt x="216216" y="112144"/>
                  </a:lnTo>
                  <a:lnTo>
                    <a:pt x="216216" y="904758"/>
                  </a:lnTo>
                  <a:lnTo>
                    <a:pt x="216456" y="904758"/>
                  </a:lnTo>
                  <a:lnTo>
                    <a:pt x="324000" y="1112436"/>
                  </a:lnTo>
                  <a:lnTo>
                    <a:pt x="0" y="1112436"/>
                  </a:lnTo>
                  <a:lnTo>
                    <a:pt x="107544" y="904758"/>
                  </a:lnTo>
                  <a:lnTo>
                    <a:pt x="104073" y="904758"/>
                  </a:lnTo>
                  <a:lnTo>
                    <a:pt x="104073" y="112144"/>
                  </a:lnTo>
                  <a:lnTo>
                    <a:pt x="48001" y="112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20000"/>
                    <a:lumOff val="80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699989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EEBC8AC-6F79-49D0-8539-FC73D2312679}"/>
                </a:ext>
              </a:extLst>
            </p:cNvPr>
            <p:cNvSpPr/>
            <p:nvPr/>
          </p:nvSpPr>
          <p:spPr>
            <a:xfrm>
              <a:off x="1531932" y="1889697"/>
              <a:ext cx="324000" cy="1112436"/>
            </a:xfrm>
            <a:custGeom>
              <a:avLst/>
              <a:gdLst>
                <a:gd name="connsiteX0" fmla="*/ 160145 w 324000"/>
                <a:gd name="connsiteY0" fmla="*/ 0 h 1112436"/>
                <a:gd name="connsiteX1" fmla="*/ 272288 w 324000"/>
                <a:gd name="connsiteY1" fmla="*/ 112144 h 1112436"/>
                <a:gd name="connsiteX2" fmla="*/ 216216 w 324000"/>
                <a:gd name="connsiteY2" fmla="*/ 112144 h 1112436"/>
                <a:gd name="connsiteX3" fmla="*/ 216216 w 324000"/>
                <a:gd name="connsiteY3" fmla="*/ 904758 h 1112436"/>
                <a:gd name="connsiteX4" fmla="*/ 216456 w 324000"/>
                <a:gd name="connsiteY4" fmla="*/ 904758 h 1112436"/>
                <a:gd name="connsiteX5" fmla="*/ 324000 w 324000"/>
                <a:gd name="connsiteY5" fmla="*/ 1112436 h 1112436"/>
                <a:gd name="connsiteX6" fmla="*/ 0 w 324000"/>
                <a:gd name="connsiteY6" fmla="*/ 1112436 h 1112436"/>
                <a:gd name="connsiteX7" fmla="*/ 107544 w 324000"/>
                <a:gd name="connsiteY7" fmla="*/ 904758 h 1112436"/>
                <a:gd name="connsiteX8" fmla="*/ 104073 w 324000"/>
                <a:gd name="connsiteY8" fmla="*/ 904758 h 1112436"/>
                <a:gd name="connsiteX9" fmla="*/ 104073 w 324000"/>
                <a:gd name="connsiteY9" fmla="*/ 112144 h 1112436"/>
                <a:gd name="connsiteX10" fmla="*/ 48001 w 324000"/>
                <a:gd name="connsiteY10" fmla="*/ 112144 h 11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1112436">
                  <a:moveTo>
                    <a:pt x="160145" y="0"/>
                  </a:moveTo>
                  <a:lnTo>
                    <a:pt x="272288" y="112144"/>
                  </a:lnTo>
                  <a:lnTo>
                    <a:pt x="216216" y="112144"/>
                  </a:lnTo>
                  <a:lnTo>
                    <a:pt x="216216" y="904758"/>
                  </a:lnTo>
                  <a:lnTo>
                    <a:pt x="216456" y="904758"/>
                  </a:lnTo>
                  <a:lnTo>
                    <a:pt x="324000" y="1112436"/>
                  </a:lnTo>
                  <a:lnTo>
                    <a:pt x="0" y="1112436"/>
                  </a:lnTo>
                  <a:lnTo>
                    <a:pt x="107544" y="904758"/>
                  </a:lnTo>
                  <a:lnTo>
                    <a:pt x="104073" y="904758"/>
                  </a:lnTo>
                  <a:lnTo>
                    <a:pt x="104073" y="112144"/>
                  </a:lnTo>
                  <a:lnTo>
                    <a:pt x="48001" y="112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20000"/>
                    <a:lumOff val="80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699989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E6D1FC34-02AF-447E-83A5-362A60820AB3}"/>
                </a:ext>
              </a:extLst>
            </p:cNvPr>
            <p:cNvSpPr/>
            <p:nvPr/>
          </p:nvSpPr>
          <p:spPr>
            <a:xfrm>
              <a:off x="1955721" y="1889697"/>
              <a:ext cx="324000" cy="1112436"/>
            </a:xfrm>
            <a:custGeom>
              <a:avLst/>
              <a:gdLst>
                <a:gd name="connsiteX0" fmla="*/ 160145 w 324000"/>
                <a:gd name="connsiteY0" fmla="*/ 0 h 1112436"/>
                <a:gd name="connsiteX1" fmla="*/ 272288 w 324000"/>
                <a:gd name="connsiteY1" fmla="*/ 112144 h 1112436"/>
                <a:gd name="connsiteX2" fmla="*/ 216216 w 324000"/>
                <a:gd name="connsiteY2" fmla="*/ 112144 h 1112436"/>
                <a:gd name="connsiteX3" fmla="*/ 216216 w 324000"/>
                <a:gd name="connsiteY3" fmla="*/ 904758 h 1112436"/>
                <a:gd name="connsiteX4" fmla="*/ 216456 w 324000"/>
                <a:gd name="connsiteY4" fmla="*/ 904758 h 1112436"/>
                <a:gd name="connsiteX5" fmla="*/ 324000 w 324000"/>
                <a:gd name="connsiteY5" fmla="*/ 1112436 h 1112436"/>
                <a:gd name="connsiteX6" fmla="*/ 0 w 324000"/>
                <a:gd name="connsiteY6" fmla="*/ 1112436 h 1112436"/>
                <a:gd name="connsiteX7" fmla="*/ 107544 w 324000"/>
                <a:gd name="connsiteY7" fmla="*/ 904758 h 1112436"/>
                <a:gd name="connsiteX8" fmla="*/ 104073 w 324000"/>
                <a:gd name="connsiteY8" fmla="*/ 904758 h 1112436"/>
                <a:gd name="connsiteX9" fmla="*/ 104073 w 324000"/>
                <a:gd name="connsiteY9" fmla="*/ 112144 h 1112436"/>
                <a:gd name="connsiteX10" fmla="*/ 48001 w 324000"/>
                <a:gd name="connsiteY10" fmla="*/ 112144 h 11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1112436">
                  <a:moveTo>
                    <a:pt x="160145" y="0"/>
                  </a:moveTo>
                  <a:lnTo>
                    <a:pt x="272288" y="112144"/>
                  </a:lnTo>
                  <a:lnTo>
                    <a:pt x="216216" y="112144"/>
                  </a:lnTo>
                  <a:lnTo>
                    <a:pt x="216216" y="904758"/>
                  </a:lnTo>
                  <a:lnTo>
                    <a:pt x="216456" y="904758"/>
                  </a:lnTo>
                  <a:lnTo>
                    <a:pt x="324000" y="1112436"/>
                  </a:lnTo>
                  <a:lnTo>
                    <a:pt x="0" y="1112436"/>
                  </a:lnTo>
                  <a:lnTo>
                    <a:pt x="107544" y="904758"/>
                  </a:lnTo>
                  <a:lnTo>
                    <a:pt x="104073" y="904758"/>
                  </a:lnTo>
                  <a:lnTo>
                    <a:pt x="104073" y="112144"/>
                  </a:lnTo>
                  <a:lnTo>
                    <a:pt x="48001" y="112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20000"/>
                    <a:lumOff val="80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699989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E888087-3D75-4191-8271-3A7E6AB803D9}"/>
                </a:ext>
              </a:extLst>
            </p:cNvPr>
            <p:cNvSpPr/>
            <p:nvPr/>
          </p:nvSpPr>
          <p:spPr>
            <a:xfrm>
              <a:off x="2379509" y="1889697"/>
              <a:ext cx="324000" cy="1112436"/>
            </a:xfrm>
            <a:custGeom>
              <a:avLst/>
              <a:gdLst>
                <a:gd name="connsiteX0" fmla="*/ 160145 w 324000"/>
                <a:gd name="connsiteY0" fmla="*/ 0 h 1112436"/>
                <a:gd name="connsiteX1" fmla="*/ 272288 w 324000"/>
                <a:gd name="connsiteY1" fmla="*/ 112144 h 1112436"/>
                <a:gd name="connsiteX2" fmla="*/ 216216 w 324000"/>
                <a:gd name="connsiteY2" fmla="*/ 112144 h 1112436"/>
                <a:gd name="connsiteX3" fmla="*/ 216216 w 324000"/>
                <a:gd name="connsiteY3" fmla="*/ 904758 h 1112436"/>
                <a:gd name="connsiteX4" fmla="*/ 216456 w 324000"/>
                <a:gd name="connsiteY4" fmla="*/ 904758 h 1112436"/>
                <a:gd name="connsiteX5" fmla="*/ 324000 w 324000"/>
                <a:gd name="connsiteY5" fmla="*/ 1112436 h 1112436"/>
                <a:gd name="connsiteX6" fmla="*/ 0 w 324000"/>
                <a:gd name="connsiteY6" fmla="*/ 1112436 h 1112436"/>
                <a:gd name="connsiteX7" fmla="*/ 107544 w 324000"/>
                <a:gd name="connsiteY7" fmla="*/ 904758 h 1112436"/>
                <a:gd name="connsiteX8" fmla="*/ 104073 w 324000"/>
                <a:gd name="connsiteY8" fmla="*/ 904758 h 1112436"/>
                <a:gd name="connsiteX9" fmla="*/ 104073 w 324000"/>
                <a:gd name="connsiteY9" fmla="*/ 112144 h 1112436"/>
                <a:gd name="connsiteX10" fmla="*/ 48001 w 324000"/>
                <a:gd name="connsiteY10" fmla="*/ 112144 h 11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1112436">
                  <a:moveTo>
                    <a:pt x="160145" y="0"/>
                  </a:moveTo>
                  <a:lnTo>
                    <a:pt x="272288" y="112144"/>
                  </a:lnTo>
                  <a:lnTo>
                    <a:pt x="216216" y="112144"/>
                  </a:lnTo>
                  <a:lnTo>
                    <a:pt x="216216" y="904758"/>
                  </a:lnTo>
                  <a:lnTo>
                    <a:pt x="216456" y="904758"/>
                  </a:lnTo>
                  <a:lnTo>
                    <a:pt x="324000" y="1112436"/>
                  </a:lnTo>
                  <a:lnTo>
                    <a:pt x="0" y="1112436"/>
                  </a:lnTo>
                  <a:lnTo>
                    <a:pt x="107544" y="904758"/>
                  </a:lnTo>
                  <a:lnTo>
                    <a:pt x="104073" y="904758"/>
                  </a:lnTo>
                  <a:lnTo>
                    <a:pt x="104073" y="112144"/>
                  </a:lnTo>
                  <a:lnTo>
                    <a:pt x="48001" y="112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20000"/>
                    <a:lumOff val="80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>
                <a:rot lat="2699989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21F56CF-A17F-4005-B6DD-226E6DB0A9EC}"/>
                </a:ext>
              </a:extLst>
            </p:cNvPr>
            <p:cNvSpPr txBox="1"/>
            <p:nvPr/>
          </p:nvSpPr>
          <p:spPr>
            <a:xfrm>
              <a:off x="1161193" y="968377"/>
              <a:ext cx="1464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Blade coater</a:t>
              </a:r>
            </a:p>
            <a:p>
              <a:pPr algn="ctr"/>
              <a:r>
                <a:rPr lang="en-US" altLang="zh-CN" sz="1200" dirty="0"/>
                <a:t>movement direction</a:t>
              </a:r>
              <a:endParaRPr lang="zh-CN" altLang="en-US" sz="12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F5847AD-7F92-4018-9805-6406591C0E6B}"/>
                </a:ext>
              </a:extLst>
            </p:cNvPr>
            <p:cNvSpPr txBox="1"/>
            <p:nvPr/>
          </p:nvSpPr>
          <p:spPr>
            <a:xfrm>
              <a:off x="1199119" y="1762843"/>
              <a:ext cx="1430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Solvent evaporation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3AB8043-8CAF-44BC-BB30-B6A6C13AA318}"/>
                </a:ext>
              </a:extLst>
            </p:cNvPr>
            <p:cNvSpPr txBox="1"/>
            <p:nvPr/>
          </p:nvSpPr>
          <p:spPr>
            <a:xfrm>
              <a:off x="1227876" y="2566449"/>
              <a:ext cx="1373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Perovskite solution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B7C67BF-39E1-4E3B-949E-8BCEF20D0E44}"/>
                </a:ext>
              </a:extLst>
            </p:cNvPr>
            <p:cNvSpPr txBox="1"/>
            <p:nvPr/>
          </p:nvSpPr>
          <p:spPr>
            <a:xfrm>
              <a:off x="1360925" y="3110057"/>
              <a:ext cx="1107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Perovskite film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D022F01-AAA7-4D7C-B642-20C56E549B8B}"/>
                </a:ext>
              </a:extLst>
            </p:cNvPr>
            <p:cNvSpPr txBox="1"/>
            <p:nvPr/>
          </p:nvSpPr>
          <p:spPr>
            <a:xfrm>
              <a:off x="1329876" y="3780904"/>
              <a:ext cx="1251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Heated substrate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0C2B48-77C1-4E7D-8540-0C59EED88E07}"/>
              </a:ext>
            </a:extLst>
          </p:cNvPr>
          <p:cNvGrpSpPr/>
          <p:nvPr/>
        </p:nvGrpSpPr>
        <p:grpSpPr>
          <a:xfrm>
            <a:off x="6471380" y="3742467"/>
            <a:ext cx="1440000" cy="1440000"/>
            <a:chOff x="1866408" y="2905958"/>
            <a:chExt cx="1440000" cy="1440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1866B67-06AB-4F1E-8C99-86B59FAB5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8408" y="3517958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2540000" extrusionH="1016000">
              <a:bevelB w="127000" h="2032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F491600-0CDB-4C88-8378-29901DDC9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7034" y="3607958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136525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33511FB-7471-40FA-8C00-81EA157D62CB}"/>
                </a:ext>
              </a:extLst>
            </p:cNvPr>
            <p:cNvSpPr/>
            <p:nvPr/>
          </p:nvSpPr>
          <p:spPr>
            <a:xfrm>
              <a:off x="2316408" y="3355958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scene3d>
              <a:camera prst="perspectiveRelaxedModerately">
                <a:rot lat="18288000" lon="19404000" rev="2616000"/>
              </a:camera>
              <a:lightRig rig="threePt" dir="t"/>
            </a:scene3d>
            <a:sp3d extrusionH="254000">
              <a:bevelB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E1FF121-F5EE-4189-B705-5C79D4765F20}"/>
                </a:ext>
              </a:extLst>
            </p:cNvPr>
            <p:cNvSpPr/>
            <p:nvPr/>
          </p:nvSpPr>
          <p:spPr>
            <a:xfrm>
              <a:off x="1956408" y="2995958"/>
              <a:ext cx="1260000" cy="12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254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9C22FD0-9DDF-43D5-A836-B1C6BD79588F}"/>
                </a:ext>
              </a:extLst>
            </p:cNvPr>
            <p:cNvSpPr/>
            <p:nvPr/>
          </p:nvSpPr>
          <p:spPr>
            <a:xfrm>
              <a:off x="1866408" y="2905958"/>
              <a:ext cx="1440000" cy="1440000"/>
            </a:xfrm>
            <a:prstGeom prst="rect">
              <a:avLst/>
            </a:prstGeom>
            <a:solidFill>
              <a:srgbClr val="98D4E0"/>
            </a:solidFill>
            <a:ln>
              <a:noFill/>
            </a:ln>
            <a:scene3d>
              <a:camera prst="perspectiveRelaxedModerately" fov="6000000">
                <a:rot lat="18285714" lon="19401920" rev="2614783"/>
              </a:camera>
              <a:lightRig rig="threePt" dir="t"/>
            </a:scene3d>
            <a:sp3d z="381000" extrusionH="127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C22AB8-B8DC-4659-85AC-103E43C56D39}"/>
                </a:ext>
              </a:extLst>
            </p:cNvPr>
            <p:cNvSpPr/>
            <p:nvPr/>
          </p:nvSpPr>
          <p:spPr>
            <a:xfrm>
              <a:off x="2046408" y="3085958"/>
              <a:ext cx="1080000" cy="108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381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8DEA28D-EE57-4405-8579-1CECB73E4EE8}"/>
                </a:ext>
              </a:extLst>
            </p:cNvPr>
            <p:cNvSpPr/>
            <p:nvPr/>
          </p:nvSpPr>
          <p:spPr>
            <a:xfrm>
              <a:off x="2478408" y="3517958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perspectiveRelaxedModerately">
                <a:rot lat="18288000" lon="19404000" rev="2616000"/>
              </a:camera>
              <a:lightRig rig="threePt" dir="t"/>
            </a:scene3d>
            <a:sp3d z="8890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CABBD64-87CD-42E5-B8B4-D680CA5F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2408" y="3571958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1365250" extrusionH="127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2A41D8-E5EC-4F8B-BC4C-7B6FA33B4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6408" y="3445958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8285714" lon="19401920" rev="2614783"/>
              </a:camera>
              <a:lightRig rig="threePt" dir="t"/>
            </a:scene3d>
            <a:sp3d z="2540000" extrusionH="1016000" prstMaterial="clear">
              <a:bevelB w="127000" h="152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5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713ECA-7E86-47E9-A86D-3E7AA2801CD9}"/>
              </a:ext>
            </a:extLst>
          </p:cNvPr>
          <p:cNvGrpSpPr/>
          <p:nvPr/>
        </p:nvGrpSpPr>
        <p:grpSpPr>
          <a:xfrm>
            <a:off x="4114166" y="2924899"/>
            <a:ext cx="3240000" cy="1832324"/>
            <a:chOff x="5470976" y="355736"/>
            <a:chExt cx="3240000" cy="183232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1D22270-8C72-4099-9D89-625B61B5E846}"/>
                </a:ext>
              </a:extLst>
            </p:cNvPr>
            <p:cNvGrpSpPr/>
            <p:nvPr/>
          </p:nvGrpSpPr>
          <p:grpSpPr>
            <a:xfrm>
              <a:off x="5470976" y="856060"/>
              <a:ext cx="3240000" cy="1332000"/>
              <a:chOff x="5742314" y="2015965"/>
              <a:chExt cx="3240000" cy="1332000"/>
            </a:xfrm>
            <a:scene3d>
              <a:camera prst="perspectiveContrastingLeftFacing" fov="4500000">
                <a:rot lat="462353" lon="1427571" rev="21455014"/>
              </a:camera>
              <a:lightRig rig="threePt" dir="t"/>
            </a:scene3d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131DBBA2-EEBC-46C9-92F3-60F64EFFAFF8}"/>
                  </a:ext>
                </a:extLst>
              </p:cNvPr>
              <p:cNvSpPr/>
              <p:nvPr/>
            </p:nvSpPr>
            <p:spPr>
              <a:xfrm>
                <a:off x="6618000" y="2015966"/>
                <a:ext cx="540000" cy="1080000"/>
              </a:xfrm>
              <a:custGeom>
                <a:avLst/>
                <a:gdLst>
                  <a:gd name="connsiteX0" fmla="*/ 0 w 540000"/>
                  <a:gd name="connsiteY0" fmla="*/ 0 h 1080000"/>
                  <a:gd name="connsiteX1" fmla="*/ 540000 w 540000"/>
                  <a:gd name="connsiteY1" fmla="*/ 0 h 1080000"/>
                  <a:gd name="connsiteX2" fmla="*/ 540000 w 540000"/>
                  <a:gd name="connsiteY2" fmla="*/ 540000 h 1080000"/>
                  <a:gd name="connsiteX3" fmla="*/ 270000 w 540000"/>
                  <a:gd name="connsiteY3" fmla="*/ 1080000 h 1080000"/>
                  <a:gd name="connsiteX4" fmla="*/ 0 w 540000"/>
                  <a:gd name="connsiteY4" fmla="*/ 54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0" h="1080000">
                    <a:moveTo>
                      <a:pt x="0" y="0"/>
                    </a:moveTo>
                    <a:lnTo>
                      <a:pt x="540000" y="0"/>
                    </a:lnTo>
                    <a:lnTo>
                      <a:pt x="540000" y="540000"/>
                    </a:lnTo>
                    <a:lnTo>
                      <a:pt x="270000" y="1080000"/>
                    </a:lnTo>
                    <a:lnTo>
                      <a:pt x="0" y="5400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1057365F-8D55-4F2F-AD08-A6AA6732DDBC}"/>
                  </a:ext>
                </a:extLst>
              </p:cNvPr>
              <p:cNvSpPr/>
              <p:nvPr/>
            </p:nvSpPr>
            <p:spPr>
              <a:xfrm>
                <a:off x="6816000" y="2015965"/>
                <a:ext cx="2160000" cy="1152000"/>
              </a:xfrm>
              <a:custGeom>
                <a:avLst/>
                <a:gdLst>
                  <a:gd name="connsiteX0" fmla="*/ 36000 w 2160000"/>
                  <a:gd name="connsiteY0" fmla="*/ 0 h 1152000"/>
                  <a:gd name="connsiteX1" fmla="*/ 108000 w 2160000"/>
                  <a:gd name="connsiteY1" fmla="*/ 0 h 1152000"/>
                  <a:gd name="connsiteX2" fmla="*/ 108000 w 2160000"/>
                  <a:gd name="connsiteY2" fmla="*/ 1009097 h 1152000"/>
                  <a:gd name="connsiteX3" fmla="*/ 144000 w 2160000"/>
                  <a:gd name="connsiteY3" fmla="*/ 1009097 h 1152000"/>
                  <a:gd name="connsiteX4" fmla="*/ 144000 w 2160000"/>
                  <a:gd name="connsiteY4" fmla="*/ 1080000 h 1152000"/>
                  <a:gd name="connsiteX5" fmla="*/ 2160000 w 2160000"/>
                  <a:gd name="connsiteY5" fmla="*/ 1080000 h 1152000"/>
                  <a:gd name="connsiteX6" fmla="*/ 2160000 w 2160000"/>
                  <a:gd name="connsiteY6" fmla="*/ 1152000 h 1152000"/>
                  <a:gd name="connsiteX7" fmla="*/ 0 w 2160000"/>
                  <a:gd name="connsiteY7" fmla="*/ 1152000 h 1152000"/>
                  <a:gd name="connsiteX8" fmla="*/ 0 w 2160000"/>
                  <a:gd name="connsiteY8" fmla="*/ 1081097 h 1152000"/>
                  <a:gd name="connsiteX9" fmla="*/ 0 w 2160000"/>
                  <a:gd name="connsiteY9" fmla="*/ 1080000 h 1152000"/>
                  <a:gd name="connsiteX10" fmla="*/ 0 w 2160000"/>
                  <a:gd name="connsiteY10" fmla="*/ 1009097 h 1152000"/>
                  <a:gd name="connsiteX11" fmla="*/ 36000 w 2160000"/>
                  <a:gd name="connsiteY11" fmla="*/ 1009097 h 11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0000" h="1152000">
                    <a:moveTo>
                      <a:pt x="36000" y="0"/>
                    </a:moveTo>
                    <a:lnTo>
                      <a:pt x="108000" y="0"/>
                    </a:lnTo>
                    <a:lnTo>
                      <a:pt x="108000" y="1009097"/>
                    </a:lnTo>
                    <a:lnTo>
                      <a:pt x="144000" y="1009097"/>
                    </a:lnTo>
                    <a:lnTo>
                      <a:pt x="144000" y="1080000"/>
                    </a:lnTo>
                    <a:lnTo>
                      <a:pt x="2160000" y="1080000"/>
                    </a:lnTo>
                    <a:lnTo>
                      <a:pt x="2160000" y="1152000"/>
                    </a:lnTo>
                    <a:lnTo>
                      <a:pt x="0" y="1152000"/>
                    </a:lnTo>
                    <a:lnTo>
                      <a:pt x="0" y="1081097"/>
                    </a:lnTo>
                    <a:lnTo>
                      <a:pt x="0" y="1080000"/>
                    </a:lnTo>
                    <a:lnTo>
                      <a:pt x="0" y="1009097"/>
                    </a:lnTo>
                    <a:lnTo>
                      <a:pt x="36000" y="100909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9A2514-4961-4550-9600-6AD4B9A91D29}"/>
                  </a:ext>
                </a:extLst>
              </p:cNvPr>
              <p:cNvSpPr/>
              <p:nvPr/>
            </p:nvSpPr>
            <p:spPr>
              <a:xfrm>
                <a:off x="5742314" y="3167965"/>
                <a:ext cx="3240000" cy="180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0ED7521-6D64-4349-B1F0-175479C1CDA3}"/>
                </a:ext>
              </a:extLst>
            </p:cNvPr>
            <p:cNvCxnSpPr/>
            <p:nvPr/>
          </p:nvCxnSpPr>
          <p:spPr>
            <a:xfrm>
              <a:off x="6686387" y="355736"/>
              <a:ext cx="0" cy="39793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632666C-24FF-4CFB-8B19-190E82E3C3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54130" y="968827"/>
              <a:ext cx="0" cy="39793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8FB3F5-E425-473A-9426-BF89221280EB}"/>
              </a:ext>
            </a:extLst>
          </p:cNvPr>
          <p:cNvGrpSpPr/>
          <p:nvPr/>
        </p:nvGrpSpPr>
        <p:grpSpPr>
          <a:xfrm>
            <a:off x="826893" y="1553466"/>
            <a:ext cx="2532441" cy="3364788"/>
            <a:chOff x="6923662" y="2100791"/>
            <a:chExt cx="2532441" cy="336478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68355AE-A270-40D1-A47D-24717B093603}"/>
                </a:ext>
              </a:extLst>
            </p:cNvPr>
            <p:cNvSpPr/>
            <p:nvPr/>
          </p:nvSpPr>
          <p:spPr>
            <a:xfrm>
              <a:off x="7218256" y="3416469"/>
              <a:ext cx="1980000" cy="19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extrusionH="317500" prstMaterial="plastic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471923-F894-41B8-9DE2-5AE0CDEA50FF}"/>
                </a:ext>
              </a:extLst>
            </p:cNvPr>
            <p:cNvSpPr/>
            <p:nvPr/>
          </p:nvSpPr>
          <p:spPr>
            <a:xfrm>
              <a:off x="7668256" y="3866469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127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7B57F94-B851-4831-9327-489955F7E4AC}"/>
                </a:ext>
              </a:extLst>
            </p:cNvPr>
            <p:cNvSpPr/>
            <p:nvPr/>
          </p:nvSpPr>
          <p:spPr>
            <a:xfrm>
              <a:off x="7668256" y="3866469"/>
              <a:ext cx="1080000" cy="1080000"/>
            </a:xfrm>
            <a:prstGeom prst="rect">
              <a:avLst/>
            </a:prstGeom>
            <a:solidFill>
              <a:srgbClr val="4FBFD9"/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165100" extrusionH="381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35DF02-AEBB-4002-A2D1-49F4A372B682}"/>
                </a:ext>
              </a:extLst>
            </p:cNvPr>
            <p:cNvSpPr/>
            <p:nvPr/>
          </p:nvSpPr>
          <p:spPr>
            <a:xfrm>
              <a:off x="7668256" y="3866469"/>
              <a:ext cx="108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190500"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6C5113D-DB68-4886-8834-5FC4AC91976A}"/>
                </a:ext>
              </a:extLst>
            </p:cNvPr>
            <p:cNvSpPr/>
            <p:nvPr/>
          </p:nvSpPr>
          <p:spPr>
            <a:xfrm>
              <a:off x="7398256" y="3596469"/>
              <a:ext cx="1620000" cy="162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635000" prstMaterial="clear">
              <a:bevelT w="444500" h="127000"/>
              <a:bevelB w="127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BA5C1DA-26D9-43BE-8608-2F9171E40BEA}"/>
                </a:ext>
              </a:extLst>
            </p:cNvPr>
            <p:cNvSpPr/>
            <p:nvPr/>
          </p:nvSpPr>
          <p:spPr>
            <a:xfrm>
              <a:off x="8100256" y="4280469"/>
              <a:ext cx="216000" cy="216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1651000" extrusionH="1016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E1D4D94-2D4B-4727-9BEB-85BF0A1EE9F5}"/>
                </a:ext>
              </a:extLst>
            </p:cNvPr>
            <p:cNvSpPr/>
            <p:nvPr/>
          </p:nvSpPr>
          <p:spPr>
            <a:xfrm>
              <a:off x="7992256" y="4262469"/>
              <a:ext cx="432000" cy="28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perspectiveRelaxedModerately" fov="5400000">
                <a:rot lat="18078000" lon="3210000" rev="18144000"/>
              </a:camera>
              <a:lightRig rig="soft" dir="t">
                <a:rot lat="0" lon="0" rev="4200000"/>
              </a:lightRig>
            </a:scene3d>
            <a:sp3d z="1270000" extrusionH="254000" prstMaterial="plastic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9003F80-9C1C-41C9-960A-F8ABDC0F8415}"/>
                </a:ext>
              </a:extLst>
            </p:cNvPr>
            <p:cNvSpPr/>
            <p:nvPr/>
          </p:nvSpPr>
          <p:spPr>
            <a:xfrm>
              <a:off x="8593408" y="3232307"/>
              <a:ext cx="144000" cy="14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isometricOffAxis2Right">
                <a:rot lat="1080000" lon="17759998" rev="300000"/>
              </a:camera>
              <a:lightRig rig="soft" dir="t"/>
            </a:scene3d>
            <a:sp3d extrusionH="254000" prstMaterial="plastic"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D547FF-3102-421C-8D4F-0693944ED2CB}"/>
                </a:ext>
              </a:extLst>
            </p:cNvPr>
            <p:cNvGrpSpPr/>
            <p:nvPr/>
          </p:nvGrpSpPr>
          <p:grpSpPr>
            <a:xfrm>
              <a:off x="7830256" y="3210079"/>
              <a:ext cx="540000" cy="386390"/>
              <a:chOff x="10174707" y="1369840"/>
              <a:chExt cx="540000" cy="386390"/>
            </a:xfrm>
            <a:scene3d>
              <a:camera prst="orthographicFront">
                <a:rot lat="1080000" lon="1560000" rev="20400000"/>
              </a:camera>
              <a:lightRig rig="soft" dir="t">
                <a:rot lat="0" lon="0" rev="18600000"/>
              </a:lightRig>
            </a:scene3d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690F402-951C-4C39-A844-7EB1F8A14BC8}"/>
                  </a:ext>
                </a:extLst>
              </p:cNvPr>
              <p:cNvSpPr/>
              <p:nvPr/>
            </p:nvSpPr>
            <p:spPr>
              <a:xfrm>
                <a:off x="10336706" y="1369840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152400" extrusionH="63500" prstMaterial="plastic">
                <a:bevelT w="254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D8F5740-B070-4852-8B91-964E933E684C}"/>
                  </a:ext>
                </a:extLst>
              </p:cNvPr>
              <p:cNvSpPr/>
              <p:nvPr/>
            </p:nvSpPr>
            <p:spPr>
              <a:xfrm>
                <a:off x="10354706" y="1387840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p3d extrusionH="762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FDD283A-924C-48FB-B54B-47D22F55C7E4}"/>
                  </a:ext>
                </a:extLst>
              </p:cNvPr>
              <p:cNvSpPr/>
              <p:nvPr/>
            </p:nvSpPr>
            <p:spPr>
              <a:xfrm>
                <a:off x="10174707" y="1440849"/>
                <a:ext cx="540000" cy="315381"/>
              </a:xfrm>
              <a:custGeom>
                <a:avLst/>
                <a:gdLst>
                  <a:gd name="connsiteX0" fmla="*/ 0 w 540000"/>
                  <a:gd name="connsiteY0" fmla="*/ 0 h 315381"/>
                  <a:gd name="connsiteX1" fmla="*/ 540000 w 540000"/>
                  <a:gd name="connsiteY1" fmla="*/ 0 h 315381"/>
                  <a:gd name="connsiteX2" fmla="*/ 540000 w 540000"/>
                  <a:gd name="connsiteY2" fmla="*/ 72000 h 315381"/>
                  <a:gd name="connsiteX3" fmla="*/ 306000 w 540000"/>
                  <a:gd name="connsiteY3" fmla="*/ 72000 h 315381"/>
                  <a:gd name="connsiteX4" fmla="*/ 306000 w 540000"/>
                  <a:gd name="connsiteY4" fmla="*/ 315381 h 315381"/>
                  <a:gd name="connsiteX5" fmla="*/ 234000 w 540000"/>
                  <a:gd name="connsiteY5" fmla="*/ 315381 h 315381"/>
                  <a:gd name="connsiteX6" fmla="*/ 234000 w 540000"/>
                  <a:gd name="connsiteY6" fmla="*/ 72000 h 315381"/>
                  <a:gd name="connsiteX7" fmla="*/ 0 w 540000"/>
                  <a:gd name="connsiteY7" fmla="*/ 72000 h 31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0000" h="315381">
                    <a:moveTo>
                      <a:pt x="0" y="0"/>
                    </a:moveTo>
                    <a:lnTo>
                      <a:pt x="540000" y="0"/>
                    </a:lnTo>
                    <a:lnTo>
                      <a:pt x="540000" y="72000"/>
                    </a:lnTo>
                    <a:lnTo>
                      <a:pt x="306000" y="72000"/>
                    </a:lnTo>
                    <a:lnTo>
                      <a:pt x="306000" y="315381"/>
                    </a:lnTo>
                    <a:lnTo>
                      <a:pt x="234000" y="315381"/>
                    </a:lnTo>
                    <a:lnTo>
                      <a:pt x="234000" y="72000"/>
                    </a:lnTo>
                    <a:lnTo>
                      <a:pt x="0" y="720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p3d z="101600" prstMaterial="plastic">
                <a:bevelT w="12700" h="38100"/>
                <a:bevelB w="127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箭头: 圆角右 18">
              <a:extLst>
                <a:ext uri="{FF2B5EF4-FFF2-40B4-BE49-F238E27FC236}">
                  <a16:creationId xmlns:a16="http://schemas.microsoft.com/office/drawing/2014/main" id="{EAC4EA47-BD12-4F3A-B8F7-0CA593C5C5FE}"/>
                </a:ext>
              </a:extLst>
            </p:cNvPr>
            <p:cNvSpPr/>
            <p:nvPr/>
          </p:nvSpPr>
          <p:spPr>
            <a:xfrm flipH="1">
              <a:off x="7983175" y="2182389"/>
              <a:ext cx="263769" cy="44840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头: 圆角右 19">
              <a:extLst>
                <a:ext uri="{FF2B5EF4-FFF2-40B4-BE49-F238E27FC236}">
                  <a16:creationId xmlns:a16="http://schemas.microsoft.com/office/drawing/2014/main" id="{B896D526-7658-41BE-BBDA-0C0C672E89D0}"/>
                </a:ext>
              </a:extLst>
            </p:cNvPr>
            <p:cNvSpPr/>
            <p:nvPr/>
          </p:nvSpPr>
          <p:spPr>
            <a:xfrm flipH="1">
              <a:off x="8712075" y="3235217"/>
              <a:ext cx="263769" cy="315381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67B167-40AE-4023-91E6-E72049FAD09E}"/>
                </a:ext>
              </a:extLst>
            </p:cNvPr>
            <p:cNvSpPr txBox="1"/>
            <p:nvPr/>
          </p:nvSpPr>
          <p:spPr>
            <a:xfrm>
              <a:off x="6923662" y="2100791"/>
              <a:ext cx="11512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pumping</a:t>
              </a:r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59AB931-567E-4E86-87A3-CF8CEA16CCE0}"/>
                </a:ext>
              </a:extLst>
            </p:cNvPr>
            <p:cNvSpPr txBox="1"/>
            <p:nvPr/>
          </p:nvSpPr>
          <p:spPr>
            <a:xfrm>
              <a:off x="7784591" y="5219358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Vacuum-flash</a:t>
              </a:r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6170B5-B1C1-4B56-ADFE-45521A53892D}"/>
                </a:ext>
              </a:extLst>
            </p:cNvPr>
            <p:cNvSpPr txBox="1"/>
            <p:nvPr/>
          </p:nvSpPr>
          <p:spPr>
            <a:xfrm>
              <a:off x="8508408" y="3527359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Repressurising</a:t>
              </a:r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1A83757-D6F5-46BF-8DDD-7D80615E2D42}"/>
              </a:ext>
            </a:extLst>
          </p:cNvPr>
          <p:cNvGrpSpPr/>
          <p:nvPr/>
        </p:nvGrpSpPr>
        <p:grpSpPr>
          <a:xfrm>
            <a:off x="8421538" y="1553466"/>
            <a:ext cx="3064215" cy="3607471"/>
            <a:chOff x="3749029" y="2687624"/>
            <a:chExt cx="3064215" cy="360747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BA37AC0-6561-419B-9102-30BAAF5EE178}"/>
                </a:ext>
              </a:extLst>
            </p:cNvPr>
            <p:cNvSpPr/>
            <p:nvPr/>
          </p:nvSpPr>
          <p:spPr>
            <a:xfrm>
              <a:off x="5009029" y="3219166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>
                <a:rot lat="15000000" lon="3600000" rev="17880000"/>
              </a:camera>
              <a:lightRig rig="threePt" dir="t"/>
            </a:scene3d>
            <a:sp3d extrusionH="254000">
              <a:bevelT w="108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BE803FB-D2EA-4148-9E76-05E9502102CD}"/>
                </a:ext>
              </a:extLst>
            </p:cNvPr>
            <p:cNvSpPr/>
            <p:nvPr/>
          </p:nvSpPr>
          <p:spPr>
            <a:xfrm>
              <a:off x="4037260" y="2687624"/>
              <a:ext cx="2160000" cy="21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>
                <a:rot lat="15000000" lon="3600000" rev="1788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5A25AD-C209-43AE-A2A4-177203DCBA91}"/>
                </a:ext>
              </a:extLst>
            </p:cNvPr>
            <p:cNvSpPr/>
            <p:nvPr/>
          </p:nvSpPr>
          <p:spPr>
            <a:xfrm>
              <a:off x="4667029" y="3435166"/>
              <a:ext cx="900000" cy="9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OffAxis2Top">
                <a:rot lat="15000000" lon="3600000" rev="1788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3D2B5B7-ED8B-458B-8ADA-049A50FA8DEE}"/>
                </a:ext>
              </a:extLst>
            </p:cNvPr>
            <p:cNvSpPr/>
            <p:nvPr/>
          </p:nvSpPr>
          <p:spPr>
            <a:xfrm>
              <a:off x="4667029" y="3559661"/>
              <a:ext cx="900000" cy="90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scene3d>
              <a:camera prst="isometricOffAxis2Top">
                <a:rot lat="15000000" lon="3600000" rev="1788000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B4C0364-88AE-4380-9D1A-046B2E433828}"/>
                </a:ext>
              </a:extLst>
            </p:cNvPr>
            <p:cNvGrpSpPr/>
            <p:nvPr/>
          </p:nvGrpSpPr>
          <p:grpSpPr>
            <a:xfrm>
              <a:off x="3749029" y="4792240"/>
              <a:ext cx="1260000" cy="1260000"/>
              <a:chOff x="5264209" y="3734512"/>
              <a:chExt cx="1260000" cy="1260000"/>
            </a:xfrm>
            <a:scene3d>
              <a:camera prst="isometricOffAxis2Right">
                <a:rot lat="860977" lon="17178200" rev="4337488"/>
              </a:camera>
              <a:lightRig rig="threePt" dir="t"/>
            </a:scene3d>
          </p:grpSpPr>
          <p:sp>
            <p:nvSpPr>
              <p:cNvPr id="109" name="圆: 空心 108">
                <a:extLst>
                  <a:ext uri="{FF2B5EF4-FFF2-40B4-BE49-F238E27FC236}">
                    <a16:creationId xmlns:a16="http://schemas.microsoft.com/office/drawing/2014/main" id="{3C488D7F-1FE6-4E91-9481-4F9649093A7E}"/>
                  </a:ext>
                </a:extLst>
              </p:cNvPr>
              <p:cNvSpPr/>
              <p:nvPr/>
            </p:nvSpPr>
            <p:spPr>
              <a:xfrm>
                <a:off x="5264209" y="3734512"/>
                <a:ext cx="1260000" cy="1260000"/>
              </a:xfrm>
              <a:prstGeom prst="donut">
                <a:avLst>
                  <a:gd name="adj" fmla="val 148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29E6394B-F3BC-4551-8311-94235922C783}"/>
                  </a:ext>
                </a:extLst>
              </p:cNvPr>
              <p:cNvSpPr/>
              <p:nvPr/>
            </p:nvSpPr>
            <p:spPr>
              <a:xfrm>
                <a:off x="5354209" y="3824512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sp3d z="-1143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04E9CDB-C160-43BE-AE2D-490D03579780}"/>
                </a:ext>
              </a:extLst>
            </p:cNvPr>
            <p:cNvGrpSpPr/>
            <p:nvPr/>
          </p:nvGrpSpPr>
          <p:grpSpPr>
            <a:xfrm>
              <a:off x="5225029" y="4879161"/>
              <a:ext cx="1260000" cy="1260000"/>
              <a:chOff x="5264209" y="3734512"/>
              <a:chExt cx="1260000" cy="1260000"/>
            </a:xfrm>
            <a:scene3d>
              <a:camera prst="isometricOffAxis2Right">
                <a:rot lat="768878" lon="17471943" rev="6506516"/>
              </a:camera>
              <a:lightRig rig="threePt" dir="t"/>
            </a:scene3d>
          </p:grpSpPr>
          <p:sp>
            <p:nvSpPr>
              <p:cNvPr id="107" name="圆: 空心 106">
                <a:extLst>
                  <a:ext uri="{FF2B5EF4-FFF2-40B4-BE49-F238E27FC236}">
                    <a16:creationId xmlns:a16="http://schemas.microsoft.com/office/drawing/2014/main" id="{9ABC9E0B-1F86-49FC-93F5-5219B94C914D}"/>
                  </a:ext>
                </a:extLst>
              </p:cNvPr>
              <p:cNvSpPr/>
              <p:nvPr/>
            </p:nvSpPr>
            <p:spPr>
              <a:xfrm>
                <a:off x="5264209" y="3734512"/>
                <a:ext cx="1260000" cy="1260000"/>
              </a:xfrm>
              <a:prstGeom prst="donut">
                <a:avLst>
                  <a:gd name="adj" fmla="val 148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6D76032-6464-4409-8951-2CCE2C34BB2B}"/>
                  </a:ext>
                </a:extLst>
              </p:cNvPr>
              <p:cNvSpPr/>
              <p:nvPr/>
            </p:nvSpPr>
            <p:spPr>
              <a:xfrm>
                <a:off x="5354209" y="3824512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-1143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梯形 33">
              <a:extLst>
                <a:ext uri="{FF2B5EF4-FFF2-40B4-BE49-F238E27FC236}">
                  <a16:creationId xmlns:a16="http://schemas.microsoft.com/office/drawing/2014/main" id="{7A1A6A35-F064-4412-AC0B-8823AFF6D8A1}"/>
                </a:ext>
              </a:extLst>
            </p:cNvPr>
            <p:cNvSpPr/>
            <p:nvPr/>
          </p:nvSpPr>
          <p:spPr>
            <a:xfrm rot="1230533">
              <a:off x="4217125" y="4207239"/>
              <a:ext cx="720000" cy="1260000"/>
            </a:xfrm>
            <a:prstGeom prst="trapezoid">
              <a:avLst/>
            </a:prstGeom>
            <a:solidFill>
              <a:srgbClr val="DD97BF">
                <a:alpha val="50000"/>
              </a:srgbClr>
            </a:solidFill>
            <a:ln>
              <a:noFill/>
            </a:ln>
            <a:effectLst>
              <a:glow rad="228600">
                <a:srgbClr val="DD97BF">
                  <a:alpha val="25000"/>
                </a:srgbClr>
              </a:glo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23708B52-A7D6-42A8-A06E-EE39C0008A2D}"/>
                </a:ext>
              </a:extLst>
            </p:cNvPr>
            <p:cNvSpPr/>
            <p:nvPr/>
          </p:nvSpPr>
          <p:spPr>
            <a:xfrm rot="20562668">
              <a:off x="5228633" y="4287185"/>
              <a:ext cx="720000" cy="1260000"/>
            </a:xfrm>
            <a:prstGeom prst="trapezoid">
              <a:avLst/>
            </a:prstGeom>
            <a:solidFill>
              <a:srgbClr val="DD97BF">
                <a:alpha val="50000"/>
              </a:srgbClr>
            </a:solidFill>
            <a:effectLst>
              <a:glow rad="228600">
                <a:srgbClr val="DD97BF">
                  <a:alpha val="25000"/>
                </a:srgbClr>
              </a:glo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8F4DF40-A238-473D-B8FC-3BE793FC7796}"/>
                </a:ext>
              </a:extLst>
            </p:cNvPr>
            <p:cNvGrpSpPr/>
            <p:nvPr/>
          </p:nvGrpSpPr>
          <p:grpSpPr>
            <a:xfrm>
              <a:off x="4111585" y="4257436"/>
              <a:ext cx="906847" cy="1178029"/>
              <a:chOff x="4111585" y="4257436"/>
              <a:chExt cx="906847" cy="1178029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16DAA9FB-F322-46A0-838A-E0E008EFCDDC}"/>
                  </a:ext>
                </a:extLst>
              </p:cNvPr>
              <p:cNvSpPr/>
              <p:nvPr/>
            </p:nvSpPr>
            <p:spPr>
              <a:xfrm>
                <a:off x="4563134" y="4257436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88FEDBF0-F80F-4CA6-8F67-5129B1D91A56}"/>
                  </a:ext>
                </a:extLst>
              </p:cNvPr>
              <p:cNvSpPr/>
              <p:nvPr/>
            </p:nvSpPr>
            <p:spPr>
              <a:xfrm>
                <a:off x="4715534" y="4409836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C24261A-4F3D-4483-9079-3FB3F1B90D55}"/>
                  </a:ext>
                </a:extLst>
              </p:cNvPr>
              <p:cNvSpPr/>
              <p:nvPr/>
            </p:nvSpPr>
            <p:spPr>
              <a:xfrm>
                <a:off x="4802798" y="4281375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027BAEE-E31B-456E-8F86-8052860FD348}"/>
                  </a:ext>
                </a:extLst>
              </p:cNvPr>
              <p:cNvSpPr/>
              <p:nvPr/>
            </p:nvSpPr>
            <p:spPr>
              <a:xfrm>
                <a:off x="4946432" y="4378133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6B3B452-4D46-4046-B9E5-F8ACB483FB06}"/>
                  </a:ext>
                </a:extLst>
              </p:cNvPr>
              <p:cNvSpPr/>
              <p:nvPr/>
            </p:nvSpPr>
            <p:spPr>
              <a:xfrm>
                <a:off x="4464731" y="4420641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5E3480E-4327-4D6C-8836-C55DF5972D9F}"/>
                  </a:ext>
                </a:extLst>
              </p:cNvPr>
              <p:cNvSpPr/>
              <p:nvPr/>
            </p:nvSpPr>
            <p:spPr>
              <a:xfrm>
                <a:off x="4867934" y="4562236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F0DD97A-4F43-4C92-9AC0-ABD1EC3B7431}"/>
                  </a:ext>
                </a:extLst>
              </p:cNvPr>
              <p:cNvSpPr/>
              <p:nvPr/>
            </p:nvSpPr>
            <p:spPr>
              <a:xfrm>
                <a:off x="4475473" y="4604324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B2E883C-5C4D-42A9-8951-0C93F361B38E}"/>
                  </a:ext>
                </a:extLst>
              </p:cNvPr>
              <p:cNvSpPr/>
              <p:nvPr/>
            </p:nvSpPr>
            <p:spPr>
              <a:xfrm>
                <a:off x="4719094" y="462026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0990098-84E9-49D7-9D4C-478D8EBBBE1C}"/>
                  </a:ext>
                </a:extLst>
              </p:cNvPr>
              <p:cNvSpPr/>
              <p:nvPr/>
            </p:nvSpPr>
            <p:spPr>
              <a:xfrm>
                <a:off x="4600178" y="4543825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FABA8D13-F56A-4977-864F-17F1CED5A3D2}"/>
                  </a:ext>
                </a:extLst>
              </p:cNvPr>
              <p:cNvSpPr/>
              <p:nvPr/>
            </p:nvSpPr>
            <p:spPr>
              <a:xfrm>
                <a:off x="4839512" y="4784171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EF65312-634C-42BE-B466-E4465E6005E1}"/>
                  </a:ext>
                </a:extLst>
              </p:cNvPr>
              <p:cNvSpPr/>
              <p:nvPr/>
            </p:nvSpPr>
            <p:spPr>
              <a:xfrm>
                <a:off x="4555994" y="4765239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8BE34D4-156D-4056-8AEC-CD27EF251826}"/>
                  </a:ext>
                </a:extLst>
              </p:cNvPr>
              <p:cNvSpPr/>
              <p:nvPr/>
            </p:nvSpPr>
            <p:spPr>
              <a:xfrm>
                <a:off x="4943000" y="4690121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27B67E02-A761-46A1-82EE-E2C0170AFF3C}"/>
                  </a:ext>
                </a:extLst>
              </p:cNvPr>
              <p:cNvSpPr/>
              <p:nvPr/>
            </p:nvSpPr>
            <p:spPr>
              <a:xfrm>
                <a:off x="4319243" y="4576938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6971EA0F-1D50-48F6-AEF7-9320C4B310B6}"/>
                  </a:ext>
                </a:extLst>
              </p:cNvPr>
              <p:cNvSpPr/>
              <p:nvPr/>
            </p:nvSpPr>
            <p:spPr>
              <a:xfrm>
                <a:off x="4272476" y="4763267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36EB0996-561B-4046-9979-53BB1486CE49}"/>
                  </a:ext>
                </a:extLst>
              </p:cNvPr>
              <p:cNvSpPr/>
              <p:nvPr/>
            </p:nvSpPr>
            <p:spPr>
              <a:xfrm>
                <a:off x="4386477" y="4921115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83A19B0-4120-4E3B-985A-86E522A48093}"/>
                  </a:ext>
                </a:extLst>
              </p:cNvPr>
              <p:cNvSpPr/>
              <p:nvPr/>
            </p:nvSpPr>
            <p:spPr>
              <a:xfrm>
                <a:off x="4111585" y="4978439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8678472A-F8D2-4E8C-9FF3-78F81948A289}"/>
                  </a:ext>
                </a:extLst>
              </p:cNvPr>
              <p:cNvSpPr/>
              <p:nvPr/>
            </p:nvSpPr>
            <p:spPr>
              <a:xfrm>
                <a:off x="4140724" y="51144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77A1A34-B245-4DBD-AF05-4F0F85C00E51}"/>
                  </a:ext>
                </a:extLst>
              </p:cNvPr>
              <p:cNvSpPr/>
              <p:nvPr/>
            </p:nvSpPr>
            <p:spPr>
              <a:xfrm>
                <a:off x="4252392" y="5248136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268AE01D-9252-4E29-AE32-3FCAB06EE490}"/>
                  </a:ext>
                </a:extLst>
              </p:cNvPr>
              <p:cNvSpPr/>
              <p:nvPr/>
            </p:nvSpPr>
            <p:spPr>
              <a:xfrm>
                <a:off x="4525168" y="535024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BD2BAB3B-604B-4495-9FB9-9E43B23E4228}"/>
                  </a:ext>
                </a:extLst>
              </p:cNvPr>
              <p:cNvSpPr/>
              <p:nvPr/>
            </p:nvSpPr>
            <p:spPr>
              <a:xfrm>
                <a:off x="4405429" y="5197362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2E2F3ED-C3DE-43AE-BF36-876298D5AD7D}"/>
                  </a:ext>
                </a:extLst>
              </p:cNvPr>
              <p:cNvSpPr/>
              <p:nvPr/>
            </p:nvSpPr>
            <p:spPr>
              <a:xfrm>
                <a:off x="4654219" y="5363465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F70D6C79-80D6-43F8-9CF6-7BB7D8CE6406}"/>
                  </a:ext>
                </a:extLst>
              </p:cNvPr>
              <p:cNvSpPr/>
              <p:nvPr/>
            </p:nvSpPr>
            <p:spPr>
              <a:xfrm>
                <a:off x="4763089" y="5248136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45089D3C-AD6D-4A26-9178-EF66F2BE9919}"/>
                  </a:ext>
                </a:extLst>
              </p:cNvPr>
              <p:cNvSpPr/>
              <p:nvPr/>
            </p:nvSpPr>
            <p:spPr>
              <a:xfrm>
                <a:off x="4685031" y="4826430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857F055-8887-43F6-89EA-8D31D01F5B04}"/>
                  </a:ext>
                </a:extLst>
              </p:cNvPr>
              <p:cNvSpPr/>
              <p:nvPr/>
            </p:nvSpPr>
            <p:spPr>
              <a:xfrm>
                <a:off x="4269280" y="5004321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A5A7387D-8D33-4681-AB67-E4D2AE0FB53F}"/>
                  </a:ext>
                </a:extLst>
              </p:cNvPr>
              <p:cNvSpPr/>
              <p:nvPr/>
            </p:nvSpPr>
            <p:spPr>
              <a:xfrm>
                <a:off x="4199211" y="4852135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6ADE75B-9C4E-47A5-A8C1-B4D2169576A9}"/>
                  </a:ext>
                </a:extLst>
              </p:cNvPr>
              <p:cNvSpPr/>
              <p:nvPr/>
            </p:nvSpPr>
            <p:spPr>
              <a:xfrm>
                <a:off x="4653131" y="4730666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DF325A16-2CB1-4505-BFAA-9F79B438A701}"/>
                  </a:ext>
                </a:extLst>
              </p:cNvPr>
              <p:cNvSpPr/>
              <p:nvPr/>
            </p:nvSpPr>
            <p:spPr>
              <a:xfrm>
                <a:off x="4866800" y="4962403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1E81DD0A-5BC8-4F60-B5DE-9162E2D9CC40}"/>
                  </a:ext>
                </a:extLst>
              </p:cNvPr>
              <p:cNvSpPr/>
              <p:nvPr/>
            </p:nvSpPr>
            <p:spPr>
              <a:xfrm>
                <a:off x="4679534" y="5048919"/>
                <a:ext cx="72000" cy="72000"/>
              </a:xfrm>
              <a:prstGeom prst="ellipse">
                <a:avLst/>
              </a:prstGeom>
              <a:solidFill>
                <a:srgbClr val="26338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753362D4-345C-4BDD-B0F5-EE3766B4538F}"/>
                  </a:ext>
                </a:extLst>
              </p:cNvPr>
              <p:cNvSpPr/>
              <p:nvPr/>
            </p:nvSpPr>
            <p:spPr>
              <a:xfrm>
                <a:off x="4803896" y="5085148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28B3E691-30DC-4C1C-B8CA-A9F1AFFB7BC5}"/>
                  </a:ext>
                </a:extLst>
              </p:cNvPr>
              <p:cNvSpPr/>
              <p:nvPr/>
            </p:nvSpPr>
            <p:spPr>
              <a:xfrm>
                <a:off x="4601745" y="4953155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2235113-D931-4015-8313-7D0570C84EFF}"/>
                  </a:ext>
                </a:extLst>
              </p:cNvPr>
              <p:cNvSpPr/>
              <p:nvPr/>
            </p:nvSpPr>
            <p:spPr>
              <a:xfrm>
                <a:off x="4455229" y="507334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578601A2-148C-4547-9D76-3DB51570FB13}"/>
                  </a:ext>
                </a:extLst>
              </p:cNvPr>
              <p:cNvSpPr/>
              <p:nvPr/>
            </p:nvSpPr>
            <p:spPr>
              <a:xfrm>
                <a:off x="4593045" y="5158310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8F2AEA9B-4174-48A1-8871-5B430D568DA0}"/>
                  </a:ext>
                </a:extLst>
              </p:cNvPr>
              <p:cNvSpPr/>
              <p:nvPr/>
            </p:nvSpPr>
            <p:spPr>
              <a:xfrm>
                <a:off x="4407109" y="476666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57A7ACB-5E60-49D1-91B3-C88B2B1B6AA9}"/>
                  </a:ext>
                </a:extLst>
              </p:cNvPr>
              <p:cNvSpPr/>
              <p:nvPr/>
            </p:nvSpPr>
            <p:spPr>
              <a:xfrm>
                <a:off x="4729213" y="491986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D2E713A-E7B8-4ED9-8FB3-3F06153B04EB}"/>
                </a:ext>
              </a:extLst>
            </p:cNvPr>
            <p:cNvGrpSpPr/>
            <p:nvPr/>
          </p:nvGrpSpPr>
          <p:grpSpPr>
            <a:xfrm>
              <a:off x="5223734" y="4292638"/>
              <a:ext cx="849592" cy="1184906"/>
              <a:chOff x="5223734" y="4292638"/>
              <a:chExt cx="849592" cy="118490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2CA7E48-BF0C-4246-91E4-6EAC97BD01B4}"/>
                  </a:ext>
                </a:extLst>
              </p:cNvPr>
              <p:cNvSpPr/>
              <p:nvPr/>
            </p:nvSpPr>
            <p:spPr>
              <a:xfrm>
                <a:off x="5223734" y="4439319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CBD0BD5-77F4-4885-B473-175188BA6477}"/>
                  </a:ext>
                </a:extLst>
              </p:cNvPr>
              <p:cNvSpPr/>
              <p:nvPr/>
            </p:nvSpPr>
            <p:spPr>
              <a:xfrm>
                <a:off x="5438035" y="4462270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D5358B5-9B9C-4E1E-9056-29C520BF7C2C}"/>
                  </a:ext>
                </a:extLst>
              </p:cNvPr>
              <p:cNvSpPr/>
              <p:nvPr/>
            </p:nvSpPr>
            <p:spPr>
              <a:xfrm>
                <a:off x="5425313" y="4307495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E5763A1-A9C8-46BE-A06F-A406E81C40DD}"/>
                  </a:ext>
                </a:extLst>
              </p:cNvPr>
              <p:cNvSpPr/>
              <p:nvPr/>
            </p:nvSpPr>
            <p:spPr>
              <a:xfrm>
                <a:off x="5597859" y="4292638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6AA25FF-664F-4C96-B979-1354C47ECFC4}"/>
                  </a:ext>
                </a:extLst>
              </p:cNvPr>
              <p:cNvSpPr/>
              <p:nvPr/>
            </p:nvSpPr>
            <p:spPr>
              <a:xfrm>
                <a:off x="5249597" y="4628132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227B138-7454-40BC-A1CA-EAB646DEB473}"/>
                  </a:ext>
                </a:extLst>
              </p:cNvPr>
              <p:cNvSpPr/>
              <p:nvPr/>
            </p:nvSpPr>
            <p:spPr>
              <a:xfrm>
                <a:off x="5652335" y="4485221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E68E47F-91C0-4676-9A84-09E6EA239999}"/>
                  </a:ext>
                </a:extLst>
              </p:cNvPr>
              <p:cNvSpPr/>
              <p:nvPr/>
            </p:nvSpPr>
            <p:spPr>
              <a:xfrm>
                <a:off x="5373272" y="4764364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BF30C4C7-7EEE-48E4-8056-3073BE7F9732}"/>
                  </a:ext>
                </a:extLst>
              </p:cNvPr>
              <p:cNvSpPr/>
              <p:nvPr/>
            </p:nvSpPr>
            <p:spPr>
              <a:xfrm>
                <a:off x="5572912" y="4623831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9352A8B-8090-4CD0-8743-A7AB6B0FD315}"/>
                  </a:ext>
                </a:extLst>
              </p:cNvPr>
              <p:cNvSpPr/>
              <p:nvPr/>
            </p:nvSpPr>
            <p:spPr>
              <a:xfrm>
                <a:off x="5432360" y="4638984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68F62C4-5556-42E4-84E8-A0268FB3080C}"/>
                  </a:ext>
                </a:extLst>
              </p:cNvPr>
              <p:cNvSpPr/>
              <p:nvPr/>
            </p:nvSpPr>
            <p:spPr>
              <a:xfrm>
                <a:off x="5769540" y="4675814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AA59F787-8EF5-4C5C-879F-E953F4B16636}"/>
                  </a:ext>
                </a:extLst>
              </p:cNvPr>
              <p:cNvSpPr/>
              <p:nvPr/>
            </p:nvSpPr>
            <p:spPr>
              <a:xfrm>
                <a:off x="5536969" y="4839067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6BF4C6D-1B04-469E-A585-8C146EB82633}"/>
                  </a:ext>
                </a:extLst>
              </p:cNvPr>
              <p:cNvSpPr/>
              <p:nvPr/>
            </p:nvSpPr>
            <p:spPr>
              <a:xfrm>
                <a:off x="5791050" y="4537639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522EA94-9BC6-4B3F-A141-6CDC10381090}"/>
                  </a:ext>
                </a:extLst>
              </p:cNvPr>
              <p:cNvSpPr/>
              <p:nvPr/>
            </p:nvSpPr>
            <p:spPr>
              <a:xfrm>
                <a:off x="5234473" y="4841127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47A7CFE-5535-4CBE-9302-F4B82F0FC4A0}"/>
                  </a:ext>
                </a:extLst>
              </p:cNvPr>
              <p:cNvSpPr/>
              <p:nvPr/>
            </p:nvSpPr>
            <p:spPr>
              <a:xfrm>
                <a:off x="5502877" y="5066820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2A264E2-A3A9-4E9B-AABE-27D3B3B0AC7D}"/>
                  </a:ext>
                </a:extLst>
              </p:cNvPr>
              <p:cNvSpPr/>
              <p:nvPr/>
            </p:nvSpPr>
            <p:spPr>
              <a:xfrm>
                <a:off x="5324893" y="5284014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02D59B-5950-492F-896D-960B8B8BBB4E}"/>
                  </a:ext>
                </a:extLst>
              </p:cNvPr>
              <p:cNvSpPr/>
              <p:nvPr/>
            </p:nvSpPr>
            <p:spPr>
              <a:xfrm>
                <a:off x="5432937" y="5371560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35E2CED7-7FBE-41B7-B81B-CF09C96D3F60}"/>
                  </a:ext>
                </a:extLst>
              </p:cNvPr>
              <p:cNvSpPr/>
              <p:nvPr/>
            </p:nvSpPr>
            <p:spPr>
              <a:xfrm>
                <a:off x="5603808" y="5405544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FF4498A-D57C-47C8-B811-EBCD9C4A3B84}"/>
                  </a:ext>
                </a:extLst>
              </p:cNvPr>
              <p:cNvSpPr/>
              <p:nvPr/>
            </p:nvSpPr>
            <p:spPr>
              <a:xfrm>
                <a:off x="5880232" y="5313775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FBFD7F8-E46E-4EC0-9CE5-CAEE0A6FBC74}"/>
                  </a:ext>
                </a:extLst>
              </p:cNvPr>
              <p:cNvSpPr/>
              <p:nvPr/>
            </p:nvSpPr>
            <p:spPr>
              <a:xfrm>
                <a:off x="5691054" y="5269948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66632BD-C535-48C1-8C0E-B74E58194B96}"/>
                  </a:ext>
                </a:extLst>
              </p:cNvPr>
              <p:cNvSpPr/>
              <p:nvPr/>
            </p:nvSpPr>
            <p:spPr>
              <a:xfrm>
                <a:off x="5988986" y="5243052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E93DA48-D1A8-4AE7-BA48-048024167085}"/>
                  </a:ext>
                </a:extLst>
              </p:cNvPr>
              <p:cNvSpPr/>
              <p:nvPr/>
            </p:nvSpPr>
            <p:spPr>
              <a:xfrm>
                <a:off x="6001326" y="5084935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B91CD2C-5BE0-4F8B-8B8C-EEAAA8D7D262}"/>
                  </a:ext>
                </a:extLst>
              </p:cNvPr>
              <p:cNvSpPr/>
              <p:nvPr/>
            </p:nvSpPr>
            <p:spPr>
              <a:xfrm>
                <a:off x="5463889" y="5205161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B561B5A5-438E-4F84-BAFA-4769A84D647D}"/>
                  </a:ext>
                </a:extLst>
              </p:cNvPr>
              <p:cNvSpPr/>
              <p:nvPr/>
            </p:nvSpPr>
            <p:spPr>
              <a:xfrm>
                <a:off x="5313808" y="5130690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01C7356-5184-48C1-AF91-C7E4DEA02A1D}"/>
                  </a:ext>
                </a:extLst>
              </p:cNvPr>
              <p:cNvSpPr/>
              <p:nvPr/>
            </p:nvSpPr>
            <p:spPr>
              <a:xfrm>
                <a:off x="5930767" y="4932449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61BFADD7-EE91-4BD7-A5E7-E89DDECB4428}"/>
                  </a:ext>
                </a:extLst>
              </p:cNvPr>
              <p:cNvSpPr/>
              <p:nvPr/>
            </p:nvSpPr>
            <p:spPr>
              <a:xfrm>
                <a:off x="5690553" y="4956616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6166043-A571-4141-9837-4A5DA8BF7D9D}"/>
                  </a:ext>
                </a:extLst>
              </p:cNvPr>
              <p:cNvSpPr/>
              <p:nvPr/>
            </p:nvSpPr>
            <p:spPr>
              <a:xfrm>
                <a:off x="5651958" y="5142148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00D1CED-123B-49C7-9C63-059D86003210}"/>
                  </a:ext>
                </a:extLst>
              </p:cNvPr>
              <p:cNvSpPr/>
              <p:nvPr/>
            </p:nvSpPr>
            <p:spPr>
              <a:xfrm>
                <a:off x="5812575" y="5121767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6A68569-0A57-477C-AA54-AA27C4F5111D}"/>
                  </a:ext>
                </a:extLst>
              </p:cNvPr>
              <p:cNvSpPr/>
              <p:nvPr/>
            </p:nvSpPr>
            <p:spPr>
              <a:xfrm>
                <a:off x="5421976" y="4933647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1ECD56BF-69E7-4A29-B99E-2325F28AF5B7}"/>
                  </a:ext>
                </a:extLst>
              </p:cNvPr>
              <p:cNvSpPr/>
              <p:nvPr/>
            </p:nvSpPr>
            <p:spPr>
              <a:xfrm>
                <a:off x="5768873" y="4850682"/>
                <a:ext cx="72000" cy="72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373487-333E-4612-8967-206E03C38660}"/>
                </a:ext>
              </a:extLst>
            </p:cNvPr>
            <p:cNvSpPr txBox="1"/>
            <p:nvPr/>
          </p:nvSpPr>
          <p:spPr>
            <a:xfrm>
              <a:off x="4881332" y="3749688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Substrate</a:t>
              </a:r>
              <a:endParaRPr lang="zh-CN" altLang="en-US" sz="1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458576E-31FB-4311-B06E-4ABD4A8FC0E1}"/>
                </a:ext>
              </a:extLst>
            </p:cNvPr>
            <p:cNvSpPr txBox="1"/>
            <p:nvPr/>
          </p:nvSpPr>
          <p:spPr>
            <a:xfrm>
              <a:off x="5964935" y="4134886"/>
              <a:ext cx="84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LLZO thin film</a:t>
              </a:r>
              <a:endParaRPr lang="zh-CN" altLang="en-US" sz="900" dirty="0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E8AEC42F-EA44-46DF-9EB6-581ACF0730F5}"/>
                </a:ext>
              </a:extLst>
            </p:cNvPr>
            <p:cNvSpPr/>
            <p:nvPr/>
          </p:nvSpPr>
          <p:spPr>
            <a:xfrm rot="18889644">
              <a:off x="4786248" y="3437228"/>
              <a:ext cx="648000" cy="648000"/>
            </a:xfrm>
            <a:prstGeom prst="arc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DC935B81-456E-4814-A04D-10950D7DAFD7}"/>
                </a:ext>
              </a:extLst>
            </p:cNvPr>
            <p:cNvSpPr/>
            <p:nvPr/>
          </p:nvSpPr>
          <p:spPr>
            <a:xfrm rot="7912876">
              <a:off x="5412767" y="3141113"/>
              <a:ext cx="870175" cy="1200503"/>
            </a:xfrm>
            <a:prstGeom prst="arc">
              <a:avLst>
                <a:gd name="adj1" fmla="val 18124839"/>
                <a:gd name="adj2" fmla="val 0"/>
              </a:avLst>
            </a:prstGeom>
            <a:ln w="12700">
              <a:solidFill>
                <a:schemeClr val="tx1"/>
              </a:solidFill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34B342A-FBA5-4AA8-9437-45CED6F2EA3E}"/>
                </a:ext>
              </a:extLst>
            </p:cNvPr>
            <p:cNvSpPr txBox="1"/>
            <p:nvPr/>
          </p:nvSpPr>
          <p:spPr>
            <a:xfrm>
              <a:off x="5713905" y="589498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/>
                <a:t>Li</a:t>
              </a:r>
              <a:r>
                <a:rPr lang="en-US" altLang="zh-CN" sz="1000" baseline="-25000" dirty="0"/>
                <a:t>2</a:t>
              </a:r>
              <a:r>
                <a:rPr lang="en-US" altLang="zh-CN" sz="1000" dirty="0"/>
                <a:t>O</a:t>
              </a:r>
            </a:p>
            <a:p>
              <a:pPr algn="ctr"/>
              <a:r>
                <a:rPr lang="en-US" altLang="zh-CN" sz="1000" dirty="0"/>
                <a:t>target</a:t>
              </a:r>
              <a:endParaRPr lang="zh-CN" altLang="en-US" sz="10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29896B-3300-4775-86F5-B2C0300539F5}"/>
                </a:ext>
              </a:extLst>
            </p:cNvPr>
            <p:cNvSpPr txBox="1"/>
            <p:nvPr/>
          </p:nvSpPr>
          <p:spPr>
            <a:xfrm>
              <a:off x="3776029" y="584780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/>
                <a:t>Li</a:t>
              </a:r>
              <a:r>
                <a:rPr lang="en-US" altLang="zh-CN" sz="1000" baseline="-25000" dirty="0"/>
                <a:t>7-2x</a:t>
              </a:r>
              <a:r>
                <a:rPr lang="en-US" altLang="zh-CN" sz="1000" dirty="0"/>
                <a:t>M</a:t>
              </a:r>
              <a:r>
                <a:rPr lang="en-US" altLang="zh-CN" sz="1000" baseline="-25000" dirty="0"/>
                <a:t>x</a:t>
              </a:r>
              <a:r>
                <a:rPr lang="en-US" altLang="zh-CN" sz="1000" dirty="0"/>
                <a:t>La</a:t>
              </a:r>
              <a:r>
                <a:rPr lang="en-US" altLang="zh-CN" sz="1000" baseline="-25000" dirty="0"/>
                <a:t>3</a:t>
              </a:r>
              <a:r>
                <a:rPr lang="en-US" altLang="zh-CN" sz="1000" dirty="0"/>
                <a:t>Zr</a:t>
              </a:r>
              <a:r>
                <a:rPr lang="en-US" altLang="zh-CN" sz="1000" baseline="-25000" dirty="0"/>
                <a:t>2</a:t>
              </a:r>
              <a:r>
                <a:rPr lang="en-US" altLang="zh-CN" sz="1000" dirty="0"/>
                <a:t>O</a:t>
              </a:r>
              <a:r>
                <a:rPr lang="en-US" altLang="zh-CN" sz="1000" baseline="-25000" dirty="0"/>
                <a:t>12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target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0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E3E13A6-AE99-415D-BB81-052D6C02FB66}"/>
              </a:ext>
            </a:extLst>
          </p:cNvPr>
          <p:cNvGrpSpPr/>
          <p:nvPr/>
        </p:nvGrpSpPr>
        <p:grpSpPr>
          <a:xfrm>
            <a:off x="220894" y="1960270"/>
            <a:ext cx="4908863" cy="2453317"/>
            <a:chOff x="869367" y="1479891"/>
            <a:chExt cx="4908863" cy="24533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C5A53F-0A28-479F-9666-0F0D6B0D8B4B}"/>
                </a:ext>
              </a:extLst>
            </p:cNvPr>
            <p:cNvSpPr/>
            <p:nvPr/>
          </p:nvSpPr>
          <p:spPr>
            <a:xfrm>
              <a:off x="1834386" y="1856291"/>
              <a:ext cx="2520000" cy="18000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isometricOffAxis1Top">
                <a:rot lat="18600000" lon="19389785" rev="3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3D9493-99CD-4270-B428-282E01FCC72B}"/>
                </a:ext>
              </a:extLst>
            </p:cNvPr>
            <p:cNvSpPr/>
            <p:nvPr/>
          </p:nvSpPr>
          <p:spPr>
            <a:xfrm>
              <a:off x="1733865" y="2114112"/>
              <a:ext cx="2160000" cy="1620000"/>
            </a:xfrm>
            <a:prstGeom prst="rect">
              <a:avLst/>
            </a:prstGeom>
            <a:gradFill>
              <a:gsLst>
                <a:gs pos="100000">
                  <a:srgbClr val="FFFF99"/>
                </a:gs>
                <a:gs pos="25000">
                  <a:srgbClr val="672A22"/>
                </a:gs>
              </a:gsLst>
              <a:lin ang="0" scaled="1"/>
            </a:gradFill>
            <a:ln>
              <a:noFill/>
            </a:ln>
            <a:scene3d>
              <a:camera prst="isometricOffAxis1Top">
                <a:rot lat="18600000" lon="19389785" rev="3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2A69E61-74F5-44D2-9F6B-5AAD4699DD0E}"/>
                </a:ext>
              </a:extLst>
            </p:cNvPr>
            <p:cNvSpPr/>
            <p:nvPr/>
          </p:nvSpPr>
          <p:spPr>
            <a:xfrm flipV="1">
              <a:off x="3980125" y="2162750"/>
              <a:ext cx="288000" cy="540000"/>
            </a:xfrm>
            <a:custGeom>
              <a:avLst/>
              <a:gdLst>
                <a:gd name="connsiteX0" fmla="*/ 132376 w 360000"/>
                <a:gd name="connsiteY0" fmla="*/ 0 h 720000"/>
                <a:gd name="connsiteX1" fmla="*/ 227624 w 360000"/>
                <a:gd name="connsiteY1" fmla="*/ 0 h 720000"/>
                <a:gd name="connsiteX2" fmla="*/ 360000 w 360000"/>
                <a:gd name="connsiteY2" fmla="*/ 360000 h 720000"/>
                <a:gd name="connsiteX3" fmla="*/ 360000 w 360000"/>
                <a:gd name="connsiteY3" fmla="*/ 720000 h 720000"/>
                <a:gd name="connsiteX4" fmla="*/ 0 w 360000"/>
                <a:gd name="connsiteY4" fmla="*/ 720000 h 720000"/>
                <a:gd name="connsiteX5" fmla="*/ 0 w 360000"/>
                <a:gd name="connsiteY5" fmla="*/ 36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720000">
                  <a:moveTo>
                    <a:pt x="132376" y="0"/>
                  </a:moveTo>
                  <a:lnTo>
                    <a:pt x="227624" y="0"/>
                  </a:lnTo>
                  <a:lnTo>
                    <a:pt x="360000" y="360000"/>
                  </a:lnTo>
                  <a:lnTo>
                    <a:pt x="360000" y="720000"/>
                  </a:lnTo>
                  <a:lnTo>
                    <a:pt x="0" y="72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rgbClr val="837649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39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D47C5FE8-D6F6-4417-A6C5-0F66579FFCF8}"/>
                </a:ext>
              </a:extLst>
            </p:cNvPr>
            <p:cNvSpPr/>
            <p:nvPr/>
          </p:nvSpPr>
          <p:spPr>
            <a:xfrm>
              <a:off x="2229878" y="2454839"/>
              <a:ext cx="360000" cy="720000"/>
            </a:xfrm>
            <a:prstGeom prst="downArrow">
              <a:avLst>
                <a:gd name="adj1" fmla="val 50000"/>
                <a:gd name="adj2" fmla="val 74319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3108930E-942E-4CFA-9696-81E7E7FBF235}"/>
                </a:ext>
              </a:extLst>
            </p:cNvPr>
            <p:cNvSpPr/>
            <p:nvPr/>
          </p:nvSpPr>
          <p:spPr>
            <a:xfrm>
              <a:off x="2495033" y="2607964"/>
              <a:ext cx="360000" cy="720000"/>
            </a:xfrm>
            <a:prstGeom prst="downArrow">
              <a:avLst>
                <a:gd name="adj1" fmla="val 50000"/>
                <a:gd name="adj2" fmla="val 82426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7AF9213D-00AA-4A97-BEEF-5C48F61DC632}"/>
                </a:ext>
              </a:extLst>
            </p:cNvPr>
            <p:cNvSpPr/>
            <p:nvPr/>
          </p:nvSpPr>
          <p:spPr>
            <a:xfrm>
              <a:off x="2773030" y="2772128"/>
              <a:ext cx="360000" cy="720000"/>
            </a:xfrm>
            <a:prstGeom prst="downArrow">
              <a:avLst>
                <a:gd name="adj1" fmla="val 50000"/>
                <a:gd name="adj2" fmla="val 93234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58E4735-D91D-4D6D-8D76-D1FD2FF1372F}"/>
                </a:ext>
              </a:extLst>
            </p:cNvPr>
            <p:cNvSpPr/>
            <p:nvPr/>
          </p:nvSpPr>
          <p:spPr>
            <a:xfrm>
              <a:off x="2495033" y="2224693"/>
              <a:ext cx="144000" cy="144000"/>
            </a:xfrm>
            <a:prstGeom prst="ellipse">
              <a:avLst/>
            </a:prstGeom>
            <a:solidFill>
              <a:srgbClr val="F0E7C8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90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D56BE8E-6B94-4654-84D3-E2C846C85803}"/>
                </a:ext>
              </a:extLst>
            </p:cNvPr>
            <p:cNvSpPr/>
            <p:nvPr/>
          </p:nvSpPr>
          <p:spPr>
            <a:xfrm rot="1200000" flipV="1">
              <a:off x="3141504" y="2486290"/>
              <a:ext cx="351367" cy="540000"/>
            </a:xfrm>
            <a:custGeom>
              <a:avLst/>
              <a:gdLst>
                <a:gd name="connsiteX0" fmla="*/ 132376 w 360000"/>
                <a:gd name="connsiteY0" fmla="*/ 0 h 720000"/>
                <a:gd name="connsiteX1" fmla="*/ 227624 w 360000"/>
                <a:gd name="connsiteY1" fmla="*/ 0 h 720000"/>
                <a:gd name="connsiteX2" fmla="*/ 360000 w 360000"/>
                <a:gd name="connsiteY2" fmla="*/ 360000 h 720000"/>
                <a:gd name="connsiteX3" fmla="*/ 360000 w 360000"/>
                <a:gd name="connsiteY3" fmla="*/ 720000 h 720000"/>
                <a:gd name="connsiteX4" fmla="*/ 0 w 360000"/>
                <a:gd name="connsiteY4" fmla="*/ 720000 h 720000"/>
                <a:gd name="connsiteX5" fmla="*/ 0 w 360000"/>
                <a:gd name="connsiteY5" fmla="*/ 36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720000">
                  <a:moveTo>
                    <a:pt x="132376" y="0"/>
                  </a:moveTo>
                  <a:lnTo>
                    <a:pt x="227624" y="0"/>
                  </a:lnTo>
                  <a:lnTo>
                    <a:pt x="360000" y="360000"/>
                  </a:lnTo>
                  <a:lnTo>
                    <a:pt x="360000" y="720000"/>
                  </a:lnTo>
                  <a:lnTo>
                    <a:pt x="0" y="72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rgbClr val="837649"/>
            </a:solidFill>
            <a:ln>
              <a:noFill/>
            </a:ln>
            <a:scene3d>
              <a:camera prst="orthographicFront">
                <a:rot lat="1200000" lon="18477666" rev="367098"/>
              </a:camera>
              <a:lightRig rig="harsh" dir="t">
                <a:rot lat="0" lon="0" rev="15600000"/>
              </a:lightRig>
            </a:scene3d>
            <a:sp3d extrusionH="1016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C875237-8A7A-4A42-B100-AB80F601B801}"/>
                </a:ext>
              </a:extLst>
            </p:cNvPr>
            <p:cNvSpPr/>
            <p:nvPr/>
          </p:nvSpPr>
          <p:spPr>
            <a:xfrm>
              <a:off x="3417495" y="2684290"/>
              <a:ext cx="144000" cy="144000"/>
            </a:xfrm>
            <a:prstGeom prst="ellipse">
              <a:avLst/>
            </a:prstGeom>
            <a:solidFill>
              <a:srgbClr val="F0E7C8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90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EB93A169-B720-461C-824E-3CB0CB4A3F84}"/>
                </a:ext>
              </a:extLst>
            </p:cNvPr>
            <p:cNvSpPr/>
            <p:nvPr/>
          </p:nvSpPr>
          <p:spPr>
            <a:xfrm>
              <a:off x="2122874" y="1987652"/>
              <a:ext cx="288000" cy="288000"/>
            </a:xfrm>
            <a:prstGeom prst="rightArrow">
              <a:avLst/>
            </a:prstGeom>
            <a:solidFill>
              <a:srgbClr val="D5FFFF"/>
            </a:solidFill>
            <a:ln>
              <a:noFill/>
            </a:ln>
            <a:scene3d>
              <a:camera prst="isometricOffAxis2Top">
                <a:rot lat="18623629" lon="2423040" rev="17996961"/>
              </a:camera>
              <a:lightRig rig="balanced" dir="t"/>
            </a:scene3d>
            <a:sp3d extrusionH="254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1565AB8-F46F-422E-A323-9D584AA63728}"/>
                </a:ext>
              </a:extLst>
            </p:cNvPr>
            <p:cNvSpPr/>
            <p:nvPr/>
          </p:nvSpPr>
          <p:spPr>
            <a:xfrm flipH="1">
              <a:off x="3468429" y="2670839"/>
              <a:ext cx="288000" cy="288000"/>
            </a:xfrm>
            <a:prstGeom prst="rightArrow">
              <a:avLst/>
            </a:prstGeom>
            <a:solidFill>
              <a:srgbClr val="D5FFFF"/>
            </a:solidFill>
            <a:ln>
              <a:noFill/>
            </a:ln>
            <a:scene3d>
              <a:camera prst="isometricOffAxis2Top">
                <a:rot lat="18623629" lon="2423040" rev="17996961"/>
              </a:camera>
              <a:lightRig rig="balanced" dir="t"/>
            </a:scene3d>
            <a:sp3d extrusionH="254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263C14-F7BA-4C32-9D6F-DC88D410AFC7}"/>
                </a:ext>
              </a:extLst>
            </p:cNvPr>
            <p:cNvSpPr txBox="1"/>
            <p:nvPr/>
          </p:nvSpPr>
          <p:spPr>
            <a:xfrm rot="1207358">
              <a:off x="2420850" y="2261136"/>
              <a:ext cx="869790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N</a:t>
              </a:r>
              <a:r>
                <a:rPr lang="en-US" altLang="zh-CN" sz="1600" b="1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Knife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CC568D-2988-4A3E-B11C-42B1DA150465}"/>
                </a:ext>
              </a:extLst>
            </p:cNvPr>
            <p:cNvSpPr txBox="1"/>
            <p:nvPr/>
          </p:nvSpPr>
          <p:spPr>
            <a:xfrm>
              <a:off x="3128446" y="1784038"/>
              <a:ext cx="1116075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8894387" lon="1757776" rev="1848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Blade coater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13943C-28D6-4A19-8A31-E30764435F9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39" y="1555285"/>
              <a:ext cx="1299228" cy="7203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99CA2DE-7F61-49BA-8328-DF3A053F7B62}"/>
                </a:ext>
              </a:extLst>
            </p:cNvPr>
            <p:cNvCxnSpPr>
              <a:cxnSpLocks/>
            </p:cNvCxnSpPr>
            <p:nvPr/>
          </p:nvCxnSpPr>
          <p:spPr>
            <a:xfrm>
              <a:off x="970110" y="2493382"/>
              <a:ext cx="1299228" cy="7203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118C1D-E44D-457A-8851-699EE85D66D6}"/>
                </a:ext>
              </a:extLst>
            </p:cNvPr>
            <p:cNvSpPr txBox="1"/>
            <p:nvPr/>
          </p:nvSpPr>
          <p:spPr>
            <a:xfrm rot="1800000">
              <a:off x="1831190" y="1479891"/>
              <a:ext cx="88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Precursor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4ADDB11-7E85-43CB-9279-4C7A75758BA3}"/>
                </a:ext>
              </a:extLst>
            </p:cNvPr>
            <p:cNvSpPr txBox="1"/>
            <p:nvPr/>
          </p:nvSpPr>
          <p:spPr>
            <a:xfrm rot="1800000">
              <a:off x="869367" y="2471043"/>
              <a:ext cx="126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Perovskite film</a:t>
              </a:r>
              <a:endParaRPr lang="zh-CN" altLang="en-US" sz="1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D521148-E323-4465-8E48-8DEBEADF3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2249" y="3054216"/>
              <a:ext cx="1442137" cy="87899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/>
              <a:tailEnd type="triangle" w="lg" len="lg"/>
            </a:ln>
            <a:scene3d>
              <a:camera prst="orthographicFront">
                <a:rot lat="300000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68191A-595C-42AE-AFBA-DD20D3824E52}"/>
                </a:ext>
              </a:extLst>
            </p:cNvPr>
            <p:cNvSpPr txBox="1"/>
            <p:nvPr/>
          </p:nvSpPr>
          <p:spPr>
            <a:xfrm>
              <a:off x="4132738" y="2680453"/>
              <a:ext cx="1645492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/>
                <a:t>FTO/ETL substrate</a:t>
              </a:r>
              <a:endParaRPr lang="zh-CN" altLang="en-US" sz="1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F773D3-09C5-4A90-ADAD-B9FCEBD69C17}"/>
              </a:ext>
            </a:extLst>
          </p:cNvPr>
          <p:cNvGrpSpPr/>
          <p:nvPr/>
        </p:nvGrpSpPr>
        <p:grpSpPr>
          <a:xfrm>
            <a:off x="4988075" y="1709080"/>
            <a:ext cx="3778052" cy="3241900"/>
            <a:chOff x="6689388" y="2319663"/>
            <a:chExt cx="3778052" cy="3241900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D4FEA9F6-1589-4EA3-B3D8-62C55D85C2FD}"/>
                </a:ext>
              </a:extLst>
            </p:cNvPr>
            <p:cNvSpPr/>
            <p:nvPr/>
          </p:nvSpPr>
          <p:spPr>
            <a:xfrm rot="9185491">
              <a:off x="7608215" y="2342176"/>
              <a:ext cx="1182408" cy="897809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75000"/>
                    <a:alpha val="8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4966570-2601-4611-9A30-11E209775523}"/>
                </a:ext>
              </a:extLst>
            </p:cNvPr>
            <p:cNvGrpSpPr/>
            <p:nvPr/>
          </p:nvGrpSpPr>
          <p:grpSpPr>
            <a:xfrm>
              <a:off x="6957633" y="3041563"/>
              <a:ext cx="3240000" cy="2520000"/>
              <a:chOff x="4782527" y="3220499"/>
              <a:chExt cx="4320000" cy="3505524"/>
            </a:xfrm>
            <a:scene3d>
              <a:camera prst="orthographicFront">
                <a:rot lat="18078000" lon="3210000" rev="17544000"/>
              </a:camera>
              <a:lightRig rig="threePt" dir="t"/>
            </a:scene3d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1ED002D-8F23-40B2-9AAC-55945A847626}"/>
                  </a:ext>
                </a:extLst>
              </p:cNvPr>
              <p:cNvSpPr/>
              <p:nvPr/>
            </p:nvSpPr>
            <p:spPr>
              <a:xfrm>
                <a:off x="4782527" y="3242152"/>
                <a:ext cx="4320000" cy="348387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32020C-C96E-48C6-8634-EBD817F66C57}"/>
                  </a:ext>
                </a:extLst>
              </p:cNvPr>
              <p:cNvCxnSpPr/>
              <p:nvPr/>
            </p:nvCxnSpPr>
            <p:spPr>
              <a:xfrm>
                <a:off x="5278636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F9A20D1-BF07-4981-9C8C-F97F5425FC84}"/>
                  </a:ext>
                </a:extLst>
              </p:cNvPr>
              <p:cNvCxnSpPr/>
              <p:nvPr/>
            </p:nvCxnSpPr>
            <p:spPr>
              <a:xfrm>
                <a:off x="6063334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375B462-A68A-4C0C-8510-9C3E18841C4C}"/>
                  </a:ext>
                </a:extLst>
              </p:cNvPr>
              <p:cNvCxnSpPr/>
              <p:nvPr/>
            </p:nvCxnSpPr>
            <p:spPr>
              <a:xfrm>
                <a:off x="6848032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C16251D-DEA1-4CB9-892F-2B93A1B118C7}"/>
                  </a:ext>
                </a:extLst>
              </p:cNvPr>
              <p:cNvCxnSpPr/>
              <p:nvPr/>
            </p:nvCxnSpPr>
            <p:spPr>
              <a:xfrm>
                <a:off x="7632730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49CDE0BC-76AE-4C5E-81B4-B6334279ED89}"/>
                  </a:ext>
                </a:extLst>
              </p:cNvPr>
              <p:cNvCxnSpPr/>
              <p:nvPr/>
            </p:nvCxnSpPr>
            <p:spPr>
              <a:xfrm>
                <a:off x="8417428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圆柱体 38">
              <a:extLst>
                <a:ext uri="{FF2B5EF4-FFF2-40B4-BE49-F238E27FC236}">
                  <a16:creationId xmlns:a16="http://schemas.microsoft.com/office/drawing/2014/main" id="{DFB3CDB4-60ED-4546-B9B7-3E7975DDAEC7}"/>
                </a:ext>
              </a:extLst>
            </p:cNvPr>
            <p:cNvSpPr/>
            <p:nvPr/>
          </p:nvSpPr>
          <p:spPr>
            <a:xfrm rot="14830234">
              <a:off x="8760604" y="3541831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圆柱体 36">
              <a:extLst>
                <a:ext uri="{FF2B5EF4-FFF2-40B4-BE49-F238E27FC236}">
                  <a16:creationId xmlns:a16="http://schemas.microsoft.com/office/drawing/2014/main" id="{71007238-1359-4771-A0DB-065BC2712172}"/>
                </a:ext>
              </a:extLst>
            </p:cNvPr>
            <p:cNvSpPr/>
            <p:nvPr/>
          </p:nvSpPr>
          <p:spPr>
            <a:xfrm rot="14830234">
              <a:off x="7229388" y="3026156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0B5C894E-3E96-47C7-84B2-A4BA8A730494}"/>
                </a:ext>
              </a:extLst>
            </p:cNvPr>
            <p:cNvSpPr/>
            <p:nvPr/>
          </p:nvSpPr>
          <p:spPr>
            <a:xfrm rot="14830234">
              <a:off x="8089544" y="3325523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圆柱体 39">
              <a:extLst>
                <a:ext uri="{FF2B5EF4-FFF2-40B4-BE49-F238E27FC236}">
                  <a16:creationId xmlns:a16="http://schemas.microsoft.com/office/drawing/2014/main" id="{B60039E5-51AE-4BE3-B295-D8C0D083206B}"/>
                </a:ext>
              </a:extLst>
            </p:cNvPr>
            <p:cNvSpPr/>
            <p:nvPr/>
          </p:nvSpPr>
          <p:spPr>
            <a:xfrm rot="14830234">
              <a:off x="9567440" y="3802696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1E756BC-360A-4814-8093-0DCB4B96AAF9}"/>
                </a:ext>
              </a:extLst>
            </p:cNvPr>
            <p:cNvGrpSpPr/>
            <p:nvPr/>
          </p:nvGrpSpPr>
          <p:grpSpPr>
            <a:xfrm>
              <a:off x="7028504" y="2666718"/>
              <a:ext cx="3240000" cy="2520000"/>
              <a:chOff x="4782527" y="3220499"/>
              <a:chExt cx="4320000" cy="3505524"/>
            </a:xfrm>
            <a:scene3d>
              <a:camera prst="orthographicFront">
                <a:rot lat="18078000" lon="3210000" rev="17544000"/>
              </a:camera>
              <a:lightRig rig="threePt" dir="t"/>
            </a:scene3d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9B482A1-5C75-44C0-AD82-46BADE435C45}"/>
                  </a:ext>
                </a:extLst>
              </p:cNvPr>
              <p:cNvSpPr/>
              <p:nvPr/>
            </p:nvSpPr>
            <p:spPr>
              <a:xfrm>
                <a:off x="4782527" y="3242152"/>
                <a:ext cx="4320000" cy="348387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6525982-F822-4A05-8CC8-3B1E3A53CDEC}"/>
                  </a:ext>
                </a:extLst>
              </p:cNvPr>
              <p:cNvCxnSpPr/>
              <p:nvPr/>
            </p:nvCxnSpPr>
            <p:spPr>
              <a:xfrm>
                <a:off x="5278636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CE30DFEB-0618-43C8-8FAD-5B15C3DCE2A6}"/>
                  </a:ext>
                </a:extLst>
              </p:cNvPr>
              <p:cNvCxnSpPr/>
              <p:nvPr/>
            </p:nvCxnSpPr>
            <p:spPr>
              <a:xfrm>
                <a:off x="6063334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D2CCAF9C-317B-4CCC-A4A7-A03039F561FE}"/>
                  </a:ext>
                </a:extLst>
              </p:cNvPr>
              <p:cNvCxnSpPr/>
              <p:nvPr/>
            </p:nvCxnSpPr>
            <p:spPr>
              <a:xfrm>
                <a:off x="6848032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4DF9D6B8-CA7A-4E59-86FC-DF7F74E4412F}"/>
                  </a:ext>
                </a:extLst>
              </p:cNvPr>
              <p:cNvCxnSpPr/>
              <p:nvPr/>
            </p:nvCxnSpPr>
            <p:spPr>
              <a:xfrm>
                <a:off x="7632730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C345C39D-4C20-4FC5-8E75-E94AD1C704AD}"/>
                  </a:ext>
                </a:extLst>
              </p:cNvPr>
              <p:cNvCxnSpPr/>
              <p:nvPr/>
            </p:nvCxnSpPr>
            <p:spPr>
              <a:xfrm>
                <a:off x="8417428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462B8A-9279-42E7-85EA-92E061C525B3}"/>
                </a:ext>
              </a:extLst>
            </p:cNvPr>
            <p:cNvSpPr/>
            <p:nvPr/>
          </p:nvSpPr>
          <p:spPr>
            <a:xfrm>
              <a:off x="8075061" y="2769130"/>
              <a:ext cx="2160000" cy="2340000"/>
            </a:xfrm>
            <a:prstGeom prst="rect">
              <a:avLst/>
            </a:prstGeom>
            <a:gradFill>
              <a:gsLst>
                <a:gs pos="50000">
                  <a:schemeClr val="accent2">
                    <a:lumMod val="50000"/>
                  </a:schemeClr>
                </a:gs>
                <a:gs pos="0">
                  <a:srgbClr val="CBA434"/>
                </a:gs>
                <a:gs pos="100000">
                  <a:srgbClr val="6E5442"/>
                </a:gs>
              </a:gsLst>
              <a:lin ang="0" scaled="0"/>
            </a:gradFill>
            <a:ln w="38100">
              <a:noFill/>
            </a:ln>
            <a:scene3d>
              <a:camera prst="orthographicFront">
                <a:rot lat="18078000" lon="3210000" rev="17544000"/>
              </a:camera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ED92ABF5-19F2-4E92-A8AA-E898334A2A8F}"/>
                </a:ext>
              </a:extLst>
            </p:cNvPr>
            <p:cNvSpPr/>
            <p:nvPr/>
          </p:nvSpPr>
          <p:spPr>
            <a:xfrm rot="14830234">
              <a:off x="8175960" y="2360123"/>
              <a:ext cx="432000" cy="1980000"/>
            </a:xfrm>
            <a:prstGeom prst="can">
              <a:avLst>
                <a:gd name="adj" fmla="val 70964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69F885B1-F12F-4332-93CD-474B7AC1E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3197" y="3241191"/>
              <a:ext cx="432000" cy="432000"/>
            </a:xfrm>
            <a:prstGeom prst="arc">
              <a:avLst>
                <a:gd name="adj1" fmla="val 15599794"/>
                <a:gd name="adj2" fmla="val 38158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668710B3-CCD6-41EC-8119-751F46E31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0113" y="3161017"/>
              <a:ext cx="432000" cy="432000"/>
            </a:xfrm>
            <a:prstGeom prst="arc">
              <a:avLst>
                <a:gd name="adj1" fmla="val 16200000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F57C0FDA-7FA4-4D34-917D-1D7E9A89D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1677" y="3090394"/>
              <a:ext cx="432000" cy="432000"/>
            </a:xfrm>
            <a:prstGeom prst="arc">
              <a:avLst>
                <a:gd name="adj1" fmla="val 15170734"/>
                <a:gd name="adj2" fmla="val 365302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A18F0D54-2632-4B5B-B456-308DE2C67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8398" y="3007633"/>
              <a:ext cx="432000" cy="432000"/>
            </a:xfrm>
            <a:prstGeom prst="arc">
              <a:avLst>
                <a:gd name="adj1" fmla="val 16073623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FB1E93E-E055-4CB1-8A9F-1526B4BC6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583" y="2945452"/>
              <a:ext cx="432000" cy="432000"/>
            </a:xfrm>
            <a:prstGeom prst="arc">
              <a:avLst>
                <a:gd name="adj1" fmla="val 15718078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7476A2CB-16E0-4AFF-878F-071EBB309211}"/>
                </a:ext>
              </a:extLst>
            </p:cNvPr>
            <p:cNvSpPr/>
            <p:nvPr/>
          </p:nvSpPr>
          <p:spPr>
            <a:xfrm flipV="1">
              <a:off x="8201385" y="3640579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FBC3AC8C-50E5-4030-B54A-8752A7C60365}"/>
                </a:ext>
              </a:extLst>
            </p:cNvPr>
            <p:cNvSpPr/>
            <p:nvPr/>
          </p:nvSpPr>
          <p:spPr>
            <a:xfrm flipH="1" flipV="1">
              <a:off x="8519244" y="3684902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FCB894E6-F823-4E41-ADF0-BB7DF90F3F30}"/>
                </a:ext>
              </a:extLst>
            </p:cNvPr>
            <p:cNvSpPr/>
            <p:nvPr/>
          </p:nvSpPr>
          <p:spPr>
            <a:xfrm flipH="1" flipV="1">
              <a:off x="8826964" y="3568917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387C79E0-79C4-4A65-BE0D-EFCDDCCD2578}"/>
                </a:ext>
              </a:extLst>
            </p:cNvPr>
            <p:cNvSpPr/>
            <p:nvPr/>
          </p:nvSpPr>
          <p:spPr>
            <a:xfrm flipH="1" flipV="1">
              <a:off x="9020676" y="3486740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087BAF10-8343-435B-961E-51B5BEECF91F}"/>
                </a:ext>
              </a:extLst>
            </p:cNvPr>
            <p:cNvSpPr/>
            <p:nvPr/>
          </p:nvSpPr>
          <p:spPr>
            <a:xfrm flipH="1" flipV="1">
              <a:off x="9409571" y="3302903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7F0B1047-B02B-4E2B-9D39-1DEA0ED990F7}"/>
                </a:ext>
              </a:extLst>
            </p:cNvPr>
            <p:cNvSpPr/>
            <p:nvPr/>
          </p:nvSpPr>
          <p:spPr>
            <a:xfrm flipH="1" flipV="1">
              <a:off x="9222865" y="3388175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06A82DD-92F8-4784-AC8B-6A58A8BFC1F5}"/>
                </a:ext>
              </a:extLst>
            </p:cNvPr>
            <p:cNvCxnSpPr/>
            <p:nvPr/>
          </p:nvCxnSpPr>
          <p:spPr>
            <a:xfrm>
              <a:off x="7480971" y="4541308"/>
              <a:ext cx="1257713" cy="423333"/>
            </a:xfrm>
            <a:prstGeom prst="straightConnector1">
              <a:avLst/>
            </a:prstGeom>
            <a:ln w="57150" cap="sq">
              <a:solidFill>
                <a:schemeClr val="accent1">
                  <a:lumMod val="50000"/>
                </a:schemeClr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03">
              <a:extLst>
                <a:ext uri="{FF2B5EF4-FFF2-40B4-BE49-F238E27FC236}">
                  <a16:creationId xmlns:a16="http://schemas.microsoft.com/office/drawing/2014/main" id="{EFA0748F-EEBE-43C0-BD73-E21B82E8A01E}"/>
                </a:ext>
              </a:extLst>
            </p:cNvPr>
            <p:cNvSpPr txBox="1"/>
            <p:nvPr/>
          </p:nvSpPr>
          <p:spPr>
            <a:xfrm>
              <a:off x="9393197" y="3607165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Ar</a:t>
              </a:r>
              <a:endParaRPr lang="zh-CN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3" name="文本框 104">
              <a:extLst>
                <a:ext uri="{FF2B5EF4-FFF2-40B4-BE49-F238E27FC236}">
                  <a16:creationId xmlns:a16="http://schemas.microsoft.com/office/drawing/2014/main" id="{359B884F-D6EA-49EA-A013-0C189A31BEE3}"/>
                </a:ext>
              </a:extLst>
            </p:cNvPr>
            <p:cNvSpPr txBox="1"/>
            <p:nvPr/>
          </p:nvSpPr>
          <p:spPr>
            <a:xfrm>
              <a:off x="9106577" y="3963616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Perovskite</a:t>
              </a:r>
              <a:endParaRPr lang="zh-CN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B7A58A60-4BF5-4B0A-8B85-0B29EB742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6027" y="2874561"/>
              <a:ext cx="432000" cy="432000"/>
            </a:xfrm>
            <a:prstGeom prst="arc">
              <a:avLst>
                <a:gd name="adj1" fmla="val 16355609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箭头: 五边形 66">
              <a:extLst>
                <a:ext uri="{FF2B5EF4-FFF2-40B4-BE49-F238E27FC236}">
                  <a16:creationId xmlns:a16="http://schemas.microsoft.com/office/drawing/2014/main" id="{1A521657-06BB-4830-9483-FE33AAA01D07}"/>
                </a:ext>
              </a:extLst>
            </p:cNvPr>
            <p:cNvSpPr/>
            <p:nvPr/>
          </p:nvSpPr>
          <p:spPr>
            <a:xfrm rot="5400000">
              <a:off x="8218548" y="3441430"/>
              <a:ext cx="605185" cy="242074"/>
            </a:xfrm>
            <a:prstGeom prst="homePlate">
              <a:avLst>
                <a:gd name="adj" fmla="val 69879"/>
              </a:avLst>
            </a:prstGeom>
            <a:solidFill>
              <a:schemeClr val="bg1"/>
            </a:solidFill>
            <a:ln>
              <a:noFill/>
            </a:ln>
            <a:scene3d>
              <a:camera prst="isometricOffAxis1Top">
                <a:rot lat="2235834" lon="19473875" rev="19997219"/>
              </a:camera>
              <a:lightRig rig="balanced" dir="t">
                <a:rot lat="0" lon="0" rev="1200000"/>
              </a:lightRig>
            </a:scene3d>
            <a:sp3d extrusionH="1524000" contourW="19050">
              <a:contourClr>
                <a:schemeClr val="accent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ED1F2423-344D-4E81-9213-625E6D911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2795" y="3311387"/>
              <a:ext cx="432000" cy="432000"/>
            </a:xfrm>
            <a:prstGeom prst="arc">
              <a:avLst>
                <a:gd name="adj1" fmla="val 15325952"/>
                <a:gd name="adj2" fmla="val 39631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033366F-D71C-4CB8-B84A-BC7FAADA4140}"/>
                </a:ext>
              </a:extLst>
            </p:cNvPr>
            <p:cNvSpPr txBox="1"/>
            <p:nvPr/>
          </p:nvSpPr>
          <p:spPr>
            <a:xfrm rot="20038663">
              <a:off x="7495983" y="2319663"/>
              <a:ext cx="1083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Precursor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7FEBF0E-5C8F-41E5-93F0-83735059EC7A}"/>
              </a:ext>
            </a:extLst>
          </p:cNvPr>
          <p:cNvGrpSpPr/>
          <p:nvPr/>
        </p:nvGrpSpPr>
        <p:grpSpPr>
          <a:xfrm>
            <a:off x="9139247" y="1349026"/>
            <a:ext cx="2971400" cy="3136561"/>
            <a:chOff x="6317194" y="2319659"/>
            <a:chExt cx="2971400" cy="3136561"/>
          </a:xfrm>
        </p:grpSpPr>
        <p:sp>
          <p:nvSpPr>
            <p:cNvPr id="98" name="矩形: 圆顶角 97">
              <a:extLst>
                <a:ext uri="{FF2B5EF4-FFF2-40B4-BE49-F238E27FC236}">
                  <a16:creationId xmlns:a16="http://schemas.microsoft.com/office/drawing/2014/main" id="{22CFDF6A-9677-49CE-B163-08AE02FD4538}"/>
                </a:ext>
              </a:extLst>
            </p:cNvPr>
            <p:cNvSpPr/>
            <p:nvPr/>
          </p:nvSpPr>
          <p:spPr>
            <a:xfrm rot="10800000">
              <a:off x="7029914" y="2926705"/>
              <a:ext cx="1620000" cy="1980000"/>
            </a:xfrm>
            <a:prstGeom prst="round2SameRect">
              <a:avLst>
                <a:gd name="adj1" fmla="val 8209"/>
                <a:gd name="adj2" fmla="val 0"/>
              </a:avLst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4032CBFE-15B6-43AA-887D-4ACFD4E0C88A}"/>
                </a:ext>
              </a:extLst>
            </p:cNvPr>
            <p:cNvSpPr/>
            <p:nvPr/>
          </p:nvSpPr>
          <p:spPr>
            <a:xfrm>
              <a:off x="7029912" y="2909613"/>
              <a:ext cx="1620002" cy="90000"/>
            </a:xfrm>
            <a:custGeom>
              <a:avLst/>
              <a:gdLst>
                <a:gd name="connsiteX0" fmla="*/ 0 w 1620002"/>
                <a:gd name="connsiteY0" fmla="*/ 0 h 90000"/>
                <a:gd name="connsiteX1" fmla="*/ 1620002 w 1620002"/>
                <a:gd name="connsiteY1" fmla="*/ 0 h 90000"/>
                <a:gd name="connsiteX2" fmla="*/ 810001 w 1620002"/>
                <a:gd name="connsiteY2" fmla="*/ 90000 h 90000"/>
                <a:gd name="connsiteX3" fmla="*/ 0 w 1620002"/>
                <a:gd name="connsiteY3" fmla="*/ 0 h 9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002" h="90000">
                  <a:moveTo>
                    <a:pt x="0" y="0"/>
                  </a:moveTo>
                  <a:lnTo>
                    <a:pt x="1620002" y="0"/>
                  </a:lnTo>
                  <a:cubicBezTo>
                    <a:pt x="1620002" y="49706"/>
                    <a:pt x="1257352" y="90000"/>
                    <a:pt x="810001" y="90000"/>
                  </a:cubicBezTo>
                  <a:cubicBezTo>
                    <a:pt x="362650" y="90000"/>
                    <a:pt x="0" y="4970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4168B5A3-3BDB-42CE-A378-80E2641E1D99}"/>
                </a:ext>
              </a:extLst>
            </p:cNvPr>
            <p:cNvSpPr/>
            <p:nvPr/>
          </p:nvSpPr>
          <p:spPr>
            <a:xfrm>
              <a:off x="7119912" y="4203797"/>
              <a:ext cx="1440000" cy="72000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17999990" lon="0" rev="0"/>
              </a:camera>
              <a:lightRig rig="balanced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六边形 100">
              <a:extLst>
                <a:ext uri="{FF2B5EF4-FFF2-40B4-BE49-F238E27FC236}">
                  <a16:creationId xmlns:a16="http://schemas.microsoft.com/office/drawing/2014/main" id="{5728FCEC-7EC0-49D1-B8E5-04329592F1BE}"/>
                </a:ext>
              </a:extLst>
            </p:cNvPr>
            <p:cNvSpPr/>
            <p:nvPr/>
          </p:nvSpPr>
          <p:spPr>
            <a:xfrm>
              <a:off x="7389912" y="3983522"/>
              <a:ext cx="900000" cy="720000"/>
            </a:xfrm>
            <a:prstGeom prst="hexagon">
              <a:avLst>
                <a:gd name="adj" fmla="val 38056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perspectiveRelaxedModerately">
                <a:rot lat="18000000" lon="0" rev="0"/>
              </a:camera>
              <a:lightRig rig="threePt" dir="t"/>
            </a:scene3d>
            <a:sp3d>
              <a:bevelT w="1016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箭头: 虚尾 101">
              <a:extLst>
                <a:ext uri="{FF2B5EF4-FFF2-40B4-BE49-F238E27FC236}">
                  <a16:creationId xmlns:a16="http://schemas.microsoft.com/office/drawing/2014/main" id="{C883AEE6-E687-4653-9642-832BD8F0B6F8}"/>
                </a:ext>
              </a:extLst>
            </p:cNvPr>
            <p:cNvSpPr/>
            <p:nvPr/>
          </p:nvSpPr>
          <p:spPr>
            <a:xfrm>
              <a:off x="8361458" y="4384471"/>
              <a:ext cx="216000" cy="216000"/>
            </a:xfrm>
            <a:prstGeom prst="stripedRightArrow">
              <a:avLst/>
            </a:prstGeom>
            <a:solidFill>
              <a:srgbClr val="737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箭头: 虚尾 102">
              <a:extLst>
                <a:ext uri="{FF2B5EF4-FFF2-40B4-BE49-F238E27FC236}">
                  <a16:creationId xmlns:a16="http://schemas.microsoft.com/office/drawing/2014/main" id="{FE738711-7299-4444-AD4F-8BFE859EF193}"/>
                </a:ext>
              </a:extLst>
            </p:cNvPr>
            <p:cNvSpPr/>
            <p:nvPr/>
          </p:nvSpPr>
          <p:spPr>
            <a:xfrm rot="18900000">
              <a:off x="8185958" y="4014941"/>
              <a:ext cx="216000" cy="216000"/>
            </a:xfrm>
            <a:prstGeom prst="stripedRightArrow">
              <a:avLst/>
            </a:prstGeom>
            <a:solidFill>
              <a:srgbClr val="737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箭头: 虚尾 103">
              <a:extLst>
                <a:ext uri="{FF2B5EF4-FFF2-40B4-BE49-F238E27FC236}">
                  <a16:creationId xmlns:a16="http://schemas.microsoft.com/office/drawing/2014/main" id="{78C6ED2B-F098-4E09-82C9-AE712512AD1F}"/>
                </a:ext>
              </a:extLst>
            </p:cNvPr>
            <p:cNvSpPr/>
            <p:nvPr/>
          </p:nvSpPr>
          <p:spPr>
            <a:xfrm flipH="1">
              <a:off x="7095300" y="4393488"/>
              <a:ext cx="216000" cy="216000"/>
            </a:xfrm>
            <a:prstGeom prst="stripedRightArrow">
              <a:avLst/>
            </a:prstGeom>
            <a:solidFill>
              <a:srgbClr val="737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箭头: 虚尾 104">
              <a:extLst>
                <a:ext uri="{FF2B5EF4-FFF2-40B4-BE49-F238E27FC236}">
                  <a16:creationId xmlns:a16="http://schemas.microsoft.com/office/drawing/2014/main" id="{C4E1E229-629A-4F51-97FC-A4A0C78DFE27}"/>
                </a:ext>
              </a:extLst>
            </p:cNvPr>
            <p:cNvSpPr/>
            <p:nvPr/>
          </p:nvSpPr>
          <p:spPr>
            <a:xfrm rot="2700000" flipH="1">
              <a:off x="7272457" y="4014942"/>
              <a:ext cx="216000" cy="216000"/>
            </a:xfrm>
            <a:prstGeom prst="stripedRightArrow">
              <a:avLst/>
            </a:prstGeom>
            <a:solidFill>
              <a:srgbClr val="737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箭头: 虚尾 105">
              <a:extLst>
                <a:ext uri="{FF2B5EF4-FFF2-40B4-BE49-F238E27FC236}">
                  <a16:creationId xmlns:a16="http://schemas.microsoft.com/office/drawing/2014/main" id="{D18E7F3A-77CC-49DF-9F09-322919D3EEFA}"/>
                </a:ext>
              </a:extLst>
            </p:cNvPr>
            <p:cNvSpPr/>
            <p:nvPr/>
          </p:nvSpPr>
          <p:spPr>
            <a:xfrm rot="5400000" flipH="1">
              <a:off x="7722458" y="3862205"/>
              <a:ext cx="216000" cy="216000"/>
            </a:xfrm>
            <a:prstGeom prst="stripedRightArrow">
              <a:avLst/>
            </a:prstGeom>
            <a:solidFill>
              <a:srgbClr val="737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C11827C-7A0B-4844-99E7-477570F30D26}"/>
                </a:ext>
              </a:extLst>
            </p:cNvPr>
            <p:cNvGrpSpPr/>
            <p:nvPr/>
          </p:nvGrpSpPr>
          <p:grpSpPr>
            <a:xfrm flipH="1">
              <a:off x="7569855" y="4999352"/>
              <a:ext cx="521205" cy="360000"/>
              <a:chOff x="7152717" y="3916456"/>
              <a:chExt cx="521205" cy="360000"/>
            </a:xfrm>
          </p:grpSpPr>
          <p:sp>
            <p:nvSpPr>
              <p:cNvPr id="112" name="波形 111">
                <a:extLst>
                  <a:ext uri="{FF2B5EF4-FFF2-40B4-BE49-F238E27FC236}">
                    <a16:creationId xmlns:a16="http://schemas.microsoft.com/office/drawing/2014/main" id="{FD588809-88F9-42AF-9F29-94E3E27E6A8E}"/>
                  </a:ext>
                </a:extLst>
              </p:cNvPr>
              <p:cNvSpPr/>
              <p:nvPr/>
            </p:nvSpPr>
            <p:spPr>
              <a:xfrm rot="16200000">
                <a:off x="7044717" y="4024456"/>
                <a:ext cx="360000" cy="144000"/>
              </a:xfrm>
              <a:prstGeom prst="wave">
                <a:avLst>
                  <a:gd name="adj1" fmla="val 20000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波形 112">
                <a:extLst>
                  <a:ext uri="{FF2B5EF4-FFF2-40B4-BE49-F238E27FC236}">
                    <a16:creationId xmlns:a16="http://schemas.microsoft.com/office/drawing/2014/main" id="{99DE2F7C-891E-4183-9205-2534D3B0E787}"/>
                  </a:ext>
                </a:extLst>
              </p:cNvPr>
              <p:cNvSpPr/>
              <p:nvPr/>
            </p:nvSpPr>
            <p:spPr>
              <a:xfrm rot="16200000">
                <a:off x="7233319" y="4024456"/>
                <a:ext cx="360000" cy="144000"/>
              </a:xfrm>
              <a:prstGeom prst="wave">
                <a:avLst>
                  <a:gd name="adj1" fmla="val 20000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波形 113">
                <a:extLst>
                  <a:ext uri="{FF2B5EF4-FFF2-40B4-BE49-F238E27FC236}">
                    <a16:creationId xmlns:a16="http://schemas.microsoft.com/office/drawing/2014/main" id="{46592E0C-AA9B-42F5-B29A-9E4E6DFDDBC4}"/>
                  </a:ext>
                </a:extLst>
              </p:cNvPr>
              <p:cNvSpPr/>
              <p:nvPr/>
            </p:nvSpPr>
            <p:spPr>
              <a:xfrm rot="16200000">
                <a:off x="7421922" y="4024456"/>
                <a:ext cx="360000" cy="144000"/>
              </a:xfrm>
              <a:prstGeom prst="wave">
                <a:avLst>
                  <a:gd name="adj1" fmla="val 20000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08FB287-91C0-4E6E-86C4-75C3A07BE762}"/>
                </a:ext>
              </a:extLst>
            </p:cNvPr>
            <p:cNvSpPr/>
            <p:nvPr/>
          </p:nvSpPr>
          <p:spPr>
            <a:xfrm>
              <a:off x="7470458" y="5384220"/>
              <a:ext cx="720000" cy="7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062B51C-D894-4551-9979-3B95B8EFF940}"/>
                </a:ext>
              </a:extLst>
            </p:cNvPr>
            <p:cNvSpPr txBox="1"/>
            <p:nvPr/>
          </p:nvSpPr>
          <p:spPr>
            <a:xfrm>
              <a:off x="7075913" y="3052345"/>
              <a:ext cx="10294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MAPbI</a:t>
              </a:r>
              <a:r>
                <a:rPr lang="en-US" altLang="zh-CN" sz="2000" baseline="-25000" dirty="0"/>
                <a:t>3</a:t>
              </a:r>
            </a:p>
            <a:p>
              <a:r>
                <a:rPr lang="en-US" altLang="zh-CN" sz="2000" dirty="0"/>
                <a:t>solution</a:t>
              </a:r>
              <a:endParaRPr lang="zh-CN" altLang="en-US" sz="2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E718359-9463-4BB3-A132-11173D7CAD88}"/>
                </a:ext>
              </a:extLst>
            </p:cNvPr>
            <p:cNvSpPr txBox="1"/>
            <p:nvPr/>
          </p:nvSpPr>
          <p:spPr>
            <a:xfrm>
              <a:off x="6317194" y="4977425"/>
              <a:ext cx="995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Heating</a:t>
              </a:r>
              <a:endParaRPr lang="zh-CN" altLang="en-US" sz="2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F819AB-F1ED-4B7E-84F3-A4B685E63BF7}"/>
                </a:ext>
              </a:extLst>
            </p:cNvPr>
            <p:cNvSpPr txBox="1"/>
            <p:nvPr/>
          </p:nvSpPr>
          <p:spPr>
            <a:xfrm>
              <a:off x="6374142" y="2319659"/>
              <a:ext cx="29144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/>
                <a:t>Bulk single crystal growth</a:t>
              </a:r>
              <a:endParaRPr lang="zh-CN" alt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1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715287B0-6D95-425A-9A18-6C65C9FE7E51}"/>
              </a:ext>
            </a:extLst>
          </p:cNvPr>
          <p:cNvGrpSpPr/>
          <p:nvPr/>
        </p:nvGrpSpPr>
        <p:grpSpPr>
          <a:xfrm>
            <a:off x="1132272" y="919897"/>
            <a:ext cx="6345216" cy="2132528"/>
            <a:chOff x="2596601" y="3176929"/>
            <a:chExt cx="6345216" cy="2132528"/>
          </a:xfrm>
        </p:grpSpPr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CB15FD2D-638C-4374-8591-382A27D36B23}"/>
                </a:ext>
              </a:extLst>
            </p:cNvPr>
            <p:cNvSpPr/>
            <p:nvPr/>
          </p:nvSpPr>
          <p:spPr>
            <a:xfrm>
              <a:off x="2745656" y="5135228"/>
              <a:ext cx="5760000" cy="174229"/>
            </a:xfrm>
            <a:prstGeom prst="rightArrow">
              <a:avLst>
                <a:gd name="adj1" fmla="val 50000"/>
                <a:gd name="adj2" fmla="val 228833"/>
              </a:avLst>
            </a:prstGeom>
            <a:gradFill flip="none" rotWithShape="1">
              <a:gsLst>
                <a:gs pos="20000">
                  <a:srgbClr val="FF6600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BE8074C-F2FD-43B3-A994-4A16AD28B9EC}"/>
                </a:ext>
              </a:extLst>
            </p:cNvPr>
            <p:cNvGrpSpPr/>
            <p:nvPr/>
          </p:nvGrpSpPr>
          <p:grpSpPr>
            <a:xfrm>
              <a:off x="6096000" y="3576020"/>
              <a:ext cx="1108030" cy="1571246"/>
              <a:chOff x="6482714" y="3612819"/>
              <a:chExt cx="1108030" cy="1571246"/>
            </a:xfrm>
          </p:grpSpPr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id="{6CF0F356-0EB3-45A7-B7A6-3234E7E376DF}"/>
                  </a:ext>
                </a:extLst>
              </p:cNvPr>
              <p:cNvSpPr/>
              <p:nvPr/>
            </p:nvSpPr>
            <p:spPr>
              <a:xfrm>
                <a:off x="6482714" y="4201572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D2EE58C-EFE4-4F3C-A879-4A50E11BA8C1}"/>
                  </a:ext>
                </a:extLst>
              </p:cNvPr>
              <p:cNvGrpSpPr/>
              <p:nvPr/>
            </p:nvGrpSpPr>
            <p:grpSpPr>
              <a:xfrm>
                <a:off x="6509198" y="3612819"/>
                <a:ext cx="1081546" cy="1083089"/>
                <a:chOff x="6509198" y="3612819"/>
                <a:chExt cx="1081546" cy="1083089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778A212-4E2E-4C9A-BA23-C335EF544CFE}"/>
                    </a:ext>
                  </a:extLst>
                </p:cNvPr>
                <p:cNvGrpSpPr/>
                <p:nvPr/>
              </p:nvGrpSpPr>
              <p:grpSpPr>
                <a:xfrm>
                  <a:off x="6509198" y="3612819"/>
                  <a:ext cx="1080000" cy="1083089"/>
                  <a:chOff x="4602804" y="3622086"/>
                  <a:chExt cx="1080000" cy="108308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F7C57944-4275-4BD8-B98A-264B68B58570}"/>
                      </a:ext>
                    </a:extLst>
                  </p:cNvPr>
                  <p:cNvSpPr/>
                  <p:nvPr/>
                </p:nvSpPr>
                <p:spPr>
                  <a:xfrm>
                    <a:off x="4962804" y="3985175"/>
                    <a:ext cx="360000" cy="3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-127000" extrusionH="635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3C07D3A0-89EC-40D3-9C3B-B203571084C7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B196724-B02A-440A-A437-17F014E00A1F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98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4F8BB6-E726-4055-8A3A-79A005DE176B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2086"/>
                    <a:ext cx="1080000" cy="1080000"/>
                  </a:xfrm>
                  <a:prstGeom prst="rect">
                    <a:avLst/>
                  </a:prstGeom>
                  <a:solidFill>
                    <a:srgbClr val="FED966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333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D2267D2-91C6-41DE-B58E-ED49E1BADE37}"/>
                    </a:ext>
                  </a:extLst>
                </p:cNvPr>
                <p:cNvSpPr/>
                <p:nvPr/>
              </p:nvSpPr>
              <p:spPr>
                <a:xfrm>
                  <a:off x="6510744" y="3612819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196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65DC89A-DB2F-4F72-8977-0CBBA5A2FE4A}"/>
                  </a:ext>
                </a:extLst>
              </p:cNvPr>
              <p:cNvSpPr txBox="1"/>
              <p:nvPr/>
            </p:nvSpPr>
            <p:spPr>
              <a:xfrm>
                <a:off x="6574276" y="3783455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NH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I</a:t>
                </a:r>
                <a:endParaRPr lang="zh-CN" altLang="en-US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F47C9D2-4049-453D-B890-D091E801E601}"/>
                </a:ext>
              </a:extLst>
            </p:cNvPr>
            <p:cNvGrpSpPr/>
            <p:nvPr/>
          </p:nvGrpSpPr>
          <p:grpSpPr>
            <a:xfrm>
              <a:off x="7787334" y="3487292"/>
              <a:ext cx="1154483" cy="1326818"/>
              <a:chOff x="8262073" y="3612819"/>
              <a:chExt cx="1154483" cy="1326818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39594EF-5082-4722-95D9-5AC02B88FA43}"/>
                  </a:ext>
                </a:extLst>
              </p:cNvPr>
              <p:cNvGrpSpPr/>
              <p:nvPr/>
            </p:nvGrpSpPr>
            <p:grpSpPr>
              <a:xfrm>
                <a:off x="8325255" y="3612819"/>
                <a:ext cx="1080000" cy="1326818"/>
                <a:chOff x="8325255" y="3612819"/>
                <a:chExt cx="1080000" cy="1326818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C3835692-BEF4-4E9D-A401-48990C1419F9}"/>
                    </a:ext>
                  </a:extLst>
                </p:cNvPr>
                <p:cNvGrpSpPr/>
                <p:nvPr/>
              </p:nvGrpSpPr>
              <p:grpSpPr>
                <a:xfrm>
                  <a:off x="8325255" y="3612819"/>
                  <a:ext cx="1080000" cy="1083089"/>
                  <a:chOff x="4602804" y="3622086"/>
                  <a:chExt cx="1080000" cy="1083089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EC2B5F02-A5C0-4F96-BD1E-F96E82CE12E9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650A0769-3066-4AAE-BD0F-0693621FD801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98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950C8F5-D3BB-4B1A-87FA-88E928655A84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2086"/>
                    <a:ext cx="1080000" cy="108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90500"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775C51BA-DB8C-4307-9C29-DBF77E7B8B9E}"/>
                    </a:ext>
                  </a:extLst>
                </p:cNvPr>
                <p:cNvSpPr/>
                <p:nvPr/>
              </p:nvSpPr>
              <p:spPr>
                <a:xfrm>
                  <a:off x="8415592" y="4628352"/>
                  <a:ext cx="954932" cy="311285"/>
                </a:xfrm>
                <a:prstGeom prst="roundRect">
                  <a:avLst>
                    <a:gd name="adj" fmla="val 10792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9E9329E6-DDF8-4505-813F-6B3D35FA37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8772159" y="4390800"/>
                  <a:ext cx="237715" cy="786384"/>
                </a:xfrm>
                <a:custGeom>
                  <a:avLst/>
                  <a:gdLst>
                    <a:gd name="connsiteX0" fmla="*/ 1678 w 3015094"/>
                    <a:gd name="connsiteY0" fmla="*/ 3864578 h 3864578"/>
                    <a:gd name="connsiteX1" fmla="*/ 146636 w 3015094"/>
                    <a:gd name="connsiteY1" fmla="*/ 3864578 h 3864578"/>
                    <a:gd name="connsiteX2" fmla="*/ 146636 w 3015094"/>
                    <a:gd name="connsiteY2" fmla="*/ 3280231 h 3864578"/>
                    <a:gd name="connsiteX3" fmla="*/ 146636 w 3015094"/>
                    <a:gd name="connsiteY3" fmla="*/ 3010574 h 3864578"/>
                    <a:gd name="connsiteX4" fmla="*/ 146636 w 3015094"/>
                    <a:gd name="connsiteY4" fmla="*/ 2507881 h 3864578"/>
                    <a:gd name="connsiteX5" fmla="*/ 146636 w 3015094"/>
                    <a:gd name="connsiteY5" fmla="*/ 2426227 h 3864578"/>
                    <a:gd name="connsiteX6" fmla="*/ 146636 w 3015094"/>
                    <a:gd name="connsiteY6" fmla="*/ 1814874 h 3864578"/>
                    <a:gd name="connsiteX7" fmla="*/ 144958 w 3015094"/>
                    <a:gd name="connsiteY7" fmla="*/ 1814874 h 3864578"/>
                    <a:gd name="connsiteX8" fmla="*/ 144958 w 3015094"/>
                    <a:gd name="connsiteY8" fmla="*/ 1551006 h 3864578"/>
                    <a:gd name="connsiteX9" fmla="*/ 144958 w 3015094"/>
                    <a:gd name="connsiteY9" fmla="*/ 1048313 h 3864578"/>
                    <a:gd name="connsiteX10" fmla="*/ 144958 w 3015094"/>
                    <a:gd name="connsiteY10" fmla="*/ 966659 h 3864578"/>
                    <a:gd name="connsiteX11" fmla="*/ 144958 w 3015094"/>
                    <a:gd name="connsiteY11" fmla="*/ 360002 h 3864578"/>
                    <a:gd name="connsiteX12" fmla="*/ 146304 w 3015094"/>
                    <a:gd name="connsiteY12" fmla="*/ 360002 h 3864578"/>
                    <a:gd name="connsiteX13" fmla="*/ 355824 w 3015094"/>
                    <a:gd name="connsiteY13" fmla="*/ 144470 h 3864578"/>
                    <a:gd name="connsiteX14" fmla="*/ 570573 w 3015094"/>
                    <a:gd name="connsiteY14" fmla="*/ 305483 h 3864578"/>
                    <a:gd name="connsiteX15" fmla="*/ 576964 w 3015094"/>
                    <a:gd name="connsiteY15" fmla="*/ 346333 h 3864578"/>
                    <a:gd name="connsiteX16" fmla="*/ 576964 w 3015094"/>
                    <a:gd name="connsiteY16" fmla="*/ 1323169 h 3864578"/>
                    <a:gd name="connsiteX17" fmla="*/ 576964 w 3015094"/>
                    <a:gd name="connsiteY17" fmla="*/ 1409522 h 3864578"/>
                    <a:gd name="connsiteX18" fmla="*/ 576964 w 3015094"/>
                    <a:gd name="connsiteY18" fmla="*/ 2095519 h 3864578"/>
                    <a:gd name="connsiteX19" fmla="*/ 576964 w 3015094"/>
                    <a:gd name="connsiteY19" fmla="*/ 2177173 h 3864578"/>
                    <a:gd name="connsiteX20" fmla="*/ 576964 w 3015094"/>
                    <a:gd name="connsiteY20" fmla="*/ 2679866 h 3864578"/>
                    <a:gd name="connsiteX21" fmla="*/ 576964 w 3015094"/>
                    <a:gd name="connsiteY21" fmla="*/ 2949523 h 3864578"/>
                    <a:gd name="connsiteX22" fmla="*/ 576964 w 3015094"/>
                    <a:gd name="connsiteY22" fmla="*/ 3533870 h 3864578"/>
                    <a:gd name="connsiteX23" fmla="*/ 583124 w 3015094"/>
                    <a:gd name="connsiteY23" fmla="*/ 3533870 h 3864578"/>
                    <a:gd name="connsiteX24" fmla="*/ 587268 w 3015094"/>
                    <a:gd name="connsiteY24" fmla="*/ 3575758 h 3864578"/>
                    <a:gd name="connsiteX25" fmla="*/ 930044 w 3015094"/>
                    <a:gd name="connsiteY25" fmla="*/ 3864432 h 3864578"/>
                    <a:gd name="connsiteX26" fmla="*/ 1288594 w 3015094"/>
                    <a:gd name="connsiteY26" fmla="*/ 3595602 h 3864578"/>
                    <a:gd name="connsiteX27" fmla="*/ 1298066 w 3015094"/>
                    <a:gd name="connsiteY27" fmla="*/ 3535056 h 3864578"/>
                    <a:gd name="connsiteX28" fmla="*/ 1300226 w 3015094"/>
                    <a:gd name="connsiteY28" fmla="*/ 3535056 h 3864578"/>
                    <a:gd name="connsiteX29" fmla="*/ 1300226 w 3015094"/>
                    <a:gd name="connsiteY29" fmla="*/ 2541409 h 3864578"/>
                    <a:gd name="connsiteX30" fmla="*/ 1300226 w 3015094"/>
                    <a:gd name="connsiteY30" fmla="*/ 2455056 h 3864578"/>
                    <a:gd name="connsiteX31" fmla="*/ 1300226 w 3015094"/>
                    <a:gd name="connsiteY31" fmla="*/ 1769059 h 3864578"/>
                    <a:gd name="connsiteX32" fmla="*/ 1300226 w 3015094"/>
                    <a:gd name="connsiteY32" fmla="*/ 1687405 h 3864578"/>
                    <a:gd name="connsiteX33" fmla="*/ 1300226 w 3015094"/>
                    <a:gd name="connsiteY33" fmla="*/ 1184712 h 3864578"/>
                    <a:gd name="connsiteX34" fmla="*/ 1300226 w 3015094"/>
                    <a:gd name="connsiteY34" fmla="*/ 915055 h 3864578"/>
                    <a:gd name="connsiteX35" fmla="*/ 1300226 w 3015094"/>
                    <a:gd name="connsiteY35" fmla="*/ 330708 h 3864578"/>
                    <a:gd name="connsiteX36" fmla="*/ 1296428 w 3015094"/>
                    <a:gd name="connsiteY36" fmla="*/ 330708 h 3864578"/>
                    <a:gd name="connsiteX37" fmla="*/ 1297748 w 3015094"/>
                    <a:gd name="connsiteY37" fmla="*/ 317369 h 3864578"/>
                    <a:gd name="connsiteX38" fmla="*/ 1503050 w 3015094"/>
                    <a:gd name="connsiteY38" fmla="*/ 144470 h 3864578"/>
                    <a:gd name="connsiteX39" fmla="*/ 1717799 w 3015094"/>
                    <a:gd name="connsiteY39" fmla="*/ 305483 h 3864578"/>
                    <a:gd name="connsiteX40" fmla="*/ 1724190 w 3015094"/>
                    <a:gd name="connsiteY40" fmla="*/ 346333 h 3864578"/>
                    <a:gd name="connsiteX41" fmla="*/ 1724190 w 3015094"/>
                    <a:gd name="connsiteY41" fmla="*/ 1323169 h 3864578"/>
                    <a:gd name="connsiteX42" fmla="*/ 1724190 w 3015094"/>
                    <a:gd name="connsiteY42" fmla="*/ 1409522 h 3864578"/>
                    <a:gd name="connsiteX43" fmla="*/ 1724190 w 3015094"/>
                    <a:gd name="connsiteY43" fmla="*/ 2095519 h 3864578"/>
                    <a:gd name="connsiteX44" fmla="*/ 1724190 w 3015094"/>
                    <a:gd name="connsiteY44" fmla="*/ 2177173 h 3864578"/>
                    <a:gd name="connsiteX45" fmla="*/ 1724190 w 3015094"/>
                    <a:gd name="connsiteY45" fmla="*/ 2679866 h 3864578"/>
                    <a:gd name="connsiteX46" fmla="*/ 1724190 w 3015094"/>
                    <a:gd name="connsiteY46" fmla="*/ 2949523 h 3864578"/>
                    <a:gd name="connsiteX47" fmla="*/ 1724190 w 3015094"/>
                    <a:gd name="connsiteY47" fmla="*/ 3533870 h 3864578"/>
                    <a:gd name="connsiteX48" fmla="*/ 1729070 w 3015094"/>
                    <a:gd name="connsiteY48" fmla="*/ 3533870 h 3864578"/>
                    <a:gd name="connsiteX49" fmla="*/ 1733214 w 3015094"/>
                    <a:gd name="connsiteY49" fmla="*/ 3575758 h 3864578"/>
                    <a:gd name="connsiteX50" fmla="*/ 2075990 w 3015094"/>
                    <a:gd name="connsiteY50" fmla="*/ 3864432 h 3864578"/>
                    <a:gd name="connsiteX51" fmla="*/ 2434540 w 3015094"/>
                    <a:gd name="connsiteY51" fmla="*/ 3595602 h 3864578"/>
                    <a:gd name="connsiteX52" fmla="*/ 2444012 w 3015094"/>
                    <a:gd name="connsiteY52" fmla="*/ 3535056 h 3864578"/>
                    <a:gd name="connsiteX53" fmla="*/ 2446172 w 3015094"/>
                    <a:gd name="connsiteY53" fmla="*/ 3535056 h 3864578"/>
                    <a:gd name="connsiteX54" fmla="*/ 2446172 w 3015094"/>
                    <a:gd name="connsiteY54" fmla="*/ 2541409 h 3864578"/>
                    <a:gd name="connsiteX55" fmla="*/ 2446172 w 3015094"/>
                    <a:gd name="connsiteY55" fmla="*/ 2455056 h 3864578"/>
                    <a:gd name="connsiteX56" fmla="*/ 2446172 w 3015094"/>
                    <a:gd name="connsiteY56" fmla="*/ 1769059 h 3864578"/>
                    <a:gd name="connsiteX57" fmla="*/ 2446172 w 3015094"/>
                    <a:gd name="connsiteY57" fmla="*/ 1687405 h 3864578"/>
                    <a:gd name="connsiteX58" fmla="*/ 2446172 w 3015094"/>
                    <a:gd name="connsiteY58" fmla="*/ 1184712 h 3864578"/>
                    <a:gd name="connsiteX59" fmla="*/ 2446172 w 3015094"/>
                    <a:gd name="connsiteY59" fmla="*/ 915055 h 3864578"/>
                    <a:gd name="connsiteX60" fmla="*/ 2446172 w 3015094"/>
                    <a:gd name="connsiteY60" fmla="*/ 330708 h 3864578"/>
                    <a:gd name="connsiteX61" fmla="*/ 2442374 w 3015094"/>
                    <a:gd name="connsiteY61" fmla="*/ 330708 h 3864578"/>
                    <a:gd name="connsiteX62" fmla="*/ 2443694 w 3015094"/>
                    <a:gd name="connsiteY62" fmla="*/ 317369 h 3864578"/>
                    <a:gd name="connsiteX63" fmla="*/ 2648996 w 3015094"/>
                    <a:gd name="connsiteY63" fmla="*/ 144470 h 3864578"/>
                    <a:gd name="connsiteX64" fmla="*/ 2863745 w 3015094"/>
                    <a:gd name="connsiteY64" fmla="*/ 305483 h 3864578"/>
                    <a:gd name="connsiteX65" fmla="*/ 2870136 w 3015094"/>
                    <a:gd name="connsiteY65" fmla="*/ 346333 h 3864578"/>
                    <a:gd name="connsiteX66" fmla="*/ 2870136 w 3015094"/>
                    <a:gd name="connsiteY66" fmla="*/ 1323169 h 3864578"/>
                    <a:gd name="connsiteX67" fmla="*/ 2870136 w 3015094"/>
                    <a:gd name="connsiteY67" fmla="*/ 1409522 h 3864578"/>
                    <a:gd name="connsiteX68" fmla="*/ 2870136 w 3015094"/>
                    <a:gd name="connsiteY68" fmla="*/ 1814874 h 3864578"/>
                    <a:gd name="connsiteX69" fmla="*/ 2870136 w 3015094"/>
                    <a:gd name="connsiteY69" fmla="*/ 2095519 h 3864578"/>
                    <a:gd name="connsiteX70" fmla="*/ 2870136 w 3015094"/>
                    <a:gd name="connsiteY70" fmla="*/ 2177173 h 3864578"/>
                    <a:gd name="connsiteX71" fmla="*/ 2870136 w 3015094"/>
                    <a:gd name="connsiteY71" fmla="*/ 2426227 h 3864578"/>
                    <a:gd name="connsiteX72" fmla="*/ 2870136 w 3015094"/>
                    <a:gd name="connsiteY72" fmla="*/ 2507881 h 3864578"/>
                    <a:gd name="connsiteX73" fmla="*/ 2870136 w 3015094"/>
                    <a:gd name="connsiteY73" fmla="*/ 2679866 h 3864578"/>
                    <a:gd name="connsiteX74" fmla="*/ 2870136 w 3015094"/>
                    <a:gd name="connsiteY74" fmla="*/ 2949523 h 3864578"/>
                    <a:gd name="connsiteX75" fmla="*/ 2870136 w 3015094"/>
                    <a:gd name="connsiteY75" fmla="*/ 3010574 h 3864578"/>
                    <a:gd name="connsiteX76" fmla="*/ 2870136 w 3015094"/>
                    <a:gd name="connsiteY76" fmla="*/ 3280231 h 3864578"/>
                    <a:gd name="connsiteX77" fmla="*/ 2870136 w 3015094"/>
                    <a:gd name="connsiteY77" fmla="*/ 3533870 h 3864578"/>
                    <a:gd name="connsiteX78" fmla="*/ 2870136 w 3015094"/>
                    <a:gd name="connsiteY78" fmla="*/ 3864578 h 3864578"/>
                    <a:gd name="connsiteX79" fmla="*/ 3015094 w 3015094"/>
                    <a:gd name="connsiteY79" fmla="*/ 3864578 h 3864578"/>
                    <a:gd name="connsiteX80" fmla="*/ 3015094 w 3015094"/>
                    <a:gd name="connsiteY80" fmla="*/ 3533870 h 3864578"/>
                    <a:gd name="connsiteX81" fmla="*/ 3015094 w 3015094"/>
                    <a:gd name="connsiteY81" fmla="*/ 3280231 h 3864578"/>
                    <a:gd name="connsiteX82" fmla="*/ 3015094 w 3015094"/>
                    <a:gd name="connsiteY82" fmla="*/ 3010574 h 3864578"/>
                    <a:gd name="connsiteX83" fmla="*/ 3015094 w 3015094"/>
                    <a:gd name="connsiteY83" fmla="*/ 2949523 h 3864578"/>
                    <a:gd name="connsiteX84" fmla="*/ 3015094 w 3015094"/>
                    <a:gd name="connsiteY84" fmla="*/ 2679866 h 3864578"/>
                    <a:gd name="connsiteX85" fmla="*/ 3015094 w 3015094"/>
                    <a:gd name="connsiteY85" fmla="*/ 2507881 h 3864578"/>
                    <a:gd name="connsiteX86" fmla="*/ 3015094 w 3015094"/>
                    <a:gd name="connsiteY86" fmla="*/ 2426227 h 3864578"/>
                    <a:gd name="connsiteX87" fmla="*/ 3015094 w 3015094"/>
                    <a:gd name="connsiteY87" fmla="*/ 2177173 h 3864578"/>
                    <a:gd name="connsiteX88" fmla="*/ 3015094 w 3015094"/>
                    <a:gd name="connsiteY88" fmla="*/ 2095519 h 3864578"/>
                    <a:gd name="connsiteX89" fmla="*/ 3015094 w 3015094"/>
                    <a:gd name="connsiteY89" fmla="*/ 1814874 h 3864578"/>
                    <a:gd name="connsiteX90" fmla="*/ 3015094 w 3015094"/>
                    <a:gd name="connsiteY90" fmla="*/ 1409522 h 3864578"/>
                    <a:gd name="connsiteX91" fmla="*/ 3015094 w 3015094"/>
                    <a:gd name="connsiteY91" fmla="*/ 1323169 h 3864578"/>
                    <a:gd name="connsiteX92" fmla="*/ 3015094 w 3015094"/>
                    <a:gd name="connsiteY92" fmla="*/ 329522 h 3864578"/>
                    <a:gd name="connsiteX93" fmla="*/ 3012934 w 3015094"/>
                    <a:gd name="connsiteY93" fmla="*/ 329522 h 3864578"/>
                    <a:gd name="connsiteX94" fmla="*/ 3003462 w 3015094"/>
                    <a:gd name="connsiteY94" fmla="*/ 268976 h 3864578"/>
                    <a:gd name="connsiteX95" fmla="*/ 2644912 w 3015094"/>
                    <a:gd name="connsiteY95" fmla="*/ 146 h 3864578"/>
                    <a:gd name="connsiteX96" fmla="*/ 2295094 w 3015094"/>
                    <a:gd name="connsiteY96" fmla="*/ 360002 h 3864578"/>
                    <a:gd name="connsiteX97" fmla="*/ 2301214 w 3015094"/>
                    <a:gd name="connsiteY97" fmla="*/ 360002 h 3864578"/>
                    <a:gd name="connsiteX98" fmla="*/ 2301214 w 3015094"/>
                    <a:gd name="connsiteY98" fmla="*/ 915055 h 3864578"/>
                    <a:gd name="connsiteX99" fmla="*/ 2301214 w 3015094"/>
                    <a:gd name="connsiteY99" fmla="*/ 1184712 h 3864578"/>
                    <a:gd name="connsiteX100" fmla="*/ 2301214 w 3015094"/>
                    <a:gd name="connsiteY100" fmla="*/ 1687405 h 3864578"/>
                    <a:gd name="connsiteX101" fmla="*/ 2301214 w 3015094"/>
                    <a:gd name="connsiteY101" fmla="*/ 1769059 h 3864578"/>
                    <a:gd name="connsiteX102" fmla="*/ 2301214 w 3015094"/>
                    <a:gd name="connsiteY102" fmla="*/ 2455056 h 3864578"/>
                    <a:gd name="connsiteX103" fmla="*/ 2301214 w 3015094"/>
                    <a:gd name="connsiteY103" fmla="*/ 2541409 h 3864578"/>
                    <a:gd name="connsiteX104" fmla="*/ 2301214 w 3015094"/>
                    <a:gd name="connsiteY104" fmla="*/ 3518245 h 3864578"/>
                    <a:gd name="connsiteX105" fmla="*/ 2294823 w 3015094"/>
                    <a:gd name="connsiteY105" fmla="*/ 3559095 h 3864578"/>
                    <a:gd name="connsiteX106" fmla="*/ 2080074 w 3015094"/>
                    <a:gd name="connsiteY106" fmla="*/ 3720108 h 3864578"/>
                    <a:gd name="connsiteX107" fmla="*/ 1870554 w 3015094"/>
                    <a:gd name="connsiteY107" fmla="*/ 3504576 h 3864578"/>
                    <a:gd name="connsiteX108" fmla="*/ 1869148 w 3015094"/>
                    <a:gd name="connsiteY108" fmla="*/ 3504576 h 3864578"/>
                    <a:gd name="connsiteX109" fmla="*/ 1869148 w 3015094"/>
                    <a:gd name="connsiteY109" fmla="*/ 2949523 h 3864578"/>
                    <a:gd name="connsiteX110" fmla="*/ 1869148 w 3015094"/>
                    <a:gd name="connsiteY110" fmla="*/ 2679866 h 3864578"/>
                    <a:gd name="connsiteX111" fmla="*/ 1869148 w 3015094"/>
                    <a:gd name="connsiteY111" fmla="*/ 2177173 h 3864578"/>
                    <a:gd name="connsiteX112" fmla="*/ 1869148 w 3015094"/>
                    <a:gd name="connsiteY112" fmla="*/ 2095519 h 3864578"/>
                    <a:gd name="connsiteX113" fmla="*/ 1869148 w 3015094"/>
                    <a:gd name="connsiteY113" fmla="*/ 1409522 h 3864578"/>
                    <a:gd name="connsiteX114" fmla="*/ 1869148 w 3015094"/>
                    <a:gd name="connsiteY114" fmla="*/ 1323169 h 3864578"/>
                    <a:gd name="connsiteX115" fmla="*/ 1869148 w 3015094"/>
                    <a:gd name="connsiteY115" fmla="*/ 329522 h 3864578"/>
                    <a:gd name="connsiteX116" fmla="*/ 1866988 w 3015094"/>
                    <a:gd name="connsiteY116" fmla="*/ 329522 h 3864578"/>
                    <a:gd name="connsiteX117" fmla="*/ 1857516 w 3015094"/>
                    <a:gd name="connsiteY117" fmla="*/ 268976 h 3864578"/>
                    <a:gd name="connsiteX118" fmla="*/ 1498966 w 3015094"/>
                    <a:gd name="connsiteY118" fmla="*/ 146 h 3864578"/>
                    <a:gd name="connsiteX119" fmla="*/ 1149148 w 3015094"/>
                    <a:gd name="connsiteY119" fmla="*/ 360002 h 3864578"/>
                    <a:gd name="connsiteX120" fmla="*/ 1155268 w 3015094"/>
                    <a:gd name="connsiteY120" fmla="*/ 360002 h 3864578"/>
                    <a:gd name="connsiteX121" fmla="*/ 1155268 w 3015094"/>
                    <a:gd name="connsiteY121" fmla="*/ 915055 h 3864578"/>
                    <a:gd name="connsiteX122" fmla="*/ 1155268 w 3015094"/>
                    <a:gd name="connsiteY122" fmla="*/ 1184712 h 3864578"/>
                    <a:gd name="connsiteX123" fmla="*/ 1155268 w 3015094"/>
                    <a:gd name="connsiteY123" fmla="*/ 1687405 h 3864578"/>
                    <a:gd name="connsiteX124" fmla="*/ 1155268 w 3015094"/>
                    <a:gd name="connsiteY124" fmla="*/ 1769059 h 3864578"/>
                    <a:gd name="connsiteX125" fmla="*/ 1155268 w 3015094"/>
                    <a:gd name="connsiteY125" fmla="*/ 2455056 h 3864578"/>
                    <a:gd name="connsiteX126" fmla="*/ 1155268 w 3015094"/>
                    <a:gd name="connsiteY126" fmla="*/ 2541409 h 3864578"/>
                    <a:gd name="connsiteX127" fmla="*/ 1155268 w 3015094"/>
                    <a:gd name="connsiteY127" fmla="*/ 3518245 h 3864578"/>
                    <a:gd name="connsiteX128" fmla="*/ 1148877 w 3015094"/>
                    <a:gd name="connsiteY128" fmla="*/ 3559095 h 3864578"/>
                    <a:gd name="connsiteX129" fmla="*/ 934128 w 3015094"/>
                    <a:gd name="connsiteY129" fmla="*/ 3720108 h 3864578"/>
                    <a:gd name="connsiteX130" fmla="*/ 724608 w 3015094"/>
                    <a:gd name="connsiteY130" fmla="*/ 3504576 h 3864578"/>
                    <a:gd name="connsiteX131" fmla="*/ 721922 w 3015094"/>
                    <a:gd name="connsiteY131" fmla="*/ 3504576 h 3864578"/>
                    <a:gd name="connsiteX132" fmla="*/ 721922 w 3015094"/>
                    <a:gd name="connsiteY132" fmla="*/ 2949523 h 3864578"/>
                    <a:gd name="connsiteX133" fmla="*/ 721922 w 3015094"/>
                    <a:gd name="connsiteY133" fmla="*/ 2679866 h 3864578"/>
                    <a:gd name="connsiteX134" fmla="*/ 721922 w 3015094"/>
                    <a:gd name="connsiteY134" fmla="*/ 2177173 h 3864578"/>
                    <a:gd name="connsiteX135" fmla="*/ 721922 w 3015094"/>
                    <a:gd name="connsiteY135" fmla="*/ 2095519 h 3864578"/>
                    <a:gd name="connsiteX136" fmla="*/ 721922 w 3015094"/>
                    <a:gd name="connsiteY136" fmla="*/ 1409522 h 3864578"/>
                    <a:gd name="connsiteX137" fmla="*/ 721922 w 3015094"/>
                    <a:gd name="connsiteY137" fmla="*/ 1323169 h 3864578"/>
                    <a:gd name="connsiteX138" fmla="*/ 721922 w 3015094"/>
                    <a:gd name="connsiteY138" fmla="*/ 329522 h 3864578"/>
                    <a:gd name="connsiteX139" fmla="*/ 719762 w 3015094"/>
                    <a:gd name="connsiteY139" fmla="*/ 329522 h 3864578"/>
                    <a:gd name="connsiteX140" fmla="*/ 710290 w 3015094"/>
                    <a:gd name="connsiteY140" fmla="*/ 268976 h 3864578"/>
                    <a:gd name="connsiteX141" fmla="*/ 351740 w 3015094"/>
                    <a:gd name="connsiteY141" fmla="*/ 146 h 3864578"/>
                    <a:gd name="connsiteX142" fmla="*/ 8965 w 3015094"/>
                    <a:gd name="connsiteY142" fmla="*/ 288820 h 3864578"/>
                    <a:gd name="connsiteX143" fmla="*/ 2387 w 3015094"/>
                    <a:gd name="connsiteY143" fmla="*/ 355306 h 3864578"/>
                    <a:gd name="connsiteX144" fmla="*/ 0 w 3015094"/>
                    <a:gd name="connsiteY144" fmla="*/ 355306 h 3864578"/>
                    <a:gd name="connsiteX145" fmla="*/ 0 w 3015094"/>
                    <a:gd name="connsiteY145" fmla="*/ 966659 h 3864578"/>
                    <a:gd name="connsiteX146" fmla="*/ 0 w 3015094"/>
                    <a:gd name="connsiteY146" fmla="*/ 1048313 h 3864578"/>
                    <a:gd name="connsiteX147" fmla="*/ 0 w 3015094"/>
                    <a:gd name="connsiteY147" fmla="*/ 1551006 h 3864578"/>
                    <a:gd name="connsiteX148" fmla="*/ 0 w 3015094"/>
                    <a:gd name="connsiteY148" fmla="*/ 1820663 h 3864578"/>
                    <a:gd name="connsiteX149" fmla="*/ 0 w 3015094"/>
                    <a:gd name="connsiteY149" fmla="*/ 2405010 h 3864578"/>
                    <a:gd name="connsiteX150" fmla="*/ 1678 w 3015094"/>
                    <a:gd name="connsiteY150" fmla="*/ 2405010 h 3864578"/>
                    <a:gd name="connsiteX151" fmla="*/ 1678 w 3015094"/>
                    <a:gd name="connsiteY151" fmla="*/ 2426227 h 3864578"/>
                    <a:gd name="connsiteX152" fmla="*/ 1678 w 3015094"/>
                    <a:gd name="connsiteY152" fmla="*/ 2507881 h 3864578"/>
                    <a:gd name="connsiteX153" fmla="*/ 1678 w 3015094"/>
                    <a:gd name="connsiteY153" fmla="*/ 3010574 h 3864578"/>
                    <a:gd name="connsiteX154" fmla="*/ 1678 w 3015094"/>
                    <a:gd name="connsiteY154" fmla="*/ 3280231 h 386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</a:cxnLst>
                  <a:rect l="l" t="t" r="r" b="b"/>
                  <a:pathLst>
                    <a:path w="3015094" h="3864578">
                      <a:moveTo>
                        <a:pt x="1678" y="3864578"/>
                      </a:moveTo>
                      <a:lnTo>
                        <a:pt x="146636" y="3864578"/>
                      </a:lnTo>
                      <a:lnTo>
                        <a:pt x="146636" y="3280231"/>
                      </a:lnTo>
                      <a:lnTo>
                        <a:pt x="146636" y="3010574"/>
                      </a:lnTo>
                      <a:lnTo>
                        <a:pt x="146636" y="2507881"/>
                      </a:lnTo>
                      <a:lnTo>
                        <a:pt x="146636" y="2426227"/>
                      </a:lnTo>
                      <a:lnTo>
                        <a:pt x="146636" y="1814874"/>
                      </a:lnTo>
                      <a:lnTo>
                        <a:pt x="144958" y="1814874"/>
                      </a:lnTo>
                      <a:lnTo>
                        <a:pt x="144958" y="1551006"/>
                      </a:lnTo>
                      <a:lnTo>
                        <a:pt x="144958" y="1048313"/>
                      </a:lnTo>
                      <a:lnTo>
                        <a:pt x="144958" y="966659"/>
                      </a:lnTo>
                      <a:lnTo>
                        <a:pt x="144958" y="360002"/>
                      </a:lnTo>
                      <a:lnTo>
                        <a:pt x="146304" y="360002"/>
                      </a:lnTo>
                      <a:cubicBezTo>
                        <a:pt x="146304" y="243294"/>
                        <a:pt x="239163" y="147771"/>
                        <a:pt x="355824" y="144470"/>
                      </a:cubicBezTo>
                      <a:cubicBezTo>
                        <a:pt x="457902" y="141582"/>
                        <a:pt x="545778" y="210219"/>
                        <a:pt x="570573" y="305483"/>
                      </a:cubicBezTo>
                      <a:lnTo>
                        <a:pt x="576964" y="346333"/>
                      </a:lnTo>
                      <a:lnTo>
                        <a:pt x="576964" y="1323169"/>
                      </a:lnTo>
                      <a:lnTo>
                        <a:pt x="576964" y="1409522"/>
                      </a:lnTo>
                      <a:lnTo>
                        <a:pt x="576964" y="2095519"/>
                      </a:lnTo>
                      <a:lnTo>
                        <a:pt x="576964" y="2177173"/>
                      </a:lnTo>
                      <a:lnTo>
                        <a:pt x="576964" y="2679866"/>
                      </a:lnTo>
                      <a:lnTo>
                        <a:pt x="576964" y="2949523"/>
                      </a:lnTo>
                      <a:lnTo>
                        <a:pt x="576964" y="3533870"/>
                      </a:lnTo>
                      <a:lnTo>
                        <a:pt x="583124" y="3533870"/>
                      </a:lnTo>
                      <a:lnTo>
                        <a:pt x="587268" y="3575758"/>
                      </a:lnTo>
                      <a:cubicBezTo>
                        <a:pt x="619606" y="3736899"/>
                        <a:pt x="759612" y="3859610"/>
                        <a:pt x="930044" y="3864432"/>
                      </a:cubicBezTo>
                      <a:cubicBezTo>
                        <a:pt x="1100475" y="3869254"/>
                        <a:pt x="1247196" y="3754656"/>
                        <a:pt x="1288594" y="3595602"/>
                      </a:cubicBezTo>
                      <a:lnTo>
                        <a:pt x="1298066" y="3535056"/>
                      </a:lnTo>
                      <a:lnTo>
                        <a:pt x="1300226" y="3535056"/>
                      </a:lnTo>
                      <a:lnTo>
                        <a:pt x="1300226" y="2541409"/>
                      </a:lnTo>
                      <a:lnTo>
                        <a:pt x="1300226" y="2455056"/>
                      </a:lnTo>
                      <a:lnTo>
                        <a:pt x="1300226" y="1769059"/>
                      </a:lnTo>
                      <a:lnTo>
                        <a:pt x="1300226" y="1687405"/>
                      </a:lnTo>
                      <a:lnTo>
                        <a:pt x="1300226" y="1184712"/>
                      </a:lnTo>
                      <a:lnTo>
                        <a:pt x="1300226" y="915055"/>
                      </a:lnTo>
                      <a:lnTo>
                        <a:pt x="1300226" y="330708"/>
                      </a:lnTo>
                      <a:lnTo>
                        <a:pt x="1296428" y="330708"/>
                      </a:lnTo>
                      <a:lnTo>
                        <a:pt x="1297748" y="317369"/>
                      </a:lnTo>
                      <a:cubicBezTo>
                        <a:pt x="1317116" y="220854"/>
                        <a:pt x="1400971" y="147359"/>
                        <a:pt x="1503050" y="144470"/>
                      </a:cubicBezTo>
                      <a:cubicBezTo>
                        <a:pt x="1605128" y="141582"/>
                        <a:pt x="1693004" y="210219"/>
                        <a:pt x="1717799" y="305483"/>
                      </a:cubicBezTo>
                      <a:lnTo>
                        <a:pt x="1724190" y="346333"/>
                      </a:lnTo>
                      <a:lnTo>
                        <a:pt x="1724190" y="1323169"/>
                      </a:lnTo>
                      <a:lnTo>
                        <a:pt x="1724190" y="1409522"/>
                      </a:lnTo>
                      <a:lnTo>
                        <a:pt x="1724190" y="2095519"/>
                      </a:lnTo>
                      <a:lnTo>
                        <a:pt x="1724190" y="2177173"/>
                      </a:lnTo>
                      <a:lnTo>
                        <a:pt x="1724190" y="2679866"/>
                      </a:lnTo>
                      <a:lnTo>
                        <a:pt x="1724190" y="2949523"/>
                      </a:lnTo>
                      <a:lnTo>
                        <a:pt x="1724190" y="3533870"/>
                      </a:lnTo>
                      <a:lnTo>
                        <a:pt x="1729070" y="3533870"/>
                      </a:lnTo>
                      <a:lnTo>
                        <a:pt x="1733214" y="3575758"/>
                      </a:lnTo>
                      <a:cubicBezTo>
                        <a:pt x="1765552" y="3736899"/>
                        <a:pt x="1905558" y="3859610"/>
                        <a:pt x="2075990" y="3864432"/>
                      </a:cubicBezTo>
                      <a:cubicBezTo>
                        <a:pt x="2246421" y="3869254"/>
                        <a:pt x="2393142" y="3754656"/>
                        <a:pt x="2434540" y="3595602"/>
                      </a:cubicBezTo>
                      <a:lnTo>
                        <a:pt x="2444012" y="3535056"/>
                      </a:lnTo>
                      <a:lnTo>
                        <a:pt x="2446172" y="3535056"/>
                      </a:lnTo>
                      <a:lnTo>
                        <a:pt x="2446172" y="2541409"/>
                      </a:lnTo>
                      <a:lnTo>
                        <a:pt x="2446172" y="2455056"/>
                      </a:lnTo>
                      <a:lnTo>
                        <a:pt x="2446172" y="1769059"/>
                      </a:lnTo>
                      <a:lnTo>
                        <a:pt x="2446172" y="1687405"/>
                      </a:lnTo>
                      <a:lnTo>
                        <a:pt x="2446172" y="1184712"/>
                      </a:lnTo>
                      <a:lnTo>
                        <a:pt x="2446172" y="915055"/>
                      </a:lnTo>
                      <a:lnTo>
                        <a:pt x="2446172" y="330708"/>
                      </a:lnTo>
                      <a:lnTo>
                        <a:pt x="2442374" y="330708"/>
                      </a:lnTo>
                      <a:lnTo>
                        <a:pt x="2443694" y="317369"/>
                      </a:lnTo>
                      <a:cubicBezTo>
                        <a:pt x="2463063" y="220854"/>
                        <a:pt x="2546918" y="147359"/>
                        <a:pt x="2648996" y="144470"/>
                      </a:cubicBezTo>
                      <a:cubicBezTo>
                        <a:pt x="2751074" y="141582"/>
                        <a:pt x="2838950" y="210219"/>
                        <a:pt x="2863745" y="305483"/>
                      </a:cubicBezTo>
                      <a:lnTo>
                        <a:pt x="2870136" y="346333"/>
                      </a:lnTo>
                      <a:lnTo>
                        <a:pt x="2870136" y="1323169"/>
                      </a:lnTo>
                      <a:lnTo>
                        <a:pt x="2870136" y="1409522"/>
                      </a:lnTo>
                      <a:lnTo>
                        <a:pt x="2870136" y="1814874"/>
                      </a:lnTo>
                      <a:lnTo>
                        <a:pt x="2870136" y="2095519"/>
                      </a:lnTo>
                      <a:lnTo>
                        <a:pt x="2870136" y="2177173"/>
                      </a:lnTo>
                      <a:lnTo>
                        <a:pt x="2870136" y="2426227"/>
                      </a:lnTo>
                      <a:lnTo>
                        <a:pt x="2870136" y="2507881"/>
                      </a:lnTo>
                      <a:lnTo>
                        <a:pt x="2870136" y="2679866"/>
                      </a:lnTo>
                      <a:lnTo>
                        <a:pt x="2870136" y="2949523"/>
                      </a:lnTo>
                      <a:lnTo>
                        <a:pt x="2870136" y="3010574"/>
                      </a:lnTo>
                      <a:lnTo>
                        <a:pt x="2870136" y="3280231"/>
                      </a:lnTo>
                      <a:lnTo>
                        <a:pt x="2870136" y="3533870"/>
                      </a:lnTo>
                      <a:lnTo>
                        <a:pt x="2870136" y="3864578"/>
                      </a:lnTo>
                      <a:lnTo>
                        <a:pt x="3015094" y="3864578"/>
                      </a:lnTo>
                      <a:lnTo>
                        <a:pt x="3015094" y="3533870"/>
                      </a:lnTo>
                      <a:lnTo>
                        <a:pt x="3015094" y="3280231"/>
                      </a:lnTo>
                      <a:lnTo>
                        <a:pt x="3015094" y="3010574"/>
                      </a:lnTo>
                      <a:lnTo>
                        <a:pt x="3015094" y="2949523"/>
                      </a:lnTo>
                      <a:lnTo>
                        <a:pt x="3015094" y="2679866"/>
                      </a:lnTo>
                      <a:lnTo>
                        <a:pt x="3015094" y="2507881"/>
                      </a:lnTo>
                      <a:lnTo>
                        <a:pt x="3015094" y="2426227"/>
                      </a:lnTo>
                      <a:lnTo>
                        <a:pt x="3015094" y="2177173"/>
                      </a:lnTo>
                      <a:lnTo>
                        <a:pt x="3015094" y="2095519"/>
                      </a:lnTo>
                      <a:lnTo>
                        <a:pt x="3015094" y="1814874"/>
                      </a:lnTo>
                      <a:lnTo>
                        <a:pt x="3015094" y="1409522"/>
                      </a:lnTo>
                      <a:lnTo>
                        <a:pt x="3015094" y="1323169"/>
                      </a:lnTo>
                      <a:lnTo>
                        <a:pt x="3015094" y="329522"/>
                      </a:lnTo>
                      <a:lnTo>
                        <a:pt x="3012934" y="329522"/>
                      </a:lnTo>
                      <a:lnTo>
                        <a:pt x="3003462" y="268976"/>
                      </a:lnTo>
                      <a:cubicBezTo>
                        <a:pt x="2962064" y="109922"/>
                        <a:pt x="2815343" y="-4676"/>
                        <a:pt x="2644912" y="146"/>
                      </a:cubicBezTo>
                      <a:cubicBezTo>
                        <a:pt x="2450133" y="5657"/>
                        <a:pt x="2295094" y="165145"/>
                        <a:pt x="2295094" y="360002"/>
                      </a:cubicBezTo>
                      <a:lnTo>
                        <a:pt x="2301214" y="360002"/>
                      </a:lnTo>
                      <a:lnTo>
                        <a:pt x="2301214" y="915055"/>
                      </a:lnTo>
                      <a:lnTo>
                        <a:pt x="2301214" y="1184712"/>
                      </a:lnTo>
                      <a:lnTo>
                        <a:pt x="2301214" y="1687405"/>
                      </a:lnTo>
                      <a:lnTo>
                        <a:pt x="2301214" y="1769059"/>
                      </a:lnTo>
                      <a:lnTo>
                        <a:pt x="2301214" y="2455056"/>
                      </a:lnTo>
                      <a:lnTo>
                        <a:pt x="2301214" y="2541409"/>
                      </a:lnTo>
                      <a:lnTo>
                        <a:pt x="2301214" y="3518245"/>
                      </a:lnTo>
                      <a:lnTo>
                        <a:pt x="2294823" y="3559095"/>
                      </a:lnTo>
                      <a:cubicBezTo>
                        <a:pt x="2270028" y="3654359"/>
                        <a:pt x="2182152" y="3722996"/>
                        <a:pt x="2080074" y="3720108"/>
                      </a:cubicBezTo>
                      <a:cubicBezTo>
                        <a:pt x="1963413" y="3716807"/>
                        <a:pt x="1870554" y="3621284"/>
                        <a:pt x="1870554" y="3504576"/>
                      </a:cubicBezTo>
                      <a:lnTo>
                        <a:pt x="1869148" y="3504576"/>
                      </a:lnTo>
                      <a:lnTo>
                        <a:pt x="1869148" y="2949523"/>
                      </a:lnTo>
                      <a:lnTo>
                        <a:pt x="1869148" y="2679866"/>
                      </a:lnTo>
                      <a:lnTo>
                        <a:pt x="1869148" y="2177173"/>
                      </a:lnTo>
                      <a:lnTo>
                        <a:pt x="1869148" y="2095519"/>
                      </a:lnTo>
                      <a:lnTo>
                        <a:pt x="1869148" y="1409522"/>
                      </a:lnTo>
                      <a:lnTo>
                        <a:pt x="1869148" y="1323169"/>
                      </a:lnTo>
                      <a:lnTo>
                        <a:pt x="1869148" y="329522"/>
                      </a:lnTo>
                      <a:lnTo>
                        <a:pt x="1866988" y="329522"/>
                      </a:lnTo>
                      <a:lnTo>
                        <a:pt x="1857516" y="268976"/>
                      </a:lnTo>
                      <a:cubicBezTo>
                        <a:pt x="1816118" y="109922"/>
                        <a:pt x="1669397" y="-4676"/>
                        <a:pt x="1498966" y="146"/>
                      </a:cubicBezTo>
                      <a:cubicBezTo>
                        <a:pt x="1304187" y="5657"/>
                        <a:pt x="1149148" y="165145"/>
                        <a:pt x="1149148" y="360002"/>
                      </a:cubicBezTo>
                      <a:lnTo>
                        <a:pt x="1155268" y="360002"/>
                      </a:lnTo>
                      <a:lnTo>
                        <a:pt x="1155268" y="915055"/>
                      </a:lnTo>
                      <a:lnTo>
                        <a:pt x="1155268" y="1184712"/>
                      </a:lnTo>
                      <a:lnTo>
                        <a:pt x="1155268" y="1687405"/>
                      </a:lnTo>
                      <a:lnTo>
                        <a:pt x="1155268" y="1769059"/>
                      </a:lnTo>
                      <a:lnTo>
                        <a:pt x="1155268" y="2455056"/>
                      </a:lnTo>
                      <a:lnTo>
                        <a:pt x="1155268" y="2541409"/>
                      </a:lnTo>
                      <a:lnTo>
                        <a:pt x="1155268" y="3518245"/>
                      </a:lnTo>
                      <a:lnTo>
                        <a:pt x="1148877" y="3559095"/>
                      </a:lnTo>
                      <a:cubicBezTo>
                        <a:pt x="1124082" y="3654359"/>
                        <a:pt x="1036206" y="3722996"/>
                        <a:pt x="934128" y="3720108"/>
                      </a:cubicBezTo>
                      <a:cubicBezTo>
                        <a:pt x="817467" y="3716807"/>
                        <a:pt x="724608" y="3621284"/>
                        <a:pt x="724608" y="3504576"/>
                      </a:cubicBezTo>
                      <a:lnTo>
                        <a:pt x="721922" y="3504576"/>
                      </a:lnTo>
                      <a:lnTo>
                        <a:pt x="721922" y="2949523"/>
                      </a:lnTo>
                      <a:lnTo>
                        <a:pt x="721922" y="2679866"/>
                      </a:lnTo>
                      <a:lnTo>
                        <a:pt x="721922" y="2177173"/>
                      </a:lnTo>
                      <a:lnTo>
                        <a:pt x="721922" y="2095519"/>
                      </a:lnTo>
                      <a:lnTo>
                        <a:pt x="721922" y="1409522"/>
                      </a:lnTo>
                      <a:lnTo>
                        <a:pt x="721922" y="1323169"/>
                      </a:lnTo>
                      <a:lnTo>
                        <a:pt x="721922" y="329522"/>
                      </a:lnTo>
                      <a:lnTo>
                        <a:pt x="719762" y="329522"/>
                      </a:lnTo>
                      <a:lnTo>
                        <a:pt x="710290" y="268976"/>
                      </a:lnTo>
                      <a:cubicBezTo>
                        <a:pt x="668892" y="109922"/>
                        <a:pt x="522171" y="-4676"/>
                        <a:pt x="351740" y="146"/>
                      </a:cubicBezTo>
                      <a:cubicBezTo>
                        <a:pt x="181309" y="4968"/>
                        <a:pt x="41303" y="127679"/>
                        <a:pt x="8965" y="288820"/>
                      </a:cubicBezTo>
                      <a:lnTo>
                        <a:pt x="2387" y="355306"/>
                      </a:lnTo>
                      <a:lnTo>
                        <a:pt x="0" y="355306"/>
                      </a:lnTo>
                      <a:lnTo>
                        <a:pt x="0" y="966659"/>
                      </a:lnTo>
                      <a:lnTo>
                        <a:pt x="0" y="1048313"/>
                      </a:lnTo>
                      <a:lnTo>
                        <a:pt x="0" y="1551006"/>
                      </a:lnTo>
                      <a:lnTo>
                        <a:pt x="0" y="1820663"/>
                      </a:lnTo>
                      <a:lnTo>
                        <a:pt x="0" y="2405010"/>
                      </a:lnTo>
                      <a:lnTo>
                        <a:pt x="1678" y="2405010"/>
                      </a:lnTo>
                      <a:lnTo>
                        <a:pt x="1678" y="2426227"/>
                      </a:lnTo>
                      <a:lnTo>
                        <a:pt x="1678" y="2507881"/>
                      </a:lnTo>
                      <a:lnTo>
                        <a:pt x="1678" y="3010574"/>
                      </a:lnTo>
                      <a:lnTo>
                        <a:pt x="1678" y="328023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0D353CA-AEC9-4666-9365-9BBD8C687B71}"/>
                  </a:ext>
                </a:extLst>
              </p:cNvPr>
              <p:cNvSpPr txBox="1"/>
              <p:nvPr/>
            </p:nvSpPr>
            <p:spPr>
              <a:xfrm>
                <a:off x="8262073" y="3800047"/>
                <a:ext cx="11544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CH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NH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PbI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E73233D-8A3A-433D-8173-8CA1698F140A}"/>
                </a:ext>
              </a:extLst>
            </p:cNvPr>
            <p:cNvGrpSpPr/>
            <p:nvPr/>
          </p:nvGrpSpPr>
          <p:grpSpPr>
            <a:xfrm>
              <a:off x="2596601" y="3214193"/>
              <a:ext cx="1710856" cy="1942187"/>
              <a:chOff x="2596601" y="3214193"/>
              <a:chExt cx="1710856" cy="1942187"/>
            </a:xfrm>
          </p:grpSpPr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id="{1656149B-323B-4C2F-BB08-3DE181677392}"/>
                  </a:ext>
                </a:extLst>
              </p:cNvPr>
              <p:cNvSpPr/>
              <p:nvPr/>
            </p:nvSpPr>
            <p:spPr>
              <a:xfrm>
                <a:off x="2596601" y="4173887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C916AAB-9CA1-49A9-B68D-567703A01F7A}"/>
                  </a:ext>
                </a:extLst>
              </p:cNvPr>
              <p:cNvGrpSpPr/>
              <p:nvPr/>
            </p:nvGrpSpPr>
            <p:grpSpPr>
              <a:xfrm>
                <a:off x="2631332" y="3612819"/>
                <a:ext cx="1080000" cy="1080000"/>
                <a:chOff x="2631332" y="3625175"/>
                <a:chExt cx="1080000" cy="1080000"/>
              </a:xfrm>
              <a:scene3d>
                <a:camera prst="isometricOffAxis2Top"/>
                <a:lightRig rig="balanced" dir="t">
                  <a:rot lat="0" lon="0" rev="6000000"/>
                </a:lightRig>
              </a:scene3d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7ED836F-4586-4500-A2A4-F02ADFEBB50B}"/>
                    </a:ext>
                  </a:extLst>
                </p:cNvPr>
                <p:cNvSpPr/>
                <p:nvPr/>
              </p:nvSpPr>
              <p:spPr>
                <a:xfrm>
                  <a:off x="2991332" y="398517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z="-127000" extrusionH="635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DCD5F1F-7ABF-42D9-96D9-11AD8CE3EC2B}"/>
                    </a:ext>
                  </a:extLst>
                </p:cNvPr>
                <p:cNvSpPr/>
                <p:nvPr/>
              </p:nvSpPr>
              <p:spPr>
                <a:xfrm>
                  <a:off x="2631332" y="3625175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extrusionH="127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4F609-6D3B-42D4-ABD4-7F3A1D280234}"/>
                    </a:ext>
                  </a:extLst>
                </p:cNvPr>
                <p:cNvSpPr/>
                <p:nvPr/>
              </p:nvSpPr>
              <p:spPr>
                <a:xfrm>
                  <a:off x="2631332" y="3625175"/>
                  <a:ext cx="1080000" cy="1080000"/>
                </a:xfrm>
                <a:prstGeom prst="rect">
                  <a:avLst/>
                </a:prstGeom>
                <a:solidFill>
                  <a:srgbClr val="8BC8E0"/>
                </a:solidFill>
                <a:ln>
                  <a:noFill/>
                </a:ln>
                <a:sp3d z="69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2F337CC-6FFC-4CFE-9390-7AD36F1F259D}"/>
                  </a:ext>
                </a:extLst>
              </p:cNvPr>
              <p:cNvSpPr txBox="1"/>
              <p:nvPr/>
            </p:nvSpPr>
            <p:spPr>
              <a:xfrm>
                <a:off x="2898356" y="388868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TiO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id="{69727A4D-8911-48EE-9731-824AD64BBD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3101793" y="3547262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rgbClr val="FED96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ADCFD1-4F19-4CB7-95A5-20CE5646251C}"/>
                  </a:ext>
                </a:extLst>
              </p:cNvPr>
              <p:cNvSpPr txBox="1"/>
              <p:nvPr/>
            </p:nvSpPr>
            <p:spPr>
              <a:xfrm>
                <a:off x="3210682" y="3214193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/DMF</a:t>
                </a:r>
                <a:endParaRPr lang="zh-CN" altLang="en-US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493B491-52FA-46E9-9D86-86F220EF530E}"/>
                </a:ext>
              </a:extLst>
            </p:cNvPr>
            <p:cNvGrpSpPr/>
            <p:nvPr/>
          </p:nvGrpSpPr>
          <p:grpSpPr>
            <a:xfrm>
              <a:off x="4296623" y="3176929"/>
              <a:ext cx="1906978" cy="1979451"/>
              <a:chOff x="4589723" y="3206159"/>
              <a:chExt cx="1906978" cy="1979451"/>
            </a:xfrm>
          </p:grpSpPr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id="{46D51ABD-9C4D-41F0-A062-D26A3F670955}"/>
                  </a:ext>
                </a:extLst>
              </p:cNvPr>
              <p:cNvSpPr/>
              <p:nvPr/>
            </p:nvSpPr>
            <p:spPr>
              <a:xfrm>
                <a:off x="4589723" y="4203117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CAFC767-8632-4950-B558-3B7D9AE477F7}"/>
                  </a:ext>
                </a:extLst>
              </p:cNvPr>
              <p:cNvGrpSpPr/>
              <p:nvPr/>
            </p:nvGrpSpPr>
            <p:grpSpPr>
              <a:xfrm>
                <a:off x="4602804" y="3612819"/>
                <a:ext cx="1080000" cy="1083089"/>
                <a:chOff x="4602804" y="3622086"/>
                <a:chExt cx="1080000" cy="1083089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9024DB6-1F6C-4B87-880C-2BA5A5C27668}"/>
                    </a:ext>
                  </a:extLst>
                </p:cNvPr>
                <p:cNvSpPr/>
                <p:nvPr/>
              </p:nvSpPr>
              <p:spPr>
                <a:xfrm>
                  <a:off x="4962804" y="398517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-127000" extrusionH="635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15EB805-FC74-403E-AB21-BEF1A31971A9}"/>
                    </a:ext>
                  </a:extLst>
                </p:cNvPr>
                <p:cNvSpPr/>
                <p:nvPr/>
              </p:nvSpPr>
              <p:spPr>
                <a:xfrm>
                  <a:off x="4602804" y="3625175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extrusionH="127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60EAAF5-2C72-4B07-96B7-E9C1798DD69F}"/>
                    </a:ext>
                  </a:extLst>
                </p:cNvPr>
                <p:cNvSpPr/>
                <p:nvPr/>
              </p:nvSpPr>
              <p:spPr>
                <a:xfrm>
                  <a:off x="4602804" y="3625175"/>
                  <a:ext cx="1080000" cy="1080000"/>
                </a:xfrm>
                <a:prstGeom prst="rect">
                  <a:avLst/>
                </a:prstGeom>
                <a:solidFill>
                  <a:srgbClr val="8BC8E0"/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69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4B78E7-EF9C-4F0B-A70C-09155111736B}"/>
                    </a:ext>
                  </a:extLst>
                </p:cNvPr>
                <p:cNvSpPr/>
                <p:nvPr/>
              </p:nvSpPr>
              <p:spPr>
                <a:xfrm>
                  <a:off x="4602804" y="3622086"/>
                  <a:ext cx="1080000" cy="1080000"/>
                </a:xfrm>
                <a:prstGeom prst="rect">
                  <a:avLst/>
                </a:prstGeom>
                <a:solidFill>
                  <a:srgbClr val="FED966"/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1333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25C645-070D-4936-AD7D-12C0792AC212}"/>
                  </a:ext>
                </a:extLst>
              </p:cNvPr>
              <p:cNvSpPr txBox="1"/>
              <p:nvPr/>
            </p:nvSpPr>
            <p:spPr>
              <a:xfrm>
                <a:off x="4896040" y="3839591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id="{B803C498-3D79-4859-A467-AD871E841B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5034804" y="3534264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67110D6-B64F-4396-9FE4-19ED607C1A07}"/>
                  </a:ext>
                </a:extLst>
              </p:cNvPr>
              <p:cNvSpPr txBox="1"/>
              <p:nvPr/>
            </p:nvSpPr>
            <p:spPr>
              <a:xfrm>
                <a:off x="5154026" y="3206159"/>
                <a:ext cx="134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NH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I/IPA</a:t>
                </a:r>
                <a:endParaRPr lang="zh-CN" altLang="en-US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70413F8-4B11-412C-B217-47A457C3107B}"/>
                </a:ext>
              </a:extLst>
            </p:cNvPr>
            <p:cNvSpPr txBox="1"/>
            <p:nvPr/>
          </p:nvSpPr>
          <p:spPr>
            <a:xfrm>
              <a:off x="4735059" y="4870296"/>
              <a:ext cx="17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Two-step coating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FC8AE2-E0F1-45B6-AABF-62A0BE27675A}"/>
              </a:ext>
            </a:extLst>
          </p:cNvPr>
          <p:cNvGrpSpPr/>
          <p:nvPr/>
        </p:nvGrpSpPr>
        <p:grpSpPr>
          <a:xfrm>
            <a:off x="9050524" y="1502282"/>
            <a:ext cx="2458802" cy="3696555"/>
            <a:chOff x="4221808" y="1230194"/>
            <a:chExt cx="2458802" cy="3696555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CC33F85F-BE69-400E-8374-D8C8520E1605}"/>
                </a:ext>
              </a:extLst>
            </p:cNvPr>
            <p:cNvSpPr/>
            <p:nvPr/>
          </p:nvSpPr>
          <p:spPr>
            <a:xfrm>
              <a:off x="4370312" y="1230194"/>
              <a:ext cx="2160000" cy="32400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perspectiveLeft" fov="300000">
                <a:rot lat="600000" lon="600000" rev="0"/>
              </a:camera>
              <a:lightRig rig="balanced" dir="t">
                <a:rot lat="0" lon="0" rev="18000000"/>
              </a:lightRig>
            </a:scene3d>
            <a:sp3d extrusionH="152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EE5C30C-4B4C-46C9-A74E-B15E38183789}"/>
                </a:ext>
              </a:extLst>
            </p:cNvPr>
            <p:cNvGrpSpPr/>
            <p:nvPr/>
          </p:nvGrpSpPr>
          <p:grpSpPr>
            <a:xfrm>
              <a:off x="4388829" y="1896146"/>
              <a:ext cx="2134390" cy="2025001"/>
              <a:chOff x="4370353" y="1928217"/>
              <a:chExt cx="2134390" cy="2025001"/>
            </a:xfrm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CDCEB53A-4AD6-424B-A91E-EBC4C3F8CF62}"/>
                  </a:ext>
                </a:extLst>
              </p:cNvPr>
              <p:cNvSpPr/>
              <p:nvPr/>
            </p:nvSpPr>
            <p:spPr>
              <a:xfrm rot="11100000" flipH="1">
                <a:off x="5174596" y="1928217"/>
                <a:ext cx="1330147" cy="2024999"/>
              </a:xfrm>
              <a:custGeom>
                <a:avLst/>
                <a:gdLst>
                  <a:gd name="connsiteX0" fmla="*/ 595898 w 1330147"/>
                  <a:gd name="connsiteY0" fmla="*/ 2010937 h 2024999"/>
                  <a:gd name="connsiteX1" fmla="*/ 0 w 1330147"/>
                  <a:gd name="connsiteY1" fmla="*/ 1800000 h 2024999"/>
                  <a:gd name="connsiteX2" fmla="*/ 900000 w 1330147"/>
                  <a:gd name="connsiteY2" fmla="*/ 0 h 2024999"/>
                  <a:gd name="connsiteX3" fmla="*/ 1330147 w 1330147"/>
                  <a:gd name="connsiteY3" fmla="*/ 860295 h 2024999"/>
                  <a:gd name="connsiteX4" fmla="*/ 1229757 w 1330147"/>
                  <a:gd name="connsiteY4" fmla="*/ 2007765 h 2024999"/>
                  <a:gd name="connsiteX5" fmla="*/ 1204102 w 1330147"/>
                  <a:gd name="connsiteY5" fmla="*/ 2010937 h 2024999"/>
                  <a:gd name="connsiteX6" fmla="*/ 595898 w 1330147"/>
                  <a:gd name="connsiteY6" fmla="*/ 2010937 h 202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147" h="2024999">
                    <a:moveTo>
                      <a:pt x="595898" y="2010937"/>
                    </a:moveTo>
                    <a:cubicBezTo>
                      <a:pt x="302343" y="1982812"/>
                      <a:pt x="56250" y="1912500"/>
                      <a:pt x="0" y="1800000"/>
                    </a:cubicBezTo>
                    <a:lnTo>
                      <a:pt x="900000" y="0"/>
                    </a:lnTo>
                    <a:lnTo>
                      <a:pt x="1330147" y="860295"/>
                    </a:lnTo>
                    <a:lnTo>
                      <a:pt x="1229757" y="2007765"/>
                    </a:lnTo>
                    <a:lnTo>
                      <a:pt x="1204102" y="2010937"/>
                    </a:lnTo>
                    <a:cubicBezTo>
                      <a:pt x="1008399" y="2029688"/>
                      <a:pt x="791602" y="2029687"/>
                      <a:pt x="595898" y="20109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880EFE26-35AC-4ADA-B027-867B659C2D6F}"/>
                  </a:ext>
                </a:extLst>
              </p:cNvPr>
              <p:cNvSpPr/>
              <p:nvPr/>
            </p:nvSpPr>
            <p:spPr>
              <a:xfrm rot="10500000">
                <a:off x="4370353" y="1928219"/>
                <a:ext cx="1330147" cy="2024999"/>
              </a:xfrm>
              <a:custGeom>
                <a:avLst/>
                <a:gdLst>
                  <a:gd name="connsiteX0" fmla="*/ 595898 w 1330147"/>
                  <a:gd name="connsiteY0" fmla="*/ 2010937 h 2024999"/>
                  <a:gd name="connsiteX1" fmla="*/ 0 w 1330147"/>
                  <a:gd name="connsiteY1" fmla="*/ 1800000 h 2024999"/>
                  <a:gd name="connsiteX2" fmla="*/ 900000 w 1330147"/>
                  <a:gd name="connsiteY2" fmla="*/ 0 h 2024999"/>
                  <a:gd name="connsiteX3" fmla="*/ 1330147 w 1330147"/>
                  <a:gd name="connsiteY3" fmla="*/ 860295 h 2024999"/>
                  <a:gd name="connsiteX4" fmla="*/ 1229757 w 1330147"/>
                  <a:gd name="connsiteY4" fmla="*/ 2007765 h 2024999"/>
                  <a:gd name="connsiteX5" fmla="*/ 1204102 w 1330147"/>
                  <a:gd name="connsiteY5" fmla="*/ 2010937 h 2024999"/>
                  <a:gd name="connsiteX6" fmla="*/ 595898 w 1330147"/>
                  <a:gd name="connsiteY6" fmla="*/ 2010937 h 202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147" h="2024999">
                    <a:moveTo>
                      <a:pt x="595898" y="2010937"/>
                    </a:moveTo>
                    <a:cubicBezTo>
                      <a:pt x="302343" y="1982812"/>
                      <a:pt x="56250" y="1912500"/>
                      <a:pt x="0" y="1800000"/>
                    </a:cubicBezTo>
                    <a:lnTo>
                      <a:pt x="900000" y="0"/>
                    </a:lnTo>
                    <a:lnTo>
                      <a:pt x="1330147" y="860295"/>
                    </a:lnTo>
                    <a:lnTo>
                      <a:pt x="1229757" y="2007765"/>
                    </a:lnTo>
                    <a:lnTo>
                      <a:pt x="1204102" y="2010937"/>
                    </a:lnTo>
                    <a:cubicBezTo>
                      <a:pt x="1008399" y="2029688"/>
                      <a:pt x="791602" y="2029687"/>
                      <a:pt x="595898" y="201093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DB209FD-E590-4900-BB11-937B2598B1F1}"/>
                </a:ext>
              </a:extLst>
            </p:cNvPr>
            <p:cNvGrpSpPr/>
            <p:nvPr/>
          </p:nvGrpSpPr>
          <p:grpSpPr>
            <a:xfrm>
              <a:off x="4629645" y="1802919"/>
              <a:ext cx="1620000" cy="288000"/>
              <a:chOff x="8526767" y="2778364"/>
              <a:chExt cx="1620000" cy="288000"/>
            </a:xfrm>
          </p:grpSpPr>
          <p:sp>
            <p:nvSpPr>
              <p:cNvPr id="96" name="圆柱体 95">
                <a:extLst>
                  <a:ext uri="{FF2B5EF4-FFF2-40B4-BE49-F238E27FC236}">
                    <a16:creationId xmlns:a16="http://schemas.microsoft.com/office/drawing/2014/main" id="{F8EE5EB5-354C-47F3-81C6-8E0926FE7F05}"/>
                  </a:ext>
                </a:extLst>
              </p:cNvPr>
              <p:cNvSpPr/>
              <p:nvPr/>
            </p:nvSpPr>
            <p:spPr>
              <a:xfrm>
                <a:off x="8526767" y="2778364"/>
                <a:ext cx="1620000" cy="288000"/>
              </a:xfrm>
              <a:prstGeom prst="can">
                <a:avLst>
                  <a:gd name="adj" fmla="val 47225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9000"/>
                    </a:schemeClr>
                  </a:gs>
                  <a:gs pos="49700">
                    <a:schemeClr val="bg1">
                      <a:lumMod val="7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  <a:tileRect/>
              </a:gra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9F1C4CF4-9DCC-4D8A-9F1A-239554B6C3D9}"/>
                  </a:ext>
                </a:extLst>
              </p:cNvPr>
              <p:cNvSpPr/>
              <p:nvPr/>
            </p:nvSpPr>
            <p:spPr>
              <a:xfrm>
                <a:off x="8526767" y="2778364"/>
                <a:ext cx="1620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圆柱体 85">
              <a:extLst>
                <a:ext uri="{FF2B5EF4-FFF2-40B4-BE49-F238E27FC236}">
                  <a16:creationId xmlns:a16="http://schemas.microsoft.com/office/drawing/2014/main" id="{4289FF09-A787-4A12-9361-8C9ECADAB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645" y="1437036"/>
              <a:ext cx="108000" cy="432000"/>
            </a:xfrm>
            <a:prstGeom prst="can">
              <a:avLst>
                <a:gd name="adj" fmla="val 32164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左弧形 86">
              <a:extLst>
                <a:ext uri="{FF2B5EF4-FFF2-40B4-BE49-F238E27FC236}">
                  <a16:creationId xmlns:a16="http://schemas.microsoft.com/office/drawing/2014/main" id="{7F1F91A3-8850-4A0D-AE48-47127CF74134}"/>
                </a:ext>
              </a:extLst>
            </p:cNvPr>
            <p:cNvSpPr/>
            <p:nvPr/>
          </p:nvSpPr>
          <p:spPr>
            <a:xfrm>
              <a:off x="5223645" y="1287084"/>
              <a:ext cx="432000" cy="540000"/>
            </a:xfrm>
            <a:prstGeom prst="curvedRightArrow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00B0F0">
                    <a:lumMod val="75000"/>
                    <a:lumOff val="25000"/>
                  </a:srgbClr>
                </a:gs>
              </a:gsLst>
              <a:lin ang="540000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圆柱体 87">
              <a:extLst>
                <a:ext uri="{FF2B5EF4-FFF2-40B4-BE49-F238E27FC236}">
                  <a16:creationId xmlns:a16="http://schemas.microsoft.com/office/drawing/2014/main" id="{6562A3B2-CEDE-4879-A30C-9E8953CDDE9B}"/>
                </a:ext>
              </a:extLst>
            </p:cNvPr>
            <p:cNvSpPr/>
            <p:nvPr/>
          </p:nvSpPr>
          <p:spPr>
            <a:xfrm rot="900000">
              <a:off x="4585128" y="3542378"/>
              <a:ext cx="288000" cy="900000"/>
            </a:xfrm>
            <a:prstGeom prst="can">
              <a:avLst>
                <a:gd name="adj" fmla="val 69450"/>
              </a:avLst>
            </a:prstGeom>
            <a:gradFill flip="none" rotWithShape="1">
              <a:gsLst>
                <a:gs pos="0">
                  <a:schemeClr val="bg2">
                    <a:lumMod val="8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圆柱体 88">
              <a:extLst>
                <a:ext uri="{FF2B5EF4-FFF2-40B4-BE49-F238E27FC236}">
                  <a16:creationId xmlns:a16="http://schemas.microsoft.com/office/drawing/2014/main" id="{19B94D31-22DE-45A0-8AF2-08CF32341FC8}"/>
                </a:ext>
              </a:extLst>
            </p:cNvPr>
            <p:cNvSpPr/>
            <p:nvPr/>
          </p:nvSpPr>
          <p:spPr>
            <a:xfrm rot="20700000" flipH="1">
              <a:off x="5994338" y="3604348"/>
              <a:ext cx="288000" cy="900000"/>
            </a:xfrm>
            <a:prstGeom prst="can">
              <a:avLst>
                <a:gd name="adj" fmla="val 6945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立方体 89">
              <a:extLst>
                <a:ext uri="{FF2B5EF4-FFF2-40B4-BE49-F238E27FC236}">
                  <a16:creationId xmlns:a16="http://schemas.microsoft.com/office/drawing/2014/main" id="{30F4B8EC-1B21-49CB-B84A-5036921FEAAD}"/>
                </a:ext>
              </a:extLst>
            </p:cNvPr>
            <p:cNvSpPr/>
            <p:nvPr/>
          </p:nvSpPr>
          <p:spPr>
            <a:xfrm flipH="1">
              <a:off x="4495290" y="2998242"/>
              <a:ext cx="360000" cy="252000"/>
            </a:xfrm>
            <a:prstGeom prst="cube">
              <a:avLst>
                <a:gd name="adj" fmla="val 3984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id="{EA9F2483-07FB-412B-B848-4C739DC42628}"/>
                </a:ext>
              </a:extLst>
            </p:cNvPr>
            <p:cNvSpPr/>
            <p:nvPr/>
          </p:nvSpPr>
          <p:spPr>
            <a:xfrm rot="19614544" flipH="1">
              <a:off x="6064045" y="3005197"/>
              <a:ext cx="360000" cy="252000"/>
            </a:xfrm>
            <a:prstGeom prst="cube">
              <a:avLst>
                <a:gd name="adj" fmla="val 3984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71BFABB-2D85-4D12-803D-8C739CBDD85A}"/>
                </a:ext>
              </a:extLst>
            </p:cNvPr>
            <p:cNvSpPr txBox="1"/>
            <p:nvPr/>
          </p:nvSpPr>
          <p:spPr>
            <a:xfrm>
              <a:off x="4497942" y="2680660"/>
              <a:ext cx="815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Sensor 1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A4A91C8-5002-436C-BBAB-32CEEF584FAA}"/>
                </a:ext>
              </a:extLst>
            </p:cNvPr>
            <p:cNvSpPr txBox="1"/>
            <p:nvPr/>
          </p:nvSpPr>
          <p:spPr>
            <a:xfrm>
              <a:off x="5759883" y="2679983"/>
              <a:ext cx="815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Sensor 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F86E82E-4256-448B-A877-A8134E27FA0E}"/>
                </a:ext>
              </a:extLst>
            </p:cNvPr>
            <p:cNvSpPr txBox="1"/>
            <p:nvPr/>
          </p:nvSpPr>
          <p:spPr>
            <a:xfrm>
              <a:off x="4221808" y="4465084"/>
              <a:ext cx="815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Organic source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99B827D-4FE7-418F-B991-49BE32720C04}"/>
                </a:ext>
              </a:extLst>
            </p:cNvPr>
            <p:cNvSpPr txBox="1"/>
            <p:nvPr/>
          </p:nvSpPr>
          <p:spPr>
            <a:xfrm>
              <a:off x="5864937" y="4463507"/>
              <a:ext cx="815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Inorganic source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7E1A214-BFED-4826-BFCF-57A936E2744C}"/>
              </a:ext>
            </a:extLst>
          </p:cNvPr>
          <p:cNvGrpSpPr/>
          <p:nvPr/>
        </p:nvGrpSpPr>
        <p:grpSpPr>
          <a:xfrm>
            <a:off x="882093" y="3332643"/>
            <a:ext cx="6942551" cy="2061115"/>
            <a:chOff x="886753" y="4296589"/>
            <a:chExt cx="6942551" cy="206111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A3F5B5A9-B3A5-4AAD-80C8-AF8E0CF2023A}"/>
                </a:ext>
              </a:extLst>
            </p:cNvPr>
            <p:cNvGrpSpPr/>
            <p:nvPr/>
          </p:nvGrpSpPr>
          <p:grpSpPr>
            <a:xfrm>
              <a:off x="886753" y="4296589"/>
              <a:ext cx="1826620" cy="1794287"/>
              <a:chOff x="1480328" y="4291789"/>
              <a:chExt cx="1826620" cy="1794287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FCF9A727-FA8D-4935-A9F3-B65B5D53D37F}"/>
                  </a:ext>
                </a:extLst>
              </p:cNvPr>
              <p:cNvSpPr/>
              <p:nvPr/>
            </p:nvSpPr>
            <p:spPr>
              <a:xfrm>
                <a:off x="1825775" y="4816348"/>
                <a:ext cx="72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-254000" extrusionH="381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E5B59575-6EAD-4CFF-B356-98AF3BAC4A72}"/>
                  </a:ext>
                </a:extLst>
              </p:cNvPr>
              <p:cNvSpPr/>
              <p:nvPr/>
            </p:nvSpPr>
            <p:spPr>
              <a:xfrm>
                <a:off x="1480328" y="4500090"/>
                <a:ext cx="1440000" cy="144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EEE6F938-C622-4961-B563-9E007E241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2669" y="4638267"/>
                <a:ext cx="810000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63500"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1F2D0618-2294-459C-B1A7-42D74FD8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2669" y="4628539"/>
                <a:ext cx="810000" cy="1080000"/>
              </a:xfrm>
              <a:prstGeom prst="rect">
                <a:avLst/>
              </a:prstGeom>
              <a:solidFill>
                <a:srgbClr val="8BC8E0"/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127000" extrusionH="635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18339EA9-0590-4363-846A-1696C6725E2A}"/>
                  </a:ext>
                </a:extLst>
              </p:cNvPr>
              <p:cNvSpPr/>
              <p:nvPr/>
            </p:nvSpPr>
            <p:spPr>
              <a:xfrm rot="5400000">
                <a:off x="1831123" y="5205618"/>
                <a:ext cx="680917" cy="1080000"/>
              </a:xfrm>
              <a:prstGeom prst="arc">
                <a:avLst>
                  <a:gd name="adj1" fmla="val 16200000"/>
                  <a:gd name="adj2" fmla="val 5314476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泪滴形 140">
                <a:extLst>
                  <a:ext uri="{FF2B5EF4-FFF2-40B4-BE49-F238E27FC236}">
                    <a16:creationId xmlns:a16="http://schemas.microsoft.com/office/drawing/2014/main" id="{6157F89A-67B7-48DD-82F1-57F49FB59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2085625" y="4614572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F582F2BC-68E4-4E1E-BFE6-EA005BEC6A40}"/>
                  </a:ext>
                </a:extLst>
              </p:cNvPr>
              <p:cNvSpPr txBox="1"/>
              <p:nvPr/>
            </p:nvSpPr>
            <p:spPr>
              <a:xfrm>
                <a:off x="2210173" y="429178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/DMF</a:t>
                </a:r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DA33000-3C3D-4C1D-8BD4-57DEF1F1DAA5}"/>
                  </a:ext>
                </a:extLst>
              </p:cNvPr>
              <p:cNvSpPr txBox="1"/>
              <p:nvPr/>
            </p:nvSpPr>
            <p:spPr>
              <a:xfrm>
                <a:off x="1966111" y="4856503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TiO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0990294-D84C-4E23-98E0-E8A36904BAED}"/>
                </a:ext>
              </a:extLst>
            </p:cNvPr>
            <p:cNvGrpSpPr/>
            <p:nvPr/>
          </p:nvGrpSpPr>
          <p:grpSpPr>
            <a:xfrm>
              <a:off x="2367263" y="4306131"/>
              <a:ext cx="5462041" cy="2051573"/>
              <a:chOff x="2367263" y="4306131"/>
              <a:chExt cx="5462041" cy="2051573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458A7102-B099-4B72-856A-9BD2F3B91D03}"/>
                  </a:ext>
                </a:extLst>
              </p:cNvPr>
              <p:cNvGrpSpPr/>
              <p:nvPr/>
            </p:nvGrpSpPr>
            <p:grpSpPr>
              <a:xfrm>
                <a:off x="4133550" y="4306131"/>
                <a:ext cx="1893575" cy="2051573"/>
                <a:chOff x="5232404" y="4403891"/>
                <a:chExt cx="1893575" cy="2051573"/>
              </a:xfrm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E0DB884C-A6B5-4F2E-A3CF-EDE8B031A776}"/>
                    </a:ext>
                  </a:extLst>
                </p:cNvPr>
                <p:cNvGrpSpPr/>
                <p:nvPr/>
              </p:nvGrpSpPr>
              <p:grpSpPr>
                <a:xfrm>
                  <a:off x="6049974" y="5375464"/>
                  <a:ext cx="810000" cy="1080000"/>
                  <a:chOff x="3898645" y="4742810"/>
                  <a:chExt cx="810000" cy="1080000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965A431D-769B-4994-A9DF-A537FB3A9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3500"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D1C28158-ED8B-4F55-9A50-4ED0826495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2700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15957F85-3C7E-4468-A3EA-452B7375A7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9050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3" name="流程图: 存储数据 122">
                  <a:extLst>
                    <a:ext uri="{FF2B5EF4-FFF2-40B4-BE49-F238E27FC236}">
                      <a16:creationId xmlns:a16="http://schemas.microsoft.com/office/drawing/2014/main" id="{45ABCACE-12F5-48AB-B613-476F5DA52D5B}"/>
                    </a:ext>
                  </a:extLst>
                </p:cNvPr>
                <p:cNvSpPr/>
                <p:nvPr/>
              </p:nvSpPr>
              <p:spPr>
                <a:xfrm rot="16200000" flipV="1">
                  <a:off x="5955980" y="5072164"/>
                  <a:ext cx="900000" cy="1439999"/>
                </a:xfrm>
                <a:prstGeom prst="flowChartOnlineStorage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圆柱体 121">
                  <a:extLst>
                    <a:ext uri="{FF2B5EF4-FFF2-40B4-BE49-F238E27FC236}">
                      <a16:creationId xmlns:a16="http://schemas.microsoft.com/office/drawing/2014/main" id="{84A760CA-6891-4350-89FF-FB7D3EF3D17B}"/>
                    </a:ext>
                  </a:extLst>
                </p:cNvPr>
                <p:cNvSpPr/>
                <p:nvPr/>
              </p:nvSpPr>
              <p:spPr>
                <a:xfrm>
                  <a:off x="5684093" y="4802164"/>
                  <a:ext cx="1440000" cy="1440000"/>
                </a:xfrm>
                <a:prstGeom prst="can">
                  <a:avLst/>
                </a:prstGeom>
                <a:noFill/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12AC9A1A-D3F1-42AE-8C7E-5EB93F574669}"/>
                    </a:ext>
                  </a:extLst>
                </p:cNvPr>
                <p:cNvSpPr txBox="1"/>
                <p:nvPr/>
              </p:nvSpPr>
              <p:spPr>
                <a:xfrm>
                  <a:off x="5232404" y="4403891"/>
                  <a:ext cx="1342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CH</a:t>
                  </a:r>
                  <a:r>
                    <a:rPr lang="en-US" altLang="zh-CN" baseline="-25000" dirty="0"/>
                    <a:t>3</a:t>
                  </a:r>
                  <a:r>
                    <a:rPr lang="en-US" altLang="zh-CN" dirty="0"/>
                    <a:t>NH</a:t>
                  </a:r>
                  <a:r>
                    <a:rPr lang="en-US" altLang="zh-CN" baseline="-25000" dirty="0"/>
                    <a:t>3</a:t>
                  </a:r>
                  <a:r>
                    <a:rPr lang="en-US" altLang="zh-CN" dirty="0"/>
                    <a:t>I/IPA</a:t>
                  </a:r>
                  <a:endParaRPr lang="zh-CN" altLang="en-US" dirty="0"/>
                </a:p>
              </p:txBody>
            </p:sp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4E80F155-4F07-4188-87DC-6A86D741B6C7}"/>
                    </a:ext>
                  </a:extLst>
                </p:cNvPr>
                <p:cNvCxnSpPr/>
                <p:nvPr/>
              </p:nvCxnSpPr>
              <p:spPr>
                <a:xfrm>
                  <a:off x="5897051" y="4694174"/>
                  <a:ext cx="0" cy="9720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2C5D9CFC-6AD9-4F75-8F49-A34BF2A68986}"/>
                  </a:ext>
                </a:extLst>
              </p:cNvPr>
              <p:cNvGrpSpPr/>
              <p:nvPr/>
            </p:nvGrpSpPr>
            <p:grpSpPr>
              <a:xfrm>
                <a:off x="3100234" y="4687202"/>
                <a:ext cx="867056" cy="1395579"/>
                <a:chOff x="3898645" y="4694174"/>
                <a:chExt cx="867056" cy="1395579"/>
              </a:xfrm>
            </p:grpSpPr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61801E58-E5B5-46BA-811E-E5B07117CD56}"/>
                    </a:ext>
                  </a:extLst>
                </p:cNvPr>
                <p:cNvGrpSpPr/>
                <p:nvPr/>
              </p:nvGrpSpPr>
              <p:grpSpPr>
                <a:xfrm>
                  <a:off x="3898645" y="4694174"/>
                  <a:ext cx="867056" cy="1395579"/>
                  <a:chOff x="3898645" y="4694174"/>
                  <a:chExt cx="867056" cy="1395579"/>
                </a:xfrm>
              </p:grpSpPr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D3826909-E574-4F51-B07D-3FECAF70EE00}"/>
                      </a:ext>
                    </a:extLst>
                  </p:cNvPr>
                  <p:cNvGrpSpPr/>
                  <p:nvPr/>
                </p:nvGrpSpPr>
                <p:grpSpPr>
                  <a:xfrm>
                    <a:off x="3898645" y="4694174"/>
                    <a:ext cx="810000" cy="1080000"/>
                    <a:chOff x="3898645" y="4742810"/>
                    <a:chExt cx="810000" cy="1080000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B91B9C1F-E151-432B-9736-2F76FDCB4C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635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96708BF7-1270-4D22-9C32-2F540AB2FF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8BC8E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270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9A637042-4B70-45E7-91A0-DB11136A47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905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7" name="连接符: 曲线 116">
                    <a:extLst>
                      <a:ext uri="{FF2B5EF4-FFF2-40B4-BE49-F238E27FC236}">
                        <a16:creationId xmlns:a16="http://schemas.microsoft.com/office/drawing/2014/main" id="{5EE0BAC9-A864-4E22-BC7A-0792DA35AEF2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391251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连接符: 曲线 119">
                    <a:extLst>
                      <a:ext uri="{FF2B5EF4-FFF2-40B4-BE49-F238E27FC236}">
                        <a16:creationId xmlns:a16="http://schemas.microsoft.com/office/drawing/2014/main" id="{021AC3FC-83C2-4E89-8E16-86239B3466D2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14070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连接符: 曲线 120">
                    <a:extLst>
                      <a:ext uri="{FF2B5EF4-FFF2-40B4-BE49-F238E27FC236}">
                        <a16:creationId xmlns:a16="http://schemas.microsoft.com/office/drawing/2014/main" id="{C557A2C7-33E8-47CC-BE4F-8807CEE5447B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368892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EAA8086-8B29-418C-8811-AE306CD7C037}"/>
                    </a:ext>
                  </a:extLst>
                </p:cNvPr>
                <p:cNvSpPr txBox="1"/>
                <p:nvPr/>
              </p:nvSpPr>
              <p:spPr>
                <a:xfrm>
                  <a:off x="4036867" y="4856503"/>
                  <a:ext cx="561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PbI</a:t>
                  </a:r>
                  <a:r>
                    <a:rPr lang="en-US" altLang="zh-CN" baseline="-25000" dirty="0"/>
                    <a:t>2</a:t>
                  </a:r>
                  <a:endParaRPr lang="zh-CN" altLang="en-US" baseline="-25000" dirty="0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3EAFBA81-F25D-4711-BC03-33F776C883BB}"/>
                  </a:ext>
                </a:extLst>
              </p:cNvPr>
              <p:cNvGrpSpPr/>
              <p:nvPr/>
            </p:nvGrpSpPr>
            <p:grpSpPr>
              <a:xfrm>
                <a:off x="6790173" y="4571728"/>
                <a:ext cx="1039131" cy="1395579"/>
                <a:chOff x="7420257" y="4634967"/>
                <a:chExt cx="1039131" cy="1395579"/>
              </a:xfrm>
            </p:grpSpPr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id="{C2F673F0-D0D0-4E2B-B564-EDF0D7066F9C}"/>
                    </a:ext>
                  </a:extLst>
                </p:cNvPr>
                <p:cNvGrpSpPr/>
                <p:nvPr/>
              </p:nvGrpSpPr>
              <p:grpSpPr>
                <a:xfrm>
                  <a:off x="7526270" y="4634967"/>
                  <a:ext cx="867056" cy="1395579"/>
                  <a:chOff x="3898645" y="4694174"/>
                  <a:chExt cx="867056" cy="1395579"/>
                </a:xfrm>
              </p:grpSpPr>
              <p:grpSp>
                <p:nvGrpSpPr>
                  <p:cNvPr id="132" name="组合 131">
                    <a:extLst>
                      <a:ext uri="{FF2B5EF4-FFF2-40B4-BE49-F238E27FC236}">
                        <a16:creationId xmlns:a16="http://schemas.microsoft.com/office/drawing/2014/main" id="{6913B7DE-6984-43F2-AAA7-13F0ED7566C5}"/>
                      </a:ext>
                    </a:extLst>
                  </p:cNvPr>
                  <p:cNvGrpSpPr/>
                  <p:nvPr/>
                </p:nvGrpSpPr>
                <p:grpSpPr>
                  <a:xfrm>
                    <a:off x="3898645" y="4694174"/>
                    <a:ext cx="810000" cy="1080000"/>
                    <a:chOff x="3898645" y="4742810"/>
                    <a:chExt cx="810000" cy="1080000"/>
                  </a:xfrm>
                </p:grpSpPr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E7487676-4BC6-4AB2-80B2-7101957559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635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id="{E99F2BF1-6E4B-4F61-AE5E-CB71D2A963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8BC8E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270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C7C0828C-FAAD-48BB-9BCC-C8DBF373FB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2540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33" name="连接符: 曲线 132">
                    <a:extLst>
                      <a:ext uri="{FF2B5EF4-FFF2-40B4-BE49-F238E27FC236}">
                        <a16:creationId xmlns:a16="http://schemas.microsoft.com/office/drawing/2014/main" id="{DABB9795-C5A6-47D1-A6DB-5EAEEF8737CE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391251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连接符: 曲线 133">
                    <a:extLst>
                      <a:ext uri="{FF2B5EF4-FFF2-40B4-BE49-F238E27FC236}">
                        <a16:creationId xmlns:a16="http://schemas.microsoft.com/office/drawing/2014/main" id="{B741BD52-4EC3-4825-B69B-E48F44B8336B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14070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连接符: 曲线 134">
                    <a:extLst>
                      <a:ext uri="{FF2B5EF4-FFF2-40B4-BE49-F238E27FC236}">
                        <a16:creationId xmlns:a16="http://schemas.microsoft.com/office/drawing/2014/main" id="{A03A78C1-ED39-48E6-A680-ACDC0C542E01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368892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ACB65533-8B78-477B-853F-41C7EFBC30DC}"/>
                    </a:ext>
                  </a:extLst>
                </p:cNvPr>
                <p:cNvSpPr txBox="1"/>
                <p:nvPr/>
              </p:nvSpPr>
              <p:spPr>
                <a:xfrm>
                  <a:off x="7420257" y="4803913"/>
                  <a:ext cx="10391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CH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NH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PbI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1600" spc="-1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C7BC806E-1498-4DED-9421-CF7BBD8751A7}"/>
                  </a:ext>
                </a:extLst>
              </p:cNvPr>
              <p:cNvSpPr/>
              <p:nvPr/>
            </p:nvSpPr>
            <p:spPr>
              <a:xfrm>
                <a:off x="2367263" y="5470937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箭头: 右 153">
                <a:extLst>
                  <a:ext uri="{FF2B5EF4-FFF2-40B4-BE49-F238E27FC236}">
                    <a16:creationId xmlns:a16="http://schemas.microsoft.com/office/drawing/2014/main" id="{25165735-8DC8-4E68-A93C-3AFE82B699D8}"/>
                  </a:ext>
                </a:extLst>
              </p:cNvPr>
              <p:cNvSpPr/>
              <p:nvPr/>
            </p:nvSpPr>
            <p:spPr>
              <a:xfrm>
                <a:off x="3919918" y="5478103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箭头: 右 154">
                <a:extLst>
                  <a:ext uri="{FF2B5EF4-FFF2-40B4-BE49-F238E27FC236}">
                    <a16:creationId xmlns:a16="http://schemas.microsoft.com/office/drawing/2014/main" id="{641B08A8-6A59-4043-AE00-A7BCED8896CD}"/>
                  </a:ext>
                </a:extLst>
              </p:cNvPr>
              <p:cNvSpPr/>
              <p:nvPr/>
            </p:nvSpPr>
            <p:spPr>
              <a:xfrm>
                <a:off x="6157450" y="5435983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1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742</Words>
  <Application>Microsoft Office PowerPoint</Application>
  <PresentationFormat>宽屏</PresentationFormat>
  <Paragraphs>495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PPT科研绘图</dc:creator>
  <cp:lastModifiedBy>段十三</cp:lastModifiedBy>
  <cp:revision>28</cp:revision>
  <dcterms:created xsi:type="dcterms:W3CDTF">2020-02-16T03:44:45Z</dcterms:created>
  <dcterms:modified xsi:type="dcterms:W3CDTF">2021-12-05T13:47:15Z</dcterms:modified>
</cp:coreProperties>
</file>