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8E0"/>
    <a:srgbClr val="FED966"/>
    <a:srgbClr val="FF6600"/>
    <a:srgbClr val="8B4C28"/>
    <a:srgbClr val="FFD5D6"/>
    <a:srgbClr val="2F5596"/>
    <a:srgbClr val="D93F3F"/>
    <a:srgbClr val="FF898B"/>
    <a:srgbClr val="FF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2021/3/20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E703BD39-25FA-43BE-B806-421B1F7288AB}"/>
              </a:ext>
            </a:extLst>
          </p:cNvPr>
          <p:cNvGrpSpPr/>
          <p:nvPr/>
        </p:nvGrpSpPr>
        <p:grpSpPr>
          <a:xfrm>
            <a:off x="1083351" y="2143241"/>
            <a:ext cx="2493122" cy="3613239"/>
            <a:chOff x="1048303" y="1438428"/>
            <a:chExt cx="2493122" cy="3613239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xmlns="" id="{F56D4CEF-604C-4672-B45D-7F6CD46D670A}"/>
                </a:ext>
              </a:extLst>
            </p:cNvPr>
            <p:cNvGrpSpPr/>
            <p:nvPr/>
          </p:nvGrpSpPr>
          <p:grpSpPr>
            <a:xfrm>
              <a:off x="1051895" y="2460340"/>
              <a:ext cx="1256116" cy="2301031"/>
              <a:chOff x="8480470" y="1287673"/>
              <a:chExt cx="1256116" cy="2301031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xmlns="" id="{584BACC3-A5CA-49DA-BC57-401182122D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xmlns="" id="{06B23BD6-87CB-41CC-8316-D70F2016E3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xmlns="" id="{D17E8DF5-B1FC-47F3-A7F9-F4863DD60E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xmlns="" id="{11C84FD3-9E7D-45A7-9B7F-4BD4E8A8DC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xmlns="" id="{387390E5-3D72-46A8-8F73-F11F675D19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xmlns="" id="{E9E99540-1B86-4C6D-B9FE-856D8AF396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xmlns="" id="{4C55C35D-8FCB-4C6A-AEBD-3B7E652F8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xmlns="" id="{90234720-CDBE-43F9-ACDA-B69DFA520C66}"/>
                </a:ext>
              </a:extLst>
            </p:cNvPr>
            <p:cNvGrpSpPr/>
            <p:nvPr/>
          </p:nvGrpSpPr>
          <p:grpSpPr>
            <a:xfrm>
              <a:off x="1199419" y="2750636"/>
              <a:ext cx="1256116" cy="2301031"/>
              <a:chOff x="8480470" y="1287673"/>
              <a:chExt cx="1256116" cy="2301031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xmlns="" id="{C99E0FD9-C903-4918-9798-FFF25650A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xmlns="" id="{6EECD498-B02E-4353-B2C9-F35BB51FF2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xmlns="" id="{C4D7F1AD-2D15-4E47-91E1-3C61C069C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xmlns="" id="{D9AA3500-C25E-4E20-88AB-97574234DB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xmlns="" id="{13291D73-2165-42AF-8669-A7FD02C6D3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xmlns="" id="{EB703AA6-860C-40F0-A5D1-862451AEA1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xmlns="" id="{30BC59BC-F621-4A64-8A75-22518C1CD2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xmlns="" id="{EEB3FA9F-A0D2-46F7-812D-F1CC08DD5DDD}"/>
                </a:ext>
              </a:extLst>
            </p:cNvPr>
            <p:cNvGrpSpPr/>
            <p:nvPr/>
          </p:nvGrpSpPr>
          <p:grpSpPr>
            <a:xfrm>
              <a:off x="1048303" y="1465323"/>
              <a:ext cx="1256116" cy="2301031"/>
              <a:chOff x="8480470" y="1287673"/>
              <a:chExt cx="1256116" cy="2301031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xmlns="" id="{823F71F1-1FB7-4396-A8DD-D158591D31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xmlns="" id="{EB3525AB-5F9B-41ED-941F-FB2B1CA13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xmlns="" id="{881C520F-7349-4520-8D0B-CEE409105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xmlns="" id="{A3FDF443-FEF9-44FC-A708-54CF2779D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xmlns="" id="{4D91E5F2-2934-450A-92A5-432E8FCB9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xmlns="" id="{ECFDF697-2634-41B4-A212-3D4616B2D5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xmlns="" id="{941AC5D0-CF37-49AF-801D-B2D10A9620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xmlns="" id="{131EB403-87DA-4979-9097-095430288EEA}"/>
                </a:ext>
              </a:extLst>
            </p:cNvPr>
            <p:cNvGrpSpPr/>
            <p:nvPr/>
          </p:nvGrpSpPr>
          <p:grpSpPr>
            <a:xfrm>
              <a:off x="1209547" y="1743163"/>
              <a:ext cx="1256116" cy="2301031"/>
              <a:chOff x="8480470" y="1287673"/>
              <a:chExt cx="1256116" cy="2301031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xmlns="" id="{E526EDA2-9599-4FCF-AD38-275E63A123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xmlns="" id="{6F3AD556-249A-4608-BB63-E62E522D6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xmlns="" id="{8EFFB6C1-BF53-4C99-80BB-19D7AEDB8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xmlns="" id="{FB6C9811-480C-40B1-9794-F77EC4B27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xmlns="" id="{612A41B0-A15D-4CBA-A43B-482D09BB9A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xmlns="" id="{1894DEF5-CBF4-47F0-9BF8-BCC33FCCE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xmlns="" id="{F5E1CE16-6C0A-4723-B5E3-FC43606B7B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xmlns="" id="{2B5FD025-D228-4A9E-8E83-179E7A903DDE}"/>
                </a:ext>
              </a:extLst>
            </p:cNvPr>
            <p:cNvGrpSpPr/>
            <p:nvPr/>
          </p:nvGrpSpPr>
          <p:grpSpPr>
            <a:xfrm>
              <a:off x="2127657" y="2433445"/>
              <a:ext cx="1256116" cy="2301031"/>
              <a:chOff x="8480470" y="1287673"/>
              <a:chExt cx="1256116" cy="2301031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xmlns="" id="{B152239D-259F-431B-AA46-312816DCC6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xmlns="" id="{ABC81E85-FF78-4E20-91C0-945B99477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xmlns="" id="{92647C37-1CCD-4829-BC33-4931688262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xmlns="" id="{8D676A7E-75B0-456A-BA2E-0A97C6CA6A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xmlns="" id="{10626D18-96BB-4D90-93FE-06CA3D4EB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xmlns="" id="{19C66B36-12FC-46DC-9704-6F10E99F3F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xmlns="" id="{8585D110-BE54-4DF2-B633-3DB67A7CA5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xmlns="" id="{B0675CE6-B669-4A3E-8EBE-4E21CC1F91CB}"/>
                </a:ext>
              </a:extLst>
            </p:cNvPr>
            <p:cNvGrpSpPr/>
            <p:nvPr/>
          </p:nvGrpSpPr>
          <p:grpSpPr>
            <a:xfrm>
              <a:off x="2275181" y="2723741"/>
              <a:ext cx="1256116" cy="2301031"/>
              <a:chOff x="8480470" y="1287673"/>
              <a:chExt cx="1256116" cy="2301031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xmlns="" id="{7ED8611A-3F32-4DA4-BA06-B0C8D78A1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xmlns="" id="{3728E3D5-FF1C-40EC-B46F-41AF7220F1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xmlns="" id="{AD2A6676-8AF5-4642-A988-067ED19BA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xmlns="" id="{B380F39F-2598-45BA-9632-432D0A416C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xmlns="" id="{D2E8A842-E81E-4170-8FAF-F708563D3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xmlns="" id="{C4F71E95-E672-45FD-B239-C4DC5D005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6460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xmlns="" id="{553CC046-EA65-490B-A164-BD33634F5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xmlns="" id="{DC44D26F-70FD-4A4A-9AE7-972580F41E8A}"/>
                </a:ext>
              </a:extLst>
            </p:cNvPr>
            <p:cNvGrpSpPr/>
            <p:nvPr/>
          </p:nvGrpSpPr>
          <p:grpSpPr>
            <a:xfrm>
              <a:off x="2124065" y="1438428"/>
              <a:ext cx="1265844" cy="2301031"/>
              <a:chOff x="8480470" y="1287673"/>
              <a:chExt cx="1265844" cy="2301031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xmlns="" id="{353627DE-0505-474B-A845-628A0BBDE4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xmlns="" id="{98234B38-9D2F-4020-B338-6EEEB33DE6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xmlns="" id="{E782F5FE-0017-4AFD-BA6B-57F228552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xmlns="" id="{92DF4169-313A-46E0-B9E3-D1BA9FFCA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xmlns="" id="{9CA89A8C-7705-4DDC-9ABD-E106894694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66314" y="1770971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xmlns="" id="{B74C5E43-EB31-464C-80F4-A30DF469E9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xmlns="" id="{AFFBF81D-FC43-4C43-AE66-D154B9C372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38384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xmlns="" id="{51A30A50-D52E-4988-ABED-02E220B7BB80}"/>
                </a:ext>
              </a:extLst>
            </p:cNvPr>
            <p:cNvGrpSpPr/>
            <p:nvPr/>
          </p:nvGrpSpPr>
          <p:grpSpPr>
            <a:xfrm>
              <a:off x="2285309" y="1716268"/>
              <a:ext cx="1256116" cy="2301031"/>
              <a:chOff x="8480470" y="1287673"/>
              <a:chExt cx="1256116" cy="2301031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xmlns="" id="{7E77D890-14E7-458D-8C8F-C128AD48E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4564" y="1789664"/>
                <a:ext cx="216000" cy="21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xmlns="" id="{EC63DEAA-DBBD-4777-9076-1734B338F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46732" y="2868704"/>
                <a:ext cx="72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90000"/>
                </a:schemeClr>
              </a:solidFill>
              <a:ln>
                <a:noFill/>
              </a:ln>
              <a:scene3d>
                <a:camera prst="isometricOffAxis2Top">
                  <a:rot lat="2013292" lon="15115787" rev="15559580"/>
                </a:camera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xmlns="" id="{5B1729B7-4B9D-4A57-98E0-FB14A34782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0470" y="180766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xmlns="" id="{7A4617B6-EF3B-4D95-B3AB-53267A0ECD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90564" y="1918512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xmlns="" id="{C7086F05-20D0-4F4D-8164-6829B4441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586" y="1780699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xmlns="" id="{2C115CF3-1FFC-4065-9C6B-442BE53708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6732" y="2291454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xmlns="" id="{BB7CD019-8BE2-4004-8449-C3D95A95C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8656" y="1287673"/>
                <a:ext cx="180000" cy="180000"/>
              </a:xfrm>
              <a:prstGeom prst="ellipse">
                <a:avLst/>
              </a:prstGeom>
              <a:gradFill>
                <a:gsLst>
                  <a:gs pos="71724">
                    <a:schemeClr val="accent5">
                      <a:lumMod val="5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xmlns="" id="{FD12703D-65AC-431C-8328-1D19C3D48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855" y="2547358"/>
              <a:ext cx="360000" cy="36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7498F7E1-B3B8-4262-B49A-C62138835899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CAF33B57-EE5A-40EE-A80F-88E098A47355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7F8937C8-FCB2-44D6-B52D-C8FF40E8044F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钙钛矿晶体结构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xmlns="" id="{36A8EDCC-796C-4067-88AA-8AD085158DAD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Crystal structure</a:t>
            </a: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xmlns="" id="{4DF0EAD2-5AA8-444A-8FE9-5BC4F577F5D1}"/>
              </a:ext>
            </a:extLst>
          </p:cNvPr>
          <p:cNvGrpSpPr/>
          <p:nvPr/>
        </p:nvGrpSpPr>
        <p:grpSpPr>
          <a:xfrm>
            <a:off x="5023876" y="2343272"/>
            <a:ext cx="2201228" cy="2220950"/>
            <a:chOff x="6438708" y="3396316"/>
            <a:chExt cx="2201228" cy="2220950"/>
          </a:xfrm>
        </p:grpSpPr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xmlns="" id="{09E5FA67-B12F-4C29-A0A2-725A39174672}"/>
                </a:ext>
              </a:extLst>
            </p:cNvPr>
            <p:cNvGrpSpPr/>
            <p:nvPr/>
          </p:nvGrpSpPr>
          <p:grpSpPr>
            <a:xfrm>
              <a:off x="6438708" y="3396316"/>
              <a:ext cx="1153730" cy="1164454"/>
              <a:chOff x="6438708" y="3396316"/>
              <a:chExt cx="1153730" cy="1164454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xmlns="" id="{9784A88F-0EA9-441A-8C18-1D9B53021C4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 prstMaterial="plastic"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xmlns="" id="{4F2BBD52-D8B6-4B0F-8D4B-6D54D9D4C32C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xmlns="" id="{E7B34CFA-BE06-4B55-AC06-721B2C9685C2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xmlns="" id="{D1E799D3-0330-4B04-8C23-F698F9C6F4A0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xmlns="" id="{496CF653-2639-46BE-9085-A7E74BA87DEE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xmlns="" id="{B92C94B3-F905-44DD-A865-4F87FFF9400C}"/>
                </a:ext>
              </a:extLst>
            </p:cNvPr>
            <p:cNvGrpSpPr/>
            <p:nvPr/>
          </p:nvGrpSpPr>
          <p:grpSpPr>
            <a:xfrm>
              <a:off x="7486206" y="3396316"/>
              <a:ext cx="1153730" cy="1164454"/>
              <a:chOff x="6438708" y="3396316"/>
              <a:chExt cx="1153730" cy="1164454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xmlns="" id="{2F6FC47B-D1B8-4C53-98A9-A50515B3CB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xmlns="" id="{4D0A9A2E-4673-46B6-8A0E-CE8F5C8C7426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xmlns="" id="{6E8FE11D-E655-4D24-9234-96BC1A2D993E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xmlns="" id="{E34A58EC-5261-4673-8DF6-DE54CA532CAF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xmlns="" id="{C1A7917C-2114-4A28-BB3B-494588E66993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xmlns="" id="{2D45EAFD-6737-4ED6-B435-9D4E2623B3CF}"/>
                </a:ext>
              </a:extLst>
            </p:cNvPr>
            <p:cNvGrpSpPr/>
            <p:nvPr/>
          </p:nvGrpSpPr>
          <p:grpSpPr>
            <a:xfrm>
              <a:off x="6438708" y="4452812"/>
              <a:ext cx="1153730" cy="1164454"/>
              <a:chOff x="6438708" y="3396316"/>
              <a:chExt cx="1153730" cy="1164454"/>
            </a:xfrm>
          </p:grpSpPr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xmlns="" id="{9E115FB8-55A1-4E68-849C-61FE31CF121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xmlns="" id="{B58C7C4B-66EC-488C-BF25-291E3FB2A998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xmlns="" id="{4C0DB645-9B9A-4819-ABEA-11C841B05E85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xmlns="" id="{CA239A89-3217-4D42-9DF8-8374D8BA7580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xmlns="" id="{E20BF8BB-D064-4CD1-8312-E72512879B3F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xmlns="" id="{0662F4ED-D3B7-45AA-A582-50B3547BB655}"/>
                </a:ext>
              </a:extLst>
            </p:cNvPr>
            <p:cNvGrpSpPr/>
            <p:nvPr/>
          </p:nvGrpSpPr>
          <p:grpSpPr>
            <a:xfrm>
              <a:off x="7486206" y="4452770"/>
              <a:ext cx="1153730" cy="1164454"/>
              <a:chOff x="6438708" y="3396316"/>
              <a:chExt cx="1153730" cy="1164454"/>
            </a:xfrm>
          </p:grpSpPr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xmlns="" id="{2F25B577-87C4-40EB-9DB0-8D48C649E27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641825" y="3627493"/>
                <a:ext cx="72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  <a:scene3d>
                <a:camera prst="orthographicFront"/>
                <a:lightRig rig="soft" dir="t"/>
              </a:scene3d>
              <a:sp3d>
                <a:bevelT w="1016000" h="1397000" prst="angle"/>
                <a:bevelB w="1016000" h="1397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xmlns="" id="{9319EDD1-73A9-4CF3-ADBF-7E0CFE4BBB6E}"/>
                  </a:ext>
                </a:extLst>
              </p:cNvPr>
              <p:cNvSpPr/>
              <p:nvPr/>
            </p:nvSpPr>
            <p:spPr>
              <a:xfrm>
                <a:off x="643870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xmlns="" id="{2E0AD0AF-E680-414F-9DE2-41CC7AFD1558}"/>
                  </a:ext>
                </a:extLst>
              </p:cNvPr>
              <p:cNvSpPr/>
              <p:nvPr/>
            </p:nvSpPr>
            <p:spPr>
              <a:xfrm>
                <a:off x="7484438" y="3933493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xmlns="" id="{714F69C2-0AC4-4FD2-9383-BF0859773963}"/>
                  </a:ext>
                </a:extLst>
              </p:cNvPr>
              <p:cNvSpPr/>
              <p:nvPr/>
            </p:nvSpPr>
            <p:spPr>
              <a:xfrm>
                <a:off x="6947825" y="3396316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xmlns="" id="{ED0F196A-2752-4C59-9176-5892EA431142}"/>
                  </a:ext>
                </a:extLst>
              </p:cNvPr>
              <p:cNvSpPr/>
              <p:nvPr/>
            </p:nvSpPr>
            <p:spPr>
              <a:xfrm>
                <a:off x="6947825" y="4452770"/>
                <a:ext cx="108000" cy="108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5000">
                    <a:srgbClr val="7030A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xmlns="" id="{205FA41E-C92C-415A-8FB7-A027A2E4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4438" y="436277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xmlns="" id="{C78224E4-25CF-4D27-87E7-50396CB716FE}"/>
                </a:ext>
              </a:extLst>
            </p:cNvPr>
            <p:cNvSpPr/>
            <p:nvPr/>
          </p:nvSpPr>
          <p:spPr>
            <a:xfrm>
              <a:off x="6946177" y="4989947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xmlns="" id="{8835E40D-77AC-47B3-95FA-3B0A9AF969C6}"/>
                </a:ext>
              </a:extLst>
            </p:cNvPr>
            <p:cNvSpPr/>
            <p:nvPr/>
          </p:nvSpPr>
          <p:spPr>
            <a:xfrm>
              <a:off x="7993241" y="4989947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xmlns="" id="{37628BBF-AC1B-46F6-9B90-AF0E339EC54B}"/>
                </a:ext>
              </a:extLst>
            </p:cNvPr>
            <p:cNvSpPr/>
            <p:nvPr/>
          </p:nvSpPr>
          <p:spPr>
            <a:xfrm>
              <a:off x="6946177" y="393349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xmlns="" id="{F6FE359E-48EB-45CF-87B3-935DE05A465C}"/>
                </a:ext>
              </a:extLst>
            </p:cNvPr>
            <p:cNvSpPr/>
            <p:nvPr/>
          </p:nvSpPr>
          <p:spPr>
            <a:xfrm>
              <a:off x="7995323" y="3933493"/>
              <a:ext cx="108000" cy="10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1" name="组合 380">
            <a:extLst>
              <a:ext uri="{FF2B5EF4-FFF2-40B4-BE49-F238E27FC236}">
                <a16:creationId xmlns:a16="http://schemas.microsoft.com/office/drawing/2014/main" xmlns="" id="{0D472BD3-12D5-4C65-AC3E-7C2DA47F1972}"/>
              </a:ext>
            </a:extLst>
          </p:cNvPr>
          <p:cNvGrpSpPr/>
          <p:nvPr/>
        </p:nvGrpSpPr>
        <p:grpSpPr>
          <a:xfrm>
            <a:off x="8672507" y="2013878"/>
            <a:ext cx="2231043" cy="2879738"/>
            <a:chOff x="8512538" y="1714335"/>
            <a:chExt cx="2231043" cy="2879738"/>
          </a:xfrm>
        </p:grpSpPr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xmlns="" id="{17FE716B-64B2-422E-8193-CA1D8B38A47D}"/>
                </a:ext>
              </a:extLst>
            </p:cNvPr>
            <p:cNvCxnSpPr/>
            <p:nvPr/>
          </p:nvCxnSpPr>
          <p:spPr>
            <a:xfrm>
              <a:off x="9303581" y="2138736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xmlns="" id="{5AE75ABB-BB9D-44F4-96D0-662A964A638E}"/>
                </a:ext>
              </a:extLst>
            </p:cNvPr>
            <p:cNvSpPr/>
            <p:nvPr/>
          </p:nvSpPr>
          <p:spPr>
            <a:xfrm>
              <a:off x="8915144" y="3154073"/>
              <a:ext cx="1440000" cy="14400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xmlns="" id="{3C06DCF4-2A84-4FC8-A584-517168D77678}"/>
                </a:ext>
              </a:extLst>
            </p:cNvPr>
            <p:cNvSpPr/>
            <p:nvPr/>
          </p:nvSpPr>
          <p:spPr>
            <a:xfrm>
              <a:off x="9152517" y="3433776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xmlns="" id="{4EB3A7F0-44D2-43B1-956B-14EEC2B9EF01}"/>
                </a:ext>
              </a:extLst>
            </p:cNvPr>
            <p:cNvSpPr/>
            <p:nvPr/>
          </p:nvSpPr>
          <p:spPr>
            <a:xfrm>
              <a:off x="8915144" y="1714335"/>
              <a:ext cx="1440000" cy="14400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2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2.5 </a:t>
              </a:r>
              <a:r>
                <a:rPr lang="zh-CN" altLang="en-US" dirty="0"/>
                <a:t>磅</a:t>
              </a:r>
            </a:p>
          </p:txBody>
        </p: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xmlns="" id="{B12FBAAC-F208-4BBE-B793-A5F6E1A6F579}"/>
                </a:ext>
              </a:extLst>
            </p:cNvPr>
            <p:cNvCxnSpPr/>
            <p:nvPr/>
          </p:nvCxnSpPr>
          <p:spPr>
            <a:xfrm>
              <a:off x="8671121" y="2535013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xmlns="" id="{E97F7F3B-EFD8-4111-B9BC-293B271822DD}"/>
                </a:ext>
              </a:extLst>
            </p:cNvPr>
            <p:cNvCxnSpPr/>
            <p:nvPr/>
          </p:nvCxnSpPr>
          <p:spPr>
            <a:xfrm>
              <a:off x="9961441" y="2733142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xmlns="" id="{5D8C27EB-EE81-4AD6-8A27-6DED8A8D60F0}"/>
                </a:ext>
              </a:extLst>
            </p:cNvPr>
            <p:cNvCxnSpPr/>
            <p:nvPr/>
          </p:nvCxnSpPr>
          <p:spPr>
            <a:xfrm>
              <a:off x="10596441" y="2328365"/>
              <a:ext cx="0" cy="144000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xmlns="" id="{CF48D060-F367-42D2-B36D-A2531A24C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7121" y="239914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xmlns="" id="{E3815597-41F9-4F05-8CD7-73698BA79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9581" y="196985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xmlns="" id="{78EB3688-210E-4DF2-8C50-880CADE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61470" y="3094440"/>
              <a:ext cx="144000" cy="14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xmlns="" id="{8899CCD3-ED02-4F6D-8B23-37CD7B30C0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0813" y="2431511"/>
              <a:ext cx="476058" cy="686884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xmlns="" id="{A2E17108-0095-4EA0-9418-DF28069EA2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8147" y="3115985"/>
              <a:ext cx="463922" cy="753676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xmlns="" id="{488ABA66-D1DF-4FF4-A360-B25B6773A5A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9291190" y="2810802"/>
              <a:ext cx="720000" cy="720000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1Top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xmlns="" id="{4EAE7FA5-28E6-46A3-B74D-E408845B9E1D}"/>
                </a:ext>
              </a:extLst>
            </p:cNvPr>
            <p:cNvCxnSpPr>
              <a:cxnSpLocks/>
            </p:cNvCxnSpPr>
            <p:nvPr/>
          </p:nvCxnSpPr>
          <p:spPr>
            <a:xfrm>
              <a:off x="9636360" y="2433601"/>
              <a:ext cx="188423" cy="582971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xmlns="" id="{1DE6CE20-D586-4002-B36E-21C8C6F70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1498" y="2440679"/>
              <a:ext cx="150571" cy="872287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xmlns="" id="{FFEB2EF5-1310-48EA-A1F5-F982EC23E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2949" y="3016573"/>
              <a:ext cx="191834" cy="8530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xmlns="" id="{2D2C3391-A074-4CED-AFFF-45EC0D359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9583" y="3222781"/>
              <a:ext cx="499883" cy="64688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xmlns="" id="{2EE645C2-D01F-480B-8982-09EDF019E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4689" y="3322193"/>
              <a:ext cx="147380" cy="54746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xmlns="" id="{FEAA81C6-01E3-43E0-BAAF-649286C32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6709" y="3193687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xmlns="" id="{2F870DB0-785F-4DE6-811B-424C456B5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16229" y="3753698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xmlns="" id="{3ABE33BC-C250-4E20-AF7D-C1C36F8433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09720" y="2907581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xmlns="" id="{E2962924-1457-408A-86E2-8AC743EFF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58923" y="3009762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xmlns="" id="{A5314800-F668-4344-A9B3-10A3279B4EFE}"/>
                </a:ext>
              </a:extLst>
            </p:cNvPr>
            <p:cNvSpPr/>
            <p:nvPr/>
          </p:nvSpPr>
          <p:spPr>
            <a:xfrm>
              <a:off x="9815044" y="404438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xmlns="" id="{81DFBAC7-49C4-401F-ADF7-BD5D64B2E4CB}"/>
                </a:ext>
              </a:extLst>
            </p:cNvPr>
            <p:cNvSpPr/>
            <p:nvPr/>
          </p:nvSpPr>
          <p:spPr>
            <a:xfrm>
              <a:off x="10455581" y="217674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xmlns="" id="{5BBBABE3-E370-44B2-BB50-CA6DAA2392DD}"/>
                </a:ext>
              </a:extLst>
            </p:cNvPr>
            <p:cNvSpPr/>
            <p:nvPr/>
          </p:nvSpPr>
          <p:spPr>
            <a:xfrm>
              <a:off x="10455166" y="3628420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xmlns="" id="{ED2F950A-54C6-45D9-8AE8-0B18FFC30A93}"/>
                </a:ext>
              </a:extLst>
            </p:cNvPr>
            <p:cNvSpPr/>
            <p:nvPr/>
          </p:nvSpPr>
          <p:spPr>
            <a:xfrm>
              <a:off x="8512538" y="3822878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xmlns="" id="{026EDB5C-20D6-41E7-8982-E2517F0B0F72}"/>
                </a:ext>
              </a:extLst>
            </p:cNvPr>
            <p:cNvCxnSpPr>
              <a:cxnSpLocks/>
            </p:cNvCxnSpPr>
            <p:nvPr/>
          </p:nvCxnSpPr>
          <p:spPr>
            <a:xfrm>
              <a:off x="9642132" y="2438387"/>
              <a:ext cx="491807" cy="794479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xmlns="" id="{4236C8D6-2B5E-4948-83C4-4F686A77C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1246" y="2325807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xmlns="" id="{02A6693D-E0B8-4E47-888D-790AB1D97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26820" y="3115664"/>
              <a:ext cx="216000" cy="216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xmlns="" id="{185A5C44-17C5-4612-A237-2440929A6A06}"/>
                </a:ext>
              </a:extLst>
            </p:cNvPr>
            <p:cNvSpPr/>
            <p:nvPr/>
          </p:nvSpPr>
          <p:spPr>
            <a:xfrm>
              <a:off x="9833548" y="2591865"/>
              <a:ext cx="288000" cy="288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86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160">
            <a:extLst>
              <a:ext uri="{FF2B5EF4-FFF2-40B4-BE49-F238E27FC236}">
                <a16:creationId xmlns:a16="http://schemas.microsoft.com/office/drawing/2014/main" xmlns="" id="{7498F7E1-B3B8-4262-B49A-C62138835899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xmlns="" id="{CAF33B57-EE5A-40EE-A80F-88E098A47355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xmlns="" id="{7F8937C8-FCB2-44D6-B52D-C8FF40E8044F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钙钛矿电池结构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xmlns="" id="{36A8EDCC-796C-4067-88AA-8AD085158DAD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 structure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C7F41A68-AA04-4456-81F8-DFAD8BD8FC3E}"/>
              </a:ext>
            </a:extLst>
          </p:cNvPr>
          <p:cNvGrpSpPr/>
          <p:nvPr/>
        </p:nvGrpSpPr>
        <p:grpSpPr>
          <a:xfrm>
            <a:off x="1348761" y="3091194"/>
            <a:ext cx="2520000" cy="1228303"/>
            <a:chOff x="3540665" y="3954147"/>
            <a:chExt cx="2520000" cy="122830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43E1DA9D-E6CD-419A-87A8-5F1FCF487AE3}"/>
                </a:ext>
              </a:extLst>
            </p:cNvPr>
            <p:cNvGrpSpPr/>
            <p:nvPr/>
          </p:nvGrpSpPr>
          <p:grpSpPr>
            <a:xfrm>
              <a:off x="3540665" y="4112476"/>
              <a:ext cx="2520000" cy="1061839"/>
              <a:chOff x="3540665" y="4112476"/>
              <a:chExt cx="2520000" cy="1061839"/>
            </a:xfrm>
            <a:scene3d>
              <a:camera prst="orthographicFront">
                <a:rot lat="1200000" lon="20400000" rev="240000"/>
              </a:camera>
              <a:lightRig rig="threePt" dir="t"/>
            </a:scene3d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id="{C6B6142A-C294-4C17-AE82-7BCF09787BC4}"/>
                  </a:ext>
                </a:extLst>
              </p:cNvPr>
              <p:cNvSpPr/>
              <p:nvPr/>
            </p:nvSpPr>
            <p:spPr>
              <a:xfrm>
                <a:off x="3540665" y="4994315"/>
                <a:ext cx="2520000" cy="180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  <a:sp3d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xmlns="" id="{0C369404-EFE3-4766-A9FD-BB573F4ED7E3}"/>
                  </a:ext>
                </a:extLst>
              </p:cNvPr>
              <p:cNvSpPr/>
              <p:nvPr/>
            </p:nvSpPr>
            <p:spPr>
              <a:xfrm>
                <a:off x="3540665" y="4814162"/>
                <a:ext cx="19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  <a:sp3d z="1905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xmlns="" id="{617F9200-E026-4BE9-A33A-4DC17346E8BF}"/>
                  </a:ext>
                </a:extLst>
              </p:cNvPr>
              <p:cNvSpPr/>
              <p:nvPr/>
            </p:nvSpPr>
            <p:spPr>
              <a:xfrm>
                <a:off x="4080665" y="4634162"/>
                <a:ext cx="1980000" cy="360000"/>
              </a:xfrm>
              <a:custGeom>
                <a:avLst/>
                <a:gdLst>
                  <a:gd name="connsiteX0" fmla="*/ 0 w 1980000"/>
                  <a:gd name="connsiteY0" fmla="*/ 0 h 360000"/>
                  <a:gd name="connsiteX1" fmla="*/ 1980000 w 1980000"/>
                  <a:gd name="connsiteY1" fmla="*/ 0 h 360000"/>
                  <a:gd name="connsiteX2" fmla="*/ 1980000 w 1980000"/>
                  <a:gd name="connsiteY2" fmla="*/ 180000 h 360000"/>
                  <a:gd name="connsiteX3" fmla="*/ 1980000 w 1980000"/>
                  <a:gd name="connsiteY3" fmla="*/ 360000 h 360000"/>
                  <a:gd name="connsiteX4" fmla="*/ 1440000 w 1980000"/>
                  <a:gd name="connsiteY4" fmla="*/ 360000 h 360000"/>
                  <a:gd name="connsiteX5" fmla="*/ 1440000 w 1980000"/>
                  <a:gd name="connsiteY5" fmla="*/ 180000 h 360000"/>
                  <a:gd name="connsiteX6" fmla="*/ 0 w 1980000"/>
                  <a:gd name="connsiteY6" fmla="*/ 180000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0000" h="360000">
                    <a:moveTo>
                      <a:pt x="0" y="0"/>
                    </a:moveTo>
                    <a:lnTo>
                      <a:pt x="1980000" y="0"/>
                    </a:lnTo>
                    <a:lnTo>
                      <a:pt x="1980000" y="180000"/>
                    </a:lnTo>
                    <a:lnTo>
                      <a:pt x="1980000" y="360000"/>
                    </a:lnTo>
                    <a:lnTo>
                      <a:pt x="1440000" y="360000"/>
                    </a:lnTo>
                    <a:lnTo>
                      <a:pt x="1440000" y="180000"/>
                    </a:lnTo>
                    <a:lnTo>
                      <a:pt x="0" y="1800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noFill/>
              </a:ln>
              <a:sp3d z="3175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xmlns="" id="{E622A601-F526-440E-A551-B779E287190C}"/>
                  </a:ext>
                </a:extLst>
              </p:cNvPr>
              <p:cNvSpPr/>
              <p:nvPr/>
            </p:nvSpPr>
            <p:spPr>
              <a:xfrm>
                <a:off x="4080665" y="4445116"/>
                <a:ext cx="1980000" cy="180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sp3d z="5080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xmlns="" id="{90878709-7C46-4378-A62B-573E9ACB1595}"/>
                  </a:ext>
                </a:extLst>
              </p:cNvPr>
              <p:cNvSpPr/>
              <p:nvPr/>
            </p:nvSpPr>
            <p:spPr>
              <a:xfrm>
                <a:off x="4080665" y="4245748"/>
                <a:ext cx="1980000" cy="1800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  <a:sp3d z="69850" extrusionH="1905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xmlns="" id="{EF532515-6EFA-44A2-B405-903F9E0206A7}"/>
                  </a:ext>
                </a:extLst>
              </p:cNvPr>
              <p:cNvSpPr/>
              <p:nvPr/>
            </p:nvSpPr>
            <p:spPr>
              <a:xfrm>
                <a:off x="4620665" y="4112476"/>
                <a:ext cx="1440000" cy="108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p3d z="-1143000" extrusionH="25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xmlns="" id="{57ED034B-53DC-4AAD-B3BF-CE69EB348A7D}"/>
                  </a:ext>
                </a:extLst>
              </p:cNvPr>
              <p:cNvSpPr/>
              <p:nvPr/>
            </p:nvSpPr>
            <p:spPr>
              <a:xfrm>
                <a:off x="4620665" y="4123376"/>
                <a:ext cx="1440000" cy="108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p3d z="-641350" extrusionH="25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xmlns="" id="{00C9FABF-5083-4DBC-A7B3-5678D040D1D2}"/>
                  </a:ext>
                </a:extLst>
              </p:cNvPr>
              <p:cNvSpPr/>
              <p:nvPr/>
            </p:nvSpPr>
            <p:spPr>
              <a:xfrm>
                <a:off x="4620665" y="4132433"/>
                <a:ext cx="1440000" cy="108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p3d z="-152400" extrusionH="254000" contour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B0DE776B-0832-4F5C-883F-FD9B9C72E18D}"/>
                </a:ext>
              </a:extLst>
            </p:cNvPr>
            <p:cNvSpPr txBox="1"/>
            <p:nvPr/>
          </p:nvSpPr>
          <p:spPr>
            <a:xfrm>
              <a:off x="4331632" y="4874673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Glass</a:t>
              </a:r>
              <a:endParaRPr lang="zh-CN" altLang="en-US" sz="1400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xmlns="" id="{3CD55916-85B7-4D95-8742-03C8451F8C6F}"/>
                </a:ext>
              </a:extLst>
            </p:cNvPr>
            <p:cNvSpPr txBox="1"/>
            <p:nvPr/>
          </p:nvSpPr>
          <p:spPr>
            <a:xfrm>
              <a:off x="4331632" y="4531261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ETL</a:t>
              </a:r>
              <a:endParaRPr lang="zh-CN" altLang="en-US" sz="1400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xmlns="" id="{FB8DF848-3D3B-4BC7-A1EA-3A9D6605C259}"/>
                </a:ext>
              </a:extLst>
            </p:cNvPr>
            <p:cNvSpPr txBox="1"/>
            <p:nvPr/>
          </p:nvSpPr>
          <p:spPr>
            <a:xfrm>
              <a:off x="4331632" y="4350488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Perovskite</a:t>
              </a:r>
              <a:endParaRPr lang="zh-CN" altLang="en-US" sz="1400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xmlns="" id="{0B82EC64-7F51-44A9-8BA7-60D932FD104A}"/>
                </a:ext>
              </a:extLst>
            </p:cNvPr>
            <p:cNvSpPr txBox="1"/>
            <p:nvPr/>
          </p:nvSpPr>
          <p:spPr>
            <a:xfrm>
              <a:off x="4331632" y="4694113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FTO</a:t>
              </a:r>
              <a:endParaRPr lang="zh-CN" altLang="en-US" sz="1400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xmlns="" id="{765FFA7D-4770-4194-BD6A-019155E6F799}"/>
                </a:ext>
              </a:extLst>
            </p:cNvPr>
            <p:cNvSpPr txBox="1"/>
            <p:nvPr/>
          </p:nvSpPr>
          <p:spPr>
            <a:xfrm>
              <a:off x="4331632" y="4190540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HTL</a:t>
              </a:r>
              <a:endParaRPr lang="zh-CN" altLang="en-US" sz="1400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xmlns="" id="{772BF889-2A42-43B7-8373-B72D79B5A77A}"/>
                </a:ext>
              </a:extLst>
            </p:cNvPr>
            <p:cNvSpPr txBox="1"/>
            <p:nvPr/>
          </p:nvSpPr>
          <p:spPr>
            <a:xfrm>
              <a:off x="4298716" y="3954147"/>
              <a:ext cx="1332689" cy="307777"/>
            </a:xfrm>
            <a:prstGeom prst="rect">
              <a:avLst/>
            </a:prstGeom>
            <a:noFill/>
            <a:scene3d>
              <a:camera prst="orthographicFront">
                <a:rot lat="1200000" lon="20400000" rev="24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Au</a:t>
              </a:r>
              <a:endParaRPr lang="zh-CN" altLang="en-US" sz="1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4471408-0C8F-4320-A822-DC43231019E9}"/>
              </a:ext>
            </a:extLst>
          </p:cNvPr>
          <p:cNvGrpSpPr/>
          <p:nvPr/>
        </p:nvGrpSpPr>
        <p:grpSpPr>
          <a:xfrm>
            <a:off x="5291838" y="2384650"/>
            <a:ext cx="1941239" cy="2326443"/>
            <a:chOff x="5335432" y="2140966"/>
            <a:chExt cx="1941239" cy="232644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CB433CE9-BAC4-495C-BD94-FEF49D980651}"/>
                </a:ext>
              </a:extLst>
            </p:cNvPr>
            <p:cNvGrpSpPr/>
            <p:nvPr/>
          </p:nvGrpSpPr>
          <p:grpSpPr>
            <a:xfrm>
              <a:off x="5476671" y="2667409"/>
              <a:ext cx="1800000" cy="1800000"/>
              <a:chOff x="5476671" y="2667409"/>
              <a:chExt cx="1800000" cy="1800000"/>
            </a:xfrm>
            <a:scene3d>
              <a:camera prst="perspectiveContrastingLeftFacing" fov="3300000">
                <a:rot lat="18000000" lon="3720000" rev="17700000"/>
              </a:camera>
              <a:lightRig rig="balanced" dir="t">
                <a:rot lat="0" lon="0" rev="6600000"/>
              </a:lightRig>
            </a:scene3d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FDD64D7F-4B46-4596-95FB-A4A78F95D404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extrusionH="317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xmlns="" id="{6B00F759-BAA9-422E-9DA8-2D2E1FBD146F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p3d z="14605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xmlns="" id="{CC24F362-634D-412C-9DC3-B339D219DF62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rgbClr val="5C5B85"/>
              </a:solidFill>
              <a:ln>
                <a:noFill/>
              </a:ln>
              <a:sp3d z="12065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xmlns="" id="{5C6144EB-521E-4AB1-B33F-3489CD229BDF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rgbClr val="E06F71"/>
              </a:solidFill>
              <a:ln>
                <a:noFill/>
              </a:ln>
              <a:sp3d z="952500" extrusionH="444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xmlns="" id="{617600F4-3EDF-4ACD-AD80-862A47C86829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p3d z="508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xmlns="" id="{3C7BD6D9-8ACC-4CF7-87DE-D0E895121B5E}"/>
                  </a:ext>
                </a:extLst>
              </p:cNvPr>
              <p:cNvSpPr/>
              <p:nvPr/>
            </p:nvSpPr>
            <p:spPr>
              <a:xfrm>
                <a:off x="5476671" y="2667409"/>
                <a:ext cx="1800000" cy="18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sp3d z="254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xmlns="" id="{C4FB6790-92B7-4224-BF5E-5279DC595B46}"/>
                </a:ext>
              </a:extLst>
            </p:cNvPr>
            <p:cNvSpPr txBox="1"/>
            <p:nvPr/>
          </p:nvSpPr>
          <p:spPr>
            <a:xfrm>
              <a:off x="5335432" y="3755563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Glass</a:t>
              </a:r>
              <a:endParaRPr lang="zh-CN" altLang="en-US" dirty="0"/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xmlns="" id="{EF46ADAC-0320-41F6-B611-01FB81BDD385}"/>
                </a:ext>
              </a:extLst>
            </p:cNvPr>
            <p:cNvSpPr txBox="1"/>
            <p:nvPr/>
          </p:nvSpPr>
          <p:spPr>
            <a:xfrm>
              <a:off x="5335432" y="3461662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xmlns="" id="{5ABEEAA8-0DFC-4CD5-BE41-8365B56855E5}"/>
                </a:ext>
              </a:extLst>
            </p:cNvPr>
            <p:cNvSpPr txBox="1"/>
            <p:nvPr/>
          </p:nvSpPr>
          <p:spPr>
            <a:xfrm>
              <a:off x="5335432" y="3198175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ETL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xmlns="" id="{A9B6FBCA-4AB1-4111-9DE1-64FDDE7F865E}"/>
                </a:ext>
              </a:extLst>
            </p:cNvPr>
            <p:cNvSpPr txBox="1"/>
            <p:nvPr/>
          </p:nvSpPr>
          <p:spPr>
            <a:xfrm>
              <a:off x="5335432" y="2810929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xmlns="" id="{AE283309-7FC5-4EC9-92F5-76EB2D49DB95}"/>
                </a:ext>
              </a:extLst>
            </p:cNvPr>
            <p:cNvSpPr txBox="1"/>
            <p:nvPr/>
          </p:nvSpPr>
          <p:spPr>
            <a:xfrm>
              <a:off x="5335432" y="2425809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HTL</a:t>
              </a:r>
              <a:endParaRPr lang="zh-CN" altLang="en-US" dirty="0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xmlns="" id="{A13874D6-215A-43BA-B513-BDE1557AED58}"/>
                </a:ext>
              </a:extLst>
            </p:cNvPr>
            <p:cNvSpPr txBox="1"/>
            <p:nvPr/>
          </p:nvSpPr>
          <p:spPr>
            <a:xfrm>
              <a:off x="5335432" y="2140966"/>
              <a:ext cx="1332689" cy="369332"/>
            </a:xfrm>
            <a:prstGeom prst="rect">
              <a:avLst/>
            </a:prstGeom>
            <a:noFill/>
            <a:scene3d>
              <a:camera prst="isometricOffAxis2Left">
                <a:rot lat="1800000" lon="0" rev="214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C231CA6D-8FB1-401F-807A-812F2BEF8BA6}"/>
              </a:ext>
            </a:extLst>
          </p:cNvPr>
          <p:cNvGrpSpPr/>
          <p:nvPr/>
        </p:nvGrpSpPr>
        <p:grpSpPr>
          <a:xfrm>
            <a:off x="9224453" y="2056333"/>
            <a:ext cx="2217909" cy="2654760"/>
            <a:chOff x="9224453" y="2056333"/>
            <a:chExt cx="2217909" cy="265476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708573E4-BBB8-4030-B555-2BB93C5D469A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-1143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xmlns="" id="{173B77A1-1821-4B16-8DCD-83DB8FC648A5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-762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xmlns="" id="{671F9B34-2628-4D0D-AD68-BE8986BA4753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xmlns="" id="{11EF7152-6D6B-4014-A9A4-A637600F56AD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-381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xmlns="" id="{65B567EB-934F-42AA-9613-B0A7A2B20FA9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E06F71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762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xmlns="" id="{3FBBF733-61C1-4699-AC17-87FB34F45A63}"/>
                </a:ext>
              </a:extLst>
            </p:cNvPr>
            <p:cNvSpPr/>
            <p:nvPr/>
          </p:nvSpPr>
          <p:spPr>
            <a:xfrm>
              <a:off x="9433409" y="2148150"/>
              <a:ext cx="1800000" cy="1800000"/>
            </a:xfrm>
            <a:prstGeom prst="rect">
              <a:avLst/>
            </a:prstGeom>
            <a:solidFill>
              <a:srgbClr val="98BE71"/>
            </a:solidFill>
            <a:ln>
              <a:noFill/>
            </a:ln>
            <a:scene3d>
              <a:camera prst="perspectiveRelaxedModerately" fov="6000000">
                <a:rot lat="16200000" lon="0" rev="0"/>
              </a:camera>
              <a:lightRig rig="balanced" dir="t">
                <a:rot lat="0" lon="0" rev="6600000"/>
              </a:lightRig>
            </a:scene3d>
            <a:sp3d z="381000" extrusionH="1905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DA687C5E-61DD-4EF0-9558-84CEE5073534}"/>
                </a:ext>
              </a:extLst>
            </p:cNvPr>
            <p:cNvSpPr txBox="1"/>
            <p:nvPr/>
          </p:nvSpPr>
          <p:spPr>
            <a:xfrm>
              <a:off x="9224455" y="4372539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Glass</a:t>
              </a:r>
              <a:endParaRPr lang="zh-CN" altLang="en-US" sz="1600" dirty="0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xmlns="" id="{C2ED2561-9C1F-476C-A09E-15B857BE0994}"/>
                </a:ext>
              </a:extLst>
            </p:cNvPr>
            <p:cNvSpPr txBox="1"/>
            <p:nvPr/>
          </p:nvSpPr>
          <p:spPr>
            <a:xfrm>
              <a:off x="9224455" y="3920773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FTO</a:t>
              </a:r>
              <a:endParaRPr lang="zh-CN" altLang="en-US" sz="1600" dirty="0"/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xmlns="" id="{ADCDA967-C699-4536-BA76-E5FF310288A3}"/>
                </a:ext>
              </a:extLst>
            </p:cNvPr>
            <p:cNvSpPr txBox="1"/>
            <p:nvPr/>
          </p:nvSpPr>
          <p:spPr>
            <a:xfrm>
              <a:off x="9224454" y="3450047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ETL</a:t>
              </a:r>
              <a:endParaRPr lang="zh-CN" altLang="en-US" sz="1600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xmlns="" id="{5A9FE17C-A4CF-405D-B0EB-222F630DDF6A}"/>
                </a:ext>
              </a:extLst>
            </p:cNvPr>
            <p:cNvSpPr txBox="1"/>
            <p:nvPr/>
          </p:nvSpPr>
          <p:spPr>
            <a:xfrm>
              <a:off x="9224453" y="2970336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Perovskite</a:t>
              </a:r>
              <a:endParaRPr lang="zh-CN" altLang="en-US" sz="1600" dirty="0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xmlns="" id="{64446EAD-02DF-4525-B5A5-C92BB5F56C87}"/>
                </a:ext>
              </a:extLst>
            </p:cNvPr>
            <p:cNvSpPr txBox="1"/>
            <p:nvPr/>
          </p:nvSpPr>
          <p:spPr>
            <a:xfrm>
              <a:off x="9224453" y="2527555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HTL</a:t>
              </a:r>
              <a:endParaRPr lang="zh-CN" altLang="en-US" sz="1600" dirty="0"/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xmlns="" id="{C0AD139C-4DC8-433E-A828-39231F58708E}"/>
                </a:ext>
              </a:extLst>
            </p:cNvPr>
            <p:cNvSpPr txBox="1"/>
            <p:nvPr/>
          </p:nvSpPr>
          <p:spPr>
            <a:xfrm>
              <a:off x="9224453" y="2056333"/>
              <a:ext cx="2217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Au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150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0D44E61-C8C1-4101-834D-69F2A47AE049}"/>
              </a:ext>
            </a:extLst>
          </p:cNvPr>
          <p:cNvGrpSpPr/>
          <p:nvPr/>
        </p:nvGrpSpPr>
        <p:grpSpPr>
          <a:xfrm>
            <a:off x="1006254" y="2133582"/>
            <a:ext cx="2520000" cy="2708389"/>
            <a:chOff x="5105548" y="2549355"/>
            <a:chExt cx="2520000" cy="270838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1FBA9DA2-9510-4DB3-827E-259C11E0DE87}"/>
                </a:ext>
              </a:extLst>
            </p:cNvPr>
            <p:cNvSpPr/>
            <p:nvPr/>
          </p:nvSpPr>
          <p:spPr>
            <a:xfrm>
              <a:off x="5105548" y="2549355"/>
              <a:ext cx="2520000" cy="432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66492D5A-D925-45D1-ACD1-63949B1B059A}"/>
                </a:ext>
              </a:extLst>
            </p:cNvPr>
            <p:cNvSpPr/>
            <p:nvPr/>
          </p:nvSpPr>
          <p:spPr>
            <a:xfrm>
              <a:off x="5105548" y="2982983"/>
              <a:ext cx="2520000" cy="540000"/>
            </a:xfrm>
            <a:prstGeom prst="rect">
              <a:avLst/>
            </a:prstGeom>
            <a:solidFill>
              <a:srgbClr val="E57B3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4708AFBA-C070-4811-894A-7A28A45F90D7}"/>
                </a:ext>
              </a:extLst>
            </p:cNvPr>
            <p:cNvSpPr/>
            <p:nvPr/>
          </p:nvSpPr>
          <p:spPr>
            <a:xfrm>
              <a:off x="5105548" y="3516441"/>
              <a:ext cx="2520000" cy="720000"/>
            </a:xfrm>
            <a:prstGeom prst="rect">
              <a:avLst/>
            </a:prstGeom>
            <a:solidFill>
              <a:srgbClr val="AF4747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D26657A7-6A58-4603-9764-262B59DAE921}"/>
                </a:ext>
              </a:extLst>
            </p:cNvPr>
            <p:cNvSpPr/>
            <p:nvPr/>
          </p:nvSpPr>
          <p:spPr>
            <a:xfrm>
              <a:off x="5105548" y="4262897"/>
              <a:ext cx="2520000" cy="540000"/>
            </a:xfrm>
            <a:prstGeom prst="rect">
              <a:avLst/>
            </a:prstGeom>
            <a:solidFill>
              <a:srgbClr val="3B3838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2DDE0CBC-F339-475F-B686-88A07C515F6D}"/>
                </a:ext>
              </a:extLst>
            </p:cNvPr>
            <p:cNvSpPr/>
            <p:nvPr/>
          </p:nvSpPr>
          <p:spPr>
            <a:xfrm>
              <a:off x="5105548" y="4825744"/>
              <a:ext cx="2520000" cy="432000"/>
            </a:xfrm>
            <a:prstGeom prst="rect">
              <a:avLst/>
            </a:prstGeom>
            <a:noFill/>
            <a:ln w="19050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16B89110-4E3B-485E-B6FE-BBE6FA6F6335}"/>
                </a:ext>
              </a:extLst>
            </p:cNvPr>
            <p:cNvSpPr txBox="1"/>
            <p:nvPr/>
          </p:nvSpPr>
          <p:spPr>
            <a:xfrm>
              <a:off x="5105548" y="3680450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Perovskite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8DCF2CD3-9F98-4F2F-950E-822914421989}"/>
                </a:ext>
              </a:extLst>
            </p:cNvPr>
            <p:cNvSpPr txBox="1"/>
            <p:nvPr/>
          </p:nvSpPr>
          <p:spPr>
            <a:xfrm>
              <a:off x="5140332" y="4338502"/>
              <a:ext cx="2485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ETL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5C759ACF-BC79-43A9-B5CA-6D9999E7E288}"/>
                </a:ext>
              </a:extLst>
            </p:cNvPr>
            <p:cNvSpPr txBox="1"/>
            <p:nvPr/>
          </p:nvSpPr>
          <p:spPr>
            <a:xfrm>
              <a:off x="5105548" y="4841260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B1B500D-4551-47C0-9F35-C76ACFC85F60}"/>
                </a:ext>
              </a:extLst>
            </p:cNvPr>
            <p:cNvSpPr txBox="1"/>
            <p:nvPr/>
          </p:nvSpPr>
          <p:spPr>
            <a:xfrm>
              <a:off x="5105548" y="3071306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HTL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8FD25FD2-42CE-46F0-B152-BA7F5F4D5760}"/>
                </a:ext>
              </a:extLst>
            </p:cNvPr>
            <p:cNvSpPr txBox="1"/>
            <p:nvPr/>
          </p:nvSpPr>
          <p:spPr>
            <a:xfrm>
              <a:off x="5105548" y="2569490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649F9E2A-0F9E-4092-B9D6-072956C0F14F}"/>
              </a:ext>
            </a:extLst>
          </p:cNvPr>
          <p:cNvGrpSpPr/>
          <p:nvPr/>
        </p:nvGrpSpPr>
        <p:grpSpPr>
          <a:xfrm>
            <a:off x="4690987" y="2934622"/>
            <a:ext cx="2389390" cy="1806543"/>
            <a:chOff x="4843687" y="2911093"/>
            <a:chExt cx="2389390" cy="180654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DC2D5C44-7A6F-4646-B7F3-3B28A960CB9A}"/>
                </a:ext>
              </a:extLst>
            </p:cNvPr>
            <p:cNvGrpSpPr/>
            <p:nvPr/>
          </p:nvGrpSpPr>
          <p:grpSpPr>
            <a:xfrm>
              <a:off x="5433077" y="2911093"/>
              <a:ext cx="1800000" cy="1806543"/>
              <a:chOff x="5433077" y="2911093"/>
              <a:chExt cx="1800000" cy="1806543"/>
            </a:xfrm>
            <a:scene3d>
              <a:camera prst="perspectiveRelaxedModerately" fov="3300000">
                <a:rot lat="18000000" lon="3720000" rev="17700000"/>
              </a:camera>
              <a:lightRig rig="balanced" dir="t">
                <a:rot lat="0" lon="0" rev="5400000"/>
              </a:lightRig>
            </a:scene3d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155224BB-B7CB-4D80-BB80-C11BAFE85999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D3C59EEF-8B76-4C30-A47A-14A58DC8E714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  <a:sp3d z="127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9DBC324D-3BC3-48E1-8F30-9FC5BBD785AB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p3d z="254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7D58714E-F4E6-4BC6-B241-E02E78B927BC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sp3d z="508000" extrusionH="254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F244BFF7-1B6E-4900-BCB4-9883B27FA625}"/>
                  </a:ext>
                </a:extLst>
              </p:cNvPr>
              <p:cNvSpPr/>
              <p:nvPr/>
            </p:nvSpPr>
            <p:spPr>
              <a:xfrm>
                <a:off x="5433077" y="2911093"/>
                <a:ext cx="1800000" cy="180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sp3d z="635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13D8E7AB-8472-4834-9E38-02DF638021FE}"/>
                  </a:ext>
                </a:extLst>
              </p:cNvPr>
              <p:cNvSpPr/>
              <p:nvPr/>
            </p:nvSpPr>
            <p:spPr>
              <a:xfrm>
                <a:off x="5782483" y="2917636"/>
                <a:ext cx="360000" cy="18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762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E455537-0FEE-48DE-AF50-8827D7FE5CF3}"/>
                  </a:ext>
                </a:extLst>
              </p:cNvPr>
              <p:cNvSpPr/>
              <p:nvPr/>
            </p:nvSpPr>
            <p:spPr>
              <a:xfrm>
                <a:off x="6507780" y="2911093"/>
                <a:ext cx="360000" cy="180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p3d z="762000"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6E2A481F-0440-479E-9C54-9C870A81120C}"/>
                </a:ext>
              </a:extLst>
            </p:cNvPr>
            <p:cNvSpPr txBox="1"/>
            <p:nvPr/>
          </p:nvSpPr>
          <p:spPr>
            <a:xfrm rot="420000">
              <a:off x="5290412" y="3962425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Glass</a:t>
              </a:r>
              <a:endParaRPr lang="zh-CN" altLang="en-US" sz="12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43F585A1-F3D6-44DD-A295-1F43C75055C9}"/>
                </a:ext>
              </a:extLst>
            </p:cNvPr>
            <p:cNvSpPr txBox="1"/>
            <p:nvPr/>
          </p:nvSpPr>
          <p:spPr>
            <a:xfrm rot="420000">
              <a:off x="5280684" y="3838617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FTO</a:t>
              </a:r>
              <a:endParaRPr lang="zh-CN" altLang="en-US" sz="12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9B35B62E-ED28-4C42-9B9F-779AA8E63EF4}"/>
                </a:ext>
              </a:extLst>
            </p:cNvPr>
            <p:cNvSpPr txBox="1"/>
            <p:nvPr/>
          </p:nvSpPr>
          <p:spPr>
            <a:xfrm rot="420000">
              <a:off x="5280684" y="3691811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ETL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813FBAD-6AFF-4A20-9D4E-EE80215CDBFB}"/>
                </a:ext>
              </a:extLst>
            </p:cNvPr>
            <p:cNvSpPr txBox="1"/>
            <p:nvPr/>
          </p:nvSpPr>
          <p:spPr>
            <a:xfrm rot="420000">
              <a:off x="5300140" y="3489799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Perovskite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D94F2E48-891B-49AD-83D6-B650ACC77FAA}"/>
                </a:ext>
              </a:extLst>
            </p:cNvPr>
            <p:cNvSpPr txBox="1"/>
            <p:nvPr/>
          </p:nvSpPr>
          <p:spPr>
            <a:xfrm rot="420000">
              <a:off x="5290412" y="3272540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HTL</a:t>
              </a:r>
              <a:endParaRPr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28ACA584-14D8-48CF-9A4E-D5EE7BEB98F1}"/>
                </a:ext>
              </a:extLst>
            </p:cNvPr>
            <p:cNvSpPr txBox="1"/>
            <p:nvPr/>
          </p:nvSpPr>
          <p:spPr>
            <a:xfrm rot="420000">
              <a:off x="4843687" y="3102069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Au</a:t>
              </a:r>
              <a:endParaRPr lang="zh-CN" altLang="en-US" sz="1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97557A11-83D7-4DAC-846B-B881A4534095}"/>
                </a:ext>
              </a:extLst>
            </p:cNvPr>
            <p:cNvSpPr txBox="1"/>
            <p:nvPr/>
          </p:nvSpPr>
          <p:spPr>
            <a:xfrm rot="420000">
              <a:off x="5554547" y="3175168"/>
              <a:ext cx="13326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Au</a:t>
              </a:r>
              <a:endParaRPr lang="zh-CN" altLang="en-US" sz="12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1A093378-ABE5-4B94-9002-84084B75DE57}"/>
              </a:ext>
            </a:extLst>
          </p:cNvPr>
          <p:cNvGrpSpPr/>
          <p:nvPr/>
        </p:nvGrpSpPr>
        <p:grpSpPr>
          <a:xfrm>
            <a:off x="7225227" y="3139633"/>
            <a:ext cx="4035495" cy="1633024"/>
            <a:chOff x="6273113" y="3220578"/>
            <a:chExt cx="4035495" cy="163302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xmlns="" id="{CFB173CE-56E7-4AB1-9BA4-FC2426A90350}"/>
                </a:ext>
              </a:extLst>
            </p:cNvPr>
            <p:cNvGrpSpPr/>
            <p:nvPr/>
          </p:nvGrpSpPr>
          <p:grpSpPr>
            <a:xfrm>
              <a:off x="6273113" y="3220578"/>
              <a:ext cx="3629184" cy="1109184"/>
              <a:chOff x="6358050" y="4564963"/>
              <a:chExt cx="4439803" cy="1342519"/>
            </a:xfrm>
            <a:scene3d>
              <a:camera prst="isometricOffAxis1Left"/>
              <a:lightRig rig="balanced" dir="t">
                <a:rot lat="0" lon="0" rev="600000"/>
              </a:lightRig>
            </a:scene3d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xmlns="" id="{D6140E02-699B-4AC9-99E1-55D5A20E341C}"/>
                  </a:ext>
                </a:extLst>
              </p:cNvPr>
              <p:cNvSpPr/>
              <p:nvPr/>
            </p:nvSpPr>
            <p:spPr>
              <a:xfrm>
                <a:off x="6446425" y="4776282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rgbClr val="00FFCC"/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xmlns="" id="{B1DB3C22-01FD-4FFE-BCE0-ABA186268962}"/>
                  </a:ext>
                </a:extLst>
              </p:cNvPr>
              <p:cNvSpPr/>
              <p:nvPr/>
            </p:nvSpPr>
            <p:spPr>
              <a:xfrm rot="300000">
                <a:off x="6452795" y="4978960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rgbClr val="00B0F0"/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xmlns="" id="{A4BF7125-AD39-479C-9FDD-56C00DEF7DD5}"/>
                  </a:ext>
                </a:extLst>
              </p:cNvPr>
              <p:cNvSpPr/>
              <p:nvPr/>
            </p:nvSpPr>
            <p:spPr>
              <a:xfrm rot="600000">
                <a:off x="6442792" y="5189728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xmlns="" id="{BC6E51B5-E294-4ED4-8402-B0E7B0CCE171}"/>
                  </a:ext>
                </a:extLst>
              </p:cNvPr>
              <p:cNvSpPr/>
              <p:nvPr/>
            </p:nvSpPr>
            <p:spPr>
              <a:xfrm rot="900000">
                <a:off x="6358050" y="5351630"/>
                <a:ext cx="4270443" cy="555852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chemeClr val="bg1">
                    <a:lumMod val="75000"/>
                  </a:schemeClr>
                </a:solidFill>
              </a:ln>
              <a:sp3d extrusionH="1905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xmlns="" id="{2412A435-D79E-4923-B69B-F3A90F38A8FD}"/>
                  </a:ext>
                </a:extLst>
              </p:cNvPr>
              <p:cNvSpPr/>
              <p:nvPr/>
            </p:nvSpPr>
            <p:spPr>
              <a:xfrm rot="21300000">
                <a:off x="6527410" y="4564963"/>
                <a:ext cx="4270443" cy="555851"/>
              </a:xfrm>
              <a:custGeom>
                <a:avLst/>
                <a:gdLst>
                  <a:gd name="connsiteX0" fmla="*/ 0 w 4270443"/>
                  <a:gd name="connsiteY0" fmla="*/ 0 h 555852"/>
                  <a:gd name="connsiteX1" fmla="*/ 2033081 w 4270443"/>
                  <a:gd name="connsiteY1" fmla="*/ 554476 h 555852"/>
                  <a:gd name="connsiteX2" fmla="*/ 4270443 w 4270443"/>
                  <a:gd name="connsiteY2" fmla="*/ 126459 h 55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0443" h="555852">
                    <a:moveTo>
                      <a:pt x="0" y="0"/>
                    </a:moveTo>
                    <a:cubicBezTo>
                      <a:pt x="660670" y="266700"/>
                      <a:pt x="1321341" y="533400"/>
                      <a:pt x="2033081" y="554476"/>
                    </a:cubicBezTo>
                    <a:cubicBezTo>
                      <a:pt x="2744821" y="575552"/>
                      <a:pt x="3507632" y="351005"/>
                      <a:pt x="4270443" y="126459"/>
                    </a:cubicBezTo>
                  </a:path>
                </a:pathLst>
              </a:custGeom>
              <a:noFill/>
              <a:ln w="635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1905000"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DA54F4CD-C425-4CF3-9FEC-7D3B620C8C1B}"/>
                </a:ext>
              </a:extLst>
            </p:cNvPr>
            <p:cNvSpPr txBox="1"/>
            <p:nvPr/>
          </p:nvSpPr>
          <p:spPr>
            <a:xfrm>
              <a:off x="9327354" y="4515048"/>
              <a:ext cx="7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FTO</a:t>
              </a:r>
              <a:endParaRPr lang="zh-CN" altLang="en-US" sz="16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xmlns="" id="{1C652BDB-25CF-45A9-B63B-E4DC83CB6A25}"/>
                </a:ext>
              </a:extLst>
            </p:cNvPr>
            <p:cNvSpPr txBox="1"/>
            <p:nvPr/>
          </p:nvSpPr>
          <p:spPr>
            <a:xfrm>
              <a:off x="9327354" y="4231878"/>
              <a:ext cx="7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ETL</a:t>
              </a:r>
              <a:endParaRPr lang="zh-CN" altLang="en-US" sz="16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xmlns="" id="{8EEF74EF-9270-4442-98C9-F61BF5AC232A}"/>
                </a:ext>
              </a:extLst>
            </p:cNvPr>
            <p:cNvSpPr txBox="1"/>
            <p:nvPr/>
          </p:nvSpPr>
          <p:spPr>
            <a:xfrm>
              <a:off x="9066099" y="3933498"/>
              <a:ext cx="1242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Perovskite</a:t>
              </a:r>
              <a:endParaRPr lang="zh-CN" altLang="en-US" sz="16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FD0FFF4D-3909-45B0-803D-C8586BB2F18D}"/>
                </a:ext>
              </a:extLst>
            </p:cNvPr>
            <p:cNvSpPr txBox="1"/>
            <p:nvPr/>
          </p:nvSpPr>
          <p:spPr>
            <a:xfrm>
              <a:off x="9327354" y="3642956"/>
              <a:ext cx="7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HTL</a:t>
              </a:r>
              <a:endParaRPr lang="zh-CN" altLang="en-US" sz="16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999EAC9F-27F6-4082-A324-43DF227E72C0}"/>
                </a:ext>
              </a:extLst>
            </p:cNvPr>
            <p:cNvSpPr txBox="1"/>
            <p:nvPr/>
          </p:nvSpPr>
          <p:spPr>
            <a:xfrm>
              <a:off x="9327354" y="3347977"/>
              <a:ext cx="7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Au</a:t>
              </a:r>
              <a:endParaRPr lang="zh-CN" altLang="en-US" sz="16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DA5E7308-2E88-4BB5-9361-BF82BA760F27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5CF088C6-3C64-4E25-B8BE-E7B9311A5DC5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xmlns="" id="{3BCD7547-1870-4A21-9D70-565CEE944B70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钙钛矿电池结构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CA590910-E814-4401-BBE7-FB6BF682C083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Device structure</a:t>
            </a:r>
          </a:p>
        </p:txBody>
      </p:sp>
    </p:spTree>
    <p:extLst>
      <p:ext uri="{BB962C8B-B14F-4D97-AF65-F5344CB8AC3E}">
        <p14:creationId xmlns:p14="http://schemas.microsoft.com/office/powerpoint/2010/main" val="385156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4E1970B7-4721-47CD-AEB0-9DD7DC8CD09B}"/>
              </a:ext>
            </a:extLst>
          </p:cNvPr>
          <p:cNvGrpSpPr/>
          <p:nvPr/>
        </p:nvGrpSpPr>
        <p:grpSpPr>
          <a:xfrm>
            <a:off x="1024985" y="2348999"/>
            <a:ext cx="2771129" cy="2160001"/>
            <a:chOff x="1550278" y="3190671"/>
            <a:chExt cx="2771129" cy="21600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2D2D7D50-E62D-4B85-A963-2D38C6A3B4FF}"/>
                </a:ext>
              </a:extLst>
            </p:cNvPr>
            <p:cNvSpPr/>
            <p:nvPr/>
          </p:nvSpPr>
          <p:spPr>
            <a:xfrm>
              <a:off x="1566151" y="3190672"/>
              <a:ext cx="540000" cy="2160000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5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83AC04A-32CE-480B-90A5-E7A7112EF2CF}"/>
                </a:ext>
              </a:extLst>
            </p:cNvPr>
            <p:cNvSpPr/>
            <p:nvPr/>
          </p:nvSpPr>
          <p:spPr>
            <a:xfrm>
              <a:off x="3230234" y="3190671"/>
              <a:ext cx="540000" cy="2160000"/>
            </a:xfrm>
            <a:prstGeom prst="rect">
              <a:avLst/>
            </a:prstGeom>
            <a:gradFill>
              <a:gsLst>
                <a:gs pos="20000">
                  <a:schemeClr val="accent5">
                    <a:lumMod val="60000"/>
                    <a:lumOff val="40000"/>
                  </a:schemeClr>
                </a:gs>
                <a:gs pos="60000">
                  <a:schemeClr val="bg1"/>
                </a:gs>
                <a:gs pos="20000">
                  <a:schemeClr val="accent1">
                    <a:lumMod val="5000"/>
                    <a:lumOff val="95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3BCEBBCA-ED17-432D-A800-97FEBFE98538}"/>
                </a:ext>
              </a:extLst>
            </p:cNvPr>
            <p:cNvSpPr/>
            <p:nvPr/>
          </p:nvSpPr>
          <p:spPr>
            <a:xfrm>
              <a:off x="2681951" y="3190672"/>
              <a:ext cx="540000" cy="2160000"/>
            </a:xfrm>
            <a:prstGeom prst="rect">
              <a:avLst/>
            </a:prstGeom>
            <a:gradFill flip="none" rotWithShape="1">
              <a:gsLst>
                <a:gs pos="30000">
                  <a:srgbClr val="FF898B"/>
                </a:gs>
                <a:gs pos="70000">
                  <a:schemeClr val="bg1"/>
                </a:gs>
                <a:gs pos="31000">
                  <a:schemeClr val="accent1">
                    <a:lumMod val="5000"/>
                    <a:lumOff val="95000"/>
                  </a:schemeClr>
                </a:gs>
                <a:gs pos="70000">
                  <a:srgbClr val="FF898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798EC08C-448A-46BF-9572-7336DC2163E3}"/>
                </a:ext>
              </a:extLst>
            </p:cNvPr>
            <p:cNvSpPr/>
            <p:nvPr/>
          </p:nvSpPr>
          <p:spPr>
            <a:xfrm>
              <a:off x="2133668" y="3190671"/>
              <a:ext cx="540000" cy="2160000"/>
            </a:xfrm>
            <a:prstGeom prst="rect">
              <a:avLst/>
            </a:prstGeom>
            <a:gradFill>
              <a:gsLst>
                <a:gs pos="35000">
                  <a:schemeClr val="accent1">
                    <a:lumMod val="40000"/>
                    <a:lumOff val="60000"/>
                  </a:schemeClr>
                </a:gs>
                <a:gs pos="80000">
                  <a:schemeClr val="bg1"/>
                </a:gs>
                <a:gs pos="3500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E4999C5-0699-4155-80AE-673D91F7CAC0}"/>
                </a:ext>
              </a:extLst>
            </p:cNvPr>
            <p:cNvSpPr/>
            <p:nvPr/>
          </p:nvSpPr>
          <p:spPr>
            <a:xfrm>
              <a:off x="3781407" y="3190672"/>
              <a:ext cx="540000" cy="2160000"/>
            </a:xfrm>
            <a:prstGeom prst="rect">
              <a:avLst/>
            </a:prstGeom>
            <a:gradFill>
              <a:gsLst>
                <a:gs pos="40000">
                  <a:schemeClr val="bg1"/>
                </a:gs>
                <a:gs pos="4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EF9C773D-7CBC-443D-9F0B-06A9613181E9}"/>
                </a:ext>
              </a:extLst>
            </p:cNvPr>
            <p:cNvSpPr txBox="1"/>
            <p:nvPr/>
          </p:nvSpPr>
          <p:spPr>
            <a:xfrm>
              <a:off x="1550278" y="3901340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79977D9C-B9EF-460A-9EA4-4B171A4AE50B}"/>
                </a:ext>
              </a:extLst>
            </p:cNvPr>
            <p:cNvSpPr txBox="1"/>
            <p:nvPr/>
          </p:nvSpPr>
          <p:spPr>
            <a:xfrm>
              <a:off x="2141951" y="427067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ETL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571608E7-55D4-4CD6-A2E7-663C7C829D87}"/>
                </a:ext>
              </a:extLst>
            </p:cNvPr>
            <p:cNvSpPr txBox="1"/>
            <p:nvPr/>
          </p:nvSpPr>
          <p:spPr>
            <a:xfrm rot="16200000">
              <a:off x="2440465" y="4105461"/>
              <a:ext cx="1022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-100" dirty="0"/>
                <a:t>Perovskite</a:t>
              </a:r>
              <a:endParaRPr lang="zh-CN" altLang="en-US" spc="-1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81A6D7E3-06D6-4FF2-86F9-80DAD15537EB}"/>
                </a:ext>
              </a:extLst>
            </p:cNvPr>
            <p:cNvSpPr txBox="1"/>
            <p:nvPr/>
          </p:nvSpPr>
          <p:spPr>
            <a:xfrm>
              <a:off x="3227255" y="390134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HTL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8D0A5796-EDE6-4FA0-A7FB-4CF9F6DB95D3}"/>
                </a:ext>
              </a:extLst>
            </p:cNvPr>
            <p:cNvSpPr txBox="1"/>
            <p:nvPr/>
          </p:nvSpPr>
          <p:spPr>
            <a:xfrm>
              <a:off x="3797752" y="3695064"/>
              <a:ext cx="519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92BC285D-503E-4E9B-8753-6365FFD590AD}"/>
              </a:ext>
            </a:extLst>
          </p:cNvPr>
          <p:cNvGrpSpPr/>
          <p:nvPr/>
        </p:nvGrpSpPr>
        <p:grpSpPr>
          <a:xfrm>
            <a:off x="4874072" y="2089842"/>
            <a:ext cx="2978975" cy="2631648"/>
            <a:chOff x="6158806" y="1905334"/>
            <a:chExt cx="2978975" cy="263164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D0367649-65D3-492B-A8B5-91B60A9EF4A1}"/>
                </a:ext>
              </a:extLst>
            </p:cNvPr>
            <p:cNvGrpSpPr/>
            <p:nvPr/>
          </p:nvGrpSpPr>
          <p:grpSpPr>
            <a:xfrm>
              <a:off x="8153162" y="4167650"/>
              <a:ext cx="383438" cy="369332"/>
              <a:chOff x="6986197" y="1958711"/>
              <a:chExt cx="383438" cy="369332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xmlns="" id="{6B504161-D2D2-4B2D-AAC6-AEBE9085F90B}"/>
                  </a:ext>
                </a:extLst>
              </p:cNvPr>
              <p:cNvSpPr/>
              <p:nvPr/>
            </p:nvSpPr>
            <p:spPr>
              <a:xfrm>
                <a:off x="7069482" y="2062400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3DFDAA04-7CE8-4B1F-A8BC-C53142216081}"/>
                  </a:ext>
                </a:extLst>
              </p:cNvPr>
              <p:cNvSpPr txBox="1"/>
              <p:nvPr/>
            </p:nvSpPr>
            <p:spPr>
              <a:xfrm>
                <a:off x="6986197" y="1958711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r>
                  <a:rPr lang="en-US" altLang="zh-CN" baseline="30000" dirty="0"/>
                  <a:t>+</a:t>
                </a:r>
                <a:endParaRPr lang="zh-CN" altLang="en-US" baseline="30000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xmlns="" id="{E9CCCF0F-9A45-48FA-B172-E78B2EF8B1D4}"/>
                </a:ext>
              </a:extLst>
            </p:cNvPr>
            <p:cNvGrpSpPr/>
            <p:nvPr/>
          </p:nvGrpSpPr>
          <p:grpSpPr>
            <a:xfrm>
              <a:off x="6790261" y="1905334"/>
              <a:ext cx="346570" cy="369332"/>
              <a:chOff x="6833797" y="1806311"/>
              <a:chExt cx="346570" cy="369332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5ACBF4E5-4227-46D3-A843-02D0D4C74199}"/>
                  </a:ext>
                </a:extLst>
              </p:cNvPr>
              <p:cNvSpPr/>
              <p:nvPr/>
            </p:nvSpPr>
            <p:spPr>
              <a:xfrm>
                <a:off x="6917082" y="1910000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10486C3C-C969-48D4-9AD7-ED1ACBE7DAB0}"/>
                  </a:ext>
                </a:extLst>
              </p:cNvPr>
              <p:cNvSpPr txBox="1"/>
              <p:nvPr/>
            </p:nvSpPr>
            <p:spPr>
              <a:xfrm>
                <a:off x="6833797" y="1806311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r>
                  <a:rPr lang="en-US" altLang="zh-CN" baseline="30000" dirty="0"/>
                  <a:t>-</a:t>
                </a:r>
                <a:endParaRPr lang="zh-CN" altLang="en-US" baseline="30000" dirty="0"/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D72BB9AE-8070-4DFD-B203-7297DF8BD1F1}"/>
                </a:ext>
              </a:extLst>
            </p:cNvPr>
            <p:cNvSpPr/>
            <p:nvPr/>
          </p:nvSpPr>
          <p:spPr>
            <a:xfrm>
              <a:off x="6737082" y="2936968"/>
              <a:ext cx="540000" cy="108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F67E2177-B0B2-4C71-80C2-5CF674F1AD02}"/>
                </a:ext>
              </a:extLst>
            </p:cNvPr>
            <p:cNvSpPr/>
            <p:nvPr/>
          </p:nvSpPr>
          <p:spPr>
            <a:xfrm>
              <a:off x="7297315" y="2716695"/>
              <a:ext cx="720000" cy="108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E3DBFB53-F4BB-4675-AE13-9D4A539F9082}"/>
                </a:ext>
              </a:extLst>
            </p:cNvPr>
            <p:cNvSpPr/>
            <p:nvPr/>
          </p:nvSpPr>
          <p:spPr>
            <a:xfrm>
              <a:off x="8037548" y="2396968"/>
              <a:ext cx="540000" cy="108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D3AC31AA-BE32-4CF7-BC1D-089EC7584DE1}"/>
                </a:ext>
              </a:extLst>
            </p:cNvPr>
            <p:cNvSpPr/>
            <p:nvPr/>
          </p:nvSpPr>
          <p:spPr>
            <a:xfrm>
              <a:off x="6181515" y="3095134"/>
              <a:ext cx="540000" cy="7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CD2C1C74-D0E1-4D65-A044-5D5CD965A75E}"/>
                </a:ext>
              </a:extLst>
            </p:cNvPr>
            <p:cNvSpPr/>
            <p:nvPr/>
          </p:nvSpPr>
          <p:spPr>
            <a:xfrm>
              <a:off x="8597781" y="3304271"/>
              <a:ext cx="540000" cy="7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91A41FB1-7F35-4BC4-B20D-13A6F9CF8DB5}"/>
                </a:ext>
              </a:extLst>
            </p:cNvPr>
            <p:cNvSpPr txBox="1"/>
            <p:nvPr/>
          </p:nvSpPr>
          <p:spPr>
            <a:xfrm>
              <a:off x="6158806" y="3167134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FTO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6C9F965C-58F3-4AB6-A484-4CAEC64160EB}"/>
                </a:ext>
              </a:extLst>
            </p:cNvPr>
            <p:cNvSpPr txBox="1"/>
            <p:nvPr/>
          </p:nvSpPr>
          <p:spPr>
            <a:xfrm>
              <a:off x="6755772" y="2936968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ETL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FD66FC7B-A851-44BF-B5C7-CA24E5657C1F}"/>
                </a:ext>
              </a:extLst>
            </p:cNvPr>
            <p:cNvSpPr txBox="1"/>
            <p:nvPr/>
          </p:nvSpPr>
          <p:spPr>
            <a:xfrm rot="16200000">
              <a:off x="7145829" y="3072029"/>
              <a:ext cx="1022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pc="-100" dirty="0"/>
                <a:t>Perovskite</a:t>
              </a:r>
              <a:endParaRPr lang="zh-CN" altLang="en-US" spc="-1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FA924FA3-7289-4306-A0F0-8C41EF22C0C6}"/>
                </a:ext>
              </a:extLst>
            </p:cNvPr>
            <p:cNvSpPr txBox="1"/>
            <p:nvPr/>
          </p:nvSpPr>
          <p:spPr>
            <a:xfrm>
              <a:off x="8038083" y="310763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HTL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C6D894A6-F01F-412D-9790-243A25284FAD}"/>
                </a:ext>
              </a:extLst>
            </p:cNvPr>
            <p:cNvSpPr txBox="1"/>
            <p:nvPr/>
          </p:nvSpPr>
          <p:spPr>
            <a:xfrm>
              <a:off x="8607978" y="2936968"/>
              <a:ext cx="519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Au</a:t>
              </a:r>
              <a:endParaRPr lang="zh-CN" altLang="en-US" dirty="0"/>
            </a:p>
          </p:txBody>
        </p:sp>
        <p:sp>
          <p:nvSpPr>
            <p:cNvPr id="28" name="箭头: 上弧形 27">
              <a:extLst>
                <a:ext uri="{FF2B5EF4-FFF2-40B4-BE49-F238E27FC236}">
                  <a16:creationId xmlns:a16="http://schemas.microsoft.com/office/drawing/2014/main" xmlns="" id="{7B7E8408-3567-498C-8DB8-3C114084EB9A}"/>
                </a:ext>
              </a:extLst>
            </p:cNvPr>
            <p:cNvSpPr/>
            <p:nvPr/>
          </p:nvSpPr>
          <p:spPr>
            <a:xfrm rot="20400000" flipH="1">
              <a:off x="6776908" y="2258705"/>
              <a:ext cx="719847" cy="360000"/>
            </a:xfrm>
            <a:prstGeom prst="curvedDownArrow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上弧形 28">
              <a:extLst>
                <a:ext uri="{FF2B5EF4-FFF2-40B4-BE49-F238E27FC236}">
                  <a16:creationId xmlns:a16="http://schemas.microsoft.com/office/drawing/2014/main" xmlns="" id="{B0ED0042-ACCA-41DE-8833-17A36CB98E05}"/>
                </a:ext>
              </a:extLst>
            </p:cNvPr>
            <p:cNvSpPr/>
            <p:nvPr/>
          </p:nvSpPr>
          <p:spPr>
            <a:xfrm rot="20400000" flipV="1">
              <a:off x="7808075" y="3836967"/>
              <a:ext cx="719847" cy="360000"/>
            </a:xfrm>
            <a:prstGeom prst="curved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1BCC9C67-2B37-40D2-B20F-AECF858F647B}"/>
              </a:ext>
            </a:extLst>
          </p:cNvPr>
          <p:cNvGrpSpPr/>
          <p:nvPr/>
        </p:nvGrpSpPr>
        <p:grpSpPr>
          <a:xfrm>
            <a:off x="8949049" y="2475204"/>
            <a:ext cx="2459461" cy="1726270"/>
            <a:chOff x="8949049" y="2475204"/>
            <a:chExt cx="2459461" cy="172627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6E500F0A-42EF-42B3-8BC8-54CD77DA75C5}"/>
                </a:ext>
              </a:extLst>
            </p:cNvPr>
            <p:cNvSpPr/>
            <p:nvPr/>
          </p:nvSpPr>
          <p:spPr>
            <a:xfrm>
              <a:off x="8982905" y="3239205"/>
              <a:ext cx="36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76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CA4AA5C5-7E5F-48B7-B7C4-A9FA0145C008}"/>
                </a:ext>
              </a:extLst>
            </p:cNvPr>
            <p:cNvSpPr/>
            <p:nvPr/>
          </p:nvSpPr>
          <p:spPr>
            <a:xfrm>
              <a:off x="9361872" y="2981297"/>
              <a:ext cx="3600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2FD27BDE-4BFF-40B9-805B-D00C851E9588}"/>
                </a:ext>
              </a:extLst>
            </p:cNvPr>
            <p:cNvSpPr/>
            <p:nvPr/>
          </p:nvSpPr>
          <p:spPr>
            <a:xfrm>
              <a:off x="9740843" y="2686305"/>
              <a:ext cx="900000" cy="540000"/>
            </a:xfrm>
            <a:prstGeom prst="rect">
              <a:avLst/>
            </a:prstGeom>
            <a:solidFill>
              <a:srgbClr val="FF898B"/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762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19AEB36F-F06A-4B99-BE32-91F80A2A4728}"/>
                </a:ext>
              </a:extLst>
            </p:cNvPr>
            <p:cNvSpPr/>
            <p:nvPr/>
          </p:nvSpPr>
          <p:spPr>
            <a:xfrm>
              <a:off x="10659812" y="2475204"/>
              <a:ext cx="360000" cy="54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889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xmlns="" id="{C6EBA187-FA89-4629-AC26-EA945EB439DD}"/>
                </a:ext>
              </a:extLst>
            </p:cNvPr>
            <p:cNvSpPr/>
            <p:nvPr/>
          </p:nvSpPr>
          <p:spPr>
            <a:xfrm>
              <a:off x="11048510" y="2929764"/>
              <a:ext cx="36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isometricOffAxis2Top">
                <a:rot lat="17405580" lon="1780526" rev="19736736"/>
              </a:camera>
              <a:lightRig rig="threePt" dir="t"/>
            </a:scene3d>
            <a:sp3d extrusionH="1016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xmlns="" id="{AAC0D528-64B8-4F8F-9BFA-472F4399E41F}"/>
                </a:ext>
              </a:extLst>
            </p:cNvPr>
            <p:cNvSpPr txBox="1"/>
            <p:nvPr/>
          </p:nvSpPr>
          <p:spPr>
            <a:xfrm rot="16200000">
              <a:off x="8863801" y="3777673"/>
              <a:ext cx="509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FTO</a:t>
              </a:r>
              <a:endParaRPr lang="zh-CN" altLang="en-US" sz="16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xmlns="" id="{23C8912E-5262-4259-B6ED-8BC5D919B3D0}"/>
                </a:ext>
              </a:extLst>
            </p:cNvPr>
            <p:cNvSpPr txBox="1"/>
            <p:nvPr/>
          </p:nvSpPr>
          <p:spPr>
            <a:xfrm rot="16200000">
              <a:off x="9262636" y="3614364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ETL</a:t>
              </a:r>
              <a:endParaRPr lang="zh-CN" altLang="en-US" sz="16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xmlns="" id="{9FA2E598-B103-4C47-BC3F-8FC7380D4922}"/>
                </a:ext>
              </a:extLst>
            </p:cNvPr>
            <p:cNvSpPr txBox="1"/>
            <p:nvPr/>
          </p:nvSpPr>
          <p:spPr>
            <a:xfrm>
              <a:off x="9688870" y="3209285"/>
              <a:ext cx="918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-100" dirty="0"/>
                <a:t>Perovskite</a:t>
              </a:r>
              <a:endParaRPr lang="zh-CN" altLang="en-US" sz="1600" spc="-1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FFAD509E-CF9C-4BD1-9E0E-E2E91D70CCDE}"/>
                </a:ext>
              </a:extLst>
            </p:cNvPr>
            <p:cNvSpPr txBox="1"/>
            <p:nvPr/>
          </p:nvSpPr>
          <p:spPr>
            <a:xfrm rot="16200000">
              <a:off x="10556200" y="3053447"/>
              <a:ext cx="4988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/>
                <a:t>HTL</a:t>
              </a:r>
              <a:endParaRPr lang="zh-CN" altLang="en-US" sz="1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xmlns="" id="{E1ABA315-7CE2-42A2-96D5-0B00EA2D9CC1}"/>
                </a:ext>
              </a:extLst>
            </p:cNvPr>
            <p:cNvSpPr txBox="1"/>
            <p:nvPr/>
          </p:nvSpPr>
          <p:spPr>
            <a:xfrm rot="16200000">
              <a:off x="10969152" y="3571083"/>
              <a:ext cx="38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-100" dirty="0"/>
                <a:t>Au</a:t>
              </a:r>
              <a:endParaRPr lang="zh-CN" altLang="en-US" sz="1600" spc="-100" dirty="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4D4A1713-3FA9-40D2-B74A-1EBFBFDC173B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9EE83126-4C14-4C56-95C7-D65BC0C50328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29C42BB7-A449-42EF-B1F8-7116C595EB2E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钙钛矿能级结构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CAA4808B-60D7-4F46-970C-90C1C26A0825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Energy level structure</a:t>
            </a:r>
          </a:p>
        </p:txBody>
      </p:sp>
    </p:spTree>
    <p:extLst>
      <p:ext uri="{BB962C8B-B14F-4D97-AF65-F5344CB8AC3E}">
        <p14:creationId xmlns:p14="http://schemas.microsoft.com/office/powerpoint/2010/main" val="124075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9F3C6EEE-118B-460A-BE06-F584C0F691CB}"/>
              </a:ext>
            </a:extLst>
          </p:cNvPr>
          <p:cNvGrpSpPr/>
          <p:nvPr/>
        </p:nvGrpSpPr>
        <p:grpSpPr>
          <a:xfrm>
            <a:off x="537395" y="1753735"/>
            <a:ext cx="3488729" cy="3317132"/>
            <a:chOff x="537395" y="1770434"/>
            <a:chExt cx="3488729" cy="33171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AF0FE410-D5DD-40F1-9603-097C3227A0D6}"/>
                </a:ext>
              </a:extLst>
            </p:cNvPr>
            <p:cNvSpPr/>
            <p:nvPr/>
          </p:nvSpPr>
          <p:spPr>
            <a:xfrm>
              <a:off x="1419139" y="2830749"/>
              <a:ext cx="432000" cy="1800000"/>
            </a:xfrm>
            <a:prstGeom prst="rect">
              <a:avLst/>
            </a:prstGeom>
            <a:gradFill>
              <a:gsLst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30623022-DC0E-4824-91FC-A3134AF421A8}"/>
                </a:ext>
              </a:extLst>
            </p:cNvPr>
            <p:cNvSpPr/>
            <p:nvPr/>
          </p:nvSpPr>
          <p:spPr>
            <a:xfrm>
              <a:off x="1962885" y="2500009"/>
              <a:ext cx="432000" cy="1800000"/>
            </a:xfrm>
            <a:prstGeom prst="rect">
              <a:avLst/>
            </a:prstGeom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E1715A96-AAEF-496A-8BB2-BDEE2072B988}"/>
                </a:ext>
              </a:extLst>
            </p:cNvPr>
            <p:cNvSpPr/>
            <p:nvPr/>
          </p:nvSpPr>
          <p:spPr>
            <a:xfrm>
              <a:off x="2506631" y="2188724"/>
              <a:ext cx="432000" cy="1800000"/>
            </a:xfrm>
            <a:prstGeom prst="rect">
              <a:avLst/>
            </a:prstGeom>
            <a:gradFill>
              <a:gsLst>
                <a:gs pos="80000">
                  <a:srgbClr val="FF898B"/>
                </a:gs>
                <a:gs pos="20000">
                  <a:srgbClr val="FF898B"/>
                </a:gs>
                <a:gs pos="5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xmlns="" id="{6E939F9F-AE6B-4DA7-8AC8-D359B1217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042" y="1770434"/>
              <a:ext cx="0" cy="3317132"/>
            </a:xfrm>
            <a:prstGeom prst="straightConnector1">
              <a:avLst/>
            </a:prstGeom>
            <a:ln w="1905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D7FD826A-91A2-49FC-A277-15BEFC256572}"/>
                </a:ext>
              </a:extLst>
            </p:cNvPr>
            <p:cNvSpPr/>
            <p:nvPr/>
          </p:nvSpPr>
          <p:spPr>
            <a:xfrm>
              <a:off x="3050377" y="1913108"/>
              <a:ext cx="432000" cy="1800000"/>
            </a:xfrm>
            <a:prstGeom prst="rect">
              <a:avLst/>
            </a:prstGeom>
            <a:gradFill flip="none" rotWithShape="1">
              <a:gsLst>
                <a:gs pos="50000">
                  <a:srgbClr val="0070C0"/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FB0E6F75-97E2-401A-83BA-A46DFE118135}"/>
                </a:ext>
              </a:extLst>
            </p:cNvPr>
            <p:cNvSpPr/>
            <p:nvPr/>
          </p:nvSpPr>
          <p:spPr>
            <a:xfrm>
              <a:off x="3594124" y="2597285"/>
              <a:ext cx="432000" cy="1800000"/>
            </a:xfrm>
            <a:prstGeom prst="rect">
              <a:avLst/>
            </a:prstGeom>
            <a:gradFill flip="none" rotWithShape="1">
              <a:gsLst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61919C5C-558B-4969-B3CE-EA45C07ACF15}"/>
                </a:ext>
              </a:extLst>
            </p:cNvPr>
            <p:cNvSpPr txBox="1"/>
            <p:nvPr/>
          </p:nvSpPr>
          <p:spPr>
            <a:xfrm rot="16200000">
              <a:off x="89483" y="3215342"/>
              <a:ext cx="12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Energy (eV)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4BE4C2A9-74BF-4F28-AF25-29AF8222DD75}"/>
                </a:ext>
              </a:extLst>
            </p:cNvPr>
            <p:cNvCxnSpPr/>
            <p:nvPr/>
          </p:nvCxnSpPr>
          <p:spPr>
            <a:xfrm>
              <a:off x="989770" y="218872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1C9F3EF8-0B26-4EB9-B90A-74FDD3879E33}"/>
                </a:ext>
              </a:extLst>
            </p:cNvPr>
            <p:cNvCxnSpPr/>
            <p:nvPr/>
          </p:nvCxnSpPr>
          <p:spPr>
            <a:xfrm>
              <a:off x="989770" y="27984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7CB7354D-53CA-480B-93F9-A0704A07094E}"/>
                </a:ext>
              </a:extLst>
            </p:cNvPr>
            <p:cNvCxnSpPr/>
            <p:nvPr/>
          </p:nvCxnSpPr>
          <p:spPr>
            <a:xfrm>
              <a:off x="989770" y="340811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0EFFF6BD-88F5-413D-9291-6FFCBDFEE610}"/>
                </a:ext>
              </a:extLst>
            </p:cNvPr>
            <p:cNvCxnSpPr/>
            <p:nvPr/>
          </p:nvCxnSpPr>
          <p:spPr>
            <a:xfrm>
              <a:off x="989770" y="401781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xmlns="" id="{31C44A01-6C3E-4DFE-9E5F-131F215CEFD7}"/>
                </a:ext>
              </a:extLst>
            </p:cNvPr>
            <p:cNvCxnSpPr/>
            <p:nvPr/>
          </p:nvCxnSpPr>
          <p:spPr>
            <a:xfrm>
              <a:off x="989770" y="462750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2BD49DAC-B8D9-4F53-AB4A-4919E29D9EDD}"/>
                </a:ext>
              </a:extLst>
            </p:cNvPr>
            <p:cNvSpPr txBox="1"/>
            <p:nvPr/>
          </p:nvSpPr>
          <p:spPr>
            <a:xfrm rot="16200000">
              <a:off x="2147025" y="2904057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67358DC7-424E-4F24-A5A3-9AFAFF153137}"/>
                </a:ext>
              </a:extLst>
            </p:cNvPr>
            <p:cNvSpPr txBox="1"/>
            <p:nvPr/>
          </p:nvSpPr>
          <p:spPr>
            <a:xfrm rot="16200000">
              <a:off x="1925451" y="323826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ETL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A8E5F1C8-F7A2-4E75-BA33-EABC3496EE5B}"/>
                </a:ext>
              </a:extLst>
            </p:cNvPr>
            <p:cNvSpPr txBox="1"/>
            <p:nvPr/>
          </p:nvSpPr>
          <p:spPr>
            <a:xfrm rot="16200000">
              <a:off x="2996912" y="262844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HTL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E878C289-B974-47CB-B54A-CE89B7920282}"/>
                </a:ext>
              </a:extLst>
            </p:cNvPr>
            <p:cNvSpPr txBox="1"/>
            <p:nvPr/>
          </p:nvSpPr>
          <p:spPr>
            <a:xfrm rot="16200000">
              <a:off x="1354842" y="3528442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FTO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C3AA6EBA-EA62-4673-9B05-FA00F9263DA1}"/>
                </a:ext>
              </a:extLst>
            </p:cNvPr>
            <p:cNvSpPr txBox="1"/>
            <p:nvPr/>
          </p:nvSpPr>
          <p:spPr>
            <a:xfrm rot="16200000">
              <a:off x="3590352" y="331261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xmlns="" id="{324B9086-09C8-4E35-A7EE-A8C22057D319}"/>
              </a:ext>
            </a:extLst>
          </p:cNvPr>
          <p:cNvGrpSpPr/>
          <p:nvPr/>
        </p:nvGrpSpPr>
        <p:grpSpPr>
          <a:xfrm>
            <a:off x="4910164" y="1658698"/>
            <a:ext cx="2741775" cy="3408641"/>
            <a:chOff x="5182929" y="1662226"/>
            <a:chExt cx="2741775" cy="3408641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xmlns="" id="{9553534F-9D30-44DA-BA5F-9314341FAAB7}"/>
                </a:ext>
              </a:extLst>
            </p:cNvPr>
            <p:cNvSpPr/>
            <p:nvPr/>
          </p:nvSpPr>
          <p:spPr>
            <a:xfrm>
              <a:off x="5411718" y="2821126"/>
              <a:ext cx="432000" cy="180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xmlns="" id="{4A45A727-CCDF-4BF8-B5E3-247AD6156741}"/>
                </a:ext>
              </a:extLst>
            </p:cNvPr>
            <p:cNvSpPr/>
            <p:nvPr/>
          </p:nvSpPr>
          <p:spPr>
            <a:xfrm>
              <a:off x="5931965" y="2600438"/>
              <a:ext cx="432000" cy="1800000"/>
            </a:xfrm>
            <a:prstGeom prst="roundRect">
              <a:avLst/>
            </a:prstGeom>
            <a:solidFill>
              <a:srgbClr val="D93F3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xmlns="" id="{4B3DDA04-73DE-4922-886F-DE6B6BE1D60F}"/>
                </a:ext>
              </a:extLst>
            </p:cNvPr>
            <p:cNvSpPr/>
            <p:nvPr/>
          </p:nvSpPr>
          <p:spPr>
            <a:xfrm>
              <a:off x="6452212" y="2326292"/>
              <a:ext cx="432000" cy="1800000"/>
            </a:xfrm>
            <a:prstGeom prst="roundRect">
              <a:avLst/>
            </a:prstGeom>
            <a:solidFill>
              <a:srgbClr val="2F559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xmlns="" id="{7F2542C7-7B55-4671-965A-284F530C644B}"/>
                </a:ext>
              </a:extLst>
            </p:cNvPr>
            <p:cNvSpPr/>
            <p:nvPr/>
          </p:nvSpPr>
          <p:spPr>
            <a:xfrm>
              <a:off x="6972458" y="2141982"/>
              <a:ext cx="432000" cy="1800000"/>
            </a:xfrm>
            <a:prstGeom prst="roundRect">
              <a:avLst/>
            </a:prstGeom>
            <a:solidFill>
              <a:srgbClr val="FFD5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xmlns="" id="{83541773-FA52-4029-AB9A-68E4B37E0218}"/>
                </a:ext>
              </a:extLst>
            </p:cNvPr>
            <p:cNvSpPr/>
            <p:nvPr/>
          </p:nvSpPr>
          <p:spPr>
            <a:xfrm>
              <a:off x="7492704" y="2821126"/>
              <a:ext cx="432000" cy="1800000"/>
            </a:xfrm>
            <a:prstGeom prst="roundRect">
              <a:avLst/>
            </a:prstGeom>
            <a:solidFill>
              <a:srgbClr val="FED96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F0D84373-59FC-4F69-B567-487019D871DB}"/>
                </a:ext>
              </a:extLst>
            </p:cNvPr>
            <p:cNvSpPr txBox="1"/>
            <p:nvPr/>
          </p:nvSpPr>
          <p:spPr>
            <a:xfrm rot="16200000">
              <a:off x="6092606" y="3034141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E07EA567-2489-4C8C-BDD9-C7A89376C3D8}"/>
                </a:ext>
              </a:extLst>
            </p:cNvPr>
            <p:cNvSpPr txBox="1"/>
            <p:nvPr/>
          </p:nvSpPr>
          <p:spPr>
            <a:xfrm rot="16200000">
              <a:off x="5894529" y="340079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ETL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16523A36-A811-471D-A572-CF7014CFC339}"/>
                </a:ext>
              </a:extLst>
            </p:cNvPr>
            <p:cNvSpPr txBox="1"/>
            <p:nvPr/>
          </p:nvSpPr>
          <p:spPr>
            <a:xfrm rot="16200000">
              <a:off x="6926823" y="2857316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HTL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6965CB78-96AC-4343-A2D2-42ACA24DE9B0}"/>
                </a:ext>
              </a:extLst>
            </p:cNvPr>
            <p:cNvSpPr txBox="1"/>
            <p:nvPr/>
          </p:nvSpPr>
          <p:spPr>
            <a:xfrm rot="16200000">
              <a:off x="5353508" y="3589883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FTO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E384E6F9-E8B8-4598-BE94-A2994C5B1695}"/>
                </a:ext>
              </a:extLst>
            </p:cNvPr>
            <p:cNvSpPr txBox="1"/>
            <p:nvPr/>
          </p:nvSpPr>
          <p:spPr>
            <a:xfrm rot="16200000">
              <a:off x="7488932" y="355410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777DF706-9A40-40D3-ACFF-806F43225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929" y="1753735"/>
              <a:ext cx="0" cy="3317132"/>
            </a:xfrm>
            <a:prstGeom prst="straightConnector1">
              <a:avLst/>
            </a:prstGeom>
            <a:ln w="25400" cap="rnd">
              <a:round/>
              <a:headEnd type="none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FBE298ED-A529-40E1-A3CD-8A4823F7E2DF}"/>
                </a:ext>
              </a:extLst>
            </p:cNvPr>
            <p:cNvSpPr txBox="1"/>
            <p:nvPr/>
          </p:nvSpPr>
          <p:spPr>
            <a:xfrm>
              <a:off x="5241860" y="1662226"/>
              <a:ext cx="12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Energy (eV)</a:t>
              </a:r>
              <a:endParaRPr lang="zh-CN" altLang="en-US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36747DE2-E93C-4B15-ACC7-9AD31B1BE8B5}"/>
              </a:ext>
            </a:extLst>
          </p:cNvPr>
          <p:cNvGrpSpPr/>
          <p:nvPr/>
        </p:nvGrpSpPr>
        <p:grpSpPr>
          <a:xfrm>
            <a:off x="8436151" y="1753735"/>
            <a:ext cx="3492501" cy="3317132"/>
            <a:chOff x="8436151" y="1829479"/>
            <a:chExt cx="3492501" cy="331713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465502B1-C70F-44AB-8BFA-EE60B74E2C6C}"/>
                </a:ext>
              </a:extLst>
            </p:cNvPr>
            <p:cNvSpPr/>
            <p:nvPr/>
          </p:nvSpPr>
          <p:spPr>
            <a:xfrm>
              <a:off x="9317895" y="3142715"/>
              <a:ext cx="432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xmlns="" id="{C00B6E1C-D393-4FF8-B554-FD3D48C2A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8798" y="1829479"/>
              <a:ext cx="0" cy="3317132"/>
            </a:xfrm>
            <a:prstGeom prst="straightConnector1">
              <a:avLst/>
            </a:prstGeom>
            <a:ln w="25400">
              <a:headEnd type="none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xmlns="" id="{51DE7823-7CF1-4B54-BFC6-C88759EFF59C}"/>
                </a:ext>
              </a:extLst>
            </p:cNvPr>
            <p:cNvSpPr txBox="1"/>
            <p:nvPr/>
          </p:nvSpPr>
          <p:spPr>
            <a:xfrm rot="16200000">
              <a:off x="7988239" y="3274387"/>
              <a:ext cx="126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Energy (eV)</a:t>
              </a:r>
              <a:endParaRPr lang="zh-CN" altLang="en-US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34B89CD0-C13C-428B-8D41-E6771A333F95}"/>
                </a:ext>
              </a:extLst>
            </p:cNvPr>
            <p:cNvCxnSpPr/>
            <p:nvPr/>
          </p:nvCxnSpPr>
          <p:spPr>
            <a:xfrm>
              <a:off x="8888526" y="224776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6CBEC7F5-6473-42E9-A891-E80981FC1A45}"/>
                </a:ext>
              </a:extLst>
            </p:cNvPr>
            <p:cNvCxnSpPr/>
            <p:nvPr/>
          </p:nvCxnSpPr>
          <p:spPr>
            <a:xfrm>
              <a:off x="8888526" y="285746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03065532-0363-4347-962C-1566C41EB971}"/>
                </a:ext>
              </a:extLst>
            </p:cNvPr>
            <p:cNvCxnSpPr/>
            <p:nvPr/>
          </p:nvCxnSpPr>
          <p:spPr>
            <a:xfrm>
              <a:off x="8888526" y="346716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219B0AA8-6E5D-4185-8CCE-41316785F910}"/>
                </a:ext>
              </a:extLst>
            </p:cNvPr>
            <p:cNvCxnSpPr/>
            <p:nvPr/>
          </p:nvCxnSpPr>
          <p:spPr>
            <a:xfrm>
              <a:off x="8888526" y="40768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xmlns="" id="{1A455601-3397-4889-BC9F-DD9E0C441487}"/>
                </a:ext>
              </a:extLst>
            </p:cNvPr>
            <p:cNvCxnSpPr/>
            <p:nvPr/>
          </p:nvCxnSpPr>
          <p:spPr>
            <a:xfrm>
              <a:off x="8888526" y="468655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xmlns="" id="{04C71C3B-F72F-4FA0-8D39-B3881F4674A6}"/>
                </a:ext>
              </a:extLst>
            </p:cNvPr>
            <p:cNvSpPr txBox="1"/>
            <p:nvPr/>
          </p:nvSpPr>
          <p:spPr>
            <a:xfrm rot="16200000">
              <a:off x="10045781" y="3216023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Perovskite</a:t>
              </a:r>
              <a:endParaRPr lang="zh-CN" altLang="en-US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xmlns="" id="{7725FDE4-D2BE-4C91-ACBE-42C0039A745E}"/>
                </a:ext>
              </a:extLst>
            </p:cNvPr>
            <p:cNvSpPr txBox="1"/>
            <p:nvPr/>
          </p:nvSpPr>
          <p:spPr>
            <a:xfrm rot="16200000">
              <a:off x="9824207" y="355023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ETL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73F27F04-4BB3-423E-85FE-51A1165790FF}"/>
                </a:ext>
              </a:extLst>
            </p:cNvPr>
            <p:cNvSpPr txBox="1"/>
            <p:nvPr/>
          </p:nvSpPr>
          <p:spPr>
            <a:xfrm rot="16200000">
              <a:off x="10895668" y="294040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HTL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xmlns="" id="{3FD8C8F8-A5B4-4156-8CC6-E7D7537373DD}"/>
                </a:ext>
              </a:extLst>
            </p:cNvPr>
            <p:cNvSpPr txBox="1"/>
            <p:nvPr/>
          </p:nvSpPr>
          <p:spPr>
            <a:xfrm>
              <a:off x="9254001" y="3306520"/>
              <a:ext cx="54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FTO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xmlns="" id="{54A811AE-8CF2-4DE3-B7B7-D71F0925BA57}"/>
                </a:ext>
              </a:extLst>
            </p:cNvPr>
            <p:cNvSpPr txBox="1"/>
            <p:nvPr/>
          </p:nvSpPr>
          <p:spPr>
            <a:xfrm>
              <a:off x="11489108" y="320629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Au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D05984E1-5016-4E21-BA63-455A24EA7B2A}"/>
                </a:ext>
              </a:extLst>
            </p:cNvPr>
            <p:cNvSpPr/>
            <p:nvPr/>
          </p:nvSpPr>
          <p:spPr>
            <a:xfrm>
              <a:off x="9858597" y="2818304"/>
              <a:ext cx="432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2082C72B-457B-4677-B297-A76680344F5A}"/>
                </a:ext>
              </a:extLst>
            </p:cNvPr>
            <p:cNvSpPr/>
            <p:nvPr/>
          </p:nvSpPr>
          <p:spPr>
            <a:xfrm>
              <a:off x="9863528" y="4437378"/>
              <a:ext cx="432000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6F4D0C9A-1B23-472A-A433-20701D5BC421}"/>
                </a:ext>
              </a:extLst>
            </p:cNvPr>
            <p:cNvSpPr/>
            <p:nvPr/>
          </p:nvSpPr>
          <p:spPr>
            <a:xfrm>
              <a:off x="10423125" y="2500688"/>
              <a:ext cx="432000" cy="180000"/>
            </a:xfrm>
            <a:prstGeom prst="rect">
              <a:avLst/>
            </a:prstGeom>
            <a:solidFill>
              <a:srgbClr val="FFD5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xmlns="" id="{F021F2B2-E501-4665-922A-6034EEE79964}"/>
                </a:ext>
              </a:extLst>
            </p:cNvPr>
            <p:cNvSpPr/>
            <p:nvPr/>
          </p:nvSpPr>
          <p:spPr>
            <a:xfrm>
              <a:off x="10414256" y="4110618"/>
              <a:ext cx="432000" cy="180000"/>
            </a:xfrm>
            <a:prstGeom prst="rect">
              <a:avLst/>
            </a:prstGeom>
            <a:solidFill>
              <a:srgbClr val="FFD5D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C0E68383-168C-437F-B9A3-BF97DABDC91A}"/>
                </a:ext>
              </a:extLst>
            </p:cNvPr>
            <p:cNvSpPr/>
            <p:nvPr/>
          </p:nvSpPr>
          <p:spPr>
            <a:xfrm>
              <a:off x="10949133" y="2225074"/>
              <a:ext cx="432000" cy="18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A8D37CE6-4F28-483C-ADF2-C2943C25D4E1}"/>
                </a:ext>
              </a:extLst>
            </p:cNvPr>
            <p:cNvSpPr/>
            <p:nvPr/>
          </p:nvSpPr>
          <p:spPr>
            <a:xfrm>
              <a:off x="10958001" y="3839288"/>
              <a:ext cx="432000" cy="18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9DBF4167-3CE0-4015-B498-F955A755A462}"/>
                </a:ext>
              </a:extLst>
            </p:cNvPr>
            <p:cNvSpPr/>
            <p:nvPr/>
          </p:nvSpPr>
          <p:spPr>
            <a:xfrm>
              <a:off x="11492021" y="3540604"/>
              <a:ext cx="432000" cy="1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弧形 89">
              <a:extLst>
                <a:ext uri="{FF2B5EF4-FFF2-40B4-BE49-F238E27FC236}">
                  <a16:creationId xmlns:a16="http://schemas.microsoft.com/office/drawing/2014/main" xmlns="" id="{F5761751-10D6-4E2D-8319-0D8307240B6F}"/>
                </a:ext>
              </a:extLst>
            </p:cNvPr>
            <p:cNvSpPr/>
            <p:nvPr/>
          </p:nvSpPr>
          <p:spPr>
            <a:xfrm rot="17100000">
              <a:off x="9525044" y="2650174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xmlns="" id="{DC2F455D-67CC-4787-A54E-198D81A050A7}"/>
                </a:ext>
              </a:extLst>
            </p:cNvPr>
            <p:cNvSpPr/>
            <p:nvPr/>
          </p:nvSpPr>
          <p:spPr>
            <a:xfrm rot="17100000">
              <a:off x="10078677" y="2384458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弧形 91">
              <a:extLst>
                <a:ext uri="{FF2B5EF4-FFF2-40B4-BE49-F238E27FC236}">
                  <a16:creationId xmlns:a16="http://schemas.microsoft.com/office/drawing/2014/main" xmlns="" id="{9E23DAF5-9821-43B8-8D3A-375E957B4167}"/>
                </a:ext>
              </a:extLst>
            </p:cNvPr>
            <p:cNvSpPr/>
            <p:nvPr/>
          </p:nvSpPr>
          <p:spPr>
            <a:xfrm rot="17100000" flipH="1" flipV="1">
              <a:off x="10506105" y="3835142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弧形 92">
              <a:extLst>
                <a:ext uri="{FF2B5EF4-FFF2-40B4-BE49-F238E27FC236}">
                  <a16:creationId xmlns:a16="http://schemas.microsoft.com/office/drawing/2014/main" xmlns="" id="{DB3EA92C-5FB9-4ACB-A460-A00531BBE4A4}"/>
                </a:ext>
              </a:extLst>
            </p:cNvPr>
            <p:cNvSpPr/>
            <p:nvPr/>
          </p:nvSpPr>
          <p:spPr>
            <a:xfrm rot="17100000" flipH="1" flipV="1">
              <a:off x="11077657" y="3540703"/>
              <a:ext cx="617449" cy="617449"/>
            </a:xfrm>
            <a:prstGeom prst="arc">
              <a:avLst/>
            </a:prstGeom>
            <a:ln w="254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20B2D7A2-618C-45AE-B17C-08F1B47DCF45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xmlns="" id="{665A18B7-6DF8-4490-9C4B-4EB4BAEA6C4E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xmlns="" id="{60CB52EC-DDDA-4CCC-88F4-D4210A15D3A8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钙钛矿能级结构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xmlns="" id="{EC593B10-FC38-4893-B523-C3BAC7B98E5E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Energy level structure</a:t>
            </a:r>
          </a:p>
        </p:txBody>
      </p:sp>
    </p:spTree>
    <p:extLst>
      <p:ext uri="{BB962C8B-B14F-4D97-AF65-F5344CB8AC3E}">
        <p14:creationId xmlns:p14="http://schemas.microsoft.com/office/powerpoint/2010/main" val="36178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xmlns="" id="{715287B0-6D95-425A-9A18-6C65C9FE7E51}"/>
              </a:ext>
            </a:extLst>
          </p:cNvPr>
          <p:cNvGrpSpPr/>
          <p:nvPr/>
        </p:nvGrpSpPr>
        <p:grpSpPr>
          <a:xfrm>
            <a:off x="1152066" y="1513800"/>
            <a:ext cx="6345216" cy="2132528"/>
            <a:chOff x="2596601" y="3176929"/>
            <a:chExt cx="6345216" cy="2132528"/>
          </a:xfrm>
        </p:grpSpPr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xmlns="" id="{CB15FD2D-638C-4374-8591-382A27D36B23}"/>
                </a:ext>
              </a:extLst>
            </p:cNvPr>
            <p:cNvSpPr/>
            <p:nvPr/>
          </p:nvSpPr>
          <p:spPr>
            <a:xfrm>
              <a:off x="2745656" y="5135228"/>
              <a:ext cx="5760000" cy="174229"/>
            </a:xfrm>
            <a:prstGeom prst="rightArrow">
              <a:avLst>
                <a:gd name="adj1" fmla="val 50000"/>
                <a:gd name="adj2" fmla="val 228833"/>
              </a:avLst>
            </a:prstGeom>
            <a:gradFill flip="none" rotWithShape="1">
              <a:gsLst>
                <a:gs pos="20000">
                  <a:srgbClr val="FF6600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xmlns="" id="{CBE8074C-F2FD-43B3-A994-4A16AD28B9EC}"/>
                </a:ext>
              </a:extLst>
            </p:cNvPr>
            <p:cNvGrpSpPr/>
            <p:nvPr/>
          </p:nvGrpSpPr>
          <p:grpSpPr>
            <a:xfrm>
              <a:off x="6096000" y="3576020"/>
              <a:ext cx="1108030" cy="1571246"/>
              <a:chOff x="6482714" y="3612819"/>
              <a:chExt cx="1108030" cy="1571246"/>
            </a:xfrm>
          </p:grpSpPr>
          <p:sp>
            <p:nvSpPr>
              <p:cNvPr id="62" name="弧形 61">
                <a:extLst>
                  <a:ext uri="{FF2B5EF4-FFF2-40B4-BE49-F238E27FC236}">
                    <a16:creationId xmlns:a16="http://schemas.microsoft.com/office/drawing/2014/main" xmlns="" id="{6CF0F356-0EB3-45A7-B7A6-3234E7E376DF}"/>
                  </a:ext>
                </a:extLst>
              </p:cNvPr>
              <p:cNvSpPr/>
              <p:nvPr/>
            </p:nvSpPr>
            <p:spPr>
              <a:xfrm>
                <a:off x="6482714" y="4201572"/>
                <a:ext cx="982493" cy="982493"/>
              </a:xfrm>
              <a:prstGeom prst="arc">
                <a:avLst>
                  <a:gd name="adj1" fmla="val 4920655"/>
                  <a:gd name="adj2" fmla="val 398721"/>
                </a:avLst>
              </a:prstGeom>
              <a:ln w="38100">
                <a:tailEnd type="triangle" w="lg" len="lg"/>
              </a:ln>
              <a:scene3d>
                <a:camera prst="isometricOffAxis2Top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xmlns="" id="{AD2EE58C-EFE4-4F3C-A879-4A50E11BA8C1}"/>
                  </a:ext>
                </a:extLst>
              </p:cNvPr>
              <p:cNvGrpSpPr/>
              <p:nvPr/>
            </p:nvGrpSpPr>
            <p:grpSpPr>
              <a:xfrm>
                <a:off x="6509198" y="3612819"/>
                <a:ext cx="1081546" cy="1083089"/>
                <a:chOff x="6509198" y="3612819"/>
                <a:chExt cx="1081546" cy="1083089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6778A212-4E2E-4C9A-BA23-C335EF544CFE}"/>
                    </a:ext>
                  </a:extLst>
                </p:cNvPr>
                <p:cNvGrpSpPr/>
                <p:nvPr/>
              </p:nvGrpSpPr>
              <p:grpSpPr>
                <a:xfrm>
                  <a:off x="6509198" y="3612819"/>
                  <a:ext cx="1080000" cy="1083089"/>
                  <a:chOff x="4602804" y="3622086"/>
                  <a:chExt cx="1080000" cy="108308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xmlns="" id="{F7C57944-4275-4BD8-B98A-264B68B58570}"/>
                      </a:ext>
                    </a:extLst>
                  </p:cNvPr>
                  <p:cNvSpPr/>
                  <p:nvPr/>
                </p:nvSpPr>
                <p:spPr>
                  <a:xfrm>
                    <a:off x="4962804" y="3985175"/>
                    <a:ext cx="360000" cy="3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-127000" extrusionH="635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xmlns="" id="{3C07D3A0-89EC-40D3-9C3B-B203571084C7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xmlns="" id="{8B196724-B02A-440A-A437-17F014E00A1F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rgbClr val="8BC8E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6985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xmlns="" id="{714F8BB6-E726-4055-8A3A-79A005DE176B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2086"/>
                    <a:ext cx="1080000" cy="1080000"/>
                  </a:xfrm>
                  <a:prstGeom prst="rect">
                    <a:avLst/>
                  </a:prstGeom>
                  <a:solidFill>
                    <a:srgbClr val="FED966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3335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xmlns="" id="{2D2267D2-91C6-41DE-B58E-ED49E1BADE37}"/>
                    </a:ext>
                  </a:extLst>
                </p:cNvPr>
                <p:cNvSpPr/>
                <p:nvPr/>
              </p:nvSpPr>
              <p:spPr>
                <a:xfrm>
                  <a:off x="6510744" y="3612819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1968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xmlns="" id="{265DC89A-DB2F-4F72-8977-0CBBA5A2FE4A}"/>
                  </a:ext>
                </a:extLst>
              </p:cNvPr>
              <p:cNvSpPr txBox="1"/>
              <p:nvPr/>
            </p:nvSpPr>
            <p:spPr>
              <a:xfrm>
                <a:off x="6574276" y="3783455"/>
                <a:ext cx="9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NH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I</a:t>
                </a:r>
                <a:endParaRPr lang="zh-CN" altLang="en-US" dirty="0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xmlns="" id="{DF47C9D2-4049-453D-B890-D091E801E601}"/>
                </a:ext>
              </a:extLst>
            </p:cNvPr>
            <p:cNvGrpSpPr/>
            <p:nvPr/>
          </p:nvGrpSpPr>
          <p:grpSpPr>
            <a:xfrm>
              <a:off x="7787334" y="3487292"/>
              <a:ext cx="1154483" cy="1326818"/>
              <a:chOff x="8262073" y="3612819"/>
              <a:chExt cx="1154483" cy="1326818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xmlns="" id="{639594EF-5082-4722-95D9-5AC02B88FA43}"/>
                  </a:ext>
                </a:extLst>
              </p:cNvPr>
              <p:cNvGrpSpPr/>
              <p:nvPr/>
            </p:nvGrpSpPr>
            <p:grpSpPr>
              <a:xfrm>
                <a:off x="8325255" y="3612819"/>
                <a:ext cx="1080000" cy="1326818"/>
                <a:chOff x="8325255" y="3612819"/>
                <a:chExt cx="1080000" cy="1326818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xmlns="" id="{C3835692-BEF4-4E9D-A401-48990C1419F9}"/>
                    </a:ext>
                  </a:extLst>
                </p:cNvPr>
                <p:cNvGrpSpPr/>
                <p:nvPr/>
              </p:nvGrpSpPr>
              <p:grpSpPr>
                <a:xfrm>
                  <a:off x="8325255" y="3612819"/>
                  <a:ext cx="1080000" cy="1083089"/>
                  <a:chOff x="4602804" y="3622086"/>
                  <a:chExt cx="1080000" cy="1083089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xmlns="" id="{EC2B5F02-A5C0-4F96-BD1E-F96E82CE12E9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xmlns="" id="{650A0769-3066-4AAE-BD0F-0693621FD801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5175"/>
                    <a:ext cx="1080000" cy="1080000"/>
                  </a:xfrm>
                  <a:prstGeom prst="rect">
                    <a:avLst/>
                  </a:prstGeom>
                  <a:solidFill>
                    <a:srgbClr val="8BC8E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6985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xmlns="" id="{D950C8F5-D3BB-4B1A-87FA-88E928655A84}"/>
                      </a:ext>
                    </a:extLst>
                  </p:cNvPr>
                  <p:cNvSpPr/>
                  <p:nvPr/>
                </p:nvSpPr>
                <p:spPr>
                  <a:xfrm>
                    <a:off x="4602804" y="3622086"/>
                    <a:ext cx="1080000" cy="10800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90500"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xmlns="" id="{775C51BA-DB8C-4307-9C29-DBF77E7B8B9E}"/>
                    </a:ext>
                  </a:extLst>
                </p:cNvPr>
                <p:cNvSpPr/>
                <p:nvPr/>
              </p:nvSpPr>
              <p:spPr>
                <a:xfrm>
                  <a:off x="8415592" y="4628352"/>
                  <a:ext cx="954932" cy="311285"/>
                </a:xfrm>
                <a:prstGeom prst="roundRect">
                  <a:avLst>
                    <a:gd name="adj" fmla="val 10792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xmlns="" id="{9E9329E6-DDF8-4505-813F-6B3D35FA3752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8772159" y="4390800"/>
                  <a:ext cx="237715" cy="786384"/>
                </a:xfrm>
                <a:custGeom>
                  <a:avLst/>
                  <a:gdLst>
                    <a:gd name="connsiteX0" fmla="*/ 1678 w 3015094"/>
                    <a:gd name="connsiteY0" fmla="*/ 3864578 h 3864578"/>
                    <a:gd name="connsiteX1" fmla="*/ 146636 w 3015094"/>
                    <a:gd name="connsiteY1" fmla="*/ 3864578 h 3864578"/>
                    <a:gd name="connsiteX2" fmla="*/ 146636 w 3015094"/>
                    <a:gd name="connsiteY2" fmla="*/ 3280231 h 3864578"/>
                    <a:gd name="connsiteX3" fmla="*/ 146636 w 3015094"/>
                    <a:gd name="connsiteY3" fmla="*/ 3010574 h 3864578"/>
                    <a:gd name="connsiteX4" fmla="*/ 146636 w 3015094"/>
                    <a:gd name="connsiteY4" fmla="*/ 2507881 h 3864578"/>
                    <a:gd name="connsiteX5" fmla="*/ 146636 w 3015094"/>
                    <a:gd name="connsiteY5" fmla="*/ 2426227 h 3864578"/>
                    <a:gd name="connsiteX6" fmla="*/ 146636 w 3015094"/>
                    <a:gd name="connsiteY6" fmla="*/ 1814874 h 3864578"/>
                    <a:gd name="connsiteX7" fmla="*/ 144958 w 3015094"/>
                    <a:gd name="connsiteY7" fmla="*/ 1814874 h 3864578"/>
                    <a:gd name="connsiteX8" fmla="*/ 144958 w 3015094"/>
                    <a:gd name="connsiteY8" fmla="*/ 1551006 h 3864578"/>
                    <a:gd name="connsiteX9" fmla="*/ 144958 w 3015094"/>
                    <a:gd name="connsiteY9" fmla="*/ 1048313 h 3864578"/>
                    <a:gd name="connsiteX10" fmla="*/ 144958 w 3015094"/>
                    <a:gd name="connsiteY10" fmla="*/ 966659 h 3864578"/>
                    <a:gd name="connsiteX11" fmla="*/ 144958 w 3015094"/>
                    <a:gd name="connsiteY11" fmla="*/ 360002 h 3864578"/>
                    <a:gd name="connsiteX12" fmla="*/ 146304 w 3015094"/>
                    <a:gd name="connsiteY12" fmla="*/ 360002 h 3864578"/>
                    <a:gd name="connsiteX13" fmla="*/ 355824 w 3015094"/>
                    <a:gd name="connsiteY13" fmla="*/ 144470 h 3864578"/>
                    <a:gd name="connsiteX14" fmla="*/ 570573 w 3015094"/>
                    <a:gd name="connsiteY14" fmla="*/ 305483 h 3864578"/>
                    <a:gd name="connsiteX15" fmla="*/ 576964 w 3015094"/>
                    <a:gd name="connsiteY15" fmla="*/ 346333 h 3864578"/>
                    <a:gd name="connsiteX16" fmla="*/ 576964 w 3015094"/>
                    <a:gd name="connsiteY16" fmla="*/ 1323169 h 3864578"/>
                    <a:gd name="connsiteX17" fmla="*/ 576964 w 3015094"/>
                    <a:gd name="connsiteY17" fmla="*/ 1409522 h 3864578"/>
                    <a:gd name="connsiteX18" fmla="*/ 576964 w 3015094"/>
                    <a:gd name="connsiteY18" fmla="*/ 2095519 h 3864578"/>
                    <a:gd name="connsiteX19" fmla="*/ 576964 w 3015094"/>
                    <a:gd name="connsiteY19" fmla="*/ 2177173 h 3864578"/>
                    <a:gd name="connsiteX20" fmla="*/ 576964 w 3015094"/>
                    <a:gd name="connsiteY20" fmla="*/ 2679866 h 3864578"/>
                    <a:gd name="connsiteX21" fmla="*/ 576964 w 3015094"/>
                    <a:gd name="connsiteY21" fmla="*/ 2949523 h 3864578"/>
                    <a:gd name="connsiteX22" fmla="*/ 576964 w 3015094"/>
                    <a:gd name="connsiteY22" fmla="*/ 3533870 h 3864578"/>
                    <a:gd name="connsiteX23" fmla="*/ 583124 w 3015094"/>
                    <a:gd name="connsiteY23" fmla="*/ 3533870 h 3864578"/>
                    <a:gd name="connsiteX24" fmla="*/ 587268 w 3015094"/>
                    <a:gd name="connsiteY24" fmla="*/ 3575758 h 3864578"/>
                    <a:gd name="connsiteX25" fmla="*/ 930044 w 3015094"/>
                    <a:gd name="connsiteY25" fmla="*/ 3864432 h 3864578"/>
                    <a:gd name="connsiteX26" fmla="*/ 1288594 w 3015094"/>
                    <a:gd name="connsiteY26" fmla="*/ 3595602 h 3864578"/>
                    <a:gd name="connsiteX27" fmla="*/ 1298066 w 3015094"/>
                    <a:gd name="connsiteY27" fmla="*/ 3535056 h 3864578"/>
                    <a:gd name="connsiteX28" fmla="*/ 1300226 w 3015094"/>
                    <a:gd name="connsiteY28" fmla="*/ 3535056 h 3864578"/>
                    <a:gd name="connsiteX29" fmla="*/ 1300226 w 3015094"/>
                    <a:gd name="connsiteY29" fmla="*/ 2541409 h 3864578"/>
                    <a:gd name="connsiteX30" fmla="*/ 1300226 w 3015094"/>
                    <a:gd name="connsiteY30" fmla="*/ 2455056 h 3864578"/>
                    <a:gd name="connsiteX31" fmla="*/ 1300226 w 3015094"/>
                    <a:gd name="connsiteY31" fmla="*/ 1769059 h 3864578"/>
                    <a:gd name="connsiteX32" fmla="*/ 1300226 w 3015094"/>
                    <a:gd name="connsiteY32" fmla="*/ 1687405 h 3864578"/>
                    <a:gd name="connsiteX33" fmla="*/ 1300226 w 3015094"/>
                    <a:gd name="connsiteY33" fmla="*/ 1184712 h 3864578"/>
                    <a:gd name="connsiteX34" fmla="*/ 1300226 w 3015094"/>
                    <a:gd name="connsiteY34" fmla="*/ 915055 h 3864578"/>
                    <a:gd name="connsiteX35" fmla="*/ 1300226 w 3015094"/>
                    <a:gd name="connsiteY35" fmla="*/ 330708 h 3864578"/>
                    <a:gd name="connsiteX36" fmla="*/ 1296428 w 3015094"/>
                    <a:gd name="connsiteY36" fmla="*/ 330708 h 3864578"/>
                    <a:gd name="connsiteX37" fmla="*/ 1297748 w 3015094"/>
                    <a:gd name="connsiteY37" fmla="*/ 317369 h 3864578"/>
                    <a:gd name="connsiteX38" fmla="*/ 1503050 w 3015094"/>
                    <a:gd name="connsiteY38" fmla="*/ 144470 h 3864578"/>
                    <a:gd name="connsiteX39" fmla="*/ 1717799 w 3015094"/>
                    <a:gd name="connsiteY39" fmla="*/ 305483 h 3864578"/>
                    <a:gd name="connsiteX40" fmla="*/ 1724190 w 3015094"/>
                    <a:gd name="connsiteY40" fmla="*/ 346333 h 3864578"/>
                    <a:gd name="connsiteX41" fmla="*/ 1724190 w 3015094"/>
                    <a:gd name="connsiteY41" fmla="*/ 1323169 h 3864578"/>
                    <a:gd name="connsiteX42" fmla="*/ 1724190 w 3015094"/>
                    <a:gd name="connsiteY42" fmla="*/ 1409522 h 3864578"/>
                    <a:gd name="connsiteX43" fmla="*/ 1724190 w 3015094"/>
                    <a:gd name="connsiteY43" fmla="*/ 2095519 h 3864578"/>
                    <a:gd name="connsiteX44" fmla="*/ 1724190 w 3015094"/>
                    <a:gd name="connsiteY44" fmla="*/ 2177173 h 3864578"/>
                    <a:gd name="connsiteX45" fmla="*/ 1724190 w 3015094"/>
                    <a:gd name="connsiteY45" fmla="*/ 2679866 h 3864578"/>
                    <a:gd name="connsiteX46" fmla="*/ 1724190 w 3015094"/>
                    <a:gd name="connsiteY46" fmla="*/ 2949523 h 3864578"/>
                    <a:gd name="connsiteX47" fmla="*/ 1724190 w 3015094"/>
                    <a:gd name="connsiteY47" fmla="*/ 3533870 h 3864578"/>
                    <a:gd name="connsiteX48" fmla="*/ 1729070 w 3015094"/>
                    <a:gd name="connsiteY48" fmla="*/ 3533870 h 3864578"/>
                    <a:gd name="connsiteX49" fmla="*/ 1733214 w 3015094"/>
                    <a:gd name="connsiteY49" fmla="*/ 3575758 h 3864578"/>
                    <a:gd name="connsiteX50" fmla="*/ 2075990 w 3015094"/>
                    <a:gd name="connsiteY50" fmla="*/ 3864432 h 3864578"/>
                    <a:gd name="connsiteX51" fmla="*/ 2434540 w 3015094"/>
                    <a:gd name="connsiteY51" fmla="*/ 3595602 h 3864578"/>
                    <a:gd name="connsiteX52" fmla="*/ 2444012 w 3015094"/>
                    <a:gd name="connsiteY52" fmla="*/ 3535056 h 3864578"/>
                    <a:gd name="connsiteX53" fmla="*/ 2446172 w 3015094"/>
                    <a:gd name="connsiteY53" fmla="*/ 3535056 h 3864578"/>
                    <a:gd name="connsiteX54" fmla="*/ 2446172 w 3015094"/>
                    <a:gd name="connsiteY54" fmla="*/ 2541409 h 3864578"/>
                    <a:gd name="connsiteX55" fmla="*/ 2446172 w 3015094"/>
                    <a:gd name="connsiteY55" fmla="*/ 2455056 h 3864578"/>
                    <a:gd name="connsiteX56" fmla="*/ 2446172 w 3015094"/>
                    <a:gd name="connsiteY56" fmla="*/ 1769059 h 3864578"/>
                    <a:gd name="connsiteX57" fmla="*/ 2446172 w 3015094"/>
                    <a:gd name="connsiteY57" fmla="*/ 1687405 h 3864578"/>
                    <a:gd name="connsiteX58" fmla="*/ 2446172 w 3015094"/>
                    <a:gd name="connsiteY58" fmla="*/ 1184712 h 3864578"/>
                    <a:gd name="connsiteX59" fmla="*/ 2446172 w 3015094"/>
                    <a:gd name="connsiteY59" fmla="*/ 915055 h 3864578"/>
                    <a:gd name="connsiteX60" fmla="*/ 2446172 w 3015094"/>
                    <a:gd name="connsiteY60" fmla="*/ 330708 h 3864578"/>
                    <a:gd name="connsiteX61" fmla="*/ 2442374 w 3015094"/>
                    <a:gd name="connsiteY61" fmla="*/ 330708 h 3864578"/>
                    <a:gd name="connsiteX62" fmla="*/ 2443694 w 3015094"/>
                    <a:gd name="connsiteY62" fmla="*/ 317369 h 3864578"/>
                    <a:gd name="connsiteX63" fmla="*/ 2648996 w 3015094"/>
                    <a:gd name="connsiteY63" fmla="*/ 144470 h 3864578"/>
                    <a:gd name="connsiteX64" fmla="*/ 2863745 w 3015094"/>
                    <a:gd name="connsiteY64" fmla="*/ 305483 h 3864578"/>
                    <a:gd name="connsiteX65" fmla="*/ 2870136 w 3015094"/>
                    <a:gd name="connsiteY65" fmla="*/ 346333 h 3864578"/>
                    <a:gd name="connsiteX66" fmla="*/ 2870136 w 3015094"/>
                    <a:gd name="connsiteY66" fmla="*/ 1323169 h 3864578"/>
                    <a:gd name="connsiteX67" fmla="*/ 2870136 w 3015094"/>
                    <a:gd name="connsiteY67" fmla="*/ 1409522 h 3864578"/>
                    <a:gd name="connsiteX68" fmla="*/ 2870136 w 3015094"/>
                    <a:gd name="connsiteY68" fmla="*/ 1814874 h 3864578"/>
                    <a:gd name="connsiteX69" fmla="*/ 2870136 w 3015094"/>
                    <a:gd name="connsiteY69" fmla="*/ 2095519 h 3864578"/>
                    <a:gd name="connsiteX70" fmla="*/ 2870136 w 3015094"/>
                    <a:gd name="connsiteY70" fmla="*/ 2177173 h 3864578"/>
                    <a:gd name="connsiteX71" fmla="*/ 2870136 w 3015094"/>
                    <a:gd name="connsiteY71" fmla="*/ 2426227 h 3864578"/>
                    <a:gd name="connsiteX72" fmla="*/ 2870136 w 3015094"/>
                    <a:gd name="connsiteY72" fmla="*/ 2507881 h 3864578"/>
                    <a:gd name="connsiteX73" fmla="*/ 2870136 w 3015094"/>
                    <a:gd name="connsiteY73" fmla="*/ 2679866 h 3864578"/>
                    <a:gd name="connsiteX74" fmla="*/ 2870136 w 3015094"/>
                    <a:gd name="connsiteY74" fmla="*/ 2949523 h 3864578"/>
                    <a:gd name="connsiteX75" fmla="*/ 2870136 w 3015094"/>
                    <a:gd name="connsiteY75" fmla="*/ 3010574 h 3864578"/>
                    <a:gd name="connsiteX76" fmla="*/ 2870136 w 3015094"/>
                    <a:gd name="connsiteY76" fmla="*/ 3280231 h 3864578"/>
                    <a:gd name="connsiteX77" fmla="*/ 2870136 w 3015094"/>
                    <a:gd name="connsiteY77" fmla="*/ 3533870 h 3864578"/>
                    <a:gd name="connsiteX78" fmla="*/ 2870136 w 3015094"/>
                    <a:gd name="connsiteY78" fmla="*/ 3864578 h 3864578"/>
                    <a:gd name="connsiteX79" fmla="*/ 3015094 w 3015094"/>
                    <a:gd name="connsiteY79" fmla="*/ 3864578 h 3864578"/>
                    <a:gd name="connsiteX80" fmla="*/ 3015094 w 3015094"/>
                    <a:gd name="connsiteY80" fmla="*/ 3533870 h 3864578"/>
                    <a:gd name="connsiteX81" fmla="*/ 3015094 w 3015094"/>
                    <a:gd name="connsiteY81" fmla="*/ 3280231 h 3864578"/>
                    <a:gd name="connsiteX82" fmla="*/ 3015094 w 3015094"/>
                    <a:gd name="connsiteY82" fmla="*/ 3010574 h 3864578"/>
                    <a:gd name="connsiteX83" fmla="*/ 3015094 w 3015094"/>
                    <a:gd name="connsiteY83" fmla="*/ 2949523 h 3864578"/>
                    <a:gd name="connsiteX84" fmla="*/ 3015094 w 3015094"/>
                    <a:gd name="connsiteY84" fmla="*/ 2679866 h 3864578"/>
                    <a:gd name="connsiteX85" fmla="*/ 3015094 w 3015094"/>
                    <a:gd name="connsiteY85" fmla="*/ 2507881 h 3864578"/>
                    <a:gd name="connsiteX86" fmla="*/ 3015094 w 3015094"/>
                    <a:gd name="connsiteY86" fmla="*/ 2426227 h 3864578"/>
                    <a:gd name="connsiteX87" fmla="*/ 3015094 w 3015094"/>
                    <a:gd name="connsiteY87" fmla="*/ 2177173 h 3864578"/>
                    <a:gd name="connsiteX88" fmla="*/ 3015094 w 3015094"/>
                    <a:gd name="connsiteY88" fmla="*/ 2095519 h 3864578"/>
                    <a:gd name="connsiteX89" fmla="*/ 3015094 w 3015094"/>
                    <a:gd name="connsiteY89" fmla="*/ 1814874 h 3864578"/>
                    <a:gd name="connsiteX90" fmla="*/ 3015094 w 3015094"/>
                    <a:gd name="connsiteY90" fmla="*/ 1409522 h 3864578"/>
                    <a:gd name="connsiteX91" fmla="*/ 3015094 w 3015094"/>
                    <a:gd name="connsiteY91" fmla="*/ 1323169 h 3864578"/>
                    <a:gd name="connsiteX92" fmla="*/ 3015094 w 3015094"/>
                    <a:gd name="connsiteY92" fmla="*/ 329522 h 3864578"/>
                    <a:gd name="connsiteX93" fmla="*/ 3012934 w 3015094"/>
                    <a:gd name="connsiteY93" fmla="*/ 329522 h 3864578"/>
                    <a:gd name="connsiteX94" fmla="*/ 3003462 w 3015094"/>
                    <a:gd name="connsiteY94" fmla="*/ 268976 h 3864578"/>
                    <a:gd name="connsiteX95" fmla="*/ 2644912 w 3015094"/>
                    <a:gd name="connsiteY95" fmla="*/ 146 h 3864578"/>
                    <a:gd name="connsiteX96" fmla="*/ 2295094 w 3015094"/>
                    <a:gd name="connsiteY96" fmla="*/ 360002 h 3864578"/>
                    <a:gd name="connsiteX97" fmla="*/ 2301214 w 3015094"/>
                    <a:gd name="connsiteY97" fmla="*/ 360002 h 3864578"/>
                    <a:gd name="connsiteX98" fmla="*/ 2301214 w 3015094"/>
                    <a:gd name="connsiteY98" fmla="*/ 915055 h 3864578"/>
                    <a:gd name="connsiteX99" fmla="*/ 2301214 w 3015094"/>
                    <a:gd name="connsiteY99" fmla="*/ 1184712 h 3864578"/>
                    <a:gd name="connsiteX100" fmla="*/ 2301214 w 3015094"/>
                    <a:gd name="connsiteY100" fmla="*/ 1687405 h 3864578"/>
                    <a:gd name="connsiteX101" fmla="*/ 2301214 w 3015094"/>
                    <a:gd name="connsiteY101" fmla="*/ 1769059 h 3864578"/>
                    <a:gd name="connsiteX102" fmla="*/ 2301214 w 3015094"/>
                    <a:gd name="connsiteY102" fmla="*/ 2455056 h 3864578"/>
                    <a:gd name="connsiteX103" fmla="*/ 2301214 w 3015094"/>
                    <a:gd name="connsiteY103" fmla="*/ 2541409 h 3864578"/>
                    <a:gd name="connsiteX104" fmla="*/ 2301214 w 3015094"/>
                    <a:gd name="connsiteY104" fmla="*/ 3518245 h 3864578"/>
                    <a:gd name="connsiteX105" fmla="*/ 2294823 w 3015094"/>
                    <a:gd name="connsiteY105" fmla="*/ 3559095 h 3864578"/>
                    <a:gd name="connsiteX106" fmla="*/ 2080074 w 3015094"/>
                    <a:gd name="connsiteY106" fmla="*/ 3720108 h 3864578"/>
                    <a:gd name="connsiteX107" fmla="*/ 1870554 w 3015094"/>
                    <a:gd name="connsiteY107" fmla="*/ 3504576 h 3864578"/>
                    <a:gd name="connsiteX108" fmla="*/ 1869148 w 3015094"/>
                    <a:gd name="connsiteY108" fmla="*/ 3504576 h 3864578"/>
                    <a:gd name="connsiteX109" fmla="*/ 1869148 w 3015094"/>
                    <a:gd name="connsiteY109" fmla="*/ 2949523 h 3864578"/>
                    <a:gd name="connsiteX110" fmla="*/ 1869148 w 3015094"/>
                    <a:gd name="connsiteY110" fmla="*/ 2679866 h 3864578"/>
                    <a:gd name="connsiteX111" fmla="*/ 1869148 w 3015094"/>
                    <a:gd name="connsiteY111" fmla="*/ 2177173 h 3864578"/>
                    <a:gd name="connsiteX112" fmla="*/ 1869148 w 3015094"/>
                    <a:gd name="connsiteY112" fmla="*/ 2095519 h 3864578"/>
                    <a:gd name="connsiteX113" fmla="*/ 1869148 w 3015094"/>
                    <a:gd name="connsiteY113" fmla="*/ 1409522 h 3864578"/>
                    <a:gd name="connsiteX114" fmla="*/ 1869148 w 3015094"/>
                    <a:gd name="connsiteY114" fmla="*/ 1323169 h 3864578"/>
                    <a:gd name="connsiteX115" fmla="*/ 1869148 w 3015094"/>
                    <a:gd name="connsiteY115" fmla="*/ 329522 h 3864578"/>
                    <a:gd name="connsiteX116" fmla="*/ 1866988 w 3015094"/>
                    <a:gd name="connsiteY116" fmla="*/ 329522 h 3864578"/>
                    <a:gd name="connsiteX117" fmla="*/ 1857516 w 3015094"/>
                    <a:gd name="connsiteY117" fmla="*/ 268976 h 3864578"/>
                    <a:gd name="connsiteX118" fmla="*/ 1498966 w 3015094"/>
                    <a:gd name="connsiteY118" fmla="*/ 146 h 3864578"/>
                    <a:gd name="connsiteX119" fmla="*/ 1149148 w 3015094"/>
                    <a:gd name="connsiteY119" fmla="*/ 360002 h 3864578"/>
                    <a:gd name="connsiteX120" fmla="*/ 1155268 w 3015094"/>
                    <a:gd name="connsiteY120" fmla="*/ 360002 h 3864578"/>
                    <a:gd name="connsiteX121" fmla="*/ 1155268 w 3015094"/>
                    <a:gd name="connsiteY121" fmla="*/ 915055 h 3864578"/>
                    <a:gd name="connsiteX122" fmla="*/ 1155268 w 3015094"/>
                    <a:gd name="connsiteY122" fmla="*/ 1184712 h 3864578"/>
                    <a:gd name="connsiteX123" fmla="*/ 1155268 w 3015094"/>
                    <a:gd name="connsiteY123" fmla="*/ 1687405 h 3864578"/>
                    <a:gd name="connsiteX124" fmla="*/ 1155268 w 3015094"/>
                    <a:gd name="connsiteY124" fmla="*/ 1769059 h 3864578"/>
                    <a:gd name="connsiteX125" fmla="*/ 1155268 w 3015094"/>
                    <a:gd name="connsiteY125" fmla="*/ 2455056 h 3864578"/>
                    <a:gd name="connsiteX126" fmla="*/ 1155268 w 3015094"/>
                    <a:gd name="connsiteY126" fmla="*/ 2541409 h 3864578"/>
                    <a:gd name="connsiteX127" fmla="*/ 1155268 w 3015094"/>
                    <a:gd name="connsiteY127" fmla="*/ 3518245 h 3864578"/>
                    <a:gd name="connsiteX128" fmla="*/ 1148877 w 3015094"/>
                    <a:gd name="connsiteY128" fmla="*/ 3559095 h 3864578"/>
                    <a:gd name="connsiteX129" fmla="*/ 934128 w 3015094"/>
                    <a:gd name="connsiteY129" fmla="*/ 3720108 h 3864578"/>
                    <a:gd name="connsiteX130" fmla="*/ 724608 w 3015094"/>
                    <a:gd name="connsiteY130" fmla="*/ 3504576 h 3864578"/>
                    <a:gd name="connsiteX131" fmla="*/ 721922 w 3015094"/>
                    <a:gd name="connsiteY131" fmla="*/ 3504576 h 3864578"/>
                    <a:gd name="connsiteX132" fmla="*/ 721922 w 3015094"/>
                    <a:gd name="connsiteY132" fmla="*/ 2949523 h 3864578"/>
                    <a:gd name="connsiteX133" fmla="*/ 721922 w 3015094"/>
                    <a:gd name="connsiteY133" fmla="*/ 2679866 h 3864578"/>
                    <a:gd name="connsiteX134" fmla="*/ 721922 w 3015094"/>
                    <a:gd name="connsiteY134" fmla="*/ 2177173 h 3864578"/>
                    <a:gd name="connsiteX135" fmla="*/ 721922 w 3015094"/>
                    <a:gd name="connsiteY135" fmla="*/ 2095519 h 3864578"/>
                    <a:gd name="connsiteX136" fmla="*/ 721922 w 3015094"/>
                    <a:gd name="connsiteY136" fmla="*/ 1409522 h 3864578"/>
                    <a:gd name="connsiteX137" fmla="*/ 721922 w 3015094"/>
                    <a:gd name="connsiteY137" fmla="*/ 1323169 h 3864578"/>
                    <a:gd name="connsiteX138" fmla="*/ 721922 w 3015094"/>
                    <a:gd name="connsiteY138" fmla="*/ 329522 h 3864578"/>
                    <a:gd name="connsiteX139" fmla="*/ 719762 w 3015094"/>
                    <a:gd name="connsiteY139" fmla="*/ 329522 h 3864578"/>
                    <a:gd name="connsiteX140" fmla="*/ 710290 w 3015094"/>
                    <a:gd name="connsiteY140" fmla="*/ 268976 h 3864578"/>
                    <a:gd name="connsiteX141" fmla="*/ 351740 w 3015094"/>
                    <a:gd name="connsiteY141" fmla="*/ 146 h 3864578"/>
                    <a:gd name="connsiteX142" fmla="*/ 8965 w 3015094"/>
                    <a:gd name="connsiteY142" fmla="*/ 288820 h 3864578"/>
                    <a:gd name="connsiteX143" fmla="*/ 2387 w 3015094"/>
                    <a:gd name="connsiteY143" fmla="*/ 355306 h 3864578"/>
                    <a:gd name="connsiteX144" fmla="*/ 0 w 3015094"/>
                    <a:gd name="connsiteY144" fmla="*/ 355306 h 3864578"/>
                    <a:gd name="connsiteX145" fmla="*/ 0 w 3015094"/>
                    <a:gd name="connsiteY145" fmla="*/ 966659 h 3864578"/>
                    <a:gd name="connsiteX146" fmla="*/ 0 w 3015094"/>
                    <a:gd name="connsiteY146" fmla="*/ 1048313 h 3864578"/>
                    <a:gd name="connsiteX147" fmla="*/ 0 w 3015094"/>
                    <a:gd name="connsiteY147" fmla="*/ 1551006 h 3864578"/>
                    <a:gd name="connsiteX148" fmla="*/ 0 w 3015094"/>
                    <a:gd name="connsiteY148" fmla="*/ 1820663 h 3864578"/>
                    <a:gd name="connsiteX149" fmla="*/ 0 w 3015094"/>
                    <a:gd name="connsiteY149" fmla="*/ 2405010 h 3864578"/>
                    <a:gd name="connsiteX150" fmla="*/ 1678 w 3015094"/>
                    <a:gd name="connsiteY150" fmla="*/ 2405010 h 3864578"/>
                    <a:gd name="connsiteX151" fmla="*/ 1678 w 3015094"/>
                    <a:gd name="connsiteY151" fmla="*/ 2426227 h 3864578"/>
                    <a:gd name="connsiteX152" fmla="*/ 1678 w 3015094"/>
                    <a:gd name="connsiteY152" fmla="*/ 2507881 h 3864578"/>
                    <a:gd name="connsiteX153" fmla="*/ 1678 w 3015094"/>
                    <a:gd name="connsiteY153" fmla="*/ 3010574 h 3864578"/>
                    <a:gd name="connsiteX154" fmla="*/ 1678 w 3015094"/>
                    <a:gd name="connsiteY154" fmla="*/ 3280231 h 3864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</a:cxnLst>
                  <a:rect l="l" t="t" r="r" b="b"/>
                  <a:pathLst>
                    <a:path w="3015094" h="3864578">
                      <a:moveTo>
                        <a:pt x="1678" y="3864578"/>
                      </a:moveTo>
                      <a:lnTo>
                        <a:pt x="146636" y="3864578"/>
                      </a:lnTo>
                      <a:lnTo>
                        <a:pt x="146636" y="3280231"/>
                      </a:lnTo>
                      <a:lnTo>
                        <a:pt x="146636" y="3010574"/>
                      </a:lnTo>
                      <a:lnTo>
                        <a:pt x="146636" y="2507881"/>
                      </a:lnTo>
                      <a:lnTo>
                        <a:pt x="146636" y="2426227"/>
                      </a:lnTo>
                      <a:lnTo>
                        <a:pt x="146636" y="1814874"/>
                      </a:lnTo>
                      <a:lnTo>
                        <a:pt x="144958" y="1814874"/>
                      </a:lnTo>
                      <a:lnTo>
                        <a:pt x="144958" y="1551006"/>
                      </a:lnTo>
                      <a:lnTo>
                        <a:pt x="144958" y="1048313"/>
                      </a:lnTo>
                      <a:lnTo>
                        <a:pt x="144958" y="966659"/>
                      </a:lnTo>
                      <a:lnTo>
                        <a:pt x="144958" y="360002"/>
                      </a:lnTo>
                      <a:lnTo>
                        <a:pt x="146304" y="360002"/>
                      </a:lnTo>
                      <a:cubicBezTo>
                        <a:pt x="146304" y="243294"/>
                        <a:pt x="239163" y="147771"/>
                        <a:pt x="355824" y="144470"/>
                      </a:cubicBezTo>
                      <a:cubicBezTo>
                        <a:pt x="457902" y="141582"/>
                        <a:pt x="545778" y="210219"/>
                        <a:pt x="570573" y="305483"/>
                      </a:cubicBezTo>
                      <a:lnTo>
                        <a:pt x="576964" y="346333"/>
                      </a:lnTo>
                      <a:lnTo>
                        <a:pt x="576964" y="1323169"/>
                      </a:lnTo>
                      <a:lnTo>
                        <a:pt x="576964" y="1409522"/>
                      </a:lnTo>
                      <a:lnTo>
                        <a:pt x="576964" y="2095519"/>
                      </a:lnTo>
                      <a:lnTo>
                        <a:pt x="576964" y="2177173"/>
                      </a:lnTo>
                      <a:lnTo>
                        <a:pt x="576964" y="2679866"/>
                      </a:lnTo>
                      <a:lnTo>
                        <a:pt x="576964" y="2949523"/>
                      </a:lnTo>
                      <a:lnTo>
                        <a:pt x="576964" y="3533870"/>
                      </a:lnTo>
                      <a:lnTo>
                        <a:pt x="583124" y="3533870"/>
                      </a:lnTo>
                      <a:lnTo>
                        <a:pt x="587268" y="3575758"/>
                      </a:lnTo>
                      <a:cubicBezTo>
                        <a:pt x="619606" y="3736899"/>
                        <a:pt x="759612" y="3859610"/>
                        <a:pt x="930044" y="3864432"/>
                      </a:cubicBezTo>
                      <a:cubicBezTo>
                        <a:pt x="1100475" y="3869254"/>
                        <a:pt x="1247196" y="3754656"/>
                        <a:pt x="1288594" y="3595602"/>
                      </a:cubicBezTo>
                      <a:lnTo>
                        <a:pt x="1298066" y="3535056"/>
                      </a:lnTo>
                      <a:lnTo>
                        <a:pt x="1300226" y="3535056"/>
                      </a:lnTo>
                      <a:lnTo>
                        <a:pt x="1300226" y="2541409"/>
                      </a:lnTo>
                      <a:lnTo>
                        <a:pt x="1300226" y="2455056"/>
                      </a:lnTo>
                      <a:lnTo>
                        <a:pt x="1300226" y="1769059"/>
                      </a:lnTo>
                      <a:lnTo>
                        <a:pt x="1300226" y="1687405"/>
                      </a:lnTo>
                      <a:lnTo>
                        <a:pt x="1300226" y="1184712"/>
                      </a:lnTo>
                      <a:lnTo>
                        <a:pt x="1300226" y="915055"/>
                      </a:lnTo>
                      <a:lnTo>
                        <a:pt x="1300226" y="330708"/>
                      </a:lnTo>
                      <a:lnTo>
                        <a:pt x="1296428" y="330708"/>
                      </a:lnTo>
                      <a:lnTo>
                        <a:pt x="1297748" y="317369"/>
                      </a:lnTo>
                      <a:cubicBezTo>
                        <a:pt x="1317116" y="220854"/>
                        <a:pt x="1400971" y="147359"/>
                        <a:pt x="1503050" y="144470"/>
                      </a:cubicBezTo>
                      <a:cubicBezTo>
                        <a:pt x="1605128" y="141582"/>
                        <a:pt x="1693004" y="210219"/>
                        <a:pt x="1717799" y="305483"/>
                      </a:cubicBezTo>
                      <a:lnTo>
                        <a:pt x="1724190" y="346333"/>
                      </a:lnTo>
                      <a:lnTo>
                        <a:pt x="1724190" y="1323169"/>
                      </a:lnTo>
                      <a:lnTo>
                        <a:pt x="1724190" y="1409522"/>
                      </a:lnTo>
                      <a:lnTo>
                        <a:pt x="1724190" y="2095519"/>
                      </a:lnTo>
                      <a:lnTo>
                        <a:pt x="1724190" y="2177173"/>
                      </a:lnTo>
                      <a:lnTo>
                        <a:pt x="1724190" y="2679866"/>
                      </a:lnTo>
                      <a:lnTo>
                        <a:pt x="1724190" y="2949523"/>
                      </a:lnTo>
                      <a:lnTo>
                        <a:pt x="1724190" y="3533870"/>
                      </a:lnTo>
                      <a:lnTo>
                        <a:pt x="1729070" y="3533870"/>
                      </a:lnTo>
                      <a:lnTo>
                        <a:pt x="1733214" y="3575758"/>
                      </a:lnTo>
                      <a:cubicBezTo>
                        <a:pt x="1765552" y="3736899"/>
                        <a:pt x="1905558" y="3859610"/>
                        <a:pt x="2075990" y="3864432"/>
                      </a:cubicBezTo>
                      <a:cubicBezTo>
                        <a:pt x="2246421" y="3869254"/>
                        <a:pt x="2393142" y="3754656"/>
                        <a:pt x="2434540" y="3595602"/>
                      </a:cubicBezTo>
                      <a:lnTo>
                        <a:pt x="2444012" y="3535056"/>
                      </a:lnTo>
                      <a:lnTo>
                        <a:pt x="2446172" y="3535056"/>
                      </a:lnTo>
                      <a:lnTo>
                        <a:pt x="2446172" y="2541409"/>
                      </a:lnTo>
                      <a:lnTo>
                        <a:pt x="2446172" y="2455056"/>
                      </a:lnTo>
                      <a:lnTo>
                        <a:pt x="2446172" y="1769059"/>
                      </a:lnTo>
                      <a:lnTo>
                        <a:pt x="2446172" y="1687405"/>
                      </a:lnTo>
                      <a:lnTo>
                        <a:pt x="2446172" y="1184712"/>
                      </a:lnTo>
                      <a:lnTo>
                        <a:pt x="2446172" y="915055"/>
                      </a:lnTo>
                      <a:lnTo>
                        <a:pt x="2446172" y="330708"/>
                      </a:lnTo>
                      <a:lnTo>
                        <a:pt x="2442374" y="330708"/>
                      </a:lnTo>
                      <a:lnTo>
                        <a:pt x="2443694" y="317369"/>
                      </a:lnTo>
                      <a:cubicBezTo>
                        <a:pt x="2463063" y="220854"/>
                        <a:pt x="2546918" y="147359"/>
                        <a:pt x="2648996" y="144470"/>
                      </a:cubicBezTo>
                      <a:cubicBezTo>
                        <a:pt x="2751074" y="141582"/>
                        <a:pt x="2838950" y="210219"/>
                        <a:pt x="2863745" y="305483"/>
                      </a:cubicBezTo>
                      <a:lnTo>
                        <a:pt x="2870136" y="346333"/>
                      </a:lnTo>
                      <a:lnTo>
                        <a:pt x="2870136" y="1323169"/>
                      </a:lnTo>
                      <a:lnTo>
                        <a:pt x="2870136" y="1409522"/>
                      </a:lnTo>
                      <a:lnTo>
                        <a:pt x="2870136" y="1814874"/>
                      </a:lnTo>
                      <a:lnTo>
                        <a:pt x="2870136" y="2095519"/>
                      </a:lnTo>
                      <a:lnTo>
                        <a:pt x="2870136" y="2177173"/>
                      </a:lnTo>
                      <a:lnTo>
                        <a:pt x="2870136" y="2426227"/>
                      </a:lnTo>
                      <a:lnTo>
                        <a:pt x="2870136" y="2507881"/>
                      </a:lnTo>
                      <a:lnTo>
                        <a:pt x="2870136" y="2679866"/>
                      </a:lnTo>
                      <a:lnTo>
                        <a:pt x="2870136" y="2949523"/>
                      </a:lnTo>
                      <a:lnTo>
                        <a:pt x="2870136" y="3010574"/>
                      </a:lnTo>
                      <a:lnTo>
                        <a:pt x="2870136" y="3280231"/>
                      </a:lnTo>
                      <a:lnTo>
                        <a:pt x="2870136" y="3533870"/>
                      </a:lnTo>
                      <a:lnTo>
                        <a:pt x="2870136" y="3864578"/>
                      </a:lnTo>
                      <a:lnTo>
                        <a:pt x="3015094" y="3864578"/>
                      </a:lnTo>
                      <a:lnTo>
                        <a:pt x="3015094" y="3533870"/>
                      </a:lnTo>
                      <a:lnTo>
                        <a:pt x="3015094" y="3280231"/>
                      </a:lnTo>
                      <a:lnTo>
                        <a:pt x="3015094" y="3010574"/>
                      </a:lnTo>
                      <a:lnTo>
                        <a:pt x="3015094" y="2949523"/>
                      </a:lnTo>
                      <a:lnTo>
                        <a:pt x="3015094" y="2679866"/>
                      </a:lnTo>
                      <a:lnTo>
                        <a:pt x="3015094" y="2507881"/>
                      </a:lnTo>
                      <a:lnTo>
                        <a:pt x="3015094" y="2426227"/>
                      </a:lnTo>
                      <a:lnTo>
                        <a:pt x="3015094" y="2177173"/>
                      </a:lnTo>
                      <a:lnTo>
                        <a:pt x="3015094" y="2095519"/>
                      </a:lnTo>
                      <a:lnTo>
                        <a:pt x="3015094" y="1814874"/>
                      </a:lnTo>
                      <a:lnTo>
                        <a:pt x="3015094" y="1409522"/>
                      </a:lnTo>
                      <a:lnTo>
                        <a:pt x="3015094" y="1323169"/>
                      </a:lnTo>
                      <a:lnTo>
                        <a:pt x="3015094" y="329522"/>
                      </a:lnTo>
                      <a:lnTo>
                        <a:pt x="3012934" y="329522"/>
                      </a:lnTo>
                      <a:lnTo>
                        <a:pt x="3003462" y="268976"/>
                      </a:lnTo>
                      <a:cubicBezTo>
                        <a:pt x="2962064" y="109922"/>
                        <a:pt x="2815343" y="-4676"/>
                        <a:pt x="2644912" y="146"/>
                      </a:cubicBezTo>
                      <a:cubicBezTo>
                        <a:pt x="2450133" y="5657"/>
                        <a:pt x="2295094" y="165145"/>
                        <a:pt x="2295094" y="360002"/>
                      </a:cubicBezTo>
                      <a:lnTo>
                        <a:pt x="2301214" y="360002"/>
                      </a:lnTo>
                      <a:lnTo>
                        <a:pt x="2301214" y="915055"/>
                      </a:lnTo>
                      <a:lnTo>
                        <a:pt x="2301214" y="1184712"/>
                      </a:lnTo>
                      <a:lnTo>
                        <a:pt x="2301214" y="1687405"/>
                      </a:lnTo>
                      <a:lnTo>
                        <a:pt x="2301214" y="1769059"/>
                      </a:lnTo>
                      <a:lnTo>
                        <a:pt x="2301214" y="2455056"/>
                      </a:lnTo>
                      <a:lnTo>
                        <a:pt x="2301214" y="2541409"/>
                      </a:lnTo>
                      <a:lnTo>
                        <a:pt x="2301214" y="3518245"/>
                      </a:lnTo>
                      <a:lnTo>
                        <a:pt x="2294823" y="3559095"/>
                      </a:lnTo>
                      <a:cubicBezTo>
                        <a:pt x="2270028" y="3654359"/>
                        <a:pt x="2182152" y="3722996"/>
                        <a:pt x="2080074" y="3720108"/>
                      </a:cubicBezTo>
                      <a:cubicBezTo>
                        <a:pt x="1963413" y="3716807"/>
                        <a:pt x="1870554" y="3621284"/>
                        <a:pt x="1870554" y="3504576"/>
                      </a:cubicBezTo>
                      <a:lnTo>
                        <a:pt x="1869148" y="3504576"/>
                      </a:lnTo>
                      <a:lnTo>
                        <a:pt x="1869148" y="2949523"/>
                      </a:lnTo>
                      <a:lnTo>
                        <a:pt x="1869148" y="2679866"/>
                      </a:lnTo>
                      <a:lnTo>
                        <a:pt x="1869148" y="2177173"/>
                      </a:lnTo>
                      <a:lnTo>
                        <a:pt x="1869148" y="2095519"/>
                      </a:lnTo>
                      <a:lnTo>
                        <a:pt x="1869148" y="1409522"/>
                      </a:lnTo>
                      <a:lnTo>
                        <a:pt x="1869148" y="1323169"/>
                      </a:lnTo>
                      <a:lnTo>
                        <a:pt x="1869148" y="329522"/>
                      </a:lnTo>
                      <a:lnTo>
                        <a:pt x="1866988" y="329522"/>
                      </a:lnTo>
                      <a:lnTo>
                        <a:pt x="1857516" y="268976"/>
                      </a:lnTo>
                      <a:cubicBezTo>
                        <a:pt x="1816118" y="109922"/>
                        <a:pt x="1669397" y="-4676"/>
                        <a:pt x="1498966" y="146"/>
                      </a:cubicBezTo>
                      <a:cubicBezTo>
                        <a:pt x="1304187" y="5657"/>
                        <a:pt x="1149148" y="165145"/>
                        <a:pt x="1149148" y="360002"/>
                      </a:cubicBezTo>
                      <a:lnTo>
                        <a:pt x="1155268" y="360002"/>
                      </a:lnTo>
                      <a:lnTo>
                        <a:pt x="1155268" y="915055"/>
                      </a:lnTo>
                      <a:lnTo>
                        <a:pt x="1155268" y="1184712"/>
                      </a:lnTo>
                      <a:lnTo>
                        <a:pt x="1155268" y="1687405"/>
                      </a:lnTo>
                      <a:lnTo>
                        <a:pt x="1155268" y="1769059"/>
                      </a:lnTo>
                      <a:lnTo>
                        <a:pt x="1155268" y="2455056"/>
                      </a:lnTo>
                      <a:lnTo>
                        <a:pt x="1155268" y="2541409"/>
                      </a:lnTo>
                      <a:lnTo>
                        <a:pt x="1155268" y="3518245"/>
                      </a:lnTo>
                      <a:lnTo>
                        <a:pt x="1148877" y="3559095"/>
                      </a:lnTo>
                      <a:cubicBezTo>
                        <a:pt x="1124082" y="3654359"/>
                        <a:pt x="1036206" y="3722996"/>
                        <a:pt x="934128" y="3720108"/>
                      </a:cubicBezTo>
                      <a:cubicBezTo>
                        <a:pt x="817467" y="3716807"/>
                        <a:pt x="724608" y="3621284"/>
                        <a:pt x="724608" y="3504576"/>
                      </a:cubicBezTo>
                      <a:lnTo>
                        <a:pt x="721922" y="3504576"/>
                      </a:lnTo>
                      <a:lnTo>
                        <a:pt x="721922" y="2949523"/>
                      </a:lnTo>
                      <a:lnTo>
                        <a:pt x="721922" y="2679866"/>
                      </a:lnTo>
                      <a:lnTo>
                        <a:pt x="721922" y="2177173"/>
                      </a:lnTo>
                      <a:lnTo>
                        <a:pt x="721922" y="2095519"/>
                      </a:lnTo>
                      <a:lnTo>
                        <a:pt x="721922" y="1409522"/>
                      </a:lnTo>
                      <a:lnTo>
                        <a:pt x="721922" y="1323169"/>
                      </a:lnTo>
                      <a:lnTo>
                        <a:pt x="721922" y="329522"/>
                      </a:lnTo>
                      <a:lnTo>
                        <a:pt x="719762" y="329522"/>
                      </a:lnTo>
                      <a:lnTo>
                        <a:pt x="710290" y="268976"/>
                      </a:lnTo>
                      <a:cubicBezTo>
                        <a:pt x="668892" y="109922"/>
                        <a:pt x="522171" y="-4676"/>
                        <a:pt x="351740" y="146"/>
                      </a:cubicBezTo>
                      <a:cubicBezTo>
                        <a:pt x="181309" y="4968"/>
                        <a:pt x="41303" y="127679"/>
                        <a:pt x="8965" y="288820"/>
                      </a:cubicBezTo>
                      <a:lnTo>
                        <a:pt x="2387" y="355306"/>
                      </a:lnTo>
                      <a:lnTo>
                        <a:pt x="0" y="355306"/>
                      </a:lnTo>
                      <a:lnTo>
                        <a:pt x="0" y="966659"/>
                      </a:lnTo>
                      <a:lnTo>
                        <a:pt x="0" y="1048313"/>
                      </a:lnTo>
                      <a:lnTo>
                        <a:pt x="0" y="1551006"/>
                      </a:lnTo>
                      <a:lnTo>
                        <a:pt x="0" y="1820663"/>
                      </a:lnTo>
                      <a:lnTo>
                        <a:pt x="0" y="2405010"/>
                      </a:lnTo>
                      <a:lnTo>
                        <a:pt x="1678" y="2405010"/>
                      </a:lnTo>
                      <a:lnTo>
                        <a:pt x="1678" y="2426227"/>
                      </a:lnTo>
                      <a:lnTo>
                        <a:pt x="1678" y="2507881"/>
                      </a:lnTo>
                      <a:lnTo>
                        <a:pt x="1678" y="3010574"/>
                      </a:lnTo>
                      <a:lnTo>
                        <a:pt x="1678" y="328023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xmlns="" id="{50D353CA-AEC9-4666-9365-9BBD8C687B71}"/>
                  </a:ext>
                </a:extLst>
              </p:cNvPr>
              <p:cNvSpPr txBox="1"/>
              <p:nvPr/>
            </p:nvSpPr>
            <p:spPr>
              <a:xfrm>
                <a:off x="8262073" y="3800047"/>
                <a:ext cx="11544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CH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NH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PbI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3</a:t>
                </a:r>
                <a:endParaRPr lang="zh-CN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xmlns="" id="{FE73233D-8A3A-433D-8173-8CA1698F140A}"/>
                </a:ext>
              </a:extLst>
            </p:cNvPr>
            <p:cNvGrpSpPr/>
            <p:nvPr/>
          </p:nvGrpSpPr>
          <p:grpSpPr>
            <a:xfrm>
              <a:off x="2596601" y="3214193"/>
              <a:ext cx="1710856" cy="1942187"/>
              <a:chOff x="2596601" y="3214193"/>
              <a:chExt cx="1710856" cy="1942187"/>
            </a:xfrm>
          </p:grpSpPr>
          <p:sp>
            <p:nvSpPr>
              <p:cNvPr id="60" name="弧形 59">
                <a:extLst>
                  <a:ext uri="{FF2B5EF4-FFF2-40B4-BE49-F238E27FC236}">
                    <a16:creationId xmlns:a16="http://schemas.microsoft.com/office/drawing/2014/main" xmlns="" id="{1656149B-323B-4C2F-BB08-3DE181677392}"/>
                  </a:ext>
                </a:extLst>
              </p:cNvPr>
              <p:cNvSpPr/>
              <p:nvPr/>
            </p:nvSpPr>
            <p:spPr>
              <a:xfrm>
                <a:off x="2596601" y="4173887"/>
                <a:ext cx="982493" cy="982493"/>
              </a:xfrm>
              <a:prstGeom prst="arc">
                <a:avLst>
                  <a:gd name="adj1" fmla="val 4920655"/>
                  <a:gd name="adj2" fmla="val 398721"/>
                </a:avLst>
              </a:prstGeom>
              <a:ln w="38100">
                <a:tailEnd type="triangle" w="lg" len="lg"/>
              </a:ln>
              <a:scene3d>
                <a:camera prst="isometricOffAxis2Top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EC916AAB-9CA1-49A9-B68D-567703A01F7A}"/>
                  </a:ext>
                </a:extLst>
              </p:cNvPr>
              <p:cNvGrpSpPr/>
              <p:nvPr/>
            </p:nvGrpSpPr>
            <p:grpSpPr>
              <a:xfrm>
                <a:off x="2631332" y="3612819"/>
                <a:ext cx="1080000" cy="1080000"/>
                <a:chOff x="2631332" y="3625175"/>
                <a:chExt cx="1080000" cy="1080000"/>
              </a:xfrm>
              <a:scene3d>
                <a:camera prst="isometricOffAxis2Top"/>
                <a:lightRig rig="balanced" dir="t">
                  <a:rot lat="0" lon="0" rev="6000000"/>
                </a:lightRig>
              </a:scene3d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xmlns="" id="{27ED836F-4586-4500-A2A4-F02ADFEBB50B}"/>
                    </a:ext>
                  </a:extLst>
                </p:cNvPr>
                <p:cNvSpPr/>
                <p:nvPr/>
              </p:nvSpPr>
              <p:spPr>
                <a:xfrm>
                  <a:off x="2991332" y="398517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z="-127000" extrusionH="635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xmlns="" id="{EDCD5F1F-7ABF-42D9-96D9-11AD8CE3EC2B}"/>
                    </a:ext>
                  </a:extLst>
                </p:cNvPr>
                <p:cNvSpPr/>
                <p:nvPr/>
              </p:nvSpPr>
              <p:spPr>
                <a:xfrm>
                  <a:off x="2631332" y="3625175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p3d extrusionH="127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xmlns="" id="{3384F609-6D3B-42D4-ABD4-7F3A1D280234}"/>
                    </a:ext>
                  </a:extLst>
                </p:cNvPr>
                <p:cNvSpPr/>
                <p:nvPr/>
              </p:nvSpPr>
              <p:spPr>
                <a:xfrm>
                  <a:off x="2631332" y="3625175"/>
                  <a:ext cx="1080000" cy="1080000"/>
                </a:xfrm>
                <a:prstGeom prst="rect">
                  <a:avLst/>
                </a:prstGeom>
                <a:solidFill>
                  <a:srgbClr val="8BC8E0"/>
                </a:solidFill>
                <a:ln>
                  <a:noFill/>
                </a:ln>
                <a:sp3d z="698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xmlns="" id="{62F337CC-6FFC-4CFE-9390-7AD36F1F259D}"/>
                  </a:ext>
                </a:extLst>
              </p:cNvPr>
              <p:cNvSpPr txBox="1"/>
              <p:nvPr/>
            </p:nvSpPr>
            <p:spPr>
              <a:xfrm>
                <a:off x="2898356" y="388868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TiO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8" name="泪滴形 67">
                <a:extLst>
                  <a:ext uri="{FF2B5EF4-FFF2-40B4-BE49-F238E27FC236}">
                    <a16:creationId xmlns:a16="http://schemas.microsoft.com/office/drawing/2014/main" xmlns="" id="{69727A4D-8911-48EE-9731-824AD64BBD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3101793" y="3547262"/>
                <a:ext cx="216000" cy="216000"/>
              </a:xfrm>
              <a:prstGeom prst="teardrop">
                <a:avLst>
                  <a:gd name="adj" fmla="val 170696"/>
                </a:avLst>
              </a:prstGeom>
              <a:solidFill>
                <a:srgbClr val="FED966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xmlns="" id="{11ADCFD1-4F19-4CB7-95A5-20CE5646251C}"/>
                  </a:ext>
                </a:extLst>
              </p:cNvPr>
              <p:cNvSpPr txBox="1"/>
              <p:nvPr/>
            </p:nvSpPr>
            <p:spPr>
              <a:xfrm>
                <a:off x="3210682" y="3214193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PbI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/DMF</a:t>
                </a:r>
                <a:endParaRPr lang="zh-CN" altLang="en-US" dirty="0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xmlns="" id="{2493B491-52FA-46E9-9D86-86F220EF530E}"/>
                </a:ext>
              </a:extLst>
            </p:cNvPr>
            <p:cNvGrpSpPr/>
            <p:nvPr/>
          </p:nvGrpSpPr>
          <p:grpSpPr>
            <a:xfrm>
              <a:off x="4296623" y="3176929"/>
              <a:ext cx="1906978" cy="1979451"/>
              <a:chOff x="4589723" y="3206159"/>
              <a:chExt cx="1906978" cy="1979451"/>
            </a:xfrm>
          </p:grpSpPr>
          <p:sp>
            <p:nvSpPr>
              <p:cNvPr id="61" name="弧形 60">
                <a:extLst>
                  <a:ext uri="{FF2B5EF4-FFF2-40B4-BE49-F238E27FC236}">
                    <a16:creationId xmlns:a16="http://schemas.microsoft.com/office/drawing/2014/main" xmlns="" id="{46D51ABD-9C4D-41F0-A062-D26A3F670955}"/>
                  </a:ext>
                </a:extLst>
              </p:cNvPr>
              <p:cNvSpPr/>
              <p:nvPr/>
            </p:nvSpPr>
            <p:spPr>
              <a:xfrm>
                <a:off x="4589723" y="4203117"/>
                <a:ext cx="982493" cy="982493"/>
              </a:xfrm>
              <a:prstGeom prst="arc">
                <a:avLst>
                  <a:gd name="adj1" fmla="val 4920655"/>
                  <a:gd name="adj2" fmla="val 398721"/>
                </a:avLst>
              </a:prstGeom>
              <a:ln w="38100">
                <a:tailEnd type="triangle" w="lg" len="lg"/>
              </a:ln>
              <a:scene3d>
                <a:camera prst="isometricOffAxis2Top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xmlns="" id="{2CAFC767-8632-4950-B558-3B7D9AE477F7}"/>
                  </a:ext>
                </a:extLst>
              </p:cNvPr>
              <p:cNvGrpSpPr/>
              <p:nvPr/>
            </p:nvGrpSpPr>
            <p:grpSpPr>
              <a:xfrm>
                <a:off x="4602804" y="3612819"/>
                <a:ext cx="1080000" cy="1083089"/>
                <a:chOff x="4602804" y="3622086"/>
                <a:chExt cx="1080000" cy="1083089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xmlns="" id="{49024DB6-1F6C-4B87-880C-2BA5A5C27668}"/>
                    </a:ext>
                  </a:extLst>
                </p:cNvPr>
                <p:cNvSpPr/>
                <p:nvPr/>
              </p:nvSpPr>
              <p:spPr>
                <a:xfrm>
                  <a:off x="4962804" y="3985175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-127000" extrusionH="635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xmlns="" id="{E15EB805-FC74-403E-AB21-BEF1A31971A9}"/>
                    </a:ext>
                  </a:extLst>
                </p:cNvPr>
                <p:cNvSpPr/>
                <p:nvPr/>
              </p:nvSpPr>
              <p:spPr>
                <a:xfrm>
                  <a:off x="4602804" y="3625175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extrusionH="1270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xmlns="" id="{860EAAF5-2C72-4B07-96B7-E9C1798DD69F}"/>
                    </a:ext>
                  </a:extLst>
                </p:cNvPr>
                <p:cNvSpPr/>
                <p:nvPr/>
              </p:nvSpPr>
              <p:spPr>
                <a:xfrm>
                  <a:off x="4602804" y="3625175"/>
                  <a:ext cx="1080000" cy="1080000"/>
                </a:xfrm>
                <a:prstGeom prst="rect">
                  <a:avLst/>
                </a:prstGeom>
                <a:solidFill>
                  <a:srgbClr val="8BC8E0"/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698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xmlns="" id="{1B4B78E7-EF9C-4F0B-A70C-09155111736B}"/>
                    </a:ext>
                  </a:extLst>
                </p:cNvPr>
                <p:cNvSpPr/>
                <p:nvPr/>
              </p:nvSpPr>
              <p:spPr>
                <a:xfrm>
                  <a:off x="4602804" y="3622086"/>
                  <a:ext cx="1080000" cy="1080000"/>
                </a:xfrm>
                <a:prstGeom prst="rect">
                  <a:avLst/>
                </a:prstGeom>
                <a:solidFill>
                  <a:srgbClr val="FED966"/>
                </a:solidFill>
                <a:ln>
                  <a:noFill/>
                </a:ln>
                <a:scene3d>
                  <a:camera prst="isometricOffAxis2Top"/>
                  <a:lightRig rig="balanced" dir="t">
                    <a:rot lat="0" lon="0" rev="6000000"/>
                  </a:lightRig>
                </a:scene3d>
                <a:sp3d z="133350" extrusionH="63500" contour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xmlns="" id="{5C25C645-070D-4936-AD7D-12C0792AC212}"/>
                  </a:ext>
                </a:extLst>
              </p:cNvPr>
              <p:cNvSpPr txBox="1"/>
              <p:nvPr/>
            </p:nvSpPr>
            <p:spPr>
              <a:xfrm>
                <a:off x="4896040" y="3839591"/>
                <a:ext cx="561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PbI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  <p:sp>
            <p:nvSpPr>
              <p:cNvPr id="69" name="泪滴形 68">
                <a:extLst>
                  <a:ext uri="{FF2B5EF4-FFF2-40B4-BE49-F238E27FC236}">
                    <a16:creationId xmlns:a16="http://schemas.microsoft.com/office/drawing/2014/main" xmlns="" id="{B803C498-3D79-4859-A467-AD871E841BB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5034804" y="3534264"/>
                <a:ext cx="216000" cy="216000"/>
              </a:xfrm>
              <a:prstGeom prst="teardrop">
                <a:avLst>
                  <a:gd name="adj" fmla="val 17069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xmlns="" id="{C67110D6-B64F-4396-9FE4-19ED607C1A07}"/>
                  </a:ext>
                </a:extLst>
              </p:cNvPr>
              <p:cNvSpPr txBox="1"/>
              <p:nvPr/>
            </p:nvSpPr>
            <p:spPr>
              <a:xfrm>
                <a:off x="5154026" y="3206159"/>
                <a:ext cx="1342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NH</a:t>
                </a:r>
                <a:r>
                  <a:rPr lang="en-US" altLang="zh-CN" baseline="-25000" dirty="0"/>
                  <a:t>3</a:t>
                </a:r>
                <a:r>
                  <a:rPr lang="en-US" altLang="zh-CN" dirty="0"/>
                  <a:t>I/IPA</a:t>
                </a:r>
                <a:endParaRPr lang="zh-CN" altLang="en-US" dirty="0"/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xmlns="" id="{C70413F8-4B11-412C-B217-47A457C3107B}"/>
                </a:ext>
              </a:extLst>
            </p:cNvPr>
            <p:cNvSpPr txBox="1"/>
            <p:nvPr/>
          </p:nvSpPr>
          <p:spPr>
            <a:xfrm>
              <a:off x="4735059" y="4870296"/>
              <a:ext cx="1781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Two-step coating</a:t>
              </a:r>
              <a:endParaRPr lang="zh-CN" altLang="en-US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F080DDC6-5D7E-4016-8971-EC0497057EF0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8012683B-38CB-4E5A-BCE8-34ACFBDD2E51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446A1778-B036-4AFE-9727-1EB3FE022F0F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钙钛矿制备工艺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90B2AA7-5B40-4334-8B60-69F709F5C33B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Preparation process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xmlns="" id="{7AFC8AE2-E0F1-45B6-AABF-62A0BE27675A}"/>
              </a:ext>
            </a:extLst>
          </p:cNvPr>
          <p:cNvGrpSpPr/>
          <p:nvPr/>
        </p:nvGrpSpPr>
        <p:grpSpPr>
          <a:xfrm>
            <a:off x="8717392" y="2220486"/>
            <a:ext cx="2458802" cy="3696555"/>
            <a:chOff x="4221808" y="1230194"/>
            <a:chExt cx="2458802" cy="3696555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xmlns="" id="{CC33F85F-BE69-400E-8374-D8C8520E1605}"/>
                </a:ext>
              </a:extLst>
            </p:cNvPr>
            <p:cNvSpPr/>
            <p:nvPr/>
          </p:nvSpPr>
          <p:spPr>
            <a:xfrm>
              <a:off x="4370312" y="1230194"/>
              <a:ext cx="2160000" cy="32400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  <a:scene3d>
              <a:camera prst="perspectiveLeft" fov="300000">
                <a:rot lat="600000" lon="600000" rev="0"/>
              </a:camera>
              <a:lightRig rig="balanced" dir="t">
                <a:rot lat="0" lon="0" rev="18000000"/>
              </a:lightRig>
            </a:scene3d>
            <a:sp3d extrusionH="15240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xmlns="" id="{AEE5C30C-4B4C-46C9-A74E-B15E38183789}"/>
                </a:ext>
              </a:extLst>
            </p:cNvPr>
            <p:cNvGrpSpPr/>
            <p:nvPr/>
          </p:nvGrpSpPr>
          <p:grpSpPr>
            <a:xfrm>
              <a:off x="4388829" y="1896146"/>
              <a:ext cx="2134390" cy="2025001"/>
              <a:chOff x="4370353" y="1928217"/>
              <a:chExt cx="2134390" cy="2025001"/>
            </a:xfrm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xmlns="" id="{CDCEB53A-4AD6-424B-A91E-EBC4C3F8CF62}"/>
                  </a:ext>
                </a:extLst>
              </p:cNvPr>
              <p:cNvSpPr/>
              <p:nvPr/>
            </p:nvSpPr>
            <p:spPr>
              <a:xfrm rot="11100000" flipH="1">
                <a:off x="5174596" y="1928217"/>
                <a:ext cx="1330147" cy="2024999"/>
              </a:xfrm>
              <a:custGeom>
                <a:avLst/>
                <a:gdLst>
                  <a:gd name="connsiteX0" fmla="*/ 595898 w 1330147"/>
                  <a:gd name="connsiteY0" fmla="*/ 2010937 h 2024999"/>
                  <a:gd name="connsiteX1" fmla="*/ 0 w 1330147"/>
                  <a:gd name="connsiteY1" fmla="*/ 1800000 h 2024999"/>
                  <a:gd name="connsiteX2" fmla="*/ 900000 w 1330147"/>
                  <a:gd name="connsiteY2" fmla="*/ 0 h 2024999"/>
                  <a:gd name="connsiteX3" fmla="*/ 1330147 w 1330147"/>
                  <a:gd name="connsiteY3" fmla="*/ 860295 h 2024999"/>
                  <a:gd name="connsiteX4" fmla="*/ 1229757 w 1330147"/>
                  <a:gd name="connsiteY4" fmla="*/ 2007765 h 2024999"/>
                  <a:gd name="connsiteX5" fmla="*/ 1204102 w 1330147"/>
                  <a:gd name="connsiteY5" fmla="*/ 2010937 h 2024999"/>
                  <a:gd name="connsiteX6" fmla="*/ 595898 w 1330147"/>
                  <a:gd name="connsiteY6" fmla="*/ 2010937 h 202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147" h="2024999">
                    <a:moveTo>
                      <a:pt x="595898" y="2010937"/>
                    </a:moveTo>
                    <a:cubicBezTo>
                      <a:pt x="302343" y="1982812"/>
                      <a:pt x="56250" y="1912500"/>
                      <a:pt x="0" y="1800000"/>
                    </a:cubicBezTo>
                    <a:lnTo>
                      <a:pt x="900000" y="0"/>
                    </a:lnTo>
                    <a:lnTo>
                      <a:pt x="1330147" y="860295"/>
                    </a:lnTo>
                    <a:lnTo>
                      <a:pt x="1229757" y="2007765"/>
                    </a:lnTo>
                    <a:lnTo>
                      <a:pt x="1204102" y="2010937"/>
                    </a:lnTo>
                    <a:cubicBezTo>
                      <a:pt x="1008399" y="2029688"/>
                      <a:pt x="791602" y="2029687"/>
                      <a:pt x="595898" y="20109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xmlns="" id="{880EFE26-35AC-4ADA-B027-867B659C2D6F}"/>
                  </a:ext>
                </a:extLst>
              </p:cNvPr>
              <p:cNvSpPr/>
              <p:nvPr/>
            </p:nvSpPr>
            <p:spPr>
              <a:xfrm rot="10500000">
                <a:off x="4370353" y="1928219"/>
                <a:ext cx="1330147" cy="2024999"/>
              </a:xfrm>
              <a:custGeom>
                <a:avLst/>
                <a:gdLst>
                  <a:gd name="connsiteX0" fmla="*/ 595898 w 1330147"/>
                  <a:gd name="connsiteY0" fmla="*/ 2010937 h 2024999"/>
                  <a:gd name="connsiteX1" fmla="*/ 0 w 1330147"/>
                  <a:gd name="connsiteY1" fmla="*/ 1800000 h 2024999"/>
                  <a:gd name="connsiteX2" fmla="*/ 900000 w 1330147"/>
                  <a:gd name="connsiteY2" fmla="*/ 0 h 2024999"/>
                  <a:gd name="connsiteX3" fmla="*/ 1330147 w 1330147"/>
                  <a:gd name="connsiteY3" fmla="*/ 860295 h 2024999"/>
                  <a:gd name="connsiteX4" fmla="*/ 1229757 w 1330147"/>
                  <a:gd name="connsiteY4" fmla="*/ 2007765 h 2024999"/>
                  <a:gd name="connsiteX5" fmla="*/ 1204102 w 1330147"/>
                  <a:gd name="connsiteY5" fmla="*/ 2010937 h 2024999"/>
                  <a:gd name="connsiteX6" fmla="*/ 595898 w 1330147"/>
                  <a:gd name="connsiteY6" fmla="*/ 2010937 h 2024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147" h="2024999">
                    <a:moveTo>
                      <a:pt x="595898" y="2010937"/>
                    </a:moveTo>
                    <a:cubicBezTo>
                      <a:pt x="302343" y="1982812"/>
                      <a:pt x="56250" y="1912500"/>
                      <a:pt x="0" y="1800000"/>
                    </a:cubicBezTo>
                    <a:lnTo>
                      <a:pt x="900000" y="0"/>
                    </a:lnTo>
                    <a:lnTo>
                      <a:pt x="1330147" y="860295"/>
                    </a:lnTo>
                    <a:lnTo>
                      <a:pt x="1229757" y="2007765"/>
                    </a:lnTo>
                    <a:lnTo>
                      <a:pt x="1204102" y="2010937"/>
                    </a:lnTo>
                    <a:cubicBezTo>
                      <a:pt x="1008399" y="2029688"/>
                      <a:pt x="791602" y="2029687"/>
                      <a:pt x="595898" y="201093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xmlns="" id="{DDB209FD-E590-4900-BB11-937B2598B1F1}"/>
                </a:ext>
              </a:extLst>
            </p:cNvPr>
            <p:cNvGrpSpPr/>
            <p:nvPr/>
          </p:nvGrpSpPr>
          <p:grpSpPr>
            <a:xfrm>
              <a:off x="4629645" y="1802919"/>
              <a:ext cx="1620000" cy="288000"/>
              <a:chOff x="8526767" y="2778364"/>
              <a:chExt cx="1620000" cy="288000"/>
            </a:xfrm>
          </p:grpSpPr>
          <p:sp>
            <p:nvSpPr>
              <p:cNvPr id="96" name="圆柱体 95">
                <a:extLst>
                  <a:ext uri="{FF2B5EF4-FFF2-40B4-BE49-F238E27FC236}">
                    <a16:creationId xmlns:a16="http://schemas.microsoft.com/office/drawing/2014/main" xmlns="" id="{F8EE5EB5-354C-47F3-81C6-8E0926FE7F05}"/>
                  </a:ext>
                </a:extLst>
              </p:cNvPr>
              <p:cNvSpPr/>
              <p:nvPr/>
            </p:nvSpPr>
            <p:spPr>
              <a:xfrm>
                <a:off x="8526767" y="2778364"/>
                <a:ext cx="1620000" cy="288000"/>
              </a:xfrm>
              <a:prstGeom prst="can">
                <a:avLst>
                  <a:gd name="adj" fmla="val 47225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alpha val="99000"/>
                    </a:schemeClr>
                  </a:gs>
                  <a:gs pos="49700">
                    <a:schemeClr val="bg1">
                      <a:lumMod val="7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0800000" scaled="1"/>
                <a:tileRect/>
              </a:gra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xmlns="" id="{9F1C4CF4-9DCC-4D8A-9F1A-239554B6C3D9}"/>
                  </a:ext>
                </a:extLst>
              </p:cNvPr>
              <p:cNvSpPr/>
              <p:nvPr/>
            </p:nvSpPr>
            <p:spPr>
              <a:xfrm>
                <a:off x="8526767" y="2778364"/>
                <a:ext cx="1620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" name="圆柱体 85">
              <a:extLst>
                <a:ext uri="{FF2B5EF4-FFF2-40B4-BE49-F238E27FC236}">
                  <a16:creationId xmlns:a16="http://schemas.microsoft.com/office/drawing/2014/main" xmlns="" id="{4289FF09-A787-4A12-9361-8C9ECADAB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645" y="1437036"/>
              <a:ext cx="108000" cy="432000"/>
            </a:xfrm>
            <a:prstGeom prst="can">
              <a:avLst>
                <a:gd name="adj" fmla="val 32164"/>
              </a:avLst>
            </a:prstGeom>
            <a:gradFill flip="none" rotWithShape="1">
              <a:gsLst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箭头: 左弧形 86">
              <a:extLst>
                <a:ext uri="{FF2B5EF4-FFF2-40B4-BE49-F238E27FC236}">
                  <a16:creationId xmlns:a16="http://schemas.microsoft.com/office/drawing/2014/main" xmlns="" id="{7F1F91A3-8850-4A0D-AE48-47127CF74134}"/>
                </a:ext>
              </a:extLst>
            </p:cNvPr>
            <p:cNvSpPr/>
            <p:nvPr/>
          </p:nvSpPr>
          <p:spPr>
            <a:xfrm>
              <a:off x="5223645" y="1287084"/>
              <a:ext cx="432000" cy="540000"/>
            </a:xfrm>
            <a:prstGeom prst="curvedRightArrow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rgbClr val="00B0F0">
                    <a:lumMod val="75000"/>
                    <a:lumOff val="25000"/>
                  </a:srgbClr>
                </a:gs>
              </a:gsLst>
              <a:lin ang="540000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圆柱体 87">
              <a:extLst>
                <a:ext uri="{FF2B5EF4-FFF2-40B4-BE49-F238E27FC236}">
                  <a16:creationId xmlns:a16="http://schemas.microsoft.com/office/drawing/2014/main" xmlns="" id="{6562A3B2-CEDE-4879-A30C-9E8953CDDE9B}"/>
                </a:ext>
              </a:extLst>
            </p:cNvPr>
            <p:cNvSpPr/>
            <p:nvPr/>
          </p:nvSpPr>
          <p:spPr>
            <a:xfrm rot="900000">
              <a:off x="4585128" y="3542378"/>
              <a:ext cx="288000" cy="900000"/>
            </a:xfrm>
            <a:prstGeom prst="can">
              <a:avLst>
                <a:gd name="adj" fmla="val 69450"/>
              </a:avLst>
            </a:prstGeom>
            <a:gradFill flip="none" rotWithShape="1">
              <a:gsLst>
                <a:gs pos="0">
                  <a:schemeClr val="bg2">
                    <a:lumMod val="8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圆柱体 88">
              <a:extLst>
                <a:ext uri="{FF2B5EF4-FFF2-40B4-BE49-F238E27FC236}">
                  <a16:creationId xmlns:a16="http://schemas.microsoft.com/office/drawing/2014/main" xmlns="" id="{19B94D31-22DE-45A0-8AF2-08CF32341FC8}"/>
                </a:ext>
              </a:extLst>
            </p:cNvPr>
            <p:cNvSpPr/>
            <p:nvPr/>
          </p:nvSpPr>
          <p:spPr>
            <a:xfrm rot="20700000" flipH="1">
              <a:off x="5994338" y="3604348"/>
              <a:ext cx="288000" cy="900000"/>
            </a:xfrm>
            <a:prstGeom prst="can">
              <a:avLst>
                <a:gd name="adj" fmla="val 69450"/>
              </a:avLst>
            </a:prstGeom>
            <a:gradFill>
              <a:gsLst>
                <a:gs pos="0">
                  <a:schemeClr val="bg2">
                    <a:lumMod val="90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立方体 89">
              <a:extLst>
                <a:ext uri="{FF2B5EF4-FFF2-40B4-BE49-F238E27FC236}">
                  <a16:creationId xmlns:a16="http://schemas.microsoft.com/office/drawing/2014/main" xmlns="" id="{30F4B8EC-1B21-49CB-B84A-5036921FEAAD}"/>
                </a:ext>
              </a:extLst>
            </p:cNvPr>
            <p:cNvSpPr/>
            <p:nvPr/>
          </p:nvSpPr>
          <p:spPr>
            <a:xfrm flipH="1">
              <a:off x="4495290" y="2998242"/>
              <a:ext cx="360000" cy="252000"/>
            </a:xfrm>
            <a:prstGeom prst="cube">
              <a:avLst>
                <a:gd name="adj" fmla="val 3984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立方体 90">
              <a:extLst>
                <a:ext uri="{FF2B5EF4-FFF2-40B4-BE49-F238E27FC236}">
                  <a16:creationId xmlns:a16="http://schemas.microsoft.com/office/drawing/2014/main" xmlns="" id="{EA9F2483-07FB-412B-B848-4C739DC42628}"/>
                </a:ext>
              </a:extLst>
            </p:cNvPr>
            <p:cNvSpPr/>
            <p:nvPr/>
          </p:nvSpPr>
          <p:spPr>
            <a:xfrm rot="19614544" flipH="1">
              <a:off x="6064045" y="3005197"/>
              <a:ext cx="360000" cy="252000"/>
            </a:xfrm>
            <a:prstGeom prst="cube">
              <a:avLst>
                <a:gd name="adj" fmla="val 39846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xmlns="" id="{F71BFABB-2D85-4D12-803D-8C739CBDD85A}"/>
                </a:ext>
              </a:extLst>
            </p:cNvPr>
            <p:cNvSpPr txBox="1"/>
            <p:nvPr/>
          </p:nvSpPr>
          <p:spPr>
            <a:xfrm>
              <a:off x="4497942" y="2680660"/>
              <a:ext cx="815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Sensor 1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xmlns="" id="{DA4A91C8-5002-436C-BBAB-32CEEF584FAA}"/>
                </a:ext>
              </a:extLst>
            </p:cNvPr>
            <p:cNvSpPr txBox="1"/>
            <p:nvPr/>
          </p:nvSpPr>
          <p:spPr>
            <a:xfrm>
              <a:off x="5759883" y="2679983"/>
              <a:ext cx="815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Sensor 2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3F86E82E-4256-448B-A877-A8134E27FA0E}"/>
                </a:ext>
              </a:extLst>
            </p:cNvPr>
            <p:cNvSpPr txBox="1"/>
            <p:nvPr/>
          </p:nvSpPr>
          <p:spPr>
            <a:xfrm>
              <a:off x="4221808" y="4465084"/>
              <a:ext cx="815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Organic source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xmlns="" id="{699B827D-4FE7-418F-B991-49BE32720C04}"/>
                </a:ext>
              </a:extLst>
            </p:cNvPr>
            <p:cNvSpPr txBox="1"/>
            <p:nvPr/>
          </p:nvSpPr>
          <p:spPr>
            <a:xfrm>
              <a:off x="5864937" y="4463507"/>
              <a:ext cx="815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Inorganic source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xmlns="" id="{F7E1A214-BFED-4826-BFCF-57A936E2744C}"/>
              </a:ext>
            </a:extLst>
          </p:cNvPr>
          <p:cNvGrpSpPr/>
          <p:nvPr/>
        </p:nvGrpSpPr>
        <p:grpSpPr>
          <a:xfrm>
            <a:off x="886753" y="3849113"/>
            <a:ext cx="6942551" cy="2061115"/>
            <a:chOff x="886753" y="4296589"/>
            <a:chExt cx="6942551" cy="2061115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xmlns="" id="{A3F5B5A9-B3A5-4AAD-80C8-AF8E0CF2023A}"/>
                </a:ext>
              </a:extLst>
            </p:cNvPr>
            <p:cNvGrpSpPr/>
            <p:nvPr/>
          </p:nvGrpSpPr>
          <p:grpSpPr>
            <a:xfrm>
              <a:off x="886753" y="4296589"/>
              <a:ext cx="1826620" cy="1794287"/>
              <a:chOff x="1480328" y="4291789"/>
              <a:chExt cx="1826620" cy="1794287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xmlns="" id="{FCF9A727-FA8D-4935-A9F3-B65B5D53D37F}"/>
                  </a:ext>
                </a:extLst>
              </p:cNvPr>
              <p:cNvSpPr/>
              <p:nvPr/>
            </p:nvSpPr>
            <p:spPr>
              <a:xfrm>
                <a:off x="1825775" y="4816348"/>
                <a:ext cx="720000" cy="72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z="-254000" extrusionH="381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xmlns="" id="{E5B59575-6EAD-4CFF-B356-98AF3BAC4A72}"/>
                  </a:ext>
                </a:extLst>
              </p:cNvPr>
              <p:cNvSpPr/>
              <p:nvPr/>
            </p:nvSpPr>
            <p:spPr>
              <a:xfrm>
                <a:off x="1480328" y="4500090"/>
                <a:ext cx="1440000" cy="1440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xmlns="" id="{EEE6F938-C622-4961-B563-9E007E241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2669" y="4638267"/>
                <a:ext cx="810000" cy="108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z="63500" extrusionH="1270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xmlns="" id="{1F2D0618-2294-459C-B1A7-42D74FD8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22669" y="4628539"/>
                <a:ext cx="810000" cy="1080000"/>
              </a:xfrm>
              <a:prstGeom prst="rect">
                <a:avLst/>
              </a:prstGeom>
              <a:solidFill>
                <a:srgbClr val="8BC8E0"/>
              </a:solidFill>
              <a:ln>
                <a:noFill/>
              </a:ln>
              <a:scene3d>
                <a:camera prst="isometricOffAxis2Top"/>
                <a:lightRig rig="balanced" dir="t">
                  <a:rot lat="0" lon="0" rev="6000000"/>
                </a:lightRig>
              </a:scene3d>
              <a:sp3d z="127000" extrusionH="63500" contour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弧形 139">
                <a:extLst>
                  <a:ext uri="{FF2B5EF4-FFF2-40B4-BE49-F238E27FC236}">
                    <a16:creationId xmlns:a16="http://schemas.microsoft.com/office/drawing/2014/main" xmlns="" id="{18339EA9-0590-4363-846A-1696C6725E2A}"/>
                  </a:ext>
                </a:extLst>
              </p:cNvPr>
              <p:cNvSpPr/>
              <p:nvPr/>
            </p:nvSpPr>
            <p:spPr>
              <a:xfrm rot="5400000">
                <a:off x="1831123" y="5205618"/>
                <a:ext cx="680917" cy="1080000"/>
              </a:xfrm>
              <a:prstGeom prst="arc">
                <a:avLst>
                  <a:gd name="adj1" fmla="val 16200000"/>
                  <a:gd name="adj2" fmla="val 5314476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泪滴形 140">
                <a:extLst>
                  <a:ext uri="{FF2B5EF4-FFF2-40B4-BE49-F238E27FC236}">
                    <a16:creationId xmlns:a16="http://schemas.microsoft.com/office/drawing/2014/main" xmlns="" id="{6157F89A-67B7-48DD-82F1-57F49FB59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2085625" y="4614572"/>
                <a:ext cx="216000" cy="216000"/>
              </a:xfrm>
              <a:prstGeom prst="teardrop">
                <a:avLst>
                  <a:gd name="adj" fmla="val 170696"/>
                </a:avLst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xmlns="" id="{F582F2BC-68E4-4E1E-BFE6-EA005BEC6A40}"/>
                  </a:ext>
                </a:extLst>
              </p:cNvPr>
              <p:cNvSpPr txBox="1"/>
              <p:nvPr/>
            </p:nvSpPr>
            <p:spPr>
              <a:xfrm>
                <a:off x="2210173" y="429178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PbI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/DMF</a:t>
                </a:r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xmlns="" id="{8DA33000-3C3D-4C1D-8BD4-57DEF1F1DAA5}"/>
                  </a:ext>
                </a:extLst>
              </p:cNvPr>
              <p:cNvSpPr txBox="1"/>
              <p:nvPr/>
            </p:nvSpPr>
            <p:spPr>
              <a:xfrm>
                <a:off x="1966111" y="4856503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TiO</a:t>
                </a:r>
                <a:r>
                  <a:rPr lang="en-US" altLang="zh-CN" baseline="-25000" dirty="0"/>
                  <a:t>2</a:t>
                </a:r>
                <a:endParaRPr lang="zh-CN" altLang="en-US" baseline="-25000" dirty="0"/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xmlns="" id="{40990294-D84C-4E23-98E0-E8A36904BAED}"/>
                </a:ext>
              </a:extLst>
            </p:cNvPr>
            <p:cNvGrpSpPr/>
            <p:nvPr/>
          </p:nvGrpSpPr>
          <p:grpSpPr>
            <a:xfrm>
              <a:off x="2367263" y="4306131"/>
              <a:ext cx="5462041" cy="2051573"/>
              <a:chOff x="2367263" y="4306131"/>
              <a:chExt cx="5462041" cy="2051573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xmlns="" id="{458A7102-B099-4B72-856A-9BD2F3B91D03}"/>
                  </a:ext>
                </a:extLst>
              </p:cNvPr>
              <p:cNvGrpSpPr/>
              <p:nvPr/>
            </p:nvGrpSpPr>
            <p:grpSpPr>
              <a:xfrm>
                <a:off x="4133550" y="4306131"/>
                <a:ext cx="1893575" cy="2051573"/>
                <a:chOff x="5232404" y="4403891"/>
                <a:chExt cx="1893575" cy="2051573"/>
              </a:xfrm>
            </p:grpSpPr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xmlns="" id="{E0DB884C-A6B5-4F2E-A3CF-EDE8B031A776}"/>
                    </a:ext>
                  </a:extLst>
                </p:cNvPr>
                <p:cNvGrpSpPr/>
                <p:nvPr/>
              </p:nvGrpSpPr>
              <p:grpSpPr>
                <a:xfrm>
                  <a:off x="6049974" y="5375464"/>
                  <a:ext cx="810000" cy="1080000"/>
                  <a:chOff x="3898645" y="4742810"/>
                  <a:chExt cx="810000" cy="1080000"/>
                </a:xfrm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xmlns="" id="{965A431D-769B-4994-A9DF-A537FB3A9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645" y="4742810"/>
                    <a:ext cx="810000" cy="108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63500" extrusionH="1270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xmlns="" id="{D1C28158-ED8B-4F55-9A50-4ED0826495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645" y="4742810"/>
                    <a:ext cx="810000" cy="1080000"/>
                  </a:xfrm>
                  <a:prstGeom prst="rect">
                    <a:avLst/>
                  </a:prstGeom>
                  <a:solidFill>
                    <a:srgbClr val="8BC8E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2700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xmlns="" id="{15957F85-3C7E-4468-A3EA-452B7375A7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98645" y="4742810"/>
                    <a:ext cx="810000" cy="108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scene3d>
                    <a:camera prst="isometricOffAxis2Top"/>
                    <a:lightRig rig="balanced" dir="t">
                      <a:rot lat="0" lon="0" rev="6000000"/>
                    </a:lightRig>
                  </a:scene3d>
                  <a:sp3d z="190500" extrusionH="63500" contour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3" name="流程图: 存储数据 122">
                  <a:extLst>
                    <a:ext uri="{FF2B5EF4-FFF2-40B4-BE49-F238E27FC236}">
                      <a16:creationId xmlns:a16="http://schemas.microsoft.com/office/drawing/2014/main" xmlns="" id="{45ABCACE-12F5-48AB-B613-476F5DA52D5B}"/>
                    </a:ext>
                  </a:extLst>
                </p:cNvPr>
                <p:cNvSpPr/>
                <p:nvPr/>
              </p:nvSpPr>
              <p:spPr>
                <a:xfrm rot="16200000" flipV="1">
                  <a:off x="5955980" y="5072164"/>
                  <a:ext cx="900000" cy="1439999"/>
                </a:xfrm>
                <a:prstGeom prst="flowChartOnlineStorage">
                  <a:avLst/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圆柱体 121">
                  <a:extLst>
                    <a:ext uri="{FF2B5EF4-FFF2-40B4-BE49-F238E27FC236}">
                      <a16:creationId xmlns:a16="http://schemas.microsoft.com/office/drawing/2014/main" xmlns="" id="{84A760CA-6891-4350-89FF-FB7D3EF3D17B}"/>
                    </a:ext>
                  </a:extLst>
                </p:cNvPr>
                <p:cNvSpPr/>
                <p:nvPr/>
              </p:nvSpPr>
              <p:spPr>
                <a:xfrm>
                  <a:off x="5684093" y="4802164"/>
                  <a:ext cx="1440000" cy="1440000"/>
                </a:xfrm>
                <a:prstGeom prst="can">
                  <a:avLst/>
                </a:prstGeom>
                <a:noFill/>
                <a:ln w="254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xmlns="" id="{12AC9A1A-D3F1-42AE-8C7E-5EB93F574669}"/>
                    </a:ext>
                  </a:extLst>
                </p:cNvPr>
                <p:cNvSpPr txBox="1"/>
                <p:nvPr/>
              </p:nvSpPr>
              <p:spPr>
                <a:xfrm>
                  <a:off x="5232404" y="4403891"/>
                  <a:ext cx="1342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CH</a:t>
                  </a:r>
                  <a:r>
                    <a:rPr lang="en-US" altLang="zh-CN" baseline="-25000" dirty="0"/>
                    <a:t>3</a:t>
                  </a:r>
                  <a:r>
                    <a:rPr lang="en-US" altLang="zh-CN" dirty="0"/>
                    <a:t>NH</a:t>
                  </a:r>
                  <a:r>
                    <a:rPr lang="en-US" altLang="zh-CN" baseline="-25000" dirty="0"/>
                    <a:t>3</a:t>
                  </a:r>
                  <a:r>
                    <a:rPr lang="en-US" altLang="zh-CN" dirty="0"/>
                    <a:t>I/IPA</a:t>
                  </a:r>
                  <a:endParaRPr lang="zh-CN" altLang="en-US" dirty="0"/>
                </a:p>
              </p:txBody>
            </p:sp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xmlns="" id="{4E80F155-4F07-4188-87DC-6A86D741B6C7}"/>
                    </a:ext>
                  </a:extLst>
                </p:cNvPr>
                <p:cNvCxnSpPr/>
                <p:nvPr/>
              </p:nvCxnSpPr>
              <p:spPr>
                <a:xfrm>
                  <a:off x="5897051" y="4694174"/>
                  <a:ext cx="0" cy="9720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xmlns="" id="{2C5D9CFC-6AD9-4F75-8F49-A34BF2A68986}"/>
                  </a:ext>
                </a:extLst>
              </p:cNvPr>
              <p:cNvGrpSpPr/>
              <p:nvPr/>
            </p:nvGrpSpPr>
            <p:grpSpPr>
              <a:xfrm>
                <a:off x="3100234" y="4687202"/>
                <a:ext cx="867056" cy="1395579"/>
                <a:chOff x="3898645" y="4694174"/>
                <a:chExt cx="867056" cy="1395579"/>
              </a:xfrm>
            </p:grpSpPr>
            <p:grpSp>
              <p:nvGrpSpPr>
                <p:cNvPr id="130" name="组合 129">
                  <a:extLst>
                    <a:ext uri="{FF2B5EF4-FFF2-40B4-BE49-F238E27FC236}">
                      <a16:creationId xmlns:a16="http://schemas.microsoft.com/office/drawing/2014/main" xmlns="" id="{61801E58-E5B5-46BA-811E-E5B07117CD56}"/>
                    </a:ext>
                  </a:extLst>
                </p:cNvPr>
                <p:cNvGrpSpPr/>
                <p:nvPr/>
              </p:nvGrpSpPr>
              <p:grpSpPr>
                <a:xfrm>
                  <a:off x="3898645" y="4694174"/>
                  <a:ext cx="867056" cy="1395579"/>
                  <a:chOff x="3898645" y="4694174"/>
                  <a:chExt cx="867056" cy="1395579"/>
                </a:xfrm>
              </p:grpSpPr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xmlns="" id="{D3826909-E574-4F51-B07D-3FECAF70EE00}"/>
                      </a:ext>
                    </a:extLst>
                  </p:cNvPr>
                  <p:cNvGrpSpPr/>
                  <p:nvPr/>
                </p:nvGrpSpPr>
                <p:grpSpPr>
                  <a:xfrm>
                    <a:off x="3898645" y="4694174"/>
                    <a:ext cx="810000" cy="1080000"/>
                    <a:chOff x="3898645" y="4742810"/>
                    <a:chExt cx="810000" cy="1080000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xmlns="" id="{B91B9C1F-E151-432B-9736-2F76FDCB4C4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63500" extrusionH="1270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xmlns="" id="{96708BF7-1270-4D22-9C32-2F540AB2FF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rgbClr val="8BC8E0"/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127000" extrusionH="635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xmlns="" id="{9A637042-4B70-45E7-91A0-DB11136A47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190500" extrusionH="635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7" name="连接符: 曲线 116">
                    <a:extLst>
                      <a:ext uri="{FF2B5EF4-FFF2-40B4-BE49-F238E27FC236}">
                        <a16:creationId xmlns:a16="http://schemas.microsoft.com/office/drawing/2014/main" xmlns="" id="{5EE0BAC9-A864-4E22-BC7A-0792DA35AEF2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391251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连接符: 曲线 119">
                    <a:extLst>
                      <a:ext uri="{FF2B5EF4-FFF2-40B4-BE49-F238E27FC236}">
                        <a16:creationId xmlns:a16="http://schemas.microsoft.com/office/drawing/2014/main" xmlns="" id="{021AC3FC-83C2-4E89-8E16-86239B3466D2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14070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连接符: 曲线 120">
                    <a:extLst>
                      <a:ext uri="{FF2B5EF4-FFF2-40B4-BE49-F238E27FC236}">
                        <a16:creationId xmlns:a16="http://schemas.microsoft.com/office/drawing/2014/main" xmlns="" id="{C557A2C7-33E8-47CC-BE4F-8807CEE5447B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368892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xmlns="" id="{3EAA8086-8B29-418C-8811-AE306CD7C037}"/>
                    </a:ext>
                  </a:extLst>
                </p:cNvPr>
                <p:cNvSpPr txBox="1"/>
                <p:nvPr/>
              </p:nvSpPr>
              <p:spPr>
                <a:xfrm>
                  <a:off x="4036867" y="4856503"/>
                  <a:ext cx="561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PbI</a:t>
                  </a:r>
                  <a:r>
                    <a:rPr lang="en-US" altLang="zh-CN" baseline="-25000" dirty="0"/>
                    <a:t>2</a:t>
                  </a:r>
                  <a:endParaRPr lang="zh-CN" altLang="en-US" baseline="-25000" dirty="0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xmlns="" id="{3EAFBA81-F25D-4711-BC03-33F776C883BB}"/>
                  </a:ext>
                </a:extLst>
              </p:cNvPr>
              <p:cNvGrpSpPr/>
              <p:nvPr/>
            </p:nvGrpSpPr>
            <p:grpSpPr>
              <a:xfrm>
                <a:off x="6790173" y="4571728"/>
                <a:ext cx="1039131" cy="1395579"/>
                <a:chOff x="7420257" y="4634967"/>
                <a:chExt cx="1039131" cy="1395579"/>
              </a:xfrm>
            </p:grpSpPr>
            <p:grpSp>
              <p:nvGrpSpPr>
                <p:cNvPr id="131" name="组合 130">
                  <a:extLst>
                    <a:ext uri="{FF2B5EF4-FFF2-40B4-BE49-F238E27FC236}">
                      <a16:creationId xmlns:a16="http://schemas.microsoft.com/office/drawing/2014/main" xmlns="" id="{C2F673F0-D0D0-4E2B-B564-EDF0D7066F9C}"/>
                    </a:ext>
                  </a:extLst>
                </p:cNvPr>
                <p:cNvGrpSpPr/>
                <p:nvPr/>
              </p:nvGrpSpPr>
              <p:grpSpPr>
                <a:xfrm>
                  <a:off x="7526270" y="4634967"/>
                  <a:ext cx="867056" cy="1395579"/>
                  <a:chOff x="3898645" y="4694174"/>
                  <a:chExt cx="867056" cy="1395579"/>
                </a:xfrm>
              </p:grpSpPr>
              <p:grpSp>
                <p:nvGrpSpPr>
                  <p:cNvPr id="132" name="组合 131">
                    <a:extLst>
                      <a:ext uri="{FF2B5EF4-FFF2-40B4-BE49-F238E27FC236}">
                        <a16:creationId xmlns:a16="http://schemas.microsoft.com/office/drawing/2014/main" xmlns="" id="{6913B7DE-6984-43F2-AAA7-13F0ED7566C5}"/>
                      </a:ext>
                    </a:extLst>
                  </p:cNvPr>
                  <p:cNvGrpSpPr/>
                  <p:nvPr/>
                </p:nvGrpSpPr>
                <p:grpSpPr>
                  <a:xfrm>
                    <a:off x="3898645" y="4694174"/>
                    <a:ext cx="810000" cy="1080000"/>
                    <a:chOff x="3898645" y="4742810"/>
                    <a:chExt cx="810000" cy="1080000"/>
                  </a:xfrm>
                </p:grpSpPr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xmlns="" id="{E7487676-4BC6-4AB2-80B2-7101957559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63500" extrusionH="1270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矩形 136">
                      <a:extLst>
                        <a:ext uri="{FF2B5EF4-FFF2-40B4-BE49-F238E27FC236}">
                          <a16:creationId xmlns:a16="http://schemas.microsoft.com/office/drawing/2014/main" xmlns="" id="{E99F2BF1-6E4B-4F61-AE5E-CB71D2A963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rgbClr val="8BC8E0"/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127000" extrusionH="635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xmlns="" id="{C7C0828C-FAAD-48BB-9BCC-C8DBF373FB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898645" y="4742810"/>
                      <a:ext cx="810000" cy="1080000"/>
                    </a:xfrm>
                    <a:prstGeom prst="rec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  <a:scene3d>
                      <a:camera prst="isometricOffAxis2Top"/>
                      <a:lightRig rig="balanced" dir="t">
                        <a:rot lat="0" lon="0" rev="6000000"/>
                      </a:lightRig>
                    </a:scene3d>
                    <a:sp3d z="254000" extrusionH="127000" contour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33" name="连接符: 曲线 132">
                    <a:extLst>
                      <a:ext uri="{FF2B5EF4-FFF2-40B4-BE49-F238E27FC236}">
                        <a16:creationId xmlns:a16="http://schemas.microsoft.com/office/drawing/2014/main" xmlns="" id="{DABB9795-C5A6-47D1-A6DB-5EAEEF8737CE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391251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连接符: 曲线 133">
                    <a:extLst>
                      <a:ext uri="{FF2B5EF4-FFF2-40B4-BE49-F238E27FC236}">
                        <a16:creationId xmlns:a16="http://schemas.microsoft.com/office/drawing/2014/main" xmlns="" id="{B741BD52-4EC3-4825-B69B-E48F44B8336B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140703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连接符: 曲线 134">
                    <a:extLst>
                      <a:ext uri="{FF2B5EF4-FFF2-40B4-BE49-F238E27FC236}">
                        <a16:creationId xmlns:a16="http://schemas.microsoft.com/office/drawing/2014/main" xmlns="" id="{A03A78C1-ED39-48E6-A680-ACDC0C542E01}"/>
                      </a:ext>
                    </a:extLst>
                  </p:cNvPr>
                  <p:cNvCxnSpPr/>
                  <p:nvPr/>
                </p:nvCxnSpPr>
                <p:spPr>
                  <a:xfrm rot="16200000" flipV="1">
                    <a:off x="4368892" y="5692944"/>
                    <a:ext cx="495037" cy="298581"/>
                  </a:xfrm>
                  <a:prstGeom prst="curvedConnector3">
                    <a:avLst/>
                  </a:prstGeom>
                  <a:ln w="19050">
                    <a:solidFill>
                      <a:srgbClr val="C0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xmlns="" id="{ACB65533-8B78-477B-853F-41C7EFBC30DC}"/>
                    </a:ext>
                  </a:extLst>
                </p:cNvPr>
                <p:cNvSpPr txBox="1"/>
                <p:nvPr/>
              </p:nvSpPr>
              <p:spPr>
                <a:xfrm>
                  <a:off x="7420257" y="4803913"/>
                  <a:ext cx="10391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spc="-100" dirty="0">
                      <a:solidFill>
                        <a:schemeClr val="bg1"/>
                      </a:solidFill>
                    </a:rPr>
                    <a:t>CH</a:t>
                  </a:r>
                  <a:r>
                    <a:rPr lang="en-US" altLang="zh-CN" sz="1600" spc="-100" baseline="-250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altLang="zh-CN" sz="1600" spc="-100" dirty="0">
                      <a:solidFill>
                        <a:schemeClr val="bg1"/>
                      </a:solidFill>
                    </a:rPr>
                    <a:t>NH</a:t>
                  </a:r>
                  <a:r>
                    <a:rPr lang="en-US" altLang="zh-CN" sz="1600" spc="-100" baseline="-25000" dirty="0">
                      <a:solidFill>
                        <a:schemeClr val="bg1"/>
                      </a:solidFill>
                    </a:rPr>
                    <a:t>3</a:t>
                  </a:r>
                  <a:r>
                    <a:rPr lang="en-US" altLang="zh-CN" sz="1600" spc="-100" dirty="0">
                      <a:solidFill>
                        <a:schemeClr val="bg1"/>
                      </a:solidFill>
                    </a:rPr>
                    <a:t>PbI</a:t>
                  </a:r>
                  <a:r>
                    <a:rPr lang="en-US" altLang="zh-CN" sz="1600" spc="-100" baseline="-25000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1600" spc="-100" baseline="-25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3" name="箭头: 右 152">
                <a:extLst>
                  <a:ext uri="{FF2B5EF4-FFF2-40B4-BE49-F238E27FC236}">
                    <a16:creationId xmlns:a16="http://schemas.microsoft.com/office/drawing/2014/main" xmlns="" id="{C7BC806E-1498-4DED-9421-CF7BBD8751A7}"/>
                  </a:ext>
                </a:extLst>
              </p:cNvPr>
              <p:cNvSpPr/>
              <p:nvPr/>
            </p:nvSpPr>
            <p:spPr>
              <a:xfrm>
                <a:off x="2367263" y="5470937"/>
                <a:ext cx="540000" cy="210330"/>
              </a:xfrm>
              <a:prstGeom prst="rightArrow">
                <a:avLst>
                  <a:gd name="adj1" fmla="val 50000"/>
                  <a:gd name="adj2" fmla="val 14766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箭头: 右 153">
                <a:extLst>
                  <a:ext uri="{FF2B5EF4-FFF2-40B4-BE49-F238E27FC236}">
                    <a16:creationId xmlns:a16="http://schemas.microsoft.com/office/drawing/2014/main" xmlns="" id="{25165735-8DC8-4E68-A93C-3AFE82B699D8}"/>
                  </a:ext>
                </a:extLst>
              </p:cNvPr>
              <p:cNvSpPr/>
              <p:nvPr/>
            </p:nvSpPr>
            <p:spPr>
              <a:xfrm>
                <a:off x="3919918" y="5478103"/>
                <a:ext cx="540000" cy="210330"/>
              </a:xfrm>
              <a:prstGeom prst="rightArrow">
                <a:avLst>
                  <a:gd name="adj1" fmla="val 50000"/>
                  <a:gd name="adj2" fmla="val 14766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箭头: 右 154">
                <a:extLst>
                  <a:ext uri="{FF2B5EF4-FFF2-40B4-BE49-F238E27FC236}">
                    <a16:creationId xmlns:a16="http://schemas.microsoft.com/office/drawing/2014/main" xmlns="" id="{641B08A8-6A59-4043-AE00-A7BCED8896CD}"/>
                  </a:ext>
                </a:extLst>
              </p:cNvPr>
              <p:cNvSpPr/>
              <p:nvPr/>
            </p:nvSpPr>
            <p:spPr>
              <a:xfrm>
                <a:off x="6157450" y="5435983"/>
                <a:ext cx="540000" cy="210330"/>
              </a:xfrm>
              <a:prstGeom prst="rightArrow">
                <a:avLst>
                  <a:gd name="adj1" fmla="val 50000"/>
                  <a:gd name="adj2" fmla="val 14766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15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8E3E13A6-AE99-415D-BB81-052D6C02FB66}"/>
              </a:ext>
            </a:extLst>
          </p:cNvPr>
          <p:cNvGrpSpPr/>
          <p:nvPr/>
        </p:nvGrpSpPr>
        <p:grpSpPr>
          <a:xfrm>
            <a:off x="856866" y="2519497"/>
            <a:ext cx="4908863" cy="2453317"/>
            <a:chOff x="869367" y="1479891"/>
            <a:chExt cx="4908863" cy="24533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2C5A53F-0A28-479F-9666-0F0D6B0D8B4B}"/>
                </a:ext>
              </a:extLst>
            </p:cNvPr>
            <p:cNvSpPr/>
            <p:nvPr/>
          </p:nvSpPr>
          <p:spPr>
            <a:xfrm>
              <a:off x="1834386" y="1856291"/>
              <a:ext cx="2520000" cy="18000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  <a:scene3d>
              <a:camera prst="isometricOffAxis1Top">
                <a:rot lat="18600000" lon="19389785" rev="3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63D9493-99CD-4270-B428-282E01FCC72B}"/>
                </a:ext>
              </a:extLst>
            </p:cNvPr>
            <p:cNvSpPr/>
            <p:nvPr/>
          </p:nvSpPr>
          <p:spPr>
            <a:xfrm>
              <a:off x="1733865" y="2114112"/>
              <a:ext cx="2160000" cy="1620000"/>
            </a:xfrm>
            <a:prstGeom prst="rect">
              <a:avLst/>
            </a:prstGeom>
            <a:gradFill>
              <a:gsLst>
                <a:gs pos="100000">
                  <a:srgbClr val="FFFF99"/>
                </a:gs>
                <a:gs pos="25000">
                  <a:srgbClr val="672A22"/>
                </a:gs>
              </a:gsLst>
              <a:lin ang="0" scaled="1"/>
            </a:gradFill>
            <a:ln>
              <a:noFill/>
            </a:ln>
            <a:scene3d>
              <a:camera prst="isometricOffAxis1Top">
                <a:rot lat="18600000" lon="19389785" rev="36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xmlns="" id="{12A69E61-74F5-44D2-9F6B-5AAD4699DD0E}"/>
                </a:ext>
              </a:extLst>
            </p:cNvPr>
            <p:cNvSpPr/>
            <p:nvPr/>
          </p:nvSpPr>
          <p:spPr>
            <a:xfrm flipV="1">
              <a:off x="3980125" y="2162750"/>
              <a:ext cx="288000" cy="540000"/>
            </a:xfrm>
            <a:custGeom>
              <a:avLst/>
              <a:gdLst>
                <a:gd name="connsiteX0" fmla="*/ 132376 w 360000"/>
                <a:gd name="connsiteY0" fmla="*/ 0 h 720000"/>
                <a:gd name="connsiteX1" fmla="*/ 227624 w 360000"/>
                <a:gd name="connsiteY1" fmla="*/ 0 h 720000"/>
                <a:gd name="connsiteX2" fmla="*/ 360000 w 360000"/>
                <a:gd name="connsiteY2" fmla="*/ 360000 h 720000"/>
                <a:gd name="connsiteX3" fmla="*/ 360000 w 360000"/>
                <a:gd name="connsiteY3" fmla="*/ 720000 h 720000"/>
                <a:gd name="connsiteX4" fmla="*/ 0 w 360000"/>
                <a:gd name="connsiteY4" fmla="*/ 720000 h 720000"/>
                <a:gd name="connsiteX5" fmla="*/ 0 w 360000"/>
                <a:gd name="connsiteY5" fmla="*/ 36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720000">
                  <a:moveTo>
                    <a:pt x="132376" y="0"/>
                  </a:moveTo>
                  <a:lnTo>
                    <a:pt x="227624" y="0"/>
                  </a:lnTo>
                  <a:lnTo>
                    <a:pt x="360000" y="360000"/>
                  </a:lnTo>
                  <a:lnTo>
                    <a:pt x="360000" y="720000"/>
                  </a:lnTo>
                  <a:lnTo>
                    <a:pt x="0" y="72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rgbClr val="837649"/>
            </a:solidFill>
            <a:ln>
              <a:noFill/>
            </a:ln>
            <a:scene3d>
              <a:camera prst="orthographicFront">
                <a:rot lat="1680000" lon="19200000" rev="0"/>
              </a:camera>
              <a:lightRig rig="harsh" dir="t">
                <a:rot lat="0" lon="0" rev="15600000"/>
              </a:lightRig>
            </a:scene3d>
            <a:sp3d extrusionH="1397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xmlns="" id="{D47C5FE8-D6F6-4417-A6C5-0F66579FFCF8}"/>
                </a:ext>
              </a:extLst>
            </p:cNvPr>
            <p:cNvSpPr/>
            <p:nvPr/>
          </p:nvSpPr>
          <p:spPr>
            <a:xfrm>
              <a:off x="2229878" y="2454839"/>
              <a:ext cx="360000" cy="720000"/>
            </a:xfrm>
            <a:prstGeom prst="downArrow">
              <a:avLst>
                <a:gd name="adj1" fmla="val 50000"/>
                <a:gd name="adj2" fmla="val 74319"/>
              </a:avLst>
            </a:prstGeom>
            <a:solidFill>
              <a:srgbClr val="9CD9F7"/>
            </a:solidFill>
            <a:ln>
              <a:noFill/>
            </a:ln>
            <a:scene3d>
              <a:camera prst="isometricOffAxis2Top">
                <a:rot lat="19318232" lon="2836304" rev="1800431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xmlns="" id="{3108930E-942E-4CFA-9696-81E7E7FBF235}"/>
                </a:ext>
              </a:extLst>
            </p:cNvPr>
            <p:cNvSpPr/>
            <p:nvPr/>
          </p:nvSpPr>
          <p:spPr>
            <a:xfrm>
              <a:off x="2495033" y="2607964"/>
              <a:ext cx="360000" cy="720000"/>
            </a:xfrm>
            <a:prstGeom prst="downArrow">
              <a:avLst>
                <a:gd name="adj1" fmla="val 50000"/>
                <a:gd name="adj2" fmla="val 82426"/>
              </a:avLst>
            </a:prstGeom>
            <a:solidFill>
              <a:srgbClr val="9CD9F7"/>
            </a:solidFill>
            <a:ln>
              <a:noFill/>
            </a:ln>
            <a:scene3d>
              <a:camera prst="isometricOffAxis2Top">
                <a:rot lat="19318232" lon="2836304" rev="1800431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xmlns="" id="{7AF9213D-00AA-4A97-BEEF-5C48F61DC632}"/>
                </a:ext>
              </a:extLst>
            </p:cNvPr>
            <p:cNvSpPr/>
            <p:nvPr/>
          </p:nvSpPr>
          <p:spPr>
            <a:xfrm>
              <a:off x="2773030" y="2772128"/>
              <a:ext cx="360000" cy="720000"/>
            </a:xfrm>
            <a:prstGeom prst="downArrow">
              <a:avLst>
                <a:gd name="adj1" fmla="val 50000"/>
                <a:gd name="adj2" fmla="val 93234"/>
              </a:avLst>
            </a:prstGeom>
            <a:solidFill>
              <a:srgbClr val="9CD9F7"/>
            </a:solidFill>
            <a:ln>
              <a:noFill/>
            </a:ln>
            <a:scene3d>
              <a:camera prst="isometricOffAxis2Top">
                <a:rot lat="19318232" lon="2836304" rev="1800431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058E4735-D91D-4D6D-8D76-D1FD2FF1372F}"/>
                </a:ext>
              </a:extLst>
            </p:cNvPr>
            <p:cNvSpPr/>
            <p:nvPr/>
          </p:nvSpPr>
          <p:spPr>
            <a:xfrm>
              <a:off x="2495033" y="2224693"/>
              <a:ext cx="144000" cy="144000"/>
            </a:xfrm>
            <a:prstGeom prst="ellipse">
              <a:avLst/>
            </a:prstGeom>
            <a:solidFill>
              <a:srgbClr val="F0E7C8"/>
            </a:solidFill>
            <a:ln>
              <a:noFill/>
            </a:ln>
            <a:scene3d>
              <a:camera prst="orthographicFront">
                <a:rot lat="1680000" lon="19200000" rev="0"/>
              </a:camera>
              <a:lightRig rig="harsh" dir="t">
                <a:rot lat="0" lon="0" rev="15600000"/>
              </a:lightRig>
            </a:scene3d>
            <a:sp3d extrusionH="1905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xmlns="" id="{1D56BE8E-6B94-4654-84D3-E2C846C85803}"/>
                </a:ext>
              </a:extLst>
            </p:cNvPr>
            <p:cNvSpPr/>
            <p:nvPr/>
          </p:nvSpPr>
          <p:spPr>
            <a:xfrm rot="1200000" flipV="1">
              <a:off x="3141504" y="2486290"/>
              <a:ext cx="351367" cy="540000"/>
            </a:xfrm>
            <a:custGeom>
              <a:avLst/>
              <a:gdLst>
                <a:gd name="connsiteX0" fmla="*/ 132376 w 360000"/>
                <a:gd name="connsiteY0" fmla="*/ 0 h 720000"/>
                <a:gd name="connsiteX1" fmla="*/ 227624 w 360000"/>
                <a:gd name="connsiteY1" fmla="*/ 0 h 720000"/>
                <a:gd name="connsiteX2" fmla="*/ 360000 w 360000"/>
                <a:gd name="connsiteY2" fmla="*/ 360000 h 720000"/>
                <a:gd name="connsiteX3" fmla="*/ 360000 w 360000"/>
                <a:gd name="connsiteY3" fmla="*/ 720000 h 720000"/>
                <a:gd name="connsiteX4" fmla="*/ 0 w 360000"/>
                <a:gd name="connsiteY4" fmla="*/ 720000 h 720000"/>
                <a:gd name="connsiteX5" fmla="*/ 0 w 360000"/>
                <a:gd name="connsiteY5" fmla="*/ 36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720000">
                  <a:moveTo>
                    <a:pt x="132376" y="0"/>
                  </a:moveTo>
                  <a:lnTo>
                    <a:pt x="227624" y="0"/>
                  </a:lnTo>
                  <a:lnTo>
                    <a:pt x="360000" y="360000"/>
                  </a:lnTo>
                  <a:lnTo>
                    <a:pt x="360000" y="720000"/>
                  </a:lnTo>
                  <a:lnTo>
                    <a:pt x="0" y="72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rgbClr val="837649"/>
            </a:solidFill>
            <a:ln>
              <a:noFill/>
            </a:ln>
            <a:scene3d>
              <a:camera prst="orthographicFront">
                <a:rot lat="1200000" lon="18477666" rev="367098"/>
              </a:camera>
              <a:lightRig rig="harsh" dir="t">
                <a:rot lat="0" lon="0" rev="15600000"/>
              </a:lightRig>
            </a:scene3d>
            <a:sp3d extrusionH="1016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BC875237-8A7A-4A42-B100-AB80F601B801}"/>
                </a:ext>
              </a:extLst>
            </p:cNvPr>
            <p:cNvSpPr/>
            <p:nvPr/>
          </p:nvSpPr>
          <p:spPr>
            <a:xfrm>
              <a:off x="3417495" y="2684290"/>
              <a:ext cx="144000" cy="144000"/>
            </a:xfrm>
            <a:prstGeom prst="ellipse">
              <a:avLst/>
            </a:prstGeom>
            <a:solidFill>
              <a:srgbClr val="F0E7C8"/>
            </a:solidFill>
            <a:ln>
              <a:noFill/>
            </a:ln>
            <a:scene3d>
              <a:camera prst="orthographicFront">
                <a:rot lat="1680000" lon="19200000" rev="0"/>
              </a:camera>
              <a:lightRig rig="harsh" dir="t">
                <a:rot lat="0" lon="0" rev="15600000"/>
              </a:lightRig>
            </a:scene3d>
            <a:sp3d extrusionH="1905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xmlns="" id="{EB93A169-B720-461C-824E-3CB0CB4A3F84}"/>
                </a:ext>
              </a:extLst>
            </p:cNvPr>
            <p:cNvSpPr/>
            <p:nvPr/>
          </p:nvSpPr>
          <p:spPr>
            <a:xfrm>
              <a:off x="2122874" y="1987652"/>
              <a:ext cx="288000" cy="288000"/>
            </a:xfrm>
            <a:prstGeom prst="rightArrow">
              <a:avLst/>
            </a:prstGeom>
            <a:solidFill>
              <a:srgbClr val="D5FFFF"/>
            </a:solidFill>
            <a:ln>
              <a:noFill/>
            </a:ln>
            <a:scene3d>
              <a:camera prst="isometricOffAxis2Top">
                <a:rot lat="18623629" lon="2423040" rev="17996961"/>
              </a:camera>
              <a:lightRig rig="balanced" dir="t"/>
            </a:scene3d>
            <a:sp3d extrusionH="254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xmlns="" id="{F1565AB8-F46F-422E-A323-9D584AA63728}"/>
                </a:ext>
              </a:extLst>
            </p:cNvPr>
            <p:cNvSpPr/>
            <p:nvPr/>
          </p:nvSpPr>
          <p:spPr>
            <a:xfrm flipH="1">
              <a:off x="3468429" y="2670839"/>
              <a:ext cx="288000" cy="288000"/>
            </a:xfrm>
            <a:prstGeom prst="rightArrow">
              <a:avLst/>
            </a:prstGeom>
            <a:solidFill>
              <a:srgbClr val="D5FFFF"/>
            </a:solidFill>
            <a:ln>
              <a:noFill/>
            </a:ln>
            <a:scene3d>
              <a:camera prst="isometricOffAxis2Top">
                <a:rot lat="18623629" lon="2423040" rev="17996961"/>
              </a:camera>
              <a:lightRig rig="balanced" dir="t"/>
            </a:scene3d>
            <a:sp3d extrusionH="254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B8263C14-F7BA-4C32-9D6F-DC88D410AFC7}"/>
                </a:ext>
              </a:extLst>
            </p:cNvPr>
            <p:cNvSpPr txBox="1"/>
            <p:nvPr/>
          </p:nvSpPr>
          <p:spPr>
            <a:xfrm rot="1207358">
              <a:off x="2420850" y="2261136"/>
              <a:ext cx="869790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N</a:t>
              </a:r>
              <a:r>
                <a:rPr lang="en-US" altLang="zh-CN" sz="1600" b="1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Knife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CFCC568D-2988-4A3E-B11C-42B1DA150465}"/>
                </a:ext>
              </a:extLst>
            </p:cNvPr>
            <p:cNvSpPr txBox="1"/>
            <p:nvPr/>
          </p:nvSpPr>
          <p:spPr>
            <a:xfrm>
              <a:off x="3128446" y="1784038"/>
              <a:ext cx="1116075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8894387" lon="1757776" rev="1848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Blade coater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xmlns="" id="{4A13943C-28D6-4A19-8A31-E30764435F9B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39" y="1555285"/>
              <a:ext cx="1299228" cy="7203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xmlns="" id="{D99CA2DE-7F61-49BA-8328-DF3A053F7B62}"/>
                </a:ext>
              </a:extLst>
            </p:cNvPr>
            <p:cNvCxnSpPr>
              <a:cxnSpLocks/>
            </p:cNvCxnSpPr>
            <p:nvPr/>
          </p:nvCxnSpPr>
          <p:spPr>
            <a:xfrm>
              <a:off x="970110" y="2493382"/>
              <a:ext cx="1299228" cy="7203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AE118C1D-E44D-457A-8851-699EE85D66D6}"/>
                </a:ext>
              </a:extLst>
            </p:cNvPr>
            <p:cNvSpPr txBox="1"/>
            <p:nvPr/>
          </p:nvSpPr>
          <p:spPr>
            <a:xfrm rot="1800000">
              <a:off x="1831190" y="1479891"/>
              <a:ext cx="884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Precursor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D4ADDB11-7E85-43CB-9279-4C7A75758BA3}"/>
                </a:ext>
              </a:extLst>
            </p:cNvPr>
            <p:cNvSpPr txBox="1"/>
            <p:nvPr/>
          </p:nvSpPr>
          <p:spPr>
            <a:xfrm rot="1800000">
              <a:off x="869367" y="2471043"/>
              <a:ext cx="126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Perovskite film</a:t>
              </a:r>
              <a:endParaRPr lang="zh-CN" altLang="en-US" sz="1400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xmlns="" id="{CD521148-E323-4465-8E48-8DEBEADF3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2249" y="3054216"/>
              <a:ext cx="1442137" cy="87899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/>
              <a:tailEnd type="triangle" w="lg" len="lg"/>
            </a:ln>
            <a:scene3d>
              <a:camera prst="orthographicFront">
                <a:rot lat="300000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B768191A-595C-42AE-AFBA-DD20D3824E52}"/>
                </a:ext>
              </a:extLst>
            </p:cNvPr>
            <p:cNvSpPr txBox="1"/>
            <p:nvPr/>
          </p:nvSpPr>
          <p:spPr>
            <a:xfrm>
              <a:off x="4132738" y="2680453"/>
              <a:ext cx="1645492" cy="255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/>
                <a:t>FTO/ETL substrate</a:t>
              </a:r>
              <a:endParaRPr lang="zh-CN" altLang="en-US" sz="1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E5F773D3-09C5-4A90-ADAD-B9FCEBD69C17}"/>
              </a:ext>
            </a:extLst>
          </p:cNvPr>
          <p:cNvGrpSpPr/>
          <p:nvPr/>
        </p:nvGrpSpPr>
        <p:grpSpPr>
          <a:xfrm>
            <a:off x="6689388" y="2319663"/>
            <a:ext cx="3778052" cy="3241900"/>
            <a:chOff x="6689388" y="2319663"/>
            <a:chExt cx="3778052" cy="3241900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xmlns="" id="{D4FEA9F6-1589-4EA3-B3D8-62C55D85C2FD}"/>
                </a:ext>
              </a:extLst>
            </p:cNvPr>
            <p:cNvSpPr/>
            <p:nvPr/>
          </p:nvSpPr>
          <p:spPr>
            <a:xfrm rot="9185491">
              <a:off x="7608215" y="2342176"/>
              <a:ext cx="1182408" cy="897809"/>
            </a:xfrm>
            <a:prstGeom prst="triangle">
              <a:avLst/>
            </a:prstGeom>
            <a:gradFill flip="none" rotWithShape="1">
              <a:gsLst>
                <a:gs pos="0">
                  <a:schemeClr val="accent4">
                    <a:lumMod val="75000"/>
                    <a:alpha val="8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75000"/>
                    <a:alpha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xmlns="" id="{44966570-2601-4611-9A30-11E209775523}"/>
                </a:ext>
              </a:extLst>
            </p:cNvPr>
            <p:cNvGrpSpPr/>
            <p:nvPr/>
          </p:nvGrpSpPr>
          <p:grpSpPr>
            <a:xfrm>
              <a:off x="6957633" y="3041563"/>
              <a:ext cx="3240000" cy="2520000"/>
              <a:chOff x="4782527" y="3220499"/>
              <a:chExt cx="4320000" cy="3505524"/>
            </a:xfrm>
            <a:scene3d>
              <a:camera prst="orthographicFront">
                <a:rot lat="18078000" lon="3210000" rev="17544000"/>
              </a:camera>
              <a:lightRig rig="threePt" dir="t"/>
            </a:scene3d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xmlns="" id="{D1ED002D-8F23-40B2-9AAC-55945A847626}"/>
                  </a:ext>
                </a:extLst>
              </p:cNvPr>
              <p:cNvSpPr/>
              <p:nvPr/>
            </p:nvSpPr>
            <p:spPr>
              <a:xfrm>
                <a:off x="4782527" y="3242152"/>
                <a:ext cx="4320000" cy="348387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xmlns="" id="{DF32020C-C96E-48C6-8634-EBD817F66C57}"/>
                  </a:ext>
                </a:extLst>
              </p:cNvPr>
              <p:cNvCxnSpPr/>
              <p:nvPr/>
            </p:nvCxnSpPr>
            <p:spPr>
              <a:xfrm>
                <a:off x="5278636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xmlns="" id="{7F9A20D1-BF07-4981-9C8C-F97F5425FC84}"/>
                  </a:ext>
                </a:extLst>
              </p:cNvPr>
              <p:cNvCxnSpPr/>
              <p:nvPr/>
            </p:nvCxnSpPr>
            <p:spPr>
              <a:xfrm>
                <a:off x="6063334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xmlns="" id="{C375B462-A68A-4C0C-8510-9C3E18841C4C}"/>
                  </a:ext>
                </a:extLst>
              </p:cNvPr>
              <p:cNvCxnSpPr/>
              <p:nvPr/>
            </p:nvCxnSpPr>
            <p:spPr>
              <a:xfrm>
                <a:off x="6848032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xmlns="" id="{2C16251D-DEA1-4CB9-892F-2B93A1B118C7}"/>
                  </a:ext>
                </a:extLst>
              </p:cNvPr>
              <p:cNvCxnSpPr/>
              <p:nvPr/>
            </p:nvCxnSpPr>
            <p:spPr>
              <a:xfrm>
                <a:off x="7632730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xmlns="" id="{49CDE0BC-76AE-4C5E-81B4-B6334279ED89}"/>
                  </a:ext>
                </a:extLst>
              </p:cNvPr>
              <p:cNvCxnSpPr/>
              <p:nvPr/>
            </p:nvCxnSpPr>
            <p:spPr>
              <a:xfrm>
                <a:off x="8417428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圆柱体 38">
              <a:extLst>
                <a:ext uri="{FF2B5EF4-FFF2-40B4-BE49-F238E27FC236}">
                  <a16:creationId xmlns:a16="http://schemas.microsoft.com/office/drawing/2014/main" xmlns="" id="{DFB3CDB4-60ED-4546-B9B7-3E7975DDAEC7}"/>
                </a:ext>
              </a:extLst>
            </p:cNvPr>
            <p:cNvSpPr/>
            <p:nvPr/>
          </p:nvSpPr>
          <p:spPr>
            <a:xfrm rot="14830234">
              <a:off x="8760604" y="3541831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圆柱体 36">
              <a:extLst>
                <a:ext uri="{FF2B5EF4-FFF2-40B4-BE49-F238E27FC236}">
                  <a16:creationId xmlns:a16="http://schemas.microsoft.com/office/drawing/2014/main" xmlns="" id="{71007238-1359-4771-A0DB-065BC2712172}"/>
                </a:ext>
              </a:extLst>
            </p:cNvPr>
            <p:cNvSpPr/>
            <p:nvPr/>
          </p:nvSpPr>
          <p:spPr>
            <a:xfrm rot="14830234">
              <a:off x="7229388" y="3026156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xmlns="" id="{0B5C894E-3E96-47C7-84B2-A4BA8A730494}"/>
                </a:ext>
              </a:extLst>
            </p:cNvPr>
            <p:cNvSpPr/>
            <p:nvPr/>
          </p:nvSpPr>
          <p:spPr>
            <a:xfrm rot="14830234">
              <a:off x="8089544" y="3325523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圆柱体 39">
              <a:extLst>
                <a:ext uri="{FF2B5EF4-FFF2-40B4-BE49-F238E27FC236}">
                  <a16:creationId xmlns:a16="http://schemas.microsoft.com/office/drawing/2014/main" xmlns="" id="{B60039E5-51AE-4BE3-B295-D8C0D083206B}"/>
                </a:ext>
              </a:extLst>
            </p:cNvPr>
            <p:cNvSpPr/>
            <p:nvPr/>
          </p:nvSpPr>
          <p:spPr>
            <a:xfrm rot="14830234">
              <a:off x="9567440" y="3802696"/>
              <a:ext cx="360000" cy="1440000"/>
            </a:xfrm>
            <a:prstGeom prst="can">
              <a:avLst>
                <a:gd name="adj" fmla="val 70964"/>
              </a:avLst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xmlns="" id="{21E756BC-360A-4814-8093-0DCB4B96AAF9}"/>
                </a:ext>
              </a:extLst>
            </p:cNvPr>
            <p:cNvGrpSpPr/>
            <p:nvPr/>
          </p:nvGrpSpPr>
          <p:grpSpPr>
            <a:xfrm>
              <a:off x="7028504" y="2666718"/>
              <a:ext cx="3240000" cy="2520000"/>
              <a:chOff x="4782527" y="3220499"/>
              <a:chExt cx="4320000" cy="3505524"/>
            </a:xfrm>
            <a:scene3d>
              <a:camera prst="orthographicFront">
                <a:rot lat="18078000" lon="3210000" rev="17544000"/>
              </a:camera>
              <a:lightRig rig="threePt" dir="t"/>
            </a:scene3d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xmlns="" id="{79B482A1-5C75-44C0-AD82-46BADE435C45}"/>
                  </a:ext>
                </a:extLst>
              </p:cNvPr>
              <p:cNvSpPr/>
              <p:nvPr/>
            </p:nvSpPr>
            <p:spPr>
              <a:xfrm>
                <a:off x="4782527" y="3242152"/>
                <a:ext cx="4320000" cy="348387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xmlns="" id="{06525982-F822-4A05-8CC8-3B1E3A53CDEC}"/>
                  </a:ext>
                </a:extLst>
              </p:cNvPr>
              <p:cNvCxnSpPr/>
              <p:nvPr/>
            </p:nvCxnSpPr>
            <p:spPr>
              <a:xfrm>
                <a:off x="5278636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xmlns="" id="{CE30DFEB-0618-43C8-8FAD-5B15C3DCE2A6}"/>
                  </a:ext>
                </a:extLst>
              </p:cNvPr>
              <p:cNvCxnSpPr/>
              <p:nvPr/>
            </p:nvCxnSpPr>
            <p:spPr>
              <a:xfrm>
                <a:off x="6063334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xmlns="" id="{D2CCAF9C-317B-4CCC-A4A7-A03039F561FE}"/>
                  </a:ext>
                </a:extLst>
              </p:cNvPr>
              <p:cNvCxnSpPr/>
              <p:nvPr/>
            </p:nvCxnSpPr>
            <p:spPr>
              <a:xfrm>
                <a:off x="6848032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xmlns="" id="{4DF9D6B8-CA7A-4E59-86FC-DF7F74E4412F}"/>
                  </a:ext>
                </a:extLst>
              </p:cNvPr>
              <p:cNvCxnSpPr/>
              <p:nvPr/>
            </p:nvCxnSpPr>
            <p:spPr>
              <a:xfrm>
                <a:off x="7632730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xmlns="" id="{C345C39D-4C20-4FC5-8E75-E94AD1C704AD}"/>
                  </a:ext>
                </a:extLst>
              </p:cNvPr>
              <p:cNvCxnSpPr/>
              <p:nvPr/>
            </p:nvCxnSpPr>
            <p:spPr>
              <a:xfrm>
                <a:off x="8417428" y="3220499"/>
                <a:ext cx="0" cy="3492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FC462B8A-9279-42E7-85EA-92E061C525B3}"/>
                </a:ext>
              </a:extLst>
            </p:cNvPr>
            <p:cNvSpPr/>
            <p:nvPr/>
          </p:nvSpPr>
          <p:spPr>
            <a:xfrm>
              <a:off x="8075061" y="2769130"/>
              <a:ext cx="2160000" cy="2340000"/>
            </a:xfrm>
            <a:prstGeom prst="rect">
              <a:avLst/>
            </a:prstGeom>
            <a:gradFill>
              <a:gsLst>
                <a:gs pos="50000">
                  <a:schemeClr val="accent2">
                    <a:lumMod val="50000"/>
                  </a:schemeClr>
                </a:gs>
                <a:gs pos="0">
                  <a:srgbClr val="CBA434"/>
                </a:gs>
                <a:gs pos="100000">
                  <a:srgbClr val="6E5442"/>
                </a:gs>
              </a:gsLst>
              <a:lin ang="0" scaled="0"/>
            </a:gradFill>
            <a:ln w="38100">
              <a:noFill/>
            </a:ln>
            <a:scene3d>
              <a:camera prst="orthographicFront">
                <a:rot lat="18078000" lon="3210000" rev="17544000"/>
              </a:camera>
              <a:lightRig rig="threePt" dir="t"/>
            </a:scene3d>
            <a:sp3d extrusionH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xmlns="" id="{ED92ABF5-19F2-4E92-A8AA-E898334A2A8F}"/>
                </a:ext>
              </a:extLst>
            </p:cNvPr>
            <p:cNvSpPr/>
            <p:nvPr/>
          </p:nvSpPr>
          <p:spPr>
            <a:xfrm rot="14830234">
              <a:off x="8175960" y="2360123"/>
              <a:ext cx="432000" cy="1980000"/>
            </a:xfrm>
            <a:prstGeom prst="can">
              <a:avLst>
                <a:gd name="adj" fmla="val 70964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0800000" scaled="0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xmlns="" id="{69F885B1-F12F-4332-93CD-474B7AC1E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3197" y="3241191"/>
              <a:ext cx="432000" cy="432000"/>
            </a:xfrm>
            <a:prstGeom prst="arc">
              <a:avLst>
                <a:gd name="adj1" fmla="val 15599794"/>
                <a:gd name="adj2" fmla="val 38158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弧形 44">
              <a:extLst>
                <a:ext uri="{FF2B5EF4-FFF2-40B4-BE49-F238E27FC236}">
                  <a16:creationId xmlns:a16="http://schemas.microsoft.com/office/drawing/2014/main" xmlns="" id="{668710B3-CCD6-41EC-8119-751F46E31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0113" y="3161017"/>
              <a:ext cx="432000" cy="432000"/>
            </a:xfrm>
            <a:prstGeom prst="arc">
              <a:avLst>
                <a:gd name="adj1" fmla="val 16200000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xmlns="" id="{F57C0FDA-7FA4-4D34-917D-1D7E9A89D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81677" y="3090394"/>
              <a:ext cx="432000" cy="432000"/>
            </a:xfrm>
            <a:prstGeom prst="arc">
              <a:avLst>
                <a:gd name="adj1" fmla="val 15170734"/>
                <a:gd name="adj2" fmla="val 365302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弧形 46">
              <a:extLst>
                <a:ext uri="{FF2B5EF4-FFF2-40B4-BE49-F238E27FC236}">
                  <a16:creationId xmlns:a16="http://schemas.microsoft.com/office/drawing/2014/main" xmlns="" id="{A18F0D54-2632-4B5B-B456-308DE2C67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8398" y="3007633"/>
              <a:ext cx="432000" cy="432000"/>
            </a:xfrm>
            <a:prstGeom prst="arc">
              <a:avLst>
                <a:gd name="adj1" fmla="val 16073623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弧形 47">
              <a:extLst>
                <a:ext uri="{FF2B5EF4-FFF2-40B4-BE49-F238E27FC236}">
                  <a16:creationId xmlns:a16="http://schemas.microsoft.com/office/drawing/2014/main" xmlns="" id="{AFB1E93E-E055-4CB1-8A9F-1526B4BC6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583" y="2945452"/>
              <a:ext cx="432000" cy="432000"/>
            </a:xfrm>
            <a:prstGeom prst="arc">
              <a:avLst>
                <a:gd name="adj1" fmla="val 15718078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xmlns="" id="{7476A2CB-16E0-4AFF-878F-071EBB309211}"/>
                </a:ext>
              </a:extLst>
            </p:cNvPr>
            <p:cNvSpPr/>
            <p:nvPr/>
          </p:nvSpPr>
          <p:spPr>
            <a:xfrm flipV="1">
              <a:off x="8201385" y="3640579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xmlns="" id="{FBC3AC8C-50E5-4030-B54A-8752A7C60365}"/>
                </a:ext>
              </a:extLst>
            </p:cNvPr>
            <p:cNvSpPr/>
            <p:nvPr/>
          </p:nvSpPr>
          <p:spPr>
            <a:xfrm flipH="1" flipV="1">
              <a:off x="8519244" y="3684902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xmlns="" id="{FCB894E6-F823-4E41-ADF0-BB7DF90F3F30}"/>
                </a:ext>
              </a:extLst>
            </p:cNvPr>
            <p:cNvSpPr/>
            <p:nvPr/>
          </p:nvSpPr>
          <p:spPr>
            <a:xfrm flipH="1" flipV="1">
              <a:off x="8826964" y="3568917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xmlns="" id="{387C79E0-79C4-4A65-BE0D-EFCDDCCD2578}"/>
                </a:ext>
              </a:extLst>
            </p:cNvPr>
            <p:cNvSpPr/>
            <p:nvPr/>
          </p:nvSpPr>
          <p:spPr>
            <a:xfrm flipH="1" flipV="1">
              <a:off x="9020676" y="3486740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xmlns="" id="{087BAF10-8343-435B-961E-51B5BEECF91F}"/>
                </a:ext>
              </a:extLst>
            </p:cNvPr>
            <p:cNvSpPr/>
            <p:nvPr/>
          </p:nvSpPr>
          <p:spPr>
            <a:xfrm flipH="1" flipV="1">
              <a:off x="9409571" y="3302903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6" name="弧形 55">
              <a:extLst>
                <a:ext uri="{FF2B5EF4-FFF2-40B4-BE49-F238E27FC236}">
                  <a16:creationId xmlns:a16="http://schemas.microsoft.com/office/drawing/2014/main" xmlns="" id="{7F0B1047-B02B-4E2B-9D39-1DEA0ED990F7}"/>
                </a:ext>
              </a:extLst>
            </p:cNvPr>
            <p:cNvSpPr/>
            <p:nvPr/>
          </p:nvSpPr>
          <p:spPr>
            <a:xfrm flipH="1" flipV="1">
              <a:off x="9222865" y="3388175"/>
              <a:ext cx="309716" cy="350948"/>
            </a:xfrm>
            <a:prstGeom prst="arc">
              <a:avLst>
                <a:gd name="adj1" fmla="val 16200000"/>
                <a:gd name="adj2" fmla="val 1046192"/>
              </a:avLst>
            </a:prstGeom>
            <a:ln w="19050">
              <a:solidFill>
                <a:srgbClr val="65D7FF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xmlns="" id="{B06A82DD-92F8-4784-AC8B-6A58A8BFC1F5}"/>
                </a:ext>
              </a:extLst>
            </p:cNvPr>
            <p:cNvCxnSpPr/>
            <p:nvPr/>
          </p:nvCxnSpPr>
          <p:spPr>
            <a:xfrm>
              <a:off x="7480971" y="4541308"/>
              <a:ext cx="1257713" cy="423333"/>
            </a:xfrm>
            <a:prstGeom prst="straightConnector1">
              <a:avLst/>
            </a:prstGeom>
            <a:ln w="57150" cap="sq">
              <a:solidFill>
                <a:schemeClr val="accent1">
                  <a:lumMod val="50000"/>
                </a:schemeClr>
              </a:solidFill>
              <a:round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03">
              <a:extLst>
                <a:ext uri="{FF2B5EF4-FFF2-40B4-BE49-F238E27FC236}">
                  <a16:creationId xmlns:a16="http://schemas.microsoft.com/office/drawing/2014/main" xmlns="" id="{EFA0748F-EEBE-43C0-BD73-E21B82E8A01E}"/>
                </a:ext>
              </a:extLst>
            </p:cNvPr>
            <p:cNvSpPr txBox="1"/>
            <p:nvPr/>
          </p:nvSpPr>
          <p:spPr>
            <a:xfrm>
              <a:off x="9393197" y="3607165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Ar</a:t>
              </a:r>
              <a:endParaRPr lang="zh-CN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3" name="文本框 104">
              <a:extLst>
                <a:ext uri="{FF2B5EF4-FFF2-40B4-BE49-F238E27FC236}">
                  <a16:creationId xmlns:a16="http://schemas.microsoft.com/office/drawing/2014/main" xmlns="" id="{359B884F-D6EA-49EA-A013-0C189A31BEE3}"/>
                </a:ext>
              </a:extLst>
            </p:cNvPr>
            <p:cNvSpPr txBox="1"/>
            <p:nvPr/>
          </p:nvSpPr>
          <p:spPr>
            <a:xfrm>
              <a:off x="9106577" y="3963616"/>
              <a:ext cx="1151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bg1"/>
                  </a:solidFill>
                </a:rPr>
                <a:t>Perovskite</a:t>
              </a:r>
              <a:endParaRPr lang="zh-CN" alt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6" name="弧形 65">
              <a:extLst>
                <a:ext uri="{FF2B5EF4-FFF2-40B4-BE49-F238E27FC236}">
                  <a16:creationId xmlns:a16="http://schemas.microsoft.com/office/drawing/2014/main" xmlns="" id="{B7A58A60-4BF5-4B0A-8B85-0B29EB742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36027" y="2874561"/>
              <a:ext cx="432000" cy="432000"/>
            </a:xfrm>
            <a:prstGeom prst="arc">
              <a:avLst>
                <a:gd name="adj1" fmla="val 16355609"/>
                <a:gd name="adj2" fmla="val 27990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箭头: 五边形 66">
              <a:extLst>
                <a:ext uri="{FF2B5EF4-FFF2-40B4-BE49-F238E27FC236}">
                  <a16:creationId xmlns:a16="http://schemas.microsoft.com/office/drawing/2014/main" xmlns="" id="{1A521657-06BB-4830-9483-FE33AAA01D07}"/>
                </a:ext>
              </a:extLst>
            </p:cNvPr>
            <p:cNvSpPr/>
            <p:nvPr/>
          </p:nvSpPr>
          <p:spPr>
            <a:xfrm rot="5400000">
              <a:off x="8218548" y="3441430"/>
              <a:ext cx="605185" cy="242074"/>
            </a:xfrm>
            <a:prstGeom prst="homePlate">
              <a:avLst>
                <a:gd name="adj" fmla="val 69879"/>
              </a:avLst>
            </a:prstGeom>
            <a:solidFill>
              <a:schemeClr val="bg1"/>
            </a:solidFill>
            <a:ln>
              <a:noFill/>
            </a:ln>
            <a:scene3d>
              <a:camera prst="isometricOffAxis1Top">
                <a:rot lat="2235834" lon="19473875" rev="19997219"/>
              </a:camera>
              <a:lightRig rig="balanced" dir="t">
                <a:rot lat="0" lon="0" rev="1200000"/>
              </a:lightRig>
            </a:scene3d>
            <a:sp3d extrusionH="1524000" contourW="19050">
              <a:contourClr>
                <a:schemeClr val="accent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弧形 67">
              <a:extLst>
                <a:ext uri="{FF2B5EF4-FFF2-40B4-BE49-F238E27FC236}">
                  <a16:creationId xmlns:a16="http://schemas.microsoft.com/office/drawing/2014/main" xmlns="" id="{ED1F2423-344D-4E81-9213-625E6D911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2795" y="3311387"/>
              <a:ext cx="432000" cy="432000"/>
            </a:xfrm>
            <a:prstGeom prst="arc">
              <a:avLst>
                <a:gd name="adj1" fmla="val 15325952"/>
                <a:gd name="adj2" fmla="val 39631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xmlns="" id="{7033366F-D71C-4CB8-B84A-BC7FAADA4140}"/>
                </a:ext>
              </a:extLst>
            </p:cNvPr>
            <p:cNvSpPr txBox="1"/>
            <p:nvPr/>
          </p:nvSpPr>
          <p:spPr>
            <a:xfrm rot="20038663">
              <a:off x="7495983" y="2319663"/>
              <a:ext cx="1083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Precursor</a:t>
              </a:r>
              <a:endParaRPr lang="zh-CN" altLang="en-US" dirty="0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7773A168-6221-4868-9875-77D809F90C57}"/>
              </a:ext>
            </a:extLst>
          </p:cNvPr>
          <p:cNvSpPr>
            <a:spLocks noChangeAspect="1"/>
          </p:cNvSpPr>
          <p:nvPr/>
        </p:nvSpPr>
        <p:spPr>
          <a:xfrm>
            <a:off x="612066" y="345445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38450CFD-4BFD-48A7-AD73-8D2525714E31}"/>
              </a:ext>
            </a:extLst>
          </p:cNvPr>
          <p:cNvSpPr>
            <a:spLocks noChangeAspect="1"/>
          </p:cNvSpPr>
          <p:nvPr/>
        </p:nvSpPr>
        <p:spPr>
          <a:xfrm>
            <a:off x="508303" y="436237"/>
            <a:ext cx="540000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EFB18B"/>
              </a:solidFill>
              <a:latin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1E0EB8D1-3DDA-42D3-85E0-C0B360898065}"/>
              </a:ext>
            </a:extLst>
          </p:cNvPr>
          <p:cNvSpPr txBox="1"/>
          <p:nvPr/>
        </p:nvSpPr>
        <p:spPr>
          <a:xfrm>
            <a:off x="1199691" y="312380"/>
            <a:ext cx="3477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钙钛矿制备工艺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xmlns="" id="{BBA43EA6-2010-47CF-85C4-E4F15E2B6E8A}"/>
              </a:ext>
            </a:extLst>
          </p:cNvPr>
          <p:cNvSpPr txBox="1"/>
          <p:nvPr/>
        </p:nvSpPr>
        <p:spPr>
          <a:xfrm>
            <a:off x="1153368" y="668005"/>
            <a:ext cx="2358113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accent4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Preparation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8151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158</Words>
  <Application>Microsoft Office PowerPoint</Application>
  <PresentationFormat>自定义</PresentationFormat>
  <Paragraphs>109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PPT科研绘图</dc:creator>
  <cp:lastModifiedBy>Administrator</cp:lastModifiedBy>
  <cp:revision>1</cp:revision>
  <dcterms:created xsi:type="dcterms:W3CDTF">2020-02-16T03:44:45Z</dcterms:created>
  <dcterms:modified xsi:type="dcterms:W3CDTF">2021-03-20T03:02:14Z</dcterms:modified>
</cp:coreProperties>
</file>