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sldIdLst>
    <p:sldId id="286" r:id="rId2"/>
    <p:sldId id="287" r:id="rId3"/>
    <p:sldId id="288" r:id="rId4"/>
    <p:sldId id="317" r:id="rId5"/>
    <p:sldId id="291" r:id="rId6"/>
    <p:sldId id="289" r:id="rId7"/>
    <p:sldId id="316" r:id="rId8"/>
    <p:sldId id="290" r:id="rId9"/>
    <p:sldId id="292" r:id="rId10"/>
    <p:sldId id="293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56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AB"/>
    <a:srgbClr val="017291"/>
    <a:srgbClr val="14CEFE"/>
    <a:srgbClr val="62DDFE"/>
    <a:srgbClr val="EE0000"/>
    <a:srgbClr val="158012"/>
    <a:srgbClr val="8C3255"/>
    <a:srgbClr val="74EB71"/>
    <a:srgbClr val="40E43C"/>
    <a:srgbClr val="1EB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5320" autoAdjust="0"/>
  </p:normalViewPr>
  <p:slideViewPr>
    <p:cSldViewPr snapToGrid="0" showGuides="1">
      <p:cViewPr varScale="1">
        <p:scale>
          <a:sx n="78" d="100"/>
          <a:sy n="78" d="100"/>
        </p:scale>
        <p:origin x="114" y="276"/>
      </p:cViewPr>
      <p:guideLst>
        <p:guide pos="7256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07544A-F9F3-4DAF-88D6-4E506A312913}" type="datetimeFigureOut">
              <a:rPr lang="zh-CN" altLang="en-US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E981D5-A33B-4680-9979-8907373570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981D5-A33B-4680-9979-89073735705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9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981D5-A33B-4680-9979-89073735705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E981D5-A33B-4680-9979-89073735705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6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B40D7-83CE-4689-BB66-A13A0F41EC4C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CD66C-DD32-4347-8064-45AAF95367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5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C73EC-1DE2-490F-92F4-FE4B079264DB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0F3DA-3BAB-4B79-92DF-C3410CF63B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8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2E3BD-6D60-4EA6-AEF4-09B643BC2B3B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00B5C-D371-4F61-9919-873AFE76D7A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5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D8AA6-A405-45D1-AF99-2BDB168D74FA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7CF41-5B9A-4955-ACF3-88C9B8A6830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E3E0B9-1D3D-4467-882F-1A55932ED11E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414D1-8A36-48D4-BDFD-8D1164803A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8F9D04-C9A3-4167-A766-54D0E0D0C795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83815-8BE1-4ED1-B0DC-381C7FF8130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9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4D02AA-82B6-4B67-B8DE-5930BD3A34B7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7C3F2-3C5D-4FDB-8EA1-54235D42317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5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846BE1-70A6-49E5-A275-A9633008729E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4BB43-F9DC-4AE5-A8B5-EF7D95F8502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14A085-82E6-43D2-BA8C-99E1B9C56056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E1D2A-1484-462F-A10F-433D0873F93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9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4784BB-B6EB-4B9D-8CAF-F87801B98468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7BB10-038A-4595-BDED-6253D07C15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5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16DB20-1C7D-4573-B3ED-675EA90AE1B4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9FE99-E9A2-4BC7-8D33-0BA637233B2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7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C66D8F-9B6F-4351-A95E-3A637C306DD5}" type="datetimeFigureOut">
              <a:rPr lang="zh-CN" altLang="en-US" smtClean="0"/>
              <a:pPr>
                <a:defRPr/>
              </a:pPr>
              <a:t>2021/3/19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8C3D2E-C2DD-4178-9B96-7D5E6ADC32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9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landing/2020/ee/c9ee03861b#!divAbstract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rsc.org/en/content/articlelanding/2020/ee/c9ee03861b#!divAbstrac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18568" y="1200632"/>
            <a:ext cx="1300038" cy="1098932"/>
            <a:chOff x="516828" y="1333523"/>
            <a:chExt cx="1300038" cy="1098932"/>
          </a:xfrm>
          <a:scene3d>
            <a:camera prst="orthographicFront">
              <a:rot lat="21299999" lon="0" rev="0"/>
            </a:camera>
            <a:lightRig rig="threePt" dir="t">
              <a:rot lat="0" lon="0" rev="600000"/>
            </a:lightRig>
          </a:scene3d>
        </p:grpSpPr>
        <p:sp>
          <p:nvSpPr>
            <p:cNvPr id="3" name="椭圆 2"/>
            <p:cNvSpPr/>
            <p:nvPr/>
          </p:nvSpPr>
          <p:spPr>
            <a:xfrm>
              <a:off x="516828" y="1358564"/>
              <a:ext cx="762000" cy="7620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  <a:sp3d>
              <a:bevelT w="0" h="1270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054866" y="1333523"/>
              <a:ext cx="762000" cy="7620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  <a:sp3d>
              <a:bevelT w="0" h="1270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883163" y="1670455"/>
              <a:ext cx="762000" cy="7620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  <a:sp3d>
              <a:bevelT w="0" h="1270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28717" y="1000775"/>
            <a:ext cx="1620484" cy="1298789"/>
            <a:chOff x="2622331" y="2102070"/>
            <a:chExt cx="3316011" cy="3329807"/>
          </a:xfrm>
          <a:scene3d>
            <a:camera prst="orthographicFront">
              <a:rot lat="21119998" lon="0" rev="21299999"/>
            </a:camera>
            <a:lightRig rig="threePt" dir="t"/>
          </a:scene3d>
        </p:grpSpPr>
        <p:sp>
          <p:nvSpPr>
            <p:cNvPr id="7" name="椭圆 6"/>
            <p:cNvSpPr/>
            <p:nvPr/>
          </p:nvSpPr>
          <p:spPr>
            <a:xfrm>
              <a:off x="3584028" y="2102070"/>
              <a:ext cx="1523999" cy="152399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622331" y="2534308"/>
              <a:ext cx="1523999" cy="152399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414343" y="2898228"/>
              <a:ext cx="1523999" cy="152399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844158" y="3907878"/>
              <a:ext cx="1523999" cy="152399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22332" y="3757448"/>
              <a:ext cx="1523999" cy="152399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2024124" y="3420793"/>
            <a:ext cx="1512887" cy="2503488"/>
            <a:chOff x="1666" y="2206"/>
            <a:chExt cx="938" cy="1552"/>
          </a:xfrm>
        </p:grpSpPr>
        <p:grpSp>
          <p:nvGrpSpPr>
            <p:cNvPr id="16" name="Group 232"/>
            <p:cNvGrpSpPr>
              <a:grpSpLocks/>
            </p:cNvGrpSpPr>
            <p:nvPr/>
          </p:nvGrpSpPr>
          <p:grpSpPr bwMode="auto">
            <a:xfrm>
              <a:off x="1666" y="2206"/>
              <a:ext cx="938" cy="1078"/>
              <a:chOff x="2699" y="1389"/>
              <a:chExt cx="891" cy="1024"/>
            </a:xfrm>
          </p:grpSpPr>
          <p:sp>
            <p:nvSpPr>
              <p:cNvPr id="18" name="Oval 233"/>
              <p:cNvSpPr>
                <a:spLocks noChangeArrowheads="1"/>
              </p:cNvSpPr>
              <p:nvPr/>
            </p:nvSpPr>
            <p:spPr bwMode="gray">
              <a:xfrm>
                <a:off x="2699" y="1389"/>
                <a:ext cx="891" cy="11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50000">
                    <a:srgbClr val="EEEEEE"/>
                  </a:gs>
                  <a:gs pos="100000">
                    <a:srgbClr val="C0C0C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34"/>
              <p:cNvSpPr>
                <a:spLocks/>
              </p:cNvSpPr>
              <p:nvPr/>
            </p:nvSpPr>
            <p:spPr bwMode="gray">
              <a:xfrm>
                <a:off x="2813" y="1870"/>
                <a:ext cx="664" cy="447"/>
              </a:xfrm>
              <a:custGeom>
                <a:avLst/>
                <a:gdLst>
                  <a:gd name="T0" fmla="*/ 4822 w 636"/>
                  <a:gd name="T1" fmla="*/ 680 h 427"/>
                  <a:gd name="T2" fmla="*/ 0 w 636"/>
                  <a:gd name="T3" fmla="*/ 0 h 427"/>
                  <a:gd name="T4" fmla="*/ 549 w 636"/>
                  <a:gd name="T5" fmla="*/ 2411 h 427"/>
                  <a:gd name="T6" fmla="*/ 567 w 636"/>
                  <a:gd name="T7" fmla="*/ 2442 h 427"/>
                  <a:gd name="T8" fmla="*/ 1613 w 636"/>
                  <a:gd name="T9" fmla="*/ 7199 h 427"/>
                  <a:gd name="T10" fmla="*/ 4822 w 636"/>
                  <a:gd name="T11" fmla="*/ 7646 h 427"/>
                  <a:gd name="T12" fmla="*/ 7941 w 636"/>
                  <a:gd name="T13" fmla="*/ 7199 h 427"/>
                  <a:gd name="T14" fmla="*/ 7941 w 636"/>
                  <a:gd name="T15" fmla="*/ 7199 h 427"/>
                  <a:gd name="T16" fmla="*/ 7941 w 636"/>
                  <a:gd name="T17" fmla="*/ 7199 h 427"/>
                  <a:gd name="T18" fmla="*/ 9033 w 636"/>
                  <a:gd name="T19" fmla="*/ 2442 h 427"/>
                  <a:gd name="T20" fmla="*/ 9033 w 636"/>
                  <a:gd name="T21" fmla="*/ 2411 h 427"/>
                  <a:gd name="T22" fmla="*/ 9596 w 636"/>
                  <a:gd name="T23" fmla="*/ 0 h 427"/>
                  <a:gd name="T24" fmla="*/ 4822 w 636"/>
                  <a:gd name="T25" fmla="*/ 680 h 4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36"/>
                  <a:gd name="T40" fmla="*/ 0 h 427"/>
                  <a:gd name="T41" fmla="*/ 636 w 636"/>
                  <a:gd name="T42" fmla="*/ 427 h 42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36" h="427">
                    <a:moveTo>
                      <a:pt x="318" y="39"/>
                    </a:moveTo>
                    <a:cubicBezTo>
                      <a:pt x="149" y="39"/>
                      <a:pt x="10" y="21"/>
                      <a:pt x="0" y="0"/>
                    </a:cubicBezTo>
                    <a:cubicBezTo>
                      <a:pt x="36" y="135"/>
                      <a:pt x="36" y="135"/>
                      <a:pt x="36" y="135"/>
                    </a:cubicBezTo>
                    <a:cubicBezTo>
                      <a:pt x="37" y="137"/>
                      <a:pt x="37" y="137"/>
                      <a:pt x="37" y="137"/>
                    </a:cubicBezTo>
                    <a:cubicBezTo>
                      <a:pt x="107" y="401"/>
                      <a:pt x="107" y="401"/>
                      <a:pt x="107" y="401"/>
                    </a:cubicBezTo>
                    <a:cubicBezTo>
                      <a:pt x="107" y="415"/>
                      <a:pt x="202" y="427"/>
                      <a:pt x="318" y="427"/>
                    </a:cubicBezTo>
                    <a:cubicBezTo>
                      <a:pt x="434" y="427"/>
                      <a:pt x="527" y="415"/>
                      <a:pt x="528" y="401"/>
                    </a:cubicBezTo>
                    <a:cubicBezTo>
                      <a:pt x="528" y="401"/>
                      <a:pt x="528" y="401"/>
                      <a:pt x="528" y="401"/>
                    </a:cubicBezTo>
                    <a:cubicBezTo>
                      <a:pt x="528" y="401"/>
                      <a:pt x="528" y="401"/>
                      <a:pt x="528" y="401"/>
                    </a:cubicBezTo>
                    <a:cubicBezTo>
                      <a:pt x="599" y="137"/>
                      <a:pt x="599" y="137"/>
                      <a:pt x="599" y="137"/>
                    </a:cubicBezTo>
                    <a:cubicBezTo>
                      <a:pt x="599" y="135"/>
                      <a:pt x="599" y="135"/>
                      <a:pt x="599" y="135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25" y="21"/>
                      <a:pt x="487" y="39"/>
                      <a:pt x="318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235"/>
              <p:cNvSpPr>
                <a:spLocks/>
              </p:cNvSpPr>
              <p:nvPr/>
            </p:nvSpPr>
            <p:spPr bwMode="gray">
              <a:xfrm>
                <a:off x="2700" y="1447"/>
                <a:ext cx="890" cy="464"/>
              </a:xfrm>
              <a:custGeom>
                <a:avLst/>
                <a:gdLst>
                  <a:gd name="T0" fmla="*/ 6689 w 852"/>
                  <a:gd name="T1" fmla="*/ 925 h 443"/>
                  <a:gd name="T2" fmla="*/ 0 w 852"/>
                  <a:gd name="T3" fmla="*/ 0 h 443"/>
                  <a:gd name="T4" fmla="*/ 1119 w 852"/>
                  <a:gd name="T5" fmla="*/ 4954 h 443"/>
                  <a:gd name="T6" fmla="*/ 1139 w 852"/>
                  <a:gd name="T7" fmla="*/ 4994 h 443"/>
                  <a:gd name="T8" fmla="*/ 1663 w 852"/>
                  <a:gd name="T9" fmla="*/ 7430 h 443"/>
                  <a:gd name="T10" fmla="*/ 1686 w 852"/>
                  <a:gd name="T11" fmla="*/ 7465 h 443"/>
                  <a:gd name="T12" fmla="*/ 6689 w 852"/>
                  <a:gd name="T13" fmla="*/ 8190 h 443"/>
                  <a:gd name="T14" fmla="*/ 11635 w 852"/>
                  <a:gd name="T15" fmla="*/ 7465 h 443"/>
                  <a:gd name="T16" fmla="*/ 11635 w 852"/>
                  <a:gd name="T17" fmla="*/ 7430 h 443"/>
                  <a:gd name="T18" fmla="*/ 12174 w 852"/>
                  <a:gd name="T19" fmla="*/ 4994 h 443"/>
                  <a:gd name="T20" fmla="*/ 12174 w 852"/>
                  <a:gd name="T21" fmla="*/ 4954 h 443"/>
                  <a:gd name="T22" fmla="*/ 13296 w 852"/>
                  <a:gd name="T23" fmla="*/ 0 h 443"/>
                  <a:gd name="T24" fmla="*/ 6689 w 852"/>
                  <a:gd name="T25" fmla="*/ 925 h 4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52"/>
                  <a:gd name="T40" fmla="*/ 0 h 443"/>
                  <a:gd name="T41" fmla="*/ 852 w 852"/>
                  <a:gd name="T42" fmla="*/ 443 h 44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52" h="443">
                    <a:moveTo>
                      <a:pt x="426" y="50"/>
                    </a:moveTo>
                    <a:cubicBezTo>
                      <a:pt x="199" y="50"/>
                      <a:pt x="14" y="28"/>
                      <a:pt x="0" y="0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3" y="271"/>
                      <a:pt x="73" y="271"/>
                      <a:pt x="73" y="271"/>
                    </a:cubicBezTo>
                    <a:cubicBezTo>
                      <a:pt x="107" y="401"/>
                      <a:pt x="107" y="401"/>
                      <a:pt x="107" y="401"/>
                    </a:cubicBezTo>
                    <a:cubicBezTo>
                      <a:pt x="108" y="404"/>
                      <a:pt x="108" y="404"/>
                      <a:pt x="108" y="404"/>
                    </a:cubicBezTo>
                    <a:cubicBezTo>
                      <a:pt x="118" y="425"/>
                      <a:pt x="257" y="443"/>
                      <a:pt x="426" y="443"/>
                    </a:cubicBezTo>
                    <a:cubicBezTo>
                      <a:pt x="595" y="443"/>
                      <a:pt x="733" y="425"/>
                      <a:pt x="744" y="404"/>
                    </a:cubicBezTo>
                    <a:cubicBezTo>
                      <a:pt x="744" y="401"/>
                      <a:pt x="744" y="401"/>
                      <a:pt x="744" y="401"/>
                    </a:cubicBezTo>
                    <a:cubicBezTo>
                      <a:pt x="779" y="271"/>
                      <a:pt x="779" y="271"/>
                      <a:pt x="779" y="271"/>
                    </a:cubicBezTo>
                    <a:cubicBezTo>
                      <a:pt x="779" y="269"/>
                      <a:pt x="779" y="269"/>
                      <a:pt x="779" y="269"/>
                    </a:cubicBezTo>
                    <a:cubicBezTo>
                      <a:pt x="852" y="0"/>
                      <a:pt x="852" y="0"/>
                      <a:pt x="852" y="0"/>
                    </a:cubicBezTo>
                    <a:cubicBezTo>
                      <a:pt x="837" y="28"/>
                      <a:pt x="652" y="50"/>
                      <a:pt x="426" y="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EEEEEE"/>
                  </a:gs>
                  <a:gs pos="100000">
                    <a:srgbClr val="C0C0C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36"/>
              <p:cNvSpPr>
                <a:spLocks/>
              </p:cNvSpPr>
              <p:nvPr/>
            </p:nvSpPr>
            <p:spPr bwMode="gray">
              <a:xfrm>
                <a:off x="2812" y="1826"/>
                <a:ext cx="665" cy="88"/>
              </a:xfrm>
              <a:custGeom>
                <a:avLst/>
                <a:gdLst>
                  <a:gd name="T0" fmla="*/ 4813 w 637"/>
                  <a:gd name="T1" fmla="*/ 0 h 84"/>
                  <a:gd name="T2" fmla="*/ 0 w 637"/>
                  <a:gd name="T3" fmla="*/ 776 h 84"/>
                  <a:gd name="T4" fmla="*/ 1 w 637"/>
                  <a:gd name="T5" fmla="*/ 834 h 84"/>
                  <a:gd name="T6" fmla="*/ 4813 w 637"/>
                  <a:gd name="T7" fmla="*/ 1567 h 84"/>
                  <a:gd name="T8" fmla="*/ 9569 w 637"/>
                  <a:gd name="T9" fmla="*/ 834 h 84"/>
                  <a:gd name="T10" fmla="*/ 9569 w 637"/>
                  <a:gd name="T11" fmla="*/ 776 h 84"/>
                  <a:gd name="T12" fmla="*/ 4813 w 637"/>
                  <a:gd name="T13" fmla="*/ 0 h 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37"/>
                  <a:gd name="T22" fmla="*/ 0 h 84"/>
                  <a:gd name="T23" fmla="*/ 637 w 637"/>
                  <a:gd name="T24" fmla="*/ 84 h 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37" h="84">
                    <a:moveTo>
                      <a:pt x="319" y="0"/>
                    </a:moveTo>
                    <a:cubicBezTo>
                      <a:pt x="143" y="0"/>
                      <a:pt x="0" y="19"/>
                      <a:pt x="0" y="4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1" y="66"/>
                      <a:pt x="150" y="84"/>
                      <a:pt x="319" y="84"/>
                    </a:cubicBezTo>
                    <a:cubicBezTo>
                      <a:pt x="488" y="84"/>
                      <a:pt x="626" y="66"/>
                      <a:pt x="637" y="45"/>
                    </a:cubicBezTo>
                    <a:cubicBezTo>
                      <a:pt x="637" y="42"/>
                      <a:pt x="637" y="42"/>
                      <a:pt x="637" y="42"/>
                    </a:cubicBezTo>
                    <a:cubicBezTo>
                      <a:pt x="637" y="19"/>
                      <a:pt x="495" y="0"/>
                      <a:pt x="31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4074"/>
                  </a:gs>
                  <a:gs pos="50000">
                    <a:srgbClr val="69A2E1"/>
                  </a:gs>
                  <a:gs pos="100000">
                    <a:srgbClr val="004074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2" name="Picture 23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729" y="1468"/>
                <a:ext cx="297" cy="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258" descr="Bild1 Kopie"/>
            <p:cNvPicPr>
              <a:picLocks noChangeAspect="1" noChangeArrowheads="1"/>
            </p:cNvPicPr>
            <p:nvPr/>
          </p:nvPicPr>
          <p:blipFill>
            <a:blip r:embed="rId3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757" y="3163"/>
              <a:ext cx="75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EC7407D-0689-42F4-AD2E-54B162C7DB62}"/>
              </a:ext>
            </a:extLst>
          </p:cNvPr>
          <p:cNvGrpSpPr/>
          <p:nvPr/>
        </p:nvGrpSpPr>
        <p:grpSpPr>
          <a:xfrm>
            <a:off x="9390601" y="3280793"/>
            <a:ext cx="648000" cy="648000"/>
            <a:chOff x="9971808" y="5137741"/>
            <a:chExt cx="648000" cy="648000"/>
          </a:xfrm>
          <a:scene3d>
            <a:camera prst="isometricOffAxis2Top"/>
            <a:lightRig rig="threePt" dir="t"/>
          </a:scene3d>
        </p:grpSpPr>
        <p:sp>
          <p:nvSpPr>
            <p:cNvPr id="24" name="椭圆 23"/>
            <p:cNvSpPr/>
            <p:nvPr/>
          </p:nvSpPr>
          <p:spPr>
            <a:xfrm>
              <a:off x="10223904" y="5365773"/>
              <a:ext cx="216000" cy="216000"/>
            </a:xfrm>
            <a:prstGeom prst="ellipse">
              <a:avLst/>
            </a:prstGeom>
            <a:solidFill>
              <a:srgbClr val="DD6D0D"/>
            </a:solidFill>
            <a:ln>
              <a:noFill/>
            </a:ln>
            <a:sp3d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175776" y="5245453"/>
              <a:ext cx="216000" cy="216000"/>
            </a:xfrm>
            <a:prstGeom prst="ellipse">
              <a:avLst/>
            </a:prstGeom>
            <a:solidFill>
              <a:srgbClr val="DD6D0D"/>
            </a:solidFill>
            <a:ln>
              <a:noFill/>
            </a:ln>
            <a:sp3d z="-11430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971808" y="5137741"/>
              <a:ext cx="648000" cy="648000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  <a:sp3d extrusionH="20320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043424" y="5365773"/>
              <a:ext cx="216000" cy="216000"/>
            </a:xfrm>
            <a:prstGeom prst="ellipse">
              <a:avLst/>
            </a:prstGeom>
            <a:solidFill>
              <a:srgbClr val="DD6D0D"/>
            </a:solidFill>
            <a:ln>
              <a:noFill/>
            </a:ln>
            <a:sp3d z="-3810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0175776" y="5510157"/>
              <a:ext cx="216000" cy="216000"/>
            </a:xfrm>
            <a:prstGeom prst="ellipse">
              <a:avLst/>
            </a:prstGeom>
            <a:solidFill>
              <a:srgbClr val="DD6D0D"/>
            </a:solidFill>
            <a:ln>
              <a:noFill/>
            </a:ln>
            <a:sp3d z="-15240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308125" y="5233421"/>
              <a:ext cx="216000" cy="216000"/>
            </a:xfrm>
            <a:prstGeom prst="ellipse">
              <a:avLst/>
            </a:prstGeom>
            <a:solidFill>
              <a:srgbClr val="DD6D0D"/>
            </a:solidFill>
            <a:ln>
              <a:noFill/>
            </a:ln>
            <a:sp3d z="-10160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7069308" y="3456173"/>
            <a:ext cx="648064" cy="648088"/>
            <a:chOff x="3737394" y="5315849"/>
            <a:chExt cx="648000" cy="648000"/>
          </a:xfrm>
          <a:scene3d>
            <a:camera prst="isometricOffAxis2Top"/>
            <a:lightRig rig="threePt" dir="t"/>
          </a:scene3d>
        </p:grpSpPr>
        <p:sp>
          <p:nvSpPr>
            <p:cNvPr id="31" name="椭圆 30"/>
            <p:cNvSpPr/>
            <p:nvPr/>
          </p:nvSpPr>
          <p:spPr>
            <a:xfrm>
              <a:off x="3737394" y="5315849"/>
              <a:ext cx="648000" cy="648000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  <a:sp3d extrusionH="203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954572" y="5541419"/>
              <a:ext cx="216000" cy="216000"/>
            </a:xfrm>
            <a:prstGeom prst="ellipse">
              <a:avLst/>
            </a:prstGeom>
            <a:solidFill>
              <a:srgbClr val="DD6D0D"/>
            </a:solidFill>
            <a:ln>
              <a:noFill/>
            </a:ln>
            <a:sp3d z="82550"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AC05F65-F932-411F-94F4-300F71F6CE25}"/>
              </a:ext>
            </a:extLst>
          </p:cNvPr>
          <p:cNvGrpSpPr/>
          <p:nvPr/>
        </p:nvGrpSpPr>
        <p:grpSpPr>
          <a:xfrm>
            <a:off x="6925372" y="876652"/>
            <a:ext cx="792000" cy="792000"/>
            <a:chOff x="6925372" y="876652"/>
            <a:chExt cx="792000" cy="792000"/>
          </a:xfrm>
          <a:scene3d>
            <a:camera prst="orthographicFront">
              <a:rot lat="18900000" lon="0" rev="0"/>
            </a:camera>
            <a:lightRig rig="threePt" dir="t"/>
          </a:scene3d>
        </p:grpSpPr>
        <p:sp>
          <p:nvSpPr>
            <p:cNvPr id="34" name="椭圆 33"/>
            <p:cNvSpPr/>
            <p:nvPr/>
          </p:nvSpPr>
          <p:spPr>
            <a:xfrm>
              <a:off x="6925372" y="876652"/>
              <a:ext cx="792000" cy="792000"/>
            </a:xfrm>
            <a:prstGeom prst="ellipse">
              <a:avLst/>
            </a:prstGeom>
            <a:noFill/>
            <a:ln w="57150">
              <a:solidFill>
                <a:schemeClr val="tx1">
                  <a:alpha val="85000"/>
                </a:schemeClr>
              </a:solidFill>
            </a:ln>
            <a:sp3d>
              <a:bevelT w="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961372" y="912652"/>
              <a:ext cx="720000" cy="72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p3d z="304800">
              <a:bevelT w="0" h="190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0E02BAF-EFB3-4C03-9B7D-0F55D4445311}"/>
              </a:ext>
            </a:extLst>
          </p:cNvPr>
          <p:cNvGrpSpPr/>
          <p:nvPr/>
        </p:nvGrpSpPr>
        <p:grpSpPr>
          <a:xfrm>
            <a:off x="8976601" y="779362"/>
            <a:ext cx="1080000" cy="1080000"/>
            <a:chOff x="8976601" y="779362"/>
            <a:chExt cx="1080000" cy="1080000"/>
          </a:xfrm>
          <a:scene3d>
            <a:camera prst="orthographicFront">
              <a:rot lat="18299991" lon="0" rev="0"/>
            </a:camera>
            <a:lightRig rig="threePt" dir="t"/>
          </a:scene3d>
        </p:grpSpPr>
        <p:sp>
          <p:nvSpPr>
            <p:cNvPr id="37" name="椭圆 36"/>
            <p:cNvSpPr/>
            <p:nvPr/>
          </p:nvSpPr>
          <p:spPr>
            <a:xfrm>
              <a:off x="8976601" y="779362"/>
              <a:ext cx="1080000" cy="1080000"/>
            </a:xfrm>
            <a:prstGeom prst="ellipse">
              <a:avLst/>
            </a:prstGeom>
            <a:noFill/>
            <a:ln w="76200">
              <a:solidFill>
                <a:schemeClr val="tx1">
                  <a:lumMod val="95000"/>
                  <a:lumOff val="5000"/>
                </a:schemeClr>
              </a:solidFill>
            </a:ln>
            <a:sp3d z="-120650">
              <a:bevelT w="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同心圆 37"/>
            <p:cNvSpPr/>
            <p:nvPr/>
          </p:nvSpPr>
          <p:spPr>
            <a:xfrm>
              <a:off x="8994601" y="797362"/>
              <a:ext cx="1044000" cy="1044000"/>
            </a:xfrm>
            <a:prstGeom prst="donut">
              <a:avLst>
                <a:gd name="adj" fmla="val 19307"/>
              </a:avLst>
            </a:prstGeom>
            <a:solidFill>
              <a:schemeClr val="accent1">
                <a:alpha val="87000"/>
              </a:schemeClr>
            </a:solidFill>
            <a:ln>
              <a:noFill/>
            </a:ln>
            <a:sp3d z="158750">
              <a:bevelT w="0" h="1270000"/>
              <a:bevelB w="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192601" y="995362"/>
              <a:ext cx="648000" cy="64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p3d z="381000">
              <a:bevelT w="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0" name="TextBox 18"/>
          <p:cNvSpPr txBox="1"/>
          <p:nvPr/>
        </p:nvSpPr>
        <p:spPr>
          <a:xfrm>
            <a:off x="1280160" y="265760"/>
            <a:ext cx="2407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PPT 3D</a:t>
            </a:r>
            <a:r>
              <a:rPr lang="zh-CN" altLang="en-US" sz="24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760419D-9FC5-471C-8656-49B5C1559C39}"/>
              </a:ext>
            </a:extLst>
          </p:cNvPr>
          <p:cNvGrpSpPr/>
          <p:nvPr/>
        </p:nvGrpSpPr>
        <p:grpSpPr>
          <a:xfrm>
            <a:off x="4507543" y="3376473"/>
            <a:ext cx="863518" cy="871200"/>
            <a:chOff x="4841713" y="4775946"/>
            <a:chExt cx="863518" cy="871200"/>
          </a:xfrm>
          <a:scene3d>
            <a:camera prst="isometricOffAxis2Top"/>
            <a:lightRig rig="threePt" dir="t">
              <a:rot lat="0" lon="0" rev="9600000"/>
            </a:lightRig>
          </a:scene3d>
        </p:grpSpPr>
        <p:sp>
          <p:nvSpPr>
            <p:cNvPr id="13" name="椭圆 12"/>
            <p:cNvSpPr/>
            <p:nvPr/>
          </p:nvSpPr>
          <p:spPr bwMode="auto">
            <a:xfrm>
              <a:off x="5007823" y="4945146"/>
              <a:ext cx="531298" cy="532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p3d extrusionH="2286000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2107BB38-EF77-488A-99E0-D9D7A4E53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713" y="4775946"/>
              <a:ext cx="863518" cy="871200"/>
            </a:xfrm>
            <a:custGeom>
              <a:avLst/>
              <a:gdLst>
                <a:gd name="connsiteX0" fmla="*/ 286004 w 863518"/>
                <a:gd name="connsiteY0" fmla="*/ 764256 h 871200"/>
                <a:gd name="connsiteX1" fmla="*/ 291631 w 863518"/>
                <a:gd name="connsiteY1" fmla="*/ 767310 h 871200"/>
                <a:gd name="connsiteX2" fmla="*/ 431759 w 863518"/>
                <a:gd name="connsiteY2" fmla="*/ 795600 h 871200"/>
                <a:gd name="connsiteX3" fmla="*/ 571888 w 863518"/>
                <a:gd name="connsiteY3" fmla="*/ 767310 h 871200"/>
                <a:gd name="connsiteX4" fmla="*/ 577514 w 863518"/>
                <a:gd name="connsiteY4" fmla="*/ 764256 h 871200"/>
                <a:gd name="connsiteX5" fmla="*/ 615157 w 863518"/>
                <a:gd name="connsiteY5" fmla="*/ 829455 h 871200"/>
                <a:gd name="connsiteX6" fmla="*/ 601314 w 863518"/>
                <a:gd name="connsiteY6" fmla="*/ 836968 h 871200"/>
                <a:gd name="connsiteX7" fmla="*/ 431759 w 863518"/>
                <a:gd name="connsiteY7" fmla="*/ 871200 h 871200"/>
                <a:gd name="connsiteX8" fmla="*/ 262204 w 863518"/>
                <a:gd name="connsiteY8" fmla="*/ 836968 h 871200"/>
                <a:gd name="connsiteX9" fmla="*/ 248361 w 863518"/>
                <a:gd name="connsiteY9" fmla="*/ 829455 h 871200"/>
                <a:gd name="connsiteX10" fmla="*/ 787918 w 863518"/>
                <a:gd name="connsiteY10" fmla="*/ 473700 h 871200"/>
                <a:gd name="connsiteX11" fmla="*/ 863518 w 863518"/>
                <a:gd name="connsiteY11" fmla="*/ 473700 h 871200"/>
                <a:gd name="connsiteX12" fmla="*/ 858509 w 863518"/>
                <a:gd name="connsiteY12" fmla="*/ 523389 h 871200"/>
                <a:gd name="connsiteX13" fmla="*/ 739775 w 863518"/>
                <a:gd name="connsiteY13" fmla="*/ 743616 h 871200"/>
                <a:gd name="connsiteX14" fmla="*/ 681395 w 863518"/>
                <a:gd name="connsiteY14" fmla="*/ 791783 h 871200"/>
                <a:gd name="connsiteX15" fmla="*/ 643242 w 863518"/>
                <a:gd name="connsiteY15" fmla="*/ 725700 h 871200"/>
                <a:gd name="connsiteX16" fmla="*/ 686318 w 863518"/>
                <a:gd name="connsiteY16" fmla="*/ 690159 h 871200"/>
                <a:gd name="connsiteX17" fmla="*/ 784445 w 863518"/>
                <a:gd name="connsiteY17" fmla="*/ 508153 h 871200"/>
                <a:gd name="connsiteX18" fmla="*/ 75600 w 863518"/>
                <a:gd name="connsiteY18" fmla="*/ 473700 h 871200"/>
                <a:gd name="connsiteX19" fmla="*/ 79073 w 863518"/>
                <a:gd name="connsiteY19" fmla="*/ 508153 h 871200"/>
                <a:gd name="connsiteX20" fmla="*/ 177201 w 863518"/>
                <a:gd name="connsiteY20" fmla="*/ 690159 h 871200"/>
                <a:gd name="connsiteX21" fmla="*/ 220276 w 863518"/>
                <a:gd name="connsiteY21" fmla="*/ 725699 h 871200"/>
                <a:gd name="connsiteX22" fmla="*/ 182123 w 863518"/>
                <a:gd name="connsiteY22" fmla="*/ 791783 h 871200"/>
                <a:gd name="connsiteX23" fmla="*/ 123744 w 863518"/>
                <a:gd name="connsiteY23" fmla="*/ 743616 h 871200"/>
                <a:gd name="connsiteX24" fmla="*/ 5009 w 863518"/>
                <a:gd name="connsiteY24" fmla="*/ 523389 h 871200"/>
                <a:gd name="connsiteX25" fmla="*/ 0 w 863518"/>
                <a:gd name="connsiteY25" fmla="*/ 473700 h 871200"/>
                <a:gd name="connsiteX26" fmla="*/ 681396 w 863518"/>
                <a:gd name="connsiteY26" fmla="*/ 79417 h 871200"/>
                <a:gd name="connsiteX27" fmla="*/ 739775 w 863518"/>
                <a:gd name="connsiteY27" fmla="*/ 127585 h 871200"/>
                <a:gd name="connsiteX28" fmla="*/ 858509 w 863518"/>
                <a:gd name="connsiteY28" fmla="*/ 347812 h 871200"/>
                <a:gd name="connsiteX29" fmla="*/ 863518 w 863518"/>
                <a:gd name="connsiteY29" fmla="*/ 397500 h 871200"/>
                <a:gd name="connsiteX30" fmla="*/ 787918 w 863518"/>
                <a:gd name="connsiteY30" fmla="*/ 397500 h 871200"/>
                <a:gd name="connsiteX31" fmla="*/ 784445 w 863518"/>
                <a:gd name="connsiteY31" fmla="*/ 363047 h 871200"/>
                <a:gd name="connsiteX32" fmla="*/ 686318 w 863518"/>
                <a:gd name="connsiteY32" fmla="*/ 181042 h 871200"/>
                <a:gd name="connsiteX33" fmla="*/ 643242 w 863518"/>
                <a:gd name="connsiteY33" fmla="*/ 145501 h 871200"/>
                <a:gd name="connsiteX34" fmla="*/ 182123 w 863518"/>
                <a:gd name="connsiteY34" fmla="*/ 79417 h 871200"/>
                <a:gd name="connsiteX35" fmla="*/ 220276 w 863518"/>
                <a:gd name="connsiteY35" fmla="*/ 145501 h 871200"/>
                <a:gd name="connsiteX36" fmla="*/ 177201 w 863518"/>
                <a:gd name="connsiteY36" fmla="*/ 181042 h 871200"/>
                <a:gd name="connsiteX37" fmla="*/ 79073 w 863518"/>
                <a:gd name="connsiteY37" fmla="*/ 363047 h 871200"/>
                <a:gd name="connsiteX38" fmla="*/ 75600 w 863518"/>
                <a:gd name="connsiteY38" fmla="*/ 397500 h 871200"/>
                <a:gd name="connsiteX39" fmla="*/ 0 w 863518"/>
                <a:gd name="connsiteY39" fmla="*/ 397500 h 871200"/>
                <a:gd name="connsiteX40" fmla="*/ 5009 w 863518"/>
                <a:gd name="connsiteY40" fmla="*/ 347812 h 871200"/>
                <a:gd name="connsiteX41" fmla="*/ 123744 w 863518"/>
                <a:gd name="connsiteY41" fmla="*/ 127585 h 871200"/>
                <a:gd name="connsiteX42" fmla="*/ 431759 w 863518"/>
                <a:gd name="connsiteY42" fmla="*/ 0 h 871200"/>
                <a:gd name="connsiteX43" fmla="*/ 601314 w 863518"/>
                <a:gd name="connsiteY43" fmla="*/ 34232 h 871200"/>
                <a:gd name="connsiteX44" fmla="*/ 615157 w 863518"/>
                <a:gd name="connsiteY44" fmla="*/ 41745 h 871200"/>
                <a:gd name="connsiteX45" fmla="*/ 577514 w 863518"/>
                <a:gd name="connsiteY45" fmla="*/ 106945 h 871200"/>
                <a:gd name="connsiteX46" fmla="*/ 571888 w 863518"/>
                <a:gd name="connsiteY46" fmla="*/ 103891 h 871200"/>
                <a:gd name="connsiteX47" fmla="*/ 431759 w 863518"/>
                <a:gd name="connsiteY47" fmla="*/ 75600 h 871200"/>
                <a:gd name="connsiteX48" fmla="*/ 291631 w 863518"/>
                <a:gd name="connsiteY48" fmla="*/ 103891 h 871200"/>
                <a:gd name="connsiteX49" fmla="*/ 286004 w 863518"/>
                <a:gd name="connsiteY49" fmla="*/ 106945 h 871200"/>
                <a:gd name="connsiteX50" fmla="*/ 248361 w 863518"/>
                <a:gd name="connsiteY50" fmla="*/ 41745 h 871200"/>
                <a:gd name="connsiteX51" fmla="*/ 262204 w 863518"/>
                <a:gd name="connsiteY51" fmla="*/ 34232 h 871200"/>
                <a:gd name="connsiteX52" fmla="*/ 431759 w 863518"/>
                <a:gd name="connsiteY52" fmla="*/ 0 h 87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3518" h="871200">
                  <a:moveTo>
                    <a:pt x="286004" y="764256"/>
                  </a:moveTo>
                  <a:lnTo>
                    <a:pt x="291631" y="767310"/>
                  </a:lnTo>
                  <a:cubicBezTo>
                    <a:pt x="334701" y="785527"/>
                    <a:pt x="382054" y="795600"/>
                    <a:pt x="431759" y="795600"/>
                  </a:cubicBezTo>
                  <a:cubicBezTo>
                    <a:pt x="481465" y="795600"/>
                    <a:pt x="528818" y="785527"/>
                    <a:pt x="571888" y="767310"/>
                  </a:cubicBezTo>
                  <a:lnTo>
                    <a:pt x="577514" y="764256"/>
                  </a:lnTo>
                  <a:lnTo>
                    <a:pt x="615157" y="829455"/>
                  </a:lnTo>
                  <a:lnTo>
                    <a:pt x="601314" y="836968"/>
                  </a:lnTo>
                  <a:cubicBezTo>
                    <a:pt x="549200" y="859011"/>
                    <a:pt x="491903" y="871200"/>
                    <a:pt x="431759" y="871200"/>
                  </a:cubicBezTo>
                  <a:cubicBezTo>
                    <a:pt x="371616" y="871200"/>
                    <a:pt x="314319" y="859011"/>
                    <a:pt x="262204" y="836968"/>
                  </a:cubicBezTo>
                  <a:lnTo>
                    <a:pt x="248361" y="829455"/>
                  </a:lnTo>
                  <a:close/>
                  <a:moveTo>
                    <a:pt x="787918" y="473700"/>
                  </a:moveTo>
                  <a:lnTo>
                    <a:pt x="863518" y="473700"/>
                  </a:lnTo>
                  <a:lnTo>
                    <a:pt x="858509" y="523389"/>
                  </a:lnTo>
                  <a:cubicBezTo>
                    <a:pt x="841102" y="608458"/>
                    <a:pt x="798896" y="684495"/>
                    <a:pt x="739775" y="743616"/>
                  </a:cubicBezTo>
                  <a:lnTo>
                    <a:pt x="681395" y="791783"/>
                  </a:lnTo>
                  <a:lnTo>
                    <a:pt x="643242" y="725700"/>
                  </a:lnTo>
                  <a:lnTo>
                    <a:pt x="686318" y="690159"/>
                  </a:lnTo>
                  <a:cubicBezTo>
                    <a:pt x="735178" y="641298"/>
                    <a:pt x="770059" y="578458"/>
                    <a:pt x="784445" y="508153"/>
                  </a:cubicBezTo>
                  <a:close/>
                  <a:moveTo>
                    <a:pt x="75600" y="473700"/>
                  </a:moveTo>
                  <a:lnTo>
                    <a:pt x="79073" y="508153"/>
                  </a:lnTo>
                  <a:cubicBezTo>
                    <a:pt x="93460" y="578458"/>
                    <a:pt x="128340" y="641298"/>
                    <a:pt x="177201" y="690159"/>
                  </a:cubicBezTo>
                  <a:lnTo>
                    <a:pt x="220276" y="725699"/>
                  </a:lnTo>
                  <a:lnTo>
                    <a:pt x="182123" y="791783"/>
                  </a:lnTo>
                  <a:lnTo>
                    <a:pt x="123744" y="743616"/>
                  </a:lnTo>
                  <a:cubicBezTo>
                    <a:pt x="64623" y="684495"/>
                    <a:pt x="22417" y="608458"/>
                    <a:pt x="5009" y="523389"/>
                  </a:cubicBezTo>
                  <a:lnTo>
                    <a:pt x="0" y="473700"/>
                  </a:lnTo>
                  <a:close/>
                  <a:moveTo>
                    <a:pt x="681396" y="79417"/>
                  </a:moveTo>
                  <a:lnTo>
                    <a:pt x="739775" y="127585"/>
                  </a:lnTo>
                  <a:cubicBezTo>
                    <a:pt x="798896" y="186706"/>
                    <a:pt x="841102" y="262742"/>
                    <a:pt x="858509" y="347812"/>
                  </a:cubicBezTo>
                  <a:lnTo>
                    <a:pt x="863518" y="397500"/>
                  </a:lnTo>
                  <a:lnTo>
                    <a:pt x="787918" y="397500"/>
                  </a:lnTo>
                  <a:lnTo>
                    <a:pt x="784445" y="363047"/>
                  </a:lnTo>
                  <a:cubicBezTo>
                    <a:pt x="770059" y="292742"/>
                    <a:pt x="735178" y="229902"/>
                    <a:pt x="686318" y="181042"/>
                  </a:cubicBezTo>
                  <a:lnTo>
                    <a:pt x="643242" y="145501"/>
                  </a:lnTo>
                  <a:close/>
                  <a:moveTo>
                    <a:pt x="182123" y="79417"/>
                  </a:moveTo>
                  <a:lnTo>
                    <a:pt x="220276" y="145501"/>
                  </a:lnTo>
                  <a:lnTo>
                    <a:pt x="177201" y="181042"/>
                  </a:lnTo>
                  <a:cubicBezTo>
                    <a:pt x="128340" y="229902"/>
                    <a:pt x="93460" y="292742"/>
                    <a:pt x="79073" y="363047"/>
                  </a:cubicBezTo>
                  <a:lnTo>
                    <a:pt x="75600" y="397500"/>
                  </a:lnTo>
                  <a:lnTo>
                    <a:pt x="0" y="397500"/>
                  </a:lnTo>
                  <a:lnTo>
                    <a:pt x="5009" y="347812"/>
                  </a:lnTo>
                  <a:cubicBezTo>
                    <a:pt x="22417" y="262742"/>
                    <a:pt x="64623" y="186706"/>
                    <a:pt x="123744" y="127585"/>
                  </a:cubicBezTo>
                  <a:close/>
                  <a:moveTo>
                    <a:pt x="431759" y="0"/>
                  </a:moveTo>
                  <a:cubicBezTo>
                    <a:pt x="491903" y="0"/>
                    <a:pt x="549200" y="12189"/>
                    <a:pt x="601314" y="34232"/>
                  </a:cubicBezTo>
                  <a:lnTo>
                    <a:pt x="615157" y="41745"/>
                  </a:lnTo>
                  <a:lnTo>
                    <a:pt x="577514" y="106945"/>
                  </a:lnTo>
                  <a:lnTo>
                    <a:pt x="571888" y="103891"/>
                  </a:lnTo>
                  <a:cubicBezTo>
                    <a:pt x="528818" y="85674"/>
                    <a:pt x="481465" y="75600"/>
                    <a:pt x="431759" y="75600"/>
                  </a:cubicBezTo>
                  <a:cubicBezTo>
                    <a:pt x="382054" y="75600"/>
                    <a:pt x="334701" y="85674"/>
                    <a:pt x="291631" y="103891"/>
                  </a:cubicBezTo>
                  <a:lnTo>
                    <a:pt x="286004" y="106945"/>
                  </a:lnTo>
                  <a:lnTo>
                    <a:pt x="248361" y="41745"/>
                  </a:lnTo>
                  <a:lnTo>
                    <a:pt x="262204" y="34232"/>
                  </a:lnTo>
                  <a:cubicBezTo>
                    <a:pt x="314319" y="12189"/>
                    <a:pt x="371616" y="0"/>
                    <a:pt x="431759" y="0"/>
                  </a:cubicBezTo>
                  <a:close/>
                </a:path>
              </a:pathLst>
            </a:custGeom>
            <a:solidFill>
              <a:srgbClr val="14CEFE"/>
            </a:solidFill>
            <a:ln w="76200">
              <a:noFill/>
            </a:ln>
            <a:sp3d z="-196850" extrusionH="1905000" prstMaterial="plastic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451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400E4319-E52F-494B-BCDE-16E8E41DC0E2}"/>
              </a:ext>
            </a:extLst>
          </p:cNvPr>
          <p:cNvSpPr txBox="1"/>
          <p:nvPr/>
        </p:nvSpPr>
        <p:spPr>
          <a:xfrm>
            <a:off x="99324" y="201429"/>
            <a:ext cx="4274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PPT 2.5D </a:t>
            </a: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3" name="文本框 38">
            <a:extLst>
              <a:ext uri="{FF2B5EF4-FFF2-40B4-BE49-F238E27FC236}">
                <a16:creationId xmlns:a16="http://schemas.microsoft.com/office/drawing/2014/main" id="{5DE31FC1-D490-422D-90D9-F3113F7A6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23" y="6185825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个人绘制，可编辑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A0B21F-1029-4406-937B-2C4BF79DA597}"/>
              </a:ext>
            </a:extLst>
          </p:cNvPr>
          <p:cNvSpPr/>
          <p:nvPr/>
        </p:nvSpPr>
        <p:spPr>
          <a:xfrm>
            <a:off x="1551301" y="1048768"/>
            <a:ext cx="1512000" cy="1512000"/>
          </a:xfrm>
          <a:prstGeom prst="rect">
            <a:avLst/>
          </a:prstGeom>
          <a:gradFill flip="none" rotWithShape="1">
            <a:gsLst>
              <a:gs pos="0">
                <a:srgbClr val="FF0000">
                  <a:lumMod val="87000"/>
                  <a:lumOff val="13000"/>
                </a:srgbClr>
              </a:gs>
              <a:gs pos="100000">
                <a:srgbClr val="EEA986"/>
              </a:gs>
            </a:gsLst>
            <a:lin ang="2700000" scaled="1"/>
            <a:tileRect/>
          </a:gradFill>
          <a:ln>
            <a:noFill/>
          </a:ln>
          <a:scene3d>
            <a:camera prst="isometricOffAxis1Top">
              <a:rot lat="18600000" lon="18000000" rev="3458550"/>
            </a:camera>
            <a:lightRig rig="threePt" dir="t"/>
          </a:scene3d>
          <a:sp3d extrusionH="1512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70">
            <a:extLst>
              <a:ext uri="{FF2B5EF4-FFF2-40B4-BE49-F238E27FC236}">
                <a16:creationId xmlns:a16="http://schemas.microsoft.com/office/drawing/2014/main" id="{C66C719B-2E31-4876-BD41-EF03BA9B849C}"/>
              </a:ext>
            </a:extLst>
          </p:cNvPr>
          <p:cNvSpPr>
            <a:spLocks noChangeAspect="1"/>
          </p:cNvSpPr>
          <p:nvPr/>
        </p:nvSpPr>
        <p:spPr>
          <a:xfrm rot="2958796">
            <a:off x="1451264" y="1665678"/>
            <a:ext cx="1508309" cy="1468997"/>
          </a:xfrm>
          <a:custGeom>
            <a:avLst/>
            <a:gdLst>
              <a:gd name="connsiteX0" fmla="*/ 2540000 w 2540000"/>
              <a:gd name="connsiteY0" fmla="*/ 1099852 h 2199704"/>
              <a:gd name="connsiteX1" fmla="*/ 1905000 w 2540000"/>
              <a:gd name="connsiteY1" fmla="*/ 2199704 h 2199704"/>
              <a:gd name="connsiteX2" fmla="*/ 635000 w 2540000"/>
              <a:gd name="connsiteY2" fmla="*/ 2199704 h 2199704"/>
              <a:gd name="connsiteX3" fmla="*/ 0 w 2540000"/>
              <a:gd name="connsiteY3" fmla="*/ 1099852 h 2199704"/>
              <a:gd name="connsiteX4" fmla="*/ 635000 w 2540000"/>
              <a:gd name="connsiteY4" fmla="*/ 0 h 2199704"/>
              <a:gd name="connsiteX5" fmla="*/ 1905000 w 2540000"/>
              <a:gd name="connsiteY5" fmla="*/ 0 h 2199704"/>
              <a:gd name="connsiteX6" fmla="*/ 2540000 w 2540000"/>
              <a:gd name="connsiteY6" fmla="*/ 1099852 h 2199704"/>
              <a:gd name="connsiteX0" fmla="*/ 2613537 w 2613537"/>
              <a:gd name="connsiteY0" fmla="*/ 1099852 h 2199704"/>
              <a:gd name="connsiteX1" fmla="*/ 1978537 w 2613537"/>
              <a:gd name="connsiteY1" fmla="*/ 2199704 h 2199704"/>
              <a:gd name="connsiteX2" fmla="*/ 708537 w 2613537"/>
              <a:gd name="connsiteY2" fmla="*/ 2199704 h 2199704"/>
              <a:gd name="connsiteX3" fmla="*/ 0 w 2613537"/>
              <a:gd name="connsiteY3" fmla="*/ 1567997 h 2199704"/>
              <a:gd name="connsiteX4" fmla="*/ 708537 w 2613537"/>
              <a:gd name="connsiteY4" fmla="*/ 0 h 2199704"/>
              <a:gd name="connsiteX5" fmla="*/ 1978537 w 2613537"/>
              <a:gd name="connsiteY5" fmla="*/ 0 h 2199704"/>
              <a:gd name="connsiteX6" fmla="*/ 2613537 w 2613537"/>
              <a:gd name="connsiteY6" fmla="*/ 1099852 h 2199704"/>
              <a:gd name="connsiteX0" fmla="*/ 2613537 w 2613537"/>
              <a:gd name="connsiteY0" fmla="*/ 1114137 h 2213989"/>
              <a:gd name="connsiteX1" fmla="*/ 1978537 w 2613537"/>
              <a:gd name="connsiteY1" fmla="*/ 2213989 h 2213989"/>
              <a:gd name="connsiteX2" fmla="*/ 708537 w 2613537"/>
              <a:gd name="connsiteY2" fmla="*/ 2213989 h 2213989"/>
              <a:gd name="connsiteX3" fmla="*/ 0 w 2613537"/>
              <a:gd name="connsiteY3" fmla="*/ 1582282 h 2213989"/>
              <a:gd name="connsiteX4" fmla="*/ 897938 w 2613537"/>
              <a:gd name="connsiteY4" fmla="*/ -1 h 2213989"/>
              <a:gd name="connsiteX5" fmla="*/ 1978537 w 2613537"/>
              <a:gd name="connsiteY5" fmla="*/ 14285 h 2213989"/>
              <a:gd name="connsiteX6" fmla="*/ 2613537 w 2613537"/>
              <a:gd name="connsiteY6" fmla="*/ 1114137 h 2213989"/>
              <a:gd name="connsiteX0" fmla="*/ 2613537 w 2613537"/>
              <a:gd name="connsiteY0" fmla="*/ 1465623 h 2565475"/>
              <a:gd name="connsiteX1" fmla="*/ 1978537 w 2613537"/>
              <a:gd name="connsiteY1" fmla="*/ 2565475 h 2565475"/>
              <a:gd name="connsiteX2" fmla="*/ 708537 w 2613537"/>
              <a:gd name="connsiteY2" fmla="*/ 2565475 h 2565475"/>
              <a:gd name="connsiteX3" fmla="*/ 0 w 2613537"/>
              <a:gd name="connsiteY3" fmla="*/ 1933768 h 2565475"/>
              <a:gd name="connsiteX4" fmla="*/ 897938 w 2613537"/>
              <a:gd name="connsiteY4" fmla="*/ 351485 h 2565475"/>
              <a:gd name="connsiteX5" fmla="*/ 2318304 w 2613537"/>
              <a:gd name="connsiteY5" fmla="*/ 0 h 2565475"/>
              <a:gd name="connsiteX6" fmla="*/ 2613537 w 2613537"/>
              <a:gd name="connsiteY6" fmla="*/ 1465623 h 2565475"/>
              <a:gd name="connsiteX0" fmla="*/ 2761071 w 2761070"/>
              <a:gd name="connsiteY0" fmla="*/ 1617763 h 2565475"/>
              <a:gd name="connsiteX1" fmla="*/ 1978537 w 2761070"/>
              <a:gd name="connsiteY1" fmla="*/ 2565475 h 2565475"/>
              <a:gd name="connsiteX2" fmla="*/ 708537 w 2761070"/>
              <a:gd name="connsiteY2" fmla="*/ 2565475 h 2565475"/>
              <a:gd name="connsiteX3" fmla="*/ 0 w 2761070"/>
              <a:gd name="connsiteY3" fmla="*/ 1933768 h 2565475"/>
              <a:gd name="connsiteX4" fmla="*/ 897938 w 2761070"/>
              <a:gd name="connsiteY4" fmla="*/ 351485 h 2565475"/>
              <a:gd name="connsiteX5" fmla="*/ 2318304 w 2761070"/>
              <a:gd name="connsiteY5" fmla="*/ 0 h 2565475"/>
              <a:gd name="connsiteX6" fmla="*/ 2761071 w 2761070"/>
              <a:gd name="connsiteY6" fmla="*/ 1617763 h 2565475"/>
              <a:gd name="connsiteX0" fmla="*/ 2761071 w 2761070"/>
              <a:gd name="connsiteY0" fmla="*/ 1617763 h 3015515"/>
              <a:gd name="connsiteX1" fmla="*/ 2325413 w 2761070"/>
              <a:gd name="connsiteY1" fmla="*/ 3015515 h 3015515"/>
              <a:gd name="connsiteX2" fmla="*/ 708537 w 2761070"/>
              <a:gd name="connsiteY2" fmla="*/ 2565475 h 3015515"/>
              <a:gd name="connsiteX3" fmla="*/ 0 w 2761070"/>
              <a:gd name="connsiteY3" fmla="*/ 1933768 h 3015515"/>
              <a:gd name="connsiteX4" fmla="*/ 897938 w 2761070"/>
              <a:gd name="connsiteY4" fmla="*/ 351485 h 3015515"/>
              <a:gd name="connsiteX5" fmla="*/ 2318304 w 2761070"/>
              <a:gd name="connsiteY5" fmla="*/ 0 h 3015515"/>
              <a:gd name="connsiteX6" fmla="*/ 2761071 w 2761070"/>
              <a:gd name="connsiteY6" fmla="*/ 1617763 h 3015515"/>
              <a:gd name="connsiteX0" fmla="*/ 2761071 w 2761070"/>
              <a:gd name="connsiteY0" fmla="*/ 1617763 h 3015515"/>
              <a:gd name="connsiteX1" fmla="*/ 2325413 w 2761070"/>
              <a:gd name="connsiteY1" fmla="*/ 3015515 h 3015515"/>
              <a:gd name="connsiteX2" fmla="*/ 876477 w 2761070"/>
              <a:gd name="connsiteY2" fmla="*/ 2988194 h 3015515"/>
              <a:gd name="connsiteX3" fmla="*/ 0 w 2761070"/>
              <a:gd name="connsiteY3" fmla="*/ 1933768 h 3015515"/>
              <a:gd name="connsiteX4" fmla="*/ 897938 w 2761070"/>
              <a:gd name="connsiteY4" fmla="*/ 351485 h 3015515"/>
              <a:gd name="connsiteX5" fmla="*/ 2318304 w 2761070"/>
              <a:gd name="connsiteY5" fmla="*/ 0 h 3015515"/>
              <a:gd name="connsiteX6" fmla="*/ 2761071 w 2761070"/>
              <a:gd name="connsiteY6" fmla="*/ 1617763 h 3015515"/>
              <a:gd name="connsiteX0" fmla="*/ 3112821 w 3112822"/>
              <a:gd name="connsiteY0" fmla="*/ 1591233 h 3015515"/>
              <a:gd name="connsiteX1" fmla="*/ 2325413 w 3112822"/>
              <a:gd name="connsiteY1" fmla="*/ 3015515 h 3015515"/>
              <a:gd name="connsiteX2" fmla="*/ 876477 w 3112822"/>
              <a:gd name="connsiteY2" fmla="*/ 2988194 h 3015515"/>
              <a:gd name="connsiteX3" fmla="*/ 0 w 3112822"/>
              <a:gd name="connsiteY3" fmla="*/ 1933768 h 3015515"/>
              <a:gd name="connsiteX4" fmla="*/ 897938 w 3112822"/>
              <a:gd name="connsiteY4" fmla="*/ 351485 h 3015515"/>
              <a:gd name="connsiteX5" fmla="*/ 2318304 w 3112822"/>
              <a:gd name="connsiteY5" fmla="*/ 0 h 3015515"/>
              <a:gd name="connsiteX6" fmla="*/ 3112821 w 3112822"/>
              <a:gd name="connsiteY6" fmla="*/ 1591233 h 3015515"/>
              <a:gd name="connsiteX0" fmla="*/ 3233560 w 3233559"/>
              <a:gd name="connsiteY0" fmla="*/ 1568522 h 3015515"/>
              <a:gd name="connsiteX1" fmla="*/ 2325413 w 3233559"/>
              <a:gd name="connsiteY1" fmla="*/ 3015515 h 3015515"/>
              <a:gd name="connsiteX2" fmla="*/ 876477 w 3233559"/>
              <a:gd name="connsiteY2" fmla="*/ 2988194 h 3015515"/>
              <a:gd name="connsiteX3" fmla="*/ 0 w 3233559"/>
              <a:gd name="connsiteY3" fmla="*/ 1933768 h 3015515"/>
              <a:gd name="connsiteX4" fmla="*/ 897938 w 3233559"/>
              <a:gd name="connsiteY4" fmla="*/ 351485 h 3015515"/>
              <a:gd name="connsiteX5" fmla="*/ 2318304 w 3233559"/>
              <a:gd name="connsiteY5" fmla="*/ 0 h 3015515"/>
              <a:gd name="connsiteX6" fmla="*/ 3233560 w 3233559"/>
              <a:gd name="connsiteY6" fmla="*/ 1568522 h 3015515"/>
              <a:gd name="connsiteX0" fmla="*/ 3366808 w 3366807"/>
              <a:gd name="connsiteY0" fmla="*/ 1531261 h 3015515"/>
              <a:gd name="connsiteX1" fmla="*/ 2325413 w 3366807"/>
              <a:gd name="connsiteY1" fmla="*/ 3015515 h 3015515"/>
              <a:gd name="connsiteX2" fmla="*/ 876477 w 3366807"/>
              <a:gd name="connsiteY2" fmla="*/ 2988194 h 3015515"/>
              <a:gd name="connsiteX3" fmla="*/ 0 w 3366807"/>
              <a:gd name="connsiteY3" fmla="*/ 1933768 h 3015515"/>
              <a:gd name="connsiteX4" fmla="*/ 897938 w 3366807"/>
              <a:gd name="connsiteY4" fmla="*/ 351485 h 3015515"/>
              <a:gd name="connsiteX5" fmla="*/ 2318304 w 3366807"/>
              <a:gd name="connsiteY5" fmla="*/ 0 h 3015515"/>
              <a:gd name="connsiteX6" fmla="*/ 3366808 w 3366807"/>
              <a:gd name="connsiteY6" fmla="*/ 1531261 h 3015515"/>
              <a:gd name="connsiteX0" fmla="*/ 3366808 w 3366807"/>
              <a:gd name="connsiteY0" fmla="*/ 1531261 h 3015515"/>
              <a:gd name="connsiteX1" fmla="*/ 2325413 w 3366807"/>
              <a:gd name="connsiteY1" fmla="*/ 3015515 h 3015515"/>
              <a:gd name="connsiteX2" fmla="*/ 876477 w 3366807"/>
              <a:gd name="connsiteY2" fmla="*/ 2988194 h 3015515"/>
              <a:gd name="connsiteX3" fmla="*/ 0 w 3366807"/>
              <a:gd name="connsiteY3" fmla="*/ 1933768 h 3015515"/>
              <a:gd name="connsiteX4" fmla="*/ 868841 w 3366807"/>
              <a:gd name="connsiteY4" fmla="*/ 326469 h 3015515"/>
              <a:gd name="connsiteX5" fmla="*/ 2318304 w 3366807"/>
              <a:gd name="connsiteY5" fmla="*/ 0 h 3015515"/>
              <a:gd name="connsiteX6" fmla="*/ 3366808 w 3366807"/>
              <a:gd name="connsiteY6" fmla="*/ 1531261 h 3015515"/>
              <a:gd name="connsiteX0" fmla="*/ 3460490 w 3460489"/>
              <a:gd name="connsiteY0" fmla="*/ 1531261 h 3015515"/>
              <a:gd name="connsiteX1" fmla="*/ 2419095 w 3460489"/>
              <a:gd name="connsiteY1" fmla="*/ 3015515 h 3015515"/>
              <a:gd name="connsiteX2" fmla="*/ 970159 w 3460489"/>
              <a:gd name="connsiteY2" fmla="*/ 2988194 h 3015515"/>
              <a:gd name="connsiteX3" fmla="*/ 0 w 3460489"/>
              <a:gd name="connsiteY3" fmla="*/ 1954438 h 3015515"/>
              <a:gd name="connsiteX4" fmla="*/ 962523 w 3460489"/>
              <a:gd name="connsiteY4" fmla="*/ 326469 h 3015515"/>
              <a:gd name="connsiteX5" fmla="*/ 2411986 w 3460489"/>
              <a:gd name="connsiteY5" fmla="*/ 0 h 3015515"/>
              <a:gd name="connsiteX6" fmla="*/ 3460490 w 3460489"/>
              <a:gd name="connsiteY6" fmla="*/ 1531261 h 3015515"/>
              <a:gd name="connsiteX0" fmla="*/ 3460490 w 3460489"/>
              <a:gd name="connsiteY0" fmla="*/ 1531261 h 3025717"/>
              <a:gd name="connsiteX1" fmla="*/ 2419095 w 3460489"/>
              <a:gd name="connsiteY1" fmla="*/ 3015515 h 3025717"/>
              <a:gd name="connsiteX2" fmla="*/ 1013804 w 3460489"/>
              <a:gd name="connsiteY2" fmla="*/ 3025716 h 3025717"/>
              <a:gd name="connsiteX3" fmla="*/ 0 w 3460489"/>
              <a:gd name="connsiteY3" fmla="*/ 1954438 h 3025717"/>
              <a:gd name="connsiteX4" fmla="*/ 962523 w 3460489"/>
              <a:gd name="connsiteY4" fmla="*/ 326469 h 3025717"/>
              <a:gd name="connsiteX5" fmla="*/ 2411986 w 3460489"/>
              <a:gd name="connsiteY5" fmla="*/ 0 h 3025717"/>
              <a:gd name="connsiteX6" fmla="*/ 3460490 w 3460489"/>
              <a:gd name="connsiteY6" fmla="*/ 1531261 h 3025717"/>
              <a:gd name="connsiteX0" fmla="*/ 3460490 w 3460489"/>
              <a:gd name="connsiteY0" fmla="*/ 1531261 h 3025717"/>
              <a:gd name="connsiteX1" fmla="*/ 2471167 w 3460489"/>
              <a:gd name="connsiteY1" fmla="*/ 2984376 h 3025717"/>
              <a:gd name="connsiteX2" fmla="*/ 1013804 w 3460489"/>
              <a:gd name="connsiteY2" fmla="*/ 3025716 h 3025717"/>
              <a:gd name="connsiteX3" fmla="*/ 0 w 3460489"/>
              <a:gd name="connsiteY3" fmla="*/ 1954438 h 3025717"/>
              <a:gd name="connsiteX4" fmla="*/ 962523 w 3460489"/>
              <a:gd name="connsiteY4" fmla="*/ 326469 h 3025717"/>
              <a:gd name="connsiteX5" fmla="*/ 2411986 w 3460489"/>
              <a:gd name="connsiteY5" fmla="*/ 0 h 3025717"/>
              <a:gd name="connsiteX6" fmla="*/ 3460490 w 3460489"/>
              <a:gd name="connsiteY6" fmla="*/ 1531261 h 3025717"/>
              <a:gd name="connsiteX0" fmla="*/ 3362728 w 3362727"/>
              <a:gd name="connsiteY0" fmla="*/ 1531261 h 3025717"/>
              <a:gd name="connsiteX1" fmla="*/ 2373405 w 3362727"/>
              <a:gd name="connsiteY1" fmla="*/ 2984376 h 3025717"/>
              <a:gd name="connsiteX2" fmla="*/ 916042 w 3362727"/>
              <a:gd name="connsiteY2" fmla="*/ 3025716 h 3025717"/>
              <a:gd name="connsiteX3" fmla="*/ 1 w 3362727"/>
              <a:gd name="connsiteY3" fmla="*/ 1987881 h 3025717"/>
              <a:gd name="connsiteX4" fmla="*/ 864761 w 3362727"/>
              <a:gd name="connsiteY4" fmla="*/ 326469 h 3025717"/>
              <a:gd name="connsiteX5" fmla="*/ 2314224 w 3362727"/>
              <a:gd name="connsiteY5" fmla="*/ 0 h 3025717"/>
              <a:gd name="connsiteX6" fmla="*/ 3362728 w 3362727"/>
              <a:gd name="connsiteY6" fmla="*/ 1531261 h 3025717"/>
              <a:gd name="connsiteX0" fmla="*/ 3164896 w 3164895"/>
              <a:gd name="connsiteY0" fmla="*/ 1531261 h 3025717"/>
              <a:gd name="connsiteX1" fmla="*/ 2175573 w 3164895"/>
              <a:gd name="connsiteY1" fmla="*/ 2984376 h 3025717"/>
              <a:gd name="connsiteX2" fmla="*/ 718210 w 3164895"/>
              <a:gd name="connsiteY2" fmla="*/ 3025716 h 3025717"/>
              <a:gd name="connsiteX3" fmla="*/ 0 w 3164895"/>
              <a:gd name="connsiteY3" fmla="*/ 1904932 h 3025717"/>
              <a:gd name="connsiteX4" fmla="*/ 666929 w 3164895"/>
              <a:gd name="connsiteY4" fmla="*/ 326469 h 3025717"/>
              <a:gd name="connsiteX5" fmla="*/ 2116392 w 3164895"/>
              <a:gd name="connsiteY5" fmla="*/ 0 h 3025717"/>
              <a:gd name="connsiteX6" fmla="*/ 3164896 w 3164895"/>
              <a:gd name="connsiteY6" fmla="*/ 1531261 h 3025717"/>
              <a:gd name="connsiteX0" fmla="*/ 3164896 w 3164895"/>
              <a:gd name="connsiteY0" fmla="*/ 1531261 h 3025717"/>
              <a:gd name="connsiteX1" fmla="*/ 2175573 w 3164895"/>
              <a:gd name="connsiteY1" fmla="*/ 2984376 h 3025717"/>
              <a:gd name="connsiteX2" fmla="*/ 718210 w 3164895"/>
              <a:gd name="connsiteY2" fmla="*/ 3025716 h 3025717"/>
              <a:gd name="connsiteX3" fmla="*/ 0 w 3164895"/>
              <a:gd name="connsiteY3" fmla="*/ 1904932 h 3025717"/>
              <a:gd name="connsiteX4" fmla="*/ 754223 w 3164895"/>
              <a:gd name="connsiteY4" fmla="*/ 401520 h 3025717"/>
              <a:gd name="connsiteX5" fmla="*/ 2116392 w 3164895"/>
              <a:gd name="connsiteY5" fmla="*/ 0 h 3025717"/>
              <a:gd name="connsiteX6" fmla="*/ 3164896 w 3164895"/>
              <a:gd name="connsiteY6" fmla="*/ 1531261 h 3025717"/>
              <a:gd name="connsiteX0" fmla="*/ 3164896 w 3164895"/>
              <a:gd name="connsiteY0" fmla="*/ 1531261 h 3025717"/>
              <a:gd name="connsiteX1" fmla="*/ 2175573 w 3164895"/>
              <a:gd name="connsiteY1" fmla="*/ 2984376 h 3025717"/>
              <a:gd name="connsiteX2" fmla="*/ 718210 w 3164895"/>
              <a:gd name="connsiteY2" fmla="*/ 3025716 h 3025717"/>
              <a:gd name="connsiteX3" fmla="*/ 0 w 3164895"/>
              <a:gd name="connsiteY3" fmla="*/ 1904932 h 3025717"/>
              <a:gd name="connsiteX4" fmla="*/ 739674 w 3164895"/>
              <a:gd name="connsiteY4" fmla="*/ 389012 h 3025717"/>
              <a:gd name="connsiteX5" fmla="*/ 2116392 w 3164895"/>
              <a:gd name="connsiteY5" fmla="*/ 0 h 3025717"/>
              <a:gd name="connsiteX6" fmla="*/ 3164896 w 3164895"/>
              <a:gd name="connsiteY6" fmla="*/ 1531261 h 3025717"/>
              <a:gd name="connsiteX0" fmla="*/ 3164896 w 3164895"/>
              <a:gd name="connsiteY0" fmla="*/ 1531261 h 3025717"/>
              <a:gd name="connsiteX1" fmla="*/ 2175573 w 3164895"/>
              <a:gd name="connsiteY1" fmla="*/ 2984376 h 3025717"/>
              <a:gd name="connsiteX2" fmla="*/ 718210 w 3164895"/>
              <a:gd name="connsiteY2" fmla="*/ 3025716 h 3025717"/>
              <a:gd name="connsiteX3" fmla="*/ 0 w 3164895"/>
              <a:gd name="connsiteY3" fmla="*/ 1904932 h 3025717"/>
              <a:gd name="connsiteX4" fmla="*/ 739674 w 3164895"/>
              <a:gd name="connsiteY4" fmla="*/ 389012 h 3025717"/>
              <a:gd name="connsiteX5" fmla="*/ 2116392 w 3164895"/>
              <a:gd name="connsiteY5" fmla="*/ 0 h 3025717"/>
              <a:gd name="connsiteX6" fmla="*/ 3164896 w 3164895"/>
              <a:gd name="connsiteY6" fmla="*/ 1531261 h 3025717"/>
              <a:gd name="connsiteX0" fmla="*/ 3164896 w 3164895"/>
              <a:gd name="connsiteY0" fmla="*/ 1283923 h 2778379"/>
              <a:gd name="connsiteX1" fmla="*/ 2175573 w 3164895"/>
              <a:gd name="connsiteY1" fmla="*/ 2737038 h 2778379"/>
              <a:gd name="connsiteX2" fmla="*/ 718210 w 3164895"/>
              <a:gd name="connsiteY2" fmla="*/ 2778378 h 2778379"/>
              <a:gd name="connsiteX3" fmla="*/ 0 w 3164895"/>
              <a:gd name="connsiteY3" fmla="*/ 1657594 h 2778379"/>
              <a:gd name="connsiteX4" fmla="*/ 739674 w 3164895"/>
              <a:gd name="connsiteY4" fmla="*/ 141674 h 2778379"/>
              <a:gd name="connsiteX5" fmla="*/ 1903748 w 3164895"/>
              <a:gd name="connsiteY5" fmla="*/ 0 h 2778379"/>
              <a:gd name="connsiteX6" fmla="*/ 3164896 w 3164895"/>
              <a:gd name="connsiteY6" fmla="*/ 1283923 h 2778379"/>
              <a:gd name="connsiteX0" fmla="*/ 3164896 w 3164895"/>
              <a:gd name="connsiteY0" fmla="*/ 1196629 h 2691085"/>
              <a:gd name="connsiteX1" fmla="*/ 2175573 w 3164895"/>
              <a:gd name="connsiteY1" fmla="*/ 2649744 h 2691085"/>
              <a:gd name="connsiteX2" fmla="*/ 718210 w 3164895"/>
              <a:gd name="connsiteY2" fmla="*/ 2691084 h 2691085"/>
              <a:gd name="connsiteX3" fmla="*/ 0 w 3164895"/>
              <a:gd name="connsiteY3" fmla="*/ 1570300 h 2691085"/>
              <a:gd name="connsiteX4" fmla="*/ 739674 w 3164895"/>
              <a:gd name="connsiteY4" fmla="*/ 54380 h 2691085"/>
              <a:gd name="connsiteX5" fmla="*/ 1828697 w 3164895"/>
              <a:gd name="connsiteY5" fmla="*/ 0 h 2691085"/>
              <a:gd name="connsiteX6" fmla="*/ 3164896 w 3164895"/>
              <a:gd name="connsiteY6" fmla="*/ 1196629 h 2691085"/>
              <a:gd name="connsiteX0" fmla="*/ 2931581 w 2931580"/>
              <a:gd name="connsiteY0" fmla="*/ 1350280 h 2691085"/>
              <a:gd name="connsiteX1" fmla="*/ 2175573 w 2931580"/>
              <a:gd name="connsiteY1" fmla="*/ 2649744 h 2691085"/>
              <a:gd name="connsiteX2" fmla="*/ 718210 w 2931580"/>
              <a:gd name="connsiteY2" fmla="*/ 2691084 h 2691085"/>
              <a:gd name="connsiteX3" fmla="*/ 0 w 2931580"/>
              <a:gd name="connsiteY3" fmla="*/ 1570300 h 2691085"/>
              <a:gd name="connsiteX4" fmla="*/ 739674 w 2931580"/>
              <a:gd name="connsiteY4" fmla="*/ 54380 h 2691085"/>
              <a:gd name="connsiteX5" fmla="*/ 1828697 w 2931580"/>
              <a:gd name="connsiteY5" fmla="*/ 0 h 2691085"/>
              <a:gd name="connsiteX6" fmla="*/ 2931581 w 2931580"/>
              <a:gd name="connsiteY6" fmla="*/ 1350280 h 2691085"/>
              <a:gd name="connsiteX0" fmla="*/ 2827433 w 2827432"/>
              <a:gd name="connsiteY0" fmla="*/ 1412559 h 2691085"/>
              <a:gd name="connsiteX1" fmla="*/ 2175573 w 2827432"/>
              <a:gd name="connsiteY1" fmla="*/ 2649744 h 2691085"/>
              <a:gd name="connsiteX2" fmla="*/ 718210 w 2827432"/>
              <a:gd name="connsiteY2" fmla="*/ 2691084 h 2691085"/>
              <a:gd name="connsiteX3" fmla="*/ 0 w 2827432"/>
              <a:gd name="connsiteY3" fmla="*/ 1570300 h 2691085"/>
              <a:gd name="connsiteX4" fmla="*/ 739674 w 2827432"/>
              <a:gd name="connsiteY4" fmla="*/ 54380 h 2691085"/>
              <a:gd name="connsiteX5" fmla="*/ 1828697 w 2827432"/>
              <a:gd name="connsiteY5" fmla="*/ 0 h 2691085"/>
              <a:gd name="connsiteX6" fmla="*/ 2827433 w 2827432"/>
              <a:gd name="connsiteY6" fmla="*/ 1412559 h 2691085"/>
              <a:gd name="connsiteX0" fmla="*/ 2960681 w 2960680"/>
              <a:gd name="connsiteY0" fmla="*/ 1375297 h 2691085"/>
              <a:gd name="connsiteX1" fmla="*/ 2175573 w 2960680"/>
              <a:gd name="connsiteY1" fmla="*/ 2649744 h 2691085"/>
              <a:gd name="connsiteX2" fmla="*/ 718210 w 2960680"/>
              <a:gd name="connsiteY2" fmla="*/ 2691084 h 2691085"/>
              <a:gd name="connsiteX3" fmla="*/ 0 w 2960680"/>
              <a:gd name="connsiteY3" fmla="*/ 1570300 h 2691085"/>
              <a:gd name="connsiteX4" fmla="*/ 739674 w 2960680"/>
              <a:gd name="connsiteY4" fmla="*/ 54380 h 2691085"/>
              <a:gd name="connsiteX5" fmla="*/ 1828697 w 2960680"/>
              <a:gd name="connsiteY5" fmla="*/ 0 h 2691085"/>
              <a:gd name="connsiteX6" fmla="*/ 2960681 w 2960680"/>
              <a:gd name="connsiteY6" fmla="*/ 1375297 h 2691085"/>
              <a:gd name="connsiteX0" fmla="*/ 3037775 w 3037774"/>
              <a:gd name="connsiteY0" fmla="*/ 1315063 h 2691085"/>
              <a:gd name="connsiteX1" fmla="*/ 2175573 w 3037774"/>
              <a:gd name="connsiteY1" fmla="*/ 2649744 h 2691085"/>
              <a:gd name="connsiteX2" fmla="*/ 718210 w 3037774"/>
              <a:gd name="connsiteY2" fmla="*/ 2691084 h 2691085"/>
              <a:gd name="connsiteX3" fmla="*/ 0 w 3037774"/>
              <a:gd name="connsiteY3" fmla="*/ 1570300 h 2691085"/>
              <a:gd name="connsiteX4" fmla="*/ 739674 w 3037774"/>
              <a:gd name="connsiteY4" fmla="*/ 54380 h 2691085"/>
              <a:gd name="connsiteX5" fmla="*/ 1828697 w 3037774"/>
              <a:gd name="connsiteY5" fmla="*/ 0 h 2691085"/>
              <a:gd name="connsiteX6" fmla="*/ 3037775 w 3037774"/>
              <a:gd name="connsiteY6" fmla="*/ 1315063 h 2691085"/>
              <a:gd name="connsiteX0" fmla="*/ 3037775 w 3037774"/>
              <a:gd name="connsiteY0" fmla="*/ 1487611 h 2863633"/>
              <a:gd name="connsiteX1" fmla="*/ 2175573 w 3037774"/>
              <a:gd name="connsiteY1" fmla="*/ 2822292 h 2863633"/>
              <a:gd name="connsiteX2" fmla="*/ 718210 w 3037774"/>
              <a:gd name="connsiteY2" fmla="*/ 2863632 h 2863633"/>
              <a:gd name="connsiteX3" fmla="*/ 0 w 3037774"/>
              <a:gd name="connsiteY3" fmla="*/ 1742848 h 2863633"/>
              <a:gd name="connsiteX4" fmla="*/ 739674 w 3037774"/>
              <a:gd name="connsiteY4" fmla="*/ 226928 h 2863633"/>
              <a:gd name="connsiteX5" fmla="*/ 1951740 w 3037774"/>
              <a:gd name="connsiteY5" fmla="*/ 0 h 2863633"/>
              <a:gd name="connsiteX6" fmla="*/ 3037775 w 3037774"/>
              <a:gd name="connsiteY6" fmla="*/ 1487611 h 2863633"/>
              <a:gd name="connsiteX0" fmla="*/ 3037775 w 3037774"/>
              <a:gd name="connsiteY0" fmla="*/ 1412825 h 2788847"/>
              <a:gd name="connsiteX1" fmla="*/ 2175573 w 3037774"/>
              <a:gd name="connsiteY1" fmla="*/ 2747506 h 2788847"/>
              <a:gd name="connsiteX2" fmla="*/ 718210 w 3037774"/>
              <a:gd name="connsiteY2" fmla="*/ 2788846 h 2788847"/>
              <a:gd name="connsiteX3" fmla="*/ 0 w 3037774"/>
              <a:gd name="connsiteY3" fmla="*/ 1668062 h 2788847"/>
              <a:gd name="connsiteX4" fmla="*/ 739674 w 3037774"/>
              <a:gd name="connsiteY4" fmla="*/ 152142 h 2788847"/>
              <a:gd name="connsiteX5" fmla="*/ 1862142 w 3037774"/>
              <a:gd name="connsiteY5" fmla="*/ -1 h 2788847"/>
              <a:gd name="connsiteX6" fmla="*/ 3037775 w 3037774"/>
              <a:gd name="connsiteY6" fmla="*/ 1412825 h 2788847"/>
              <a:gd name="connsiteX0" fmla="*/ 3037775 w 3037774"/>
              <a:gd name="connsiteY0" fmla="*/ 1412825 h 2788847"/>
              <a:gd name="connsiteX1" fmla="*/ 2175573 w 3037774"/>
              <a:gd name="connsiteY1" fmla="*/ 2747506 h 2788847"/>
              <a:gd name="connsiteX2" fmla="*/ 718210 w 3037774"/>
              <a:gd name="connsiteY2" fmla="*/ 2788846 h 2788847"/>
              <a:gd name="connsiteX3" fmla="*/ 0 w 3037774"/>
              <a:gd name="connsiteY3" fmla="*/ 1668062 h 2788847"/>
              <a:gd name="connsiteX4" fmla="*/ 739674 w 3037774"/>
              <a:gd name="connsiteY4" fmla="*/ 152142 h 2788847"/>
              <a:gd name="connsiteX5" fmla="*/ 1862141 w 3037774"/>
              <a:gd name="connsiteY5" fmla="*/ 0 h 2788847"/>
              <a:gd name="connsiteX6" fmla="*/ 3037775 w 3037774"/>
              <a:gd name="connsiteY6" fmla="*/ 1412825 h 2788847"/>
              <a:gd name="connsiteX0" fmla="*/ 3037775 w 3037774"/>
              <a:gd name="connsiteY0" fmla="*/ 1412825 h 2788847"/>
              <a:gd name="connsiteX1" fmla="*/ 2175573 w 3037774"/>
              <a:gd name="connsiteY1" fmla="*/ 2747506 h 2788847"/>
              <a:gd name="connsiteX2" fmla="*/ 718210 w 3037774"/>
              <a:gd name="connsiteY2" fmla="*/ 2788846 h 2788847"/>
              <a:gd name="connsiteX3" fmla="*/ 0 w 3037774"/>
              <a:gd name="connsiteY3" fmla="*/ 1668062 h 2788847"/>
              <a:gd name="connsiteX4" fmla="*/ 783325 w 3037774"/>
              <a:gd name="connsiteY4" fmla="*/ 189668 h 2788847"/>
              <a:gd name="connsiteX5" fmla="*/ 1862141 w 3037774"/>
              <a:gd name="connsiteY5" fmla="*/ 0 h 2788847"/>
              <a:gd name="connsiteX6" fmla="*/ 3037775 w 3037774"/>
              <a:gd name="connsiteY6" fmla="*/ 1412825 h 2788847"/>
              <a:gd name="connsiteX0" fmla="*/ 3037775 w 3037774"/>
              <a:gd name="connsiteY0" fmla="*/ 1412825 h 2788847"/>
              <a:gd name="connsiteX1" fmla="*/ 2175573 w 3037774"/>
              <a:gd name="connsiteY1" fmla="*/ 2747506 h 2788847"/>
              <a:gd name="connsiteX2" fmla="*/ 718210 w 3037774"/>
              <a:gd name="connsiteY2" fmla="*/ 2788846 h 2788847"/>
              <a:gd name="connsiteX3" fmla="*/ 0 w 3037774"/>
              <a:gd name="connsiteY3" fmla="*/ 1668062 h 2788847"/>
              <a:gd name="connsiteX4" fmla="*/ 783326 w 3037774"/>
              <a:gd name="connsiteY4" fmla="*/ 189667 h 2788847"/>
              <a:gd name="connsiteX5" fmla="*/ 1862141 w 3037774"/>
              <a:gd name="connsiteY5" fmla="*/ 0 h 2788847"/>
              <a:gd name="connsiteX6" fmla="*/ 3037775 w 3037774"/>
              <a:gd name="connsiteY6" fmla="*/ 1412825 h 2788847"/>
              <a:gd name="connsiteX0" fmla="*/ 3187612 w 3187611"/>
              <a:gd name="connsiteY0" fmla="*/ 1412825 h 2788847"/>
              <a:gd name="connsiteX1" fmla="*/ 2325410 w 3187611"/>
              <a:gd name="connsiteY1" fmla="*/ 2747506 h 2788847"/>
              <a:gd name="connsiteX2" fmla="*/ 868047 w 3187611"/>
              <a:gd name="connsiteY2" fmla="*/ 2788846 h 2788847"/>
              <a:gd name="connsiteX3" fmla="*/ 0 w 3187611"/>
              <a:gd name="connsiteY3" fmla="*/ 1665759 h 2788847"/>
              <a:gd name="connsiteX4" fmla="*/ 933163 w 3187611"/>
              <a:gd name="connsiteY4" fmla="*/ 189667 h 2788847"/>
              <a:gd name="connsiteX5" fmla="*/ 2011978 w 3187611"/>
              <a:gd name="connsiteY5" fmla="*/ 0 h 2788847"/>
              <a:gd name="connsiteX6" fmla="*/ 3187612 w 3187611"/>
              <a:gd name="connsiteY6" fmla="*/ 1412825 h 2788847"/>
              <a:gd name="connsiteX0" fmla="*/ 3322900 w 3322899"/>
              <a:gd name="connsiteY0" fmla="*/ 1412825 h 2788847"/>
              <a:gd name="connsiteX1" fmla="*/ 2460698 w 3322899"/>
              <a:gd name="connsiteY1" fmla="*/ 2747506 h 2788847"/>
              <a:gd name="connsiteX2" fmla="*/ 1003335 w 3322899"/>
              <a:gd name="connsiteY2" fmla="*/ 2788846 h 2788847"/>
              <a:gd name="connsiteX3" fmla="*/ -1 w 3322899"/>
              <a:gd name="connsiteY3" fmla="*/ 1675960 h 2788847"/>
              <a:gd name="connsiteX4" fmla="*/ 1068451 w 3322899"/>
              <a:gd name="connsiteY4" fmla="*/ 189667 h 2788847"/>
              <a:gd name="connsiteX5" fmla="*/ 2147266 w 3322899"/>
              <a:gd name="connsiteY5" fmla="*/ 0 h 2788847"/>
              <a:gd name="connsiteX6" fmla="*/ 3322900 w 3322899"/>
              <a:gd name="connsiteY6" fmla="*/ 1412825 h 2788847"/>
              <a:gd name="connsiteX0" fmla="*/ 3479123 w 3479122"/>
              <a:gd name="connsiteY0" fmla="*/ 1412825 h 2788847"/>
              <a:gd name="connsiteX1" fmla="*/ 2616921 w 3479122"/>
              <a:gd name="connsiteY1" fmla="*/ 2747506 h 2788847"/>
              <a:gd name="connsiteX2" fmla="*/ 1159558 w 3479122"/>
              <a:gd name="connsiteY2" fmla="*/ 2788846 h 2788847"/>
              <a:gd name="connsiteX3" fmla="*/ 1 w 3479122"/>
              <a:gd name="connsiteY3" fmla="*/ 1769379 h 2788847"/>
              <a:gd name="connsiteX4" fmla="*/ 1224674 w 3479122"/>
              <a:gd name="connsiteY4" fmla="*/ 189667 h 2788847"/>
              <a:gd name="connsiteX5" fmla="*/ 2303489 w 3479122"/>
              <a:gd name="connsiteY5" fmla="*/ 0 h 2788847"/>
              <a:gd name="connsiteX6" fmla="*/ 3479123 w 3479122"/>
              <a:gd name="connsiteY6" fmla="*/ 1412825 h 2788847"/>
              <a:gd name="connsiteX0" fmla="*/ 3425005 w 3425004"/>
              <a:gd name="connsiteY0" fmla="*/ 1412825 h 2788847"/>
              <a:gd name="connsiteX1" fmla="*/ 2562803 w 3425004"/>
              <a:gd name="connsiteY1" fmla="*/ 2747506 h 2788847"/>
              <a:gd name="connsiteX2" fmla="*/ 1105440 w 3425004"/>
              <a:gd name="connsiteY2" fmla="*/ 2788846 h 2788847"/>
              <a:gd name="connsiteX3" fmla="*/ -1 w 3425004"/>
              <a:gd name="connsiteY3" fmla="*/ 1765297 h 2788847"/>
              <a:gd name="connsiteX4" fmla="*/ 1170556 w 3425004"/>
              <a:gd name="connsiteY4" fmla="*/ 189667 h 2788847"/>
              <a:gd name="connsiteX5" fmla="*/ 2249371 w 3425004"/>
              <a:gd name="connsiteY5" fmla="*/ 0 h 2788847"/>
              <a:gd name="connsiteX6" fmla="*/ 3425005 w 3425004"/>
              <a:gd name="connsiteY6" fmla="*/ 1412825 h 2788847"/>
              <a:gd name="connsiteX0" fmla="*/ 3425005 w 3425004"/>
              <a:gd name="connsiteY0" fmla="*/ 1412825 h 3342773"/>
              <a:gd name="connsiteX1" fmla="*/ 2562803 w 3425004"/>
              <a:gd name="connsiteY1" fmla="*/ 2747506 h 3342773"/>
              <a:gd name="connsiteX2" fmla="*/ 1337698 w 3425004"/>
              <a:gd name="connsiteY2" fmla="*/ 3342774 h 3342773"/>
              <a:gd name="connsiteX3" fmla="*/ -1 w 3425004"/>
              <a:gd name="connsiteY3" fmla="*/ 1765297 h 3342773"/>
              <a:gd name="connsiteX4" fmla="*/ 1170556 w 3425004"/>
              <a:gd name="connsiteY4" fmla="*/ 189667 h 3342773"/>
              <a:gd name="connsiteX5" fmla="*/ 2249371 w 3425004"/>
              <a:gd name="connsiteY5" fmla="*/ 0 h 3342773"/>
              <a:gd name="connsiteX6" fmla="*/ 3425005 w 3425004"/>
              <a:gd name="connsiteY6" fmla="*/ 1412825 h 3342773"/>
              <a:gd name="connsiteX0" fmla="*/ 3425005 w 3425004"/>
              <a:gd name="connsiteY0" fmla="*/ 1412825 h 3222036"/>
              <a:gd name="connsiteX1" fmla="*/ 2562803 w 3425004"/>
              <a:gd name="connsiteY1" fmla="*/ 2747506 h 3222036"/>
              <a:gd name="connsiteX2" fmla="*/ 1314987 w 3425004"/>
              <a:gd name="connsiteY2" fmla="*/ 3222036 h 3222036"/>
              <a:gd name="connsiteX3" fmla="*/ -1 w 3425004"/>
              <a:gd name="connsiteY3" fmla="*/ 1765297 h 3222036"/>
              <a:gd name="connsiteX4" fmla="*/ 1170556 w 3425004"/>
              <a:gd name="connsiteY4" fmla="*/ 189667 h 3222036"/>
              <a:gd name="connsiteX5" fmla="*/ 2249371 w 3425004"/>
              <a:gd name="connsiteY5" fmla="*/ 0 h 3222036"/>
              <a:gd name="connsiteX6" fmla="*/ 3425005 w 3425004"/>
              <a:gd name="connsiteY6" fmla="*/ 1412825 h 3222036"/>
              <a:gd name="connsiteX0" fmla="*/ 3425005 w 3425004"/>
              <a:gd name="connsiteY0" fmla="*/ 1412825 h 3297086"/>
              <a:gd name="connsiteX1" fmla="*/ 2562803 w 3425004"/>
              <a:gd name="connsiteY1" fmla="*/ 2747506 h 3297086"/>
              <a:gd name="connsiteX2" fmla="*/ 1402281 w 3425004"/>
              <a:gd name="connsiteY2" fmla="*/ 3297086 h 3297086"/>
              <a:gd name="connsiteX3" fmla="*/ -1 w 3425004"/>
              <a:gd name="connsiteY3" fmla="*/ 1765297 h 3297086"/>
              <a:gd name="connsiteX4" fmla="*/ 1170556 w 3425004"/>
              <a:gd name="connsiteY4" fmla="*/ 189667 h 3297086"/>
              <a:gd name="connsiteX5" fmla="*/ 2249371 w 3425004"/>
              <a:gd name="connsiteY5" fmla="*/ 0 h 3297086"/>
              <a:gd name="connsiteX6" fmla="*/ 3425005 w 3425004"/>
              <a:gd name="connsiteY6" fmla="*/ 1412825 h 3297086"/>
              <a:gd name="connsiteX0" fmla="*/ 3425005 w 3425004"/>
              <a:gd name="connsiteY0" fmla="*/ 1412825 h 3297086"/>
              <a:gd name="connsiteX1" fmla="*/ 2660565 w 3425004"/>
              <a:gd name="connsiteY1" fmla="*/ 2780950 h 3297086"/>
              <a:gd name="connsiteX2" fmla="*/ 1402281 w 3425004"/>
              <a:gd name="connsiteY2" fmla="*/ 3297086 h 3297086"/>
              <a:gd name="connsiteX3" fmla="*/ -1 w 3425004"/>
              <a:gd name="connsiteY3" fmla="*/ 1765297 h 3297086"/>
              <a:gd name="connsiteX4" fmla="*/ 1170556 w 3425004"/>
              <a:gd name="connsiteY4" fmla="*/ 189667 h 3297086"/>
              <a:gd name="connsiteX5" fmla="*/ 2249371 w 3425004"/>
              <a:gd name="connsiteY5" fmla="*/ 0 h 3297086"/>
              <a:gd name="connsiteX6" fmla="*/ 3425005 w 3425004"/>
              <a:gd name="connsiteY6" fmla="*/ 1412825 h 3297086"/>
              <a:gd name="connsiteX0" fmla="*/ 3499795 w 3499794"/>
              <a:gd name="connsiteY0" fmla="*/ 1502424 h 3297086"/>
              <a:gd name="connsiteX1" fmla="*/ 2660565 w 3499794"/>
              <a:gd name="connsiteY1" fmla="*/ 2780950 h 3297086"/>
              <a:gd name="connsiteX2" fmla="*/ 1402281 w 3499794"/>
              <a:gd name="connsiteY2" fmla="*/ 3297086 h 3297086"/>
              <a:gd name="connsiteX3" fmla="*/ -1 w 3499794"/>
              <a:gd name="connsiteY3" fmla="*/ 1765297 h 3297086"/>
              <a:gd name="connsiteX4" fmla="*/ 1170556 w 3499794"/>
              <a:gd name="connsiteY4" fmla="*/ 189667 h 3297086"/>
              <a:gd name="connsiteX5" fmla="*/ 2249371 w 3499794"/>
              <a:gd name="connsiteY5" fmla="*/ 0 h 3297086"/>
              <a:gd name="connsiteX6" fmla="*/ 3499795 w 3499794"/>
              <a:gd name="connsiteY6" fmla="*/ 1502424 h 3297086"/>
              <a:gd name="connsiteX0" fmla="*/ 3553910 w 3553909"/>
              <a:gd name="connsiteY0" fmla="*/ 1498341 h 3297086"/>
              <a:gd name="connsiteX1" fmla="*/ 2660565 w 3553909"/>
              <a:gd name="connsiteY1" fmla="*/ 2780950 h 3297086"/>
              <a:gd name="connsiteX2" fmla="*/ 1402281 w 3553909"/>
              <a:gd name="connsiteY2" fmla="*/ 3297086 h 3297086"/>
              <a:gd name="connsiteX3" fmla="*/ -1 w 3553909"/>
              <a:gd name="connsiteY3" fmla="*/ 1765297 h 3297086"/>
              <a:gd name="connsiteX4" fmla="*/ 1170556 w 3553909"/>
              <a:gd name="connsiteY4" fmla="*/ 189667 h 3297086"/>
              <a:gd name="connsiteX5" fmla="*/ 2249371 w 3553909"/>
              <a:gd name="connsiteY5" fmla="*/ 0 h 3297086"/>
              <a:gd name="connsiteX6" fmla="*/ 3553910 w 3553909"/>
              <a:gd name="connsiteY6" fmla="*/ 1498341 h 3297086"/>
              <a:gd name="connsiteX0" fmla="*/ 3608028 w 3608029"/>
              <a:gd name="connsiteY0" fmla="*/ 1494260 h 3297086"/>
              <a:gd name="connsiteX1" fmla="*/ 2660565 w 3608029"/>
              <a:gd name="connsiteY1" fmla="*/ 2780950 h 3297086"/>
              <a:gd name="connsiteX2" fmla="*/ 1402281 w 3608029"/>
              <a:gd name="connsiteY2" fmla="*/ 3297086 h 3297086"/>
              <a:gd name="connsiteX3" fmla="*/ -1 w 3608029"/>
              <a:gd name="connsiteY3" fmla="*/ 1765297 h 3297086"/>
              <a:gd name="connsiteX4" fmla="*/ 1170556 w 3608029"/>
              <a:gd name="connsiteY4" fmla="*/ 189667 h 3297086"/>
              <a:gd name="connsiteX5" fmla="*/ 2249371 w 3608029"/>
              <a:gd name="connsiteY5" fmla="*/ 0 h 3297086"/>
              <a:gd name="connsiteX6" fmla="*/ 3608028 w 3608029"/>
              <a:gd name="connsiteY6" fmla="*/ 1494260 h 3297086"/>
              <a:gd name="connsiteX0" fmla="*/ 3368590 w 3368591"/>
              <a:gd name="connsiteY0" fmla="*/ 1494260 h 3297086"/>
              <a:gd name="connsiteX1" fmla="*/ 2421127 w 3368591"/>
              <a:gd name="connsiteY1" fmla="*/ 2780950 h 3297086"/>
              <a:gd name="connsiteX2" fmla="*/ 1162843 w 3368591"/>
              <a:gd name="connsiteY2" fmla="*/ 3297086 h 3297086"/>
              <a:gd name="connsiteX3" fmla="*/ 1 w 3368591"/>
              <a:gd name="connsiteY3" fmla="*/ 1692815 h 3297086"/>
              <a:gd name="connsiteX4" fmla="*/ 931118 w 3368591"/>
              <a:gd name="connsiteY4" fmla="*/ 189667 h 3297086"/>
              <a:gd name="connsiteX5" fmla="*/ 2009933 w 3368591"/>
              <a:gd name="connsiteY5" fmla="*/ 0 h 3297086"/>
              <a:gd name="connsiteX6" fmla="*/ 3368590 w 3368591"/>
              <a:gd name="connsiteY6" fmla="*/ 1494260 h 3297086"/>
              <a:gd name="connsiteX0" fmla="*/ 3291500 w 3291501"/>
              <a:gd name="connsiteY0" fmla="*/ 1494260 h 3297086"/>
              <a:gd name="connsiteX1" fmla="*/ 2344037 w 3291501"/>
              <a:gd name="connsiteY1" fmla="*/ 2780950 h 3297086"/>
              <a:gd name="connsiteX2" fmla="*/ 1085753 w 3291501"/>
              <a:gd name="connsiteY2" fmla="*/ 3297086 h 3297086"/>
              <a:gd name="connsiteX3" fmla="*/ -1 w 3291501"/>
              <a:gd name="connsiteY3" fmla="*/ 1632576 h 3297086"/>
              <a:gd name="connsiteX4" fmla="*/ 854028 w 3291501"/>
              <a:gd name="connsiteY4" fmla="*/ 189667 h 3297086"/>
              <a:gd name="connsiteX5" fmla="*/ 1932843 w 3291501"/>
              <a:gd name="connsiteY5" fmla="*/ 0 h 3297086"/>
              <a:gd name="connsiteX6" fmla="*/ 3291500 w 3291501"/>
              <a:gd name="connsiteY6" fmla="*/ 1494260 h 3297086"/>
              <a:gd name="connsiteX0" fmla="*/ 3291500 w 3291501"/>
              <a:gd name="connsiteY0" fmla="*/ 1494260 h 3297086"/>
              <a:gd name="connsiteX1" fmla="*/ 2344037 w 3291501"/>
              <a:gd name="connsiteY1" fmla="*/ 2780950 h 3297086"/>
              <a:gd name="connsiteX2" fmla="*/ 1085753 w 3291501"/>
              <a:gd name="connsiteY2" fmla="*/ 3297086 h 3297086"/>
              <a:gd name="connsiteX3" fmla="*/ -1 w 3291501"/>
              <a:gd name="connsiteY3" fmla="*/ 1632576 h 3297086"/>
              <a:gd name="connsiteX4" fmla="*/ 924731 w 3291501"/>
              <a:gd name="connsiteY4" fmla="*/ 225153 h 3297086"/>
              <a:gd name="connsiteX5" fmla="*/ 1932843 w 3291501"/>
              <a:gd name="connsiteY5" fmla="*/ 0 h 3297086"/>
              <a:gd name="connsiteX6" fmla="*/ 3291500 w 3291501"/>
              <a:gd name="connsiteY6" fmla="*/ 1494260 h 3297086"/>
              <a:gd name="connsiteX0" fmla="*/ 3291500 w 3291501"/>
              <a:gd name="connsiteY0" fmla="*/ 1494260 h 3191162"/>
              <a:gd name="connsiteX1" fmla="*/ 2344037 w 3291501"/>
              <a:gd name="connsiteY1" fmla="*/ 2780950 h 3191162"/>
              <a:gd name="connsiteX2" fmla="*/ 1227426 w 3291501"/>
              <a:gd name="connsiteY2" fmla="*/ 3191163 h 3191162"/>
              <a:gd name="connsiteX3" fmla="*/ -1 w 3291501"/>
              <a:gd name="connsiteY3" fmla="*/ 1632576 h 3191162"/>
              <a:gd name="connsiteX4" fmla="*/ 924731 w 3291501"/>
              <a:gd name="connsiteY4" fmla="*/ 225153 h 3191162"/>
              <a:gd name="connsiteX5" fmla="*/ 1932843 w 3291501"/>
              <a:gd name="connsiteY5" fmla="*/ 0 h 3191162"/>
              <a:gd name="connsiteX6" fmla="*/ 3291500 w 3291501"/>
              <a:gd name="connsiteY6" fmla="*/ 1494260 h 3191162"/>
              <a:gd name="connsiteX0" fmla="*/ 3291500 w 3291501"/>
              <a:gd name="connsiteY0" fmla="*/ 1494260 h 3145474"/>
              <a:gd name="connsiteX1" fmla="*/ 2344037 w 3291501"/>
              <a:gd name="connsiteY1" fmla="*/ 2780950 h 3145474"/>
              <a:gd name="connsiteX2" fmla="*/ 1292009 w 3291501"/>
              <a:gd name="connsiteY2" fmla="*/ 3145475 h 3145474"/>
              <a:gd name="connsiteX3" fmla="*/ -1 w 3291501"/>
              <a:gd name="connsiteY3" fmla="*/ 1632576 h 3145474"/>
              <a:gd name="connsiteX4" fmla="*/ 924731 w 3291501"/>
              <a:gd name="connsiteY4" fmla="*/ 225153 h 3145474"/>
              <a:gd name="connsiteX5" fmla="*/ 1932843 w 3291501"/>
              <a:gd name="connsiteY5" fmla="*/ 0 h 3145474"/>
              <a:gd name="connsiteX6" fmla="*/ 3291500 w 3291501"/>
              <a:gd name="connsiteY6" fmla="*/ 1494260 h 3145474"/>
              <a:gd name="connsiteX0" fmla="*/ 3291500 w 3291501"/>
              <a:gd name="connsiteY0" fmla="*/ 1554499 h 3205713"/>
              <a:gd name="connsiteX1" fmla="*/ 2344037 w 3291501"/>
              <a:gd name="connsiteY1" fmla="*/ 2841189 h 3205713"/>
              <a:gd name="connsiteX2" fmla="*/ 1292009 w 3291501"/>
              <a:gd name="connsiteY2" fmla="*/ 3205714 h 3205713"/>
              <a:gd name="connsiteX3" fmla="*/ -1 w 3291501"/>
              <a:gd name="connsiteY3" fmla="*/ 1692815 h 3205713"/>
              <a:gd name="connsiteX4" fmla="*/ 924731 w 3291501"/>
              <a:gd name="connsiteY4" fmla="*/ 285392 h 3205713"/>
              <a:gd name="connsiteX5" fmla="*/ 2009935 w 3291501"/>
              <a:gd name="connsiteY5" fmla="*/ 0 h 3205713"/>
              <a:gd name="connsiteX6" fmla="*/ 3291500 w 3291501"/>
              <a:gd name="connsiteY6" fmla="*/ 1554499 h 320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1501" h="3205713">
                <a:moveTo>
                  <a:pt x="3291500" y="1554499"/>
                </a:moveTo>
                <a:lnTo>
                  <a:pt x="2344037" y="2841189"/>
                </a:lnTo>
                <a:lnTo>
                  <a:pt x="1292009" y="3205714"/>
                </a:lnTo>
                <a:lnTo>
                  <a:pt x="-1" y="1692815"/>
                </a:lnTo>
                <a:lnTo>
                  <a:pt x="924731" y="285392"/>
                </a:lnTo>
                <a:lnTo>
                  <a:pt x="2009935" y="0"/>
                </a:lnTo>
                <a:lnTo>
                  <a:pt x="3291500" y="1554499"/>
                </a:lnTo>
                <a:close/>
              </a:path>
            </a:pathLst>
          </a:custGeom>
          <a:gradFill flip="none" rotWithShape="1">
            <a:gsLst>
              <a:gs pos="0">
                <a:srgbClr val="F6502F">
                  <a:lumMod val="0"/>
                </a:srgbClr>
              </a:gs>
              <a:gs pos="100000">
                <a:srgbClr val="F6502F">
                  <a:lumMod val="55000"/>
                </a:srgbClr>
              </a:gs>
            </a:gsLst>
            <a:lin ang="0" scaled="0"/>
            <a:tileRect/>
          </a:gradFill>
          <a:ln w="50800">
            <a:gradFill flip="none" rotWithShape="1">
              <a:gsLst>
                <a:gs pos="0">
                  <a:srgbClr val="FF4038">
                    <a:lumMod val="80000"/>
                  </a:srgbClr>
                </a:gs>
                <a:gs pos="100000">
                  <a:srgbClr val="EDA684">
                    <a:lumMod val="84000"/>
                  </a:srgb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7AD583-1613-499D-80BB-EF84EDE020FF}"/>
              </a:ext>
            </a:extLst>
          </p:cNvPr>
          <p:cNvSpPr>
            <a:spLocks noChangeAspect="1"/>
          </p:cNvSpPr>
          <p:nvPr/>
        </p:nvSpPr>
        <p:spPr>
          <a:xfrm rot="2627449">
            <a:off x="4729908" y="1752646"/>
            <a:ext cx="648000" cy="6480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6200000" lon="0" rev="0"/>
            </a:camera>
            <a:lightRig rig="soft" dir="t">
              <a:rot lat="0" lon="0" rev="7200000"/>
            </a:lightRig>
          </a:scene3d>
          <a:sp3d extrusionH="381000" prstMaterial="plastic">
            <a:bevelT w="304800" h="762000"/>
            <a:bevelB w="3048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367228F-03A9-4E53-9513-B15D8691A192}"/>
              </a:ext>
            </a:extLst>
          </p:cNvPr>
          <p:cNvSpPr>
            <a:spLocks noChangeAspect="1"/>
          </p:cNvSpPr>
          <p:nvPr/>
        </p:nvSpPr>
        <p:spPr>
          <a:xfrm rot="2627449">
            <a:off x="6225970" y="1890481"/>
            <a:ext cx="648000" cy="6480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6200000" lon="0" rev="0"/>
            </a:camera>
            <a:lightRig rig="soft" dir="t">
              <a:rot lat="0" lon="0" rev="7200000"/>
            </a:lightRig>
          </a:scene3d>
          <a:sp3d extrusionH="381000" prstMaterial="plastic">
            <a:bevelT w="304800" h="762000"/>
            <a:bevelB w="3048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4">
            <a:extLst>
              <a:ext uri="{FF2B5EF4-FFF2-40B4-BE49-F238E27FC236}">
                <a16:creationId xmlns:a16="http://schemas.microsoft.com/office/drawing/2014/main" id="{591A6E32-BD20-4083-B797-371EA07FA487}"/>
              </a:ext>
            </a:extLst>
          </p:cNvPr>
          <p:cNvSpPr/>
          <p:nvPr/>
        </p:nvSpPr>
        <p:spPr>
          <a:xfrm>
            <a:off x="5805880" y="2322400"/>
            <a:ext cx="662070" cy="686961"/>
          </a:xfrm>
          <a:custGeom>
            <a:avLst/>
            <a:gdLst>
              <a:gd name="connsiteX0" fmla="*/ 606669 w 606669"/>
              <a:gd name="connsiteY0" fmla="*/ 0 h 668215"/>
              <a:gd name="connsiteX1" fmla="*/ 0 w 606669"/>
              <a:gd name="connsiteY1" fmla="*/ 395654 h 668215"/>
              <a:gd name="connsiteX2" fmla="*/ 351692 w 606669"/>
              <a:gd name="connsiteY2" fmla="*/ 668215 h 668215"/>
              <a:gd name="connsiteX3" fmla="*/ 606669 w 606669"/>
              <a:gd name="connsiteY3" fmla="*/ 0 h 668215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11416 w 621469"/>
              <a:gd name="connsiteY0" fmla="*/ 4791 h 673006"/>
              <a:gd name="connsiteX1" fmla="*/ 4747 w 621469"/>
              <a:gd name="connsiteY1" fmla="*/ 400445 h 673006"/>
              <a:gd name="connsiteX2" fmla="*/ 356439 w 621469"/>
              <a:gd name="connsiteY2" fmla="*/ 673006 h 673006"/>
              <a:gd name="connsiteX3" fmla="*/ 611416 w 621469"/>
              <a:gd name="connsiteY3" fmla="*/ 4791 h 673006"/>
              <a:gd name="connsiteX0" fmla="*/ 611416 w 621469"/>
              <a:gd name="connsiteY0" fmla="*/ 4791 h 686668"/>
              <a:gd name="connsiteX1" fmla="*/ 4747 w 621469"/>
              <a:gd name="connsiteY1" fmla="*/ 400445 h 686668"/>
              <a:gd name="connsiteX2" fmla="*/ 356439 w 621469"/>
              <a:gd name="connsiteY2" fmla="*/ 673006 h 686668"/>
              <a:gd name="connsiteX3" fmla="*/ 611416 w 621469"/>
              <a:gd name="connsiteY3" fmla="*/ 4791 h 686668"/>
              <a:gd name="connsiteX0" fmla="*/ 637639 w 649101"/>
              <a:gd name="connsiteY0" fmla="*/ 4041 h 687927"/>
              <a:gd name="connsiteX1" fmla="*/ 4593 w 649101"/>
              <a:gd name="connsiteY1" fmla="*/ 417280 h 687927"/>
              <a:gd name="connsiteX2" fmla="*/ 382662 w 649101"/>
              <a:gd name="connsiteY2" fmla="*/ 672256 h 687927"/>
              <a:gd name="connsiteX3" fmla="*/ 637639 w 649101"/>
              <a:gd name="connsiteY3" fmla="*/ 4041 h 687927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0943 w 684155"/>
              <a:gd name="connsiteY0" fmla="*/ 1300 h 518952"/>
              <a:gd name="connsiteX1" fmla="*/ 1520 w 684155"/>
              <a:gd name="connsiteY1" fmla="*/ 361785 h 518952"/>
              <a:gd name="connsiteX2" fmla="*/ 485097 w 684155"/>
              <a:gd name="connsiteY2" fmla="*/ 502461 h 518952"/>
              <a:gd name="connsiteX3" fmla="*/ 660943 w 684155"/>
              <a:gd name="connsiteY3" fmla="*/ 1300 h 518952"/>
              <a:gd name="connsiteX0" fmla="*/ 459721 w 468786"/>
              <a:gd name="connsiteY0" fmla="*/ 2786 h 513817"/>
              <a:gd name="connsiteX1" fmla="*/ 2521 w 468786"/>
              <a:gd name="connsiteY1" fmla="*/ 310517 h 513817"/>
              <a:gd name="connsiteX2" fmla="*/ 283875 w 468786"/>
              <a:gd name="connsiteY2" fmla="*/ 503947 h 513817"/>
              <a:gd name="connsiteX3" fmla="*/ 459721 w 468786"/>
              <a:gd name="connsiteY3" fmla="*/ 2786 h 513817"/>
              <a:gd name="connsiteX0" fmla="*/ 474632 w 475541"/>
              <a:gd name="connsiteY0" fmla="*/ 9403 h 692125"/>
              <a:gd name="connsiteX1" fmla="*/ 17432 w 475541"/>
              <a:gd name="connsiteY1" fmla="*/ 317134 h 692125"/>
              <a:gd name="connsiteX2" fmla="*/ 131732 w 475541"/>
              <a:gd name="connsiteY2" fmla="*/ 686410 h 692125"/>
              <a:gd name="connsiteX3" fmla="*/ 474632 w 475541"/>
              <a:gd name="connsiteY3" fmla="*/ 9403 h 692125"/>
              <a:gd name="connsiteX0" fmla="*/ 633100 w 638254"/>
              <a:gd name="connsiteY0" fmla="*/ 4184 h 693460"/>
              <a:gd name="connsiteX1" fmla="*/ 8846 w 638254"/>
              <a:gd name="connsiteY1" fmla="*/ 408630 h 693460"/>
              <a:gd name="connsiteX2" fmla="*/ 290200 w 638254"/>
              <a:gd name="connsiteY2" fmla="*/ 681191 h 693460"/>
              <a:gd name="connsiteX3" fmla="*/ 633100 w 638254"/>
              <a:gd name="connsiteY3" fmla="*/ 4184 h 693460"/>
              <a:gd name="connsiteX0" fmla="*/ 633100 w 638254"/>
              <a:gd name="connsiteY0" fmla="*/ 4356 h 675099"/>
              <a:gd name="connsiteX1" fmla="*/ 8846 w 638254"/>
              <a:gd name="connsiteY1" fmla="*/ 391217 h 675099"/>
              <a:gd name="connsiteX2" fmla="*/ 290200 w 638254"/>
              <a:gd name="connsiteY2" fmla="*/ 663778 h 675099"/>
              <a:gd name="connsiteX3" fmla="*/ 633100 w 638254"/>
              <a:gd name="connsiteY3" fmla="*/ 4356 h 675099"/>
              <a:gd name="connsiteX0" fmla="*/ 633100 w 651243"/>
              <a:gd name="connsiteY0" fmla="*/ 11720 h 682463"/>
              <a:gd name="connsiteX1" fmla="*/ 8846 w 651243"/>
              <a:gd name="connsiteY1" fmla="*/ 398581 h 682463"/>
              <a:gd name="connsiteX2" fmla="*/ 290200 w 651243"/>
              <a:gd name="connsiteY2" fmla="*/ 671142 h 682463"/>
              <a:gd name="connsiteX3" fmla="*/ 633100 w 651243"/>
              <a:gd name="connsiteY3" fmla="*/ 11720 h 682463"/>
              <a:gd name="connsiteX0" fmla="*/ 633100 w 662070"/>
              <a:gd name="connsiteY0" fmla="*/ 16218 h 686961"/>
              <a:gd name="connsiteX1" fmla="*/ 8846 w 662070"/>
              <a:gd name="connsiteY1" fmla="*/ 403079 h 686961"/>
              <a:gd name="connsiteX2" fmla="*/ 290200 w 662070"/>
              <a:gd name="connsiteY2" fmla="*/ 675640 h 686961"/>
              <a:gd name="connsiteX3" fmla="*/ 633100 w 662070"/>
              <a:gd name="connsiteY3" fmla="*/ 16218 h 68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070" h="686961">
                <a:moveTo>
                  <a:pt x="633100" y="16218"/>
                </a:moveTo>
                <a:cubicBezTo>
                  <a:pt x="498285" y="-81963"/>
                  <a:pt x="65996" y="293175"/>
                  <a:pt x="8846" y="403079"/>
                </a:cubicBezTo>
                <a:cubicBezTo>
                  <a:pt x="-48304" y="512983"/>
                  <a:pt x="186158" y="740117"/>
                  <a:pt x="290200" y="675640"/>
                </a:cubicBezTo>
                <a:cubicBezTo>
                  <a:pt x="394242" y="611163"/>
                  <a:pt x="767915" y="114399"/>
                  <a:pt x="633100" y="16218"/>
                </a:cubicBezTo>
                <a:close/>
              </a:path>
            </a:pathLst>
          </a:custGeom>
          <a:gradFill>
            <a:gsLst>
              <a:gs pos="0">
                <a:srgbClr val="0086B6">
                  <a:lumMod val="20000"/>
                </a:srgbClr>
              </a:gs>
              <a:gs pos="100000">
                <a:srgbClr val="4FD5FF">
                  <a:lumMod val="4000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0086B6">
                    <a:lumMod val="80000"/>
                  </a:srgbClr>
                </a:gs>
                <a:gs pos="100000">
                  <a:srgbClr val="4FD5F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0FB4CC3-0BCD-477D-ADA4-F70D054DA2D1}"/>
              </a:ext>
            </a:extLst>
          </p:cNvPr>
          <p:cNvSpPr/>
          <p:nvPr/>
        </p:nvSpPr>
        <p:spPr>
          <a:xfrm>
            <a:off x="1156809" y="4360666"/>
            <a:ext cx="1319691" cy="1346200"/>
          </a:xfrm>
          <a:prstGeom prst="ellipse">
            <a:avLst/>
          </a:prstGeom>
          <a:solidFill>
            <a:srgbClr val="1DE4FF"/>
          </a:solidFill>
          <a:ln>
            <a:noFill/>
          </a:ln>
          <a:scene3d>
            <a:camera prst="perspectiveFront" fov="2700000">
              <a:rot lat="600000" lon="600000" rev="0"/>
            </a:camera>
            <a:lightRig rig="threePt" dir="t"/>
          </a:scene3d>
          <a:sp3d z="659845">
            <a:bevelT w="659845" h="659845"/>
            <a:bevelB w="659845" h="659845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75">
            <a:extLst>
              <a:ext uri="{FF2B5EF4-FFF2-40B4-BE49-F238E27FC236}">
                <a16:creationId xmlns:a16="http://schemas.microsoft.com/office/drawing/2014/main" id="{BD48A952-74F6-4218-8A3C-69970440C2D1}"/>
              </a:ext>
            </a:extLst>
          </p:cNvPr>
          <p:cNvSpPr/>
          <p:nvPr/>
        </p:nvSpPr>
        <p:spPr>
          <a:xfrm>
            <a:off x="1355394" y="4499134"/>
            <a:ext cx="845199" cy="805584"/>
          </a:xfrm>
          <a:custGeom>
            <a:avLst/>
            <a:gdLst>
              <a:gd name="connsiteX0" fmla="*/ 606669 w 606669"/>
              <a:gd name="connsiteY0" fmla="*/ 0 h 668215"/>
              <a:gd name="connsiteX1" fmla="*/ 0 w 606669"/>
              <a:gd name="connsiteY1" fmla="*/ 395654 h 668215"/>
              <a:gd name="connsiteX2" fmla="*/ 351692 w 606669"/>
              <a:gd name="connsiteY2" fmla="*/ 668215 h 668215"/>
              <a:gd name="connsiteX3" fmla="*/ 606669 w 606669"/>
              <a:gd name="connsiteY3" fmla="*/ 0 h 668215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11416 w 621469"/>
              <a:gd name="connsiteY0" fmla="*/ 4791 h 673006"/>
              <a:gd name="connsiteX1" fmla="*/ 4747 w 621469"/>
              <a:gd name="connsiteY1" fmla="*/ 400445 h 673006"/>
              <a:gd name="connsiteX2" fmla="*/ 356439 w 621469"/>
              <a:gd name="connsiteY2" fmla="*/ 673006 h 673006"/>
              <a:gd name="connsiteX3" fmla="*/ 611416 w 621469"/>
              <a:gd name="connsiteY3" fmla="*/ 4791 h 673006"/>
              <a:gd name="connsiteX0" fmla="*/ 611416 w 621469"/>
              <a:gd name="connsiteY0" fmla="*/ 4791 h 686668"/>
              <a:gd name="connsiteX1" fmla="*/ 4747 w 621469"/>
              <a:gd name="connsiteY1" fmla="*/ 400445 h 686668"/>
              <a:gd name="connsiteX2" fmla="*/ 356439 w 621469"/>
              <a:gd name="connsiteY2" fmla="*/ 673006 h 686668"/>
              <a:gd name="connsiteX3" fmla="*/ 611416 w 621469"/>
              <a:gd name="connsiteY3" fmla="*/ 4791 h 686668"/>
              <a:gd name="connsiteX0" fmla="*/ 637639 w 649101"/>
              <a:gd name="connsiteY0" fmla="*/ 4041 h 687927"/>
              <a:gd name="connsiteX1" fmla="*/ 4593 w 649101"/>
              <a:gd name="connsiteY1" fmla="*/ 417280 h 687927"/>
              <a:gd name="connsiteX2" fmla="*/ 382662 w 649101"/>
              <a:gd name="connsiteY2" fmla="*/ 672256 h 687927"/>
              <a:gd name="connsiteX3" fmla="*/ 637639 w 649101"/>
              <a:gd name="connsiteY3" fmla="*/ 4041 h 687927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0943 w 684155"/>
              <a:gd name="connsiteY0" fmla="*/ 1300 h 518952"/>
              <a:gd name="connsiteX1" fmla="*/ 1520 w 684155"/>
              <a:gd name="connsiteY1" fmla="*/ 361785 h 518952"/>
              <a:gd name="connsiteX2" fmla="*/ 485097 w 684155"/>
              <a:gd name="connsiteY2" fmla="*/ 502461 h 518952"/>
              <a:gd name="connsiteX3" fmla="*/ 660943 w 684155"/>
              <a:gd name="connsiteY3" fmla="*/ 1300 h 518952"/>
              <a:gd name="connsiteX0" fmla="*/ 459721 w 468786"/>
              <a:gd name="connsiteY0" fmla="*/ 2786 h 513817"/>
              <a:gd name="connsiteX1" fmla="*/ 2521 w 468786"/>
              <a:gd name="connsiteY1" fmla="*/ 310517 h 513817"/>
              <a:gd name="connsiteX2" fmla="*/ 283875 w 468786"/>
              <a:gd name="connsiteY2" fmla="*/ 503947 h 513817"/>
              <a:gd name="connsiteX3" fmla="*/ 459721 w 468786"/>
              <a:gd name="connsiteY3" fmla="*/ 2786 h 513817"/>
              <a:gd name="connsiteX0" fmla="*/ 474632 w 475541"/>
              <a:gd name="connsiteY0" fmla="*/ 9403 h 692125"/>
              <a:gd name="connsiteX1" fmla="*/ 17432 w 475541"/>
              <a:gd name="connsiteY1" fmla="*/ 317134 h 692125"/>
              <a:gd name="connsiteX2" fmla="*/ 131732 w 475541"/>
              <a:gd name="connsiteY2" fmla="*/ 686410 h 692125"/>
              <a:gd name="connsiteX3" fmla="*/ 474632 w 475541"/>
              <a:gd name="connsiteY3" fmla="*/ 9403 h 692125"/>
              <a:gd name="connsiteX0" fmla="*/ 633100 w 638254"/>
              <a:gd name="connsiteY0" fmla="*/ 4184 h 693460"/>
              <a:gd name="connsiteX1" fmla="*/ 8846 w 638254"/>
              <a:gd name="connsiteY1" fmla="*/ 408630 h 693460"/>
              <a:gd name="connsiteX2" fmla="*/ 290200 w 638254"/>
              <a:gd name="connsiteY2" fmla="*/ 681191 h 693460"/>
              <a:gd name="connsiteX3" fmla="*/ 633100 w 638254"/>
              <a:gd name="connsiteY3" fmla="*/ 4184 h 693460"/>
              <a:gd name="connsiteX0" fmla="*/ 633100 w 638254"/>
              <a:gd name="connsiteY0" fmla="*/ 4356 h 675099"/>
              <a:gd name="connsiteX1" fmla="*/ 8846 w 638254"/>
              <a:gd name="connsiteY1" fmla="*/ 391217 h 675099"/>
              <a:gd name="connsiteX2" fmla="*/ 290200 w 638254"/>
              <a:gd name="connsiteY2" fmla="*/ 663778 h 675099"/>
              <a:gd name="connsiteX3" fmla="*/ 633100 w 638254"/>
              <a:gd name="connsiteY3" fmla="*/ 4356 h 675099"/>
              <a:gd name="connsiteX0" fmla="*/ 633100 w 651243"/>
              <a:gd name="connsiteY0" fmla="*/ 11720 h 682463"/>
              <a:gd name="connsiteX1" fmla="*/ 8846 w 651243"/>
              <a:gd name="connsiteY1" fmla="*/ 398581 h 682463"/>
              <a:gd name="connsiteX2" fmla="*/ 290200 w 651243"/>
              <a:gd name="connsiteY2" fmla="*/ 671142 h 682463"/>
              <a:gd name="connsiteX3" fmla="*/ 633100 w 651243"/>
              <a:gd name="connsiteY3" fmla="*/ 11720 h 682463"/>
              <a:gd name="connsiteX0" fmla="*/ 633100 w 662070"/>
              <a:gd name="connsiteY0" fmla="*/ 16218 h 686961"/>
              <a:gd name="connsiteX1" fmla="*/ 8846 w 662070"/>
              <a:gd name="connsiteY1" fmla="*/ 403079 h 686961"/>
              <a:gd name="connsiteX2" fmla="*/ 290200 w 662070"/>
              <a:gd name="connsiteY2" fmla="*/ 675640 h 686961"/>
              <a:gd name="connsiteX3" fmla="*/ 633100 w 662070"/>
              <a:gd name="connsiteY3" fmla="*/ 16218 h 686961"/>
              <a:gd name="connsiteX0" fmla="*/ 400721 w 449429"/>
              <a:gd name="connsiteY0" fmla="*/ 24947 h 529803"/>
              <a:gd name="connsiteX1" fmla="*/ 7811 w 449429"/>
              <a:gd name="connsiteY1" fmla="*/ 252537 h 529803"/>
              <a:gd name="connsiteX2" fmla="*/ 289165 w 449429"/>
              <a:gd name="connsiteY2" fmla="*/ 525098 h 529803"/>
              <a:gd name="connsiteX3" fmla="*/ 400721 w 449429"/>
              <a:gd name="connsiteY3" fmla="*/ 24947 h 529803"/>
              <a:gd name="connsiteX0" fmla="*/ 400721 w 449429"/>
              <a:gd name="connsiteY0" fmla="*/ 24947 h 529803"/>
              <a:gd name="connsiteX1" fmla="*/ 7811 w 449429"/>
              <a:gd name="connsiteY1" fmla="*/ 252537 h 529803"/>
              <a:gd name="connsiteX2" fmla="*/ 289165 w 449429"/>
              <a:gd name="connsiteY2" fmla="*/ 525098 h 529803"/>
              <a:gd name="connsiteX3" fmla="*/ 400721 w 449429"/>
              <a:gd name="connsiteY3" fmla="*/ 24947 h 529803"/>
              <a:gd name="connsiteX0" fmla="*/ 395890 w 444598"/>
              <a:gd name="connsiteY0" fmla="*/ 27821 h 532060"/>
              <a:gd name="connsiteX1" fmla="*/ 151947 w 444598"/>
              <a:gd name="connsiteY1" fmla="*/ 84396 h 532060"/>
              <a:gd name="connsiteX2" fmla="*/ 2980 w 444598"/>
              <a:gd name="connsiteY2" fmla="*/ 255411 h 532060"/>
              <a:gd name="connsiteX3" fmla="*/ 284334 w 444598"/>
              <a:gd name="connsiteY3" fmla="*/ 527972 h 532060"/>
              <a:gd name="connsiteX4" fmla="*/ 395890 w 444598"/>
              <a:gd name="connsiteY4" fmla="*/ 27821 h 532060"/>
              <a:gd name="connsiteX0" fmla="*/ 396019 w 400515"/>
              <a:gd name="connsiteY0" fmla="*/ 43150 h 547389"/>
              <a:gd name="connsiteX1" fmla="*/ 146850 w 400515"/>
              <a:gd name="connsiteY1" fmla="*/ 52171 h 547389"/>
              <a:gd name="connsiteX2" fmla="*/ 3109 w 400515"/>
              <a:gd name="connsiteY2" fmla="*/ 270740 h 547389"/>
              <a:gd name="connsiteX3" fmla="*/ 284463 w 400515"/>
              <a:gd name="connsiteY3" fmla="*/ 543301 h 547389"/>
              <a:gd name="connsiteX4" fmla="*/ 396019 w 400515"/>
              <a:gd name="connsiteY4" fmla="*/ 43150 h 547389"/>
              <a:gd name="connsiteX0" fmla="*/ 392970 w 397466"/>
              <a:gd name="connsiteY0" fmla="*/ 43150 h 566039"/>
              <a:gd name="connsiteX1" fmla="*/ 143801 w 397466"/>
              <a:gd name="connsiteY1" fmla="*/ 52171 h 566039"/>
              <a:gd name="connsiteX2" fmla="*/ 60 w 397466"/>
              <a:gd name="connsiteY2" fmla="*/ 270740 h 566039"/>
              <a:gd name="connsiteX3" fmla="*/ 128123 w 397466"/>
              <a:gd name="connsiteY3" fmla="*/ 459781 h 566039"/>
              <a:gd name="connsiteX4" fmla="*/ 281414 w 397466"/>
              <a:gd name="connsiteY4" fmla="*/ 543301 h 566039"/>
              <a:gd name="connsiteX5" fmla="*/ 392970 w 397466"/>
              <a:gd name="connsiteY5" fmla="*/ 43150 h 566039"/>
              <a:gd name="connsiteX0" fmla="*/ 393013 w 396887"/>
              <a:gd name="connsiteY0" fmla="*/ 43150 h 583221"/>
              <a:gd name="connsiteX1" fmla="*/ 143844 w 396887"/>
              <a:gd name="connsiteY1" fmla="*/ 52171 h 583221"/>
              <a:gd name="connsiteX2" fmla="*/ 103 w 396887"/>
              <a:gd name="connsiteY2" fmla="*/ 270740 h 583221"/>
              <a:gd name="connsiteX3" fmla="*/ 91585 w 396887"/>
              <a:gd name="connsiteY3" fmla="*/ 520923 h 583221"/>
              <a:gd name="connsiteX4" fmla="*/ 281457 w 396887"/>
              <a:gd name="connsiteY4" fmla="*/ 543301 h 583221"/>
              <a:gd name="connsiteX5" fmla="*/ 393013 w 396887"/>
              <a:gd name="connsiteY5" fmla="*/ 43150 h 583221"/>
              <a:gd name="connsiteX0" fmla="*/ 393013 w 403151"/>
              <a:gd name="connsiteY0" fmla="*/ 43150 h 562202"/>
              <a:gd name="connsiteX1" fmla="*/ 143844 w 403151"/>
              <a:gd name="connsiteY1" fmla="*/ 52171 h 562202"/>
              <a:gd name="connsiteX2" fmla="*/ 103 w 403151"/>
              <a:gd name="connsiteY2" fmla="*/ 270740 h 562202"/>
              <a:gd name="connsiteX3" fmla="*/ 91585 w 403151"/>
              <a:gd name="connsiteY3" fmla="*/ 520923 h 562202"/>
              <a:gd name="connsiteX4" fmla="*/ 281457 w 403151"/>
              <a:gd name="connsiteY4" fmla="*/ 543301 h 562202"/>
              <a:gd name="connsiteX5" fmla="*/ 347655 w 403151"/>
              <a:gd name="connsiteY5" fmla="*/ 330705 h 562202"/>
              <a:gd name="connsiteX6" fmla="*/ 393013 w 403151"/>
              <a:gd name="connsiteY6" fmla="*/ 43150 h 562202"/>
              <a:gd name="connsiteX0" fmla="*/ 393013 w 419597"/>
              <a:gd name="connsiteY0" fmla="*/ 29323 h 546911"/>
              <a:gd name="connsiteX1" fmla="*/ 143844 w 419597"/>
              <a:gd name="connsiteY1" fmla="*/ 38344 h 546911"/>
              <a:gd name="connsiteX2" fmla="*/ 103 w 419597"/>
              <a:gd name="connsiteY2" fmla="*/ 256913 h 546911"/>
              <a:gd name="connsiteX3" fmla="*/ 91585 w 419597"/>
              <a:gd name="connsiteY3" fmla="*/ 507096 h 546911"/>
              <a:gd name="connsiteX4" fmla="*/ 281457 w 419597"/>
              <a:gd name="connsiteY4" fmla="*/ 529474 h 546911"/>
              <a:gd name="connsiteX5" fmla="*/ 399914 w 419597"/>
              <a:gd name="connsiteY5" fmla="*/ 337258 h 546911"/>
              <a:gd name="connsiteX6" fmla="*/ 393013 w 419597"/>
              <a:gd name="connsiteY6" fmla="*/ 29323 h 546911"/>
              <a:gd name="connsiteX0" fmla="*/ 393013 w 437239"/>
              <a:gd name="connsiteY0" fmla="*/ 30472 h 546899"/>
              <a:gd name="connsiteX1" fmla="*/ 143844 w 437239"/>
              <a:gd name="connsiteY1" fmla="*/ 39493 h 546899"/>
              <a:gd name="connsiteX2" fmla="*/ 103 w 437239"/>
              <a:gd name="connsiteY2" fmla="*/ 258062 h 546899"/>
              <a:gd name="connsiteX3" fmla="*/ 91585 w 437239"/>
              <a:gd name="connsiteY3" fmla="*/ 508245 h 546899"/>
              <a:gd name="connsiteX4" fmla="*/ 281457 w 437239"/>
              <a:gd name="connsiteY4" fmla="*/ 530623 h 546899"/>
              <a:gd name="connsiteX5" fmla="*/ 427379 w 437239"/>
              <a:gd name="connsiteY5" fmla="*/ 354636 h 546899"/>
              <a:gd name="connsiteX6" fmla="*/ 393013 w 437239"/>
              <a:gd name="connsiteY6" fmla="*/ 30472 h 546899"/>
              <a:gd name="connsiteX0" fmla="*/ 393013 w 439599"/>
              <a:gd name="connsiteY0" fmla="*/ 30472 h 546900"/>
              <a:gd name="connsiteX1" fmla="*/ 143844 w 439599"/>
              <a:gd name="connsiteY1" fmla="*/ 39493 h 546900"/>
              <a:gd name="connsiteX2" fmla="*/ 103 w 439599"/>
              <a:gd name="connsiteY2" fmla="*/ 258062 h 546900"/>
              <a:gd name="connsiteX3" fmla="*/ 91585 w 439599"/>
              <a:gd name="connsiteY3" fmla="*/ 508245 h 546900"/>
              <a:gd name="connsiteX4" fmla="*/ 281457 w 439599"/>
              <a:gd name="connsiteY4" fmla="*/ 530623 h 546900"/>
              <a:gd name="connsiteX5" fmla="*/ 427379 w 439599"/>
              <a:gd name="connsiteY5" fmla="*/ 354636 h 546900"/>
              <a:gd name="connsiteX6" fmla="*/ 427436 w 439599"/>
              <a:gd name="connsiteY6" fmla="*/ 180269 h 546900"/>
              <a:gd name="connsiteX7" fmla="*/ 393013 w 439599"/>
              <a:gd name="connsiteY7" fmla="*/ 30472 h 546900"/>
              <a:gd name="connsiteX0" fmla="*/ 393013 w 435727"/>
              <a:gd name="connsiteY0" fmla="*/ 19373 h 535801"/>
              <a:gd name="connsiteX1" fmla="*/ 143844 w 435727"/>
              <a:gd name="connsiteY1" fmla="*/ 28394 h 535801"/>
              <a:gd name="connsiteX2" fmla="*/ 103 w 435727"/>
              <a:gd name="connsiteY2" fmla="*/ 246963 h 535801"/>
              <a:gd name="connsiteX3" fmla="*/ 91585 w 435727"/>
              <a:gd name="connsiteY3" fmla="*/ 497146 h 535801"/>
              <a:gd name="connsiteX4" fmla="*/ 281457 w 435727"/>
              <a:gd name="connsiteY4" fmla="*/ 519524 h 535801"/>
              <a:gd name="connsiteX5" fmla="*/ 427379 w 435727"/>
              <a:gd name="connsiteY5" fmla="*/ 343537 h 535801"/>
              <a:gd name="connsiteX6" fmla="*/ 409958 w 435727"/>
              <a:gd name="connsiteY6" fmla="*/ 182153 h 535801"/>
              <a:gd name="connsiteX7" fmla="*/ 393013 w 435727"/>
              <a:gd name="connsiteY7" fmla="*/ 19373 h 535801"/>
              <a:gd name="connsiteX0" fmla="*/ 393013 w 435727"/>
              <a:gd name="connsiteY0" fmla="*/ 19373 h 535801"/>
              <a:gd name="connsiteX1" fmla="*/ 143844 w 435727"/>
              <a:gd name="connsiteY1" fmla="*/ 28394 h 535801"/>
              <a:gd name="connsiteX2" fmla="*/ 103 w 435727"/>
              <a:gd name="connsiteY2" fmla="*/ 246963 h 535801"/>
              <a:gd name="connsiteX3" fmla="*/ 91585 w 435727"/>
              <a:gd name="connsiteY3" fmla="*/ 497146 h 535801"/>
              <a:gd name="connsiteX4" fmla="*/ 281457 w 435727"/>
              <a:gd name="connsiteY4" fmla="*/ 519524 h 535801"/>
              <a:gd name="connsiteX5" fmla="*/ 427379 w 435727"/>
              <a:gd name="connsiteY5" fmla="*/ 343537 h 535801"/>
              <a:gd name="connsiteX6" fmla="*/ 409958 w 435727"/>
              <a:gd name="connsiteY6" fmla="*/ 182153 h 535801"/>
              <a:gd name="connsiteX7" fmla="*/ 393013 w 435727"/>
              <a:gd name="connsiteY7" fmla="*/ 19373 h 535801"/>
              <a:gd name="connsiteX0" fmla="*/ 393013 w 435727"/>
              <a:gd name="connsiteY0" fmla="*/ 19373 h 535801"/>
              <a:gd name="connsiteX1" fmla="*/ 143844 w 435727"/>
              <a:gd name="connsiteY1" fmla="*/ 28394 h 535801"/>
              <a:gd name="connsiteX2" fmla="*/ 103 w 435727"/>
              <a:gd name="connsiteY2" fmla="*/ 246963 h 535801"/>
              <a:gd name="connsiteX3" fmla="*/ 91585 w 435727"/>
              <a:gd name="connsiteY3" fmla="*/ 497146 h 535801"/>
              <a:gd name="connsiteX4" fmla="*/ 281457 w 435727"/>
              <a:gd name="connsiteY4" fmla="*/ 519524 h 535801"/>
              <a:gd name="connsiteX5" fmla="*/ 427379 w 435727"/>
              <a:gd name="connsiteY5" fmla="*/ 343537 h 535801"/>
              <a:gd name="connsiteX6" fmla="*/ 409958 w 435727"/>
              <a:gd name="connsiteY6" fmla="*/ 182153 h 535801"/>
              <a:gd name="connsiteX7" fmla="*/ 393013 w 435727"/>
              <a:gd name="connsiteY7" fmla="*/ 19373 h 535801"/>
              <a:gd name="connsiteX0" fmla="*/ 393013 w 440011"/>
              <a:gd name="connsiteY0" fmla="*/ 19373 h 535801"/>
              <a:gd name="connsiteX1" fmla="*/ 143844 w 440011"/>
              <a:gd name="connsiteY1" fmla="*/ 28394 h 535801"/>
              <a:gd name="connsiteX2" fmla="*/ 103 w 440011"/>
              <a:gd name="connsiteY2" fmla="*/ 246963 h 535801"/>
              <a:gd name="connsiteX3" fmla="*/ 91585 w 440011"/>
              <a:gd name="connsiteY3" fmla="*/ 497146 h 535801"/>
              <a:gd name="connsiteX4" fmla="*/ 281457 w 440011"/>
              <a:gd name="connsiteY4" fmla="*/ 519524 h 535801"/>
              <a:gd name="connsiteX5" fmla="*/ 427379 w 440011"/>
              <a:gd name="connsiteY5" fmla="*/ 343537 h 535801"/>
              <a:gd name="connsiteX6" fmla="*/ 409958 w 440011"/>
              <a:gd name="connsiteY6" fmla="*/ 182153 h 535801"/>
              <a:gd name="connsiteX7" fmla="*/ 393013 w 440011"/>
              <a:gd name="connsiteY7" fmla="*/ 19373 h 535801"/>
              <a:gd name="connsiteX0" fmla="*/ 393013 w 436879"/>
              <a:gd name="connsiteY0" fmla="*/ 19373 h 535801"/>
              <a:gd name="connsiteX1" fmla="*/ 143844 w 436879"/>
              <a:gd name="connsiteY1" fmla="*/ 28394 h 535801"/>
              <a:gd name="connsiteX2" fmla="*/ 103 w 436879"/>
              <a:gd name="connsiteY2" fmla="*/ 246963 h 535801"/>
              <a:gd name="connsiteX3" fmla="*/ 91585 w 436879"/>
              <a:gd name="connsiteY3" fmla="*/ 497146 h 535801"/>
              <a:gd name="connsiteX4" fmla="*/ 281457 w 436879"/>
              <a:gd name="connsiteY4" fmla="*/ 519524 h 535801"/>
              <a:gd name="connsiteX5" fmla="*/ 427379 w 436879"/>
              <a:gd name="connsiteY5" fmla="*/ 343537 h 535801"/>
              <a:gd name="connsiteX6" fmla="*/ 409958 w 436879"/>
              <a:gd name="connsiteY6" fmla="*/ 182153 h 535801"/>
              <a:gd name="connsiteX7" fmla="*/ 393013 w 436879"/>
              <a:gd name="connsiteY7" fmla="*/ 19373 h 535801"/>
              <a:gd name="connsiteX0" fmla="*/ 393013 w 436879"/>
              <a:gd name="connsiteY0" fmla="*/ 19373 h 535108"/>
              <a:gd name="connsiteX1" fmla="*/ 143844 w 436879"/>
              <a:gd name="connsiteY1" fmla="*/ 28394 h 535108"/>
              <a:gd name="connsiteX2" fmla="*/ 103 w 436879"/>
              <a:gd name="connsiteY2" fmla="*/ 246963 h 535108"/>
              <a:gd name="connsiteX3" fmla="*/ 91585 w 436879"/>
              <a:gd name="connsiteY3" fmla="*/ 497146 h 535108"/>
              <a:gd name="connsiteX4" fmla="*/ 281457 w 436879"/>
              <a:gd name="connsiteY4" fmla="*/ 519524 h 535108"/>
              <a:gd name="connsiteX5" fmla="*/ 427379 w 436879"/>
              <a:gd name="connsiteY5" fmla="*/ 353274 h 535108"/>
              <a:gd name="connsiteX6" fmla="*/ 409958 w 436879"/>
              <a:gd name="connsiteY6" fmla="*/ 182153 h 535108"/>
              <a:gd name="connsiteX7" fmla="*/ 393013 w 436879"/>
              <a:gd name="connsiteY7" fmla="*/ 19373 h 535108"/>
              <a:gd name="connsiteX0" fmla="*/ 393013 w 434804"/>
              <a:gd name="connsiteY0" fmla="*/ 19373 h 529395"/>
              <a:gd name="connsiteX1" fmla="*/ 143844 w 434804"/>
              <a:gd name="connsiteY1" fmla="*/ 28394 h 529395"/>
              <a:gd name="connsiteX2" fmla="*/ 103 w 434804"/>
              <a:gd name="connsiteY2" fmla="*/ 246963 h 529395"/>
              <a:gd name="connsiteX3" fmla="*/ 91585 w 434804"/>
              <a:gd name="connsiteY3" fmla="*/ 497146 h 529395"/>
              <a:gd name="connsiteX4" fmla="*/ 281457 w 434804"/>
              <a:gd name="connsiteY4" fmla="*/ 519524 h 529395"/>
              <a:gd name="connsiteX5" fmla="*/ 375003 w 434804"/>
              <a:gd name="connsiteY5" fmla="*/ 435324 h 529395"/>
              <a:gd name="connsiteX6" fmla="*/ 427379 w 434804"/>
              <a:gd name="connsiteY6" fmla="*/ 353274 h 529395"/>
              <a:gd name="connsiteX7" fmla="*/ 409958 w 434804"/>
              <a:gd name="connsiteY7" fmla="*/ 182153 h 529395"/>
              <a:gd name="connsiteX8" fmla="*/ 393013 w 434804"/>
              <a:gd name="connsiteY8" fmla="*/ 19373 h 529395"/>
              <a:gd name="connsiteX0" fmla="*/ 393013 w 434804"/>
              <a:gd name="connsiteY0" fmla="*/ 19373 h 530501"/>
              <a:gd name="connsiteX1" fmla="*/ 143844 w 434804"/>
              <a:gd name="connsiteY1" fmla="*/ 28394 h 530501"/>
              <a:gd name="connsiteX2" fmla="*/ 103 w 434804"/>
              <a:gd name="connsiteY2" fmla="*/ 246963 h 530501"/>
              <a:gd name="connsiteX3" fmla="*/ 91585 w 434804"/>
              <a:gd name="connsiteY3" fmla="*/ 497146 h 530501"/>
              <a:gd name="connsiteX4" fmla="*/ 281457 w 434804"/>
              <a:gd name="connsiteY4" fmla="*/ 519524 h 530501"/>
              <a:gd name="connsiteX5" fmla="*/ 362519 w 434804"/>
              <a:gd name="connsiteY5" fmla="*/ 419095 h 530501"/>
              <a:gd name="connsiteX6" fmla="*/ 427379 w 434804"/>
              <a:gd name="connsiteY6" fmla="*/ 353274 h 530501"/>
              <a:gd name="connsiteX7" fmla="*/ 409958 w 434804"/>
              <a:gd name="connsiteY7" fmla="*/ 182153 h 530501"/>
              <a:gd name="connsiteX8" fmla="*/ 393013 w 434804"/>
              <a:gd name="connsiteY8" fmla="*/ 19373 h 530501"/>
              <a:gd name="connsiteX0" fmla="*/ 393013 w 434804"/>
              <a:gd name="connsiteY0" fmla="*/ 19373 h 530723"/>
              <a:gd name="connsiteX1" fmla="*/ 143844 w 434804"/>
              <a:gd name="connsiteY1" fmla="*/ 28394 h 530723"/>
              <a:gd name="connsiteX2" fmla="*/ 103 w 434804"/>
              <a:gd name="connsiteY2" fmla="*/ 246963 h 530723"/>
              <a:gd name="connsiteX3" fmla="*/ 91585 w 434804"/>
              <a:gd name="connsiteY3" fmla="*/ 497146 h 530723"/>
              <a:gd name="connsiteX4" fmla="*/ 281457 w 434804"/>
              <a:gd name="connsiteY4" fmla="*/ 519524 h 530723"/>
              <a:gd name="connsiteX5" fmla="*/ 347538 w 434804"/>
              <a:gd name="connsiteY5" fmla="*/ 415849 h 530723"/>
              <a:gd name="connsiteX6" fmla="*/ 427379 w 434804"/>
              <a:gd name="connsiteY6" fmla="*/ 353274 h 530723"/>
              <a:gd name="connsiteX7" fmla="*/ 409958 w 434804"/>
              <a:gd name="connsiteY7" fmla="*/ 182153 h 530723"/>
              <a:gd name="connsiteX8" fmla="*/ 393013 w 434804"/>
              <a:gd name="connsiteY8" fmla="*/ 19373 h 530723"/>
              <a:gd name="connsiteX0" fmla="*/ 393013 w 434804"/>
              <a:gd name="connsiteY0" fmla="*/ 19373 h 530723"/>
              <a:gd name="connsiteX1" fmla="*/ 143844 w 434804"/>
              <a:gd name="connsiteY1" fmla="*/ 28394 h 530723"/>
              <a:gd name="connsiteX2" fmla="*/ 103 w 434804"/>
              <a:gd name="connsiteY2" fmla="*/ 246963 h 530723"/>
              <a:gd name="connsiteX3" fmla="*/ 91585 w 434804"/>
              <a:gd name="connsiteY3" fmla="*/ 497146 h 530723"/>
              <a:gd name="connsiteX4" fmla="*/ 281457 w 434804"/>
              <a:gd name="connsiteY4" fmla="*/ 519524 h 530723"/>
              <a:gd name="connsiteX5" fmla="*/ 347538 w 434804"/>
              <a:gd name="connsiteY5" fmla="*/ 415849 h 530723"/>
              <a:gd name="connsiteX6" fmla="*/ 432373 w 434804"/>
              <a:gd name="connsiteY6" fmla="*/ 353274 h 530723"/>
              <a:gd name="connsiteX7" fmla="*/ 409958 w 434804"/>
              <a:gd name="connsiteY7" fmla="*/ 182153 h 530723"/>
              <a:gd name="connsiteX8" fmla="*/ 393013 w 434804"/>
              <a:gd name="connsiteY8" fmla="*/ 19373 h 530723"/>
              <a:gd name="connsiteX0" fmla="*/ 393013 w 438280"/>
              <a:gd name="connsiteY0" fmla="*/ 21521 h 532871"/>
              <a:gd name="connsiteX1" fmla="*/ 143844 w 438280"/>
              <a:gd name="connsiteY1" fmla="*/ 30542 h 532871"/>
              <a:gd name="connsiteX2" fmla="*/ 103 w 438280"/>
              <a:gd name="connsiteY2" fmla="*/ 249111 h 532871"/>
              <a:gd name="connsiteX3" fmla="*/ 91585 w 438280"/>
              <a:gd name="connsiteY3" fmla="*/ 499294 h 532871"/>
              <a:gd name="connsiteX4" fmla="*/ 281457 w 438280"/>
              <a:gd name="connsiteY4" fmla="*/ 521672 h 532871"/>
              <a:gd name="connsiteX5" fmla="*/ 347538 w 438280"/>
              <a:gd name="connsiteY5" fmla="*/ 417997 h 532871"/>
              <a:gd name="connsiteX6" fmla="*/ 432373 w 438280"/>
              <a:gd name="connsiteY6" fmla="*/ 355422 h 532871"/>
              <a:gd name="connsiteX7" fmla="*/ 414952 w 438280"/>
              <a:gd name="connsiteY7" fmla="*/ 216759 h 532871"/>
              <a:gd name="connsiteX8" fmla="*/ 393013 w 438280"/>
              <a:gd name="connsiteY8" fmla="*/ 21521 h 532871"/>
              <a:gd name="connsiteX0" fmla="*/ 393013 w 438280"/>
              <a:gd name="connsiteY0" fmla="*/ 21521 h 532871"/>
              <a:gd name="connsiteX1" fmla="*/ 143844 w 438280"/>
              <a:gd name="connsiteY1" fmla="*/ 30542 h 532871"/>
              <a:gd name="connsiteX2" fmla="*/ 103 w 438280"/>
              <a:gd name="connsiteY2" fmla="*/ 249111 h 532871"/>
              <a:gd name="connsiteX3" fmla="*/ 91585 w 438280"/>
              <a:gd name="connsiteY3" fmla="*/ 499294 h 532871"/>
              <a:gd name="connsiteX4" fmla="*/ 281457 w 438280"/>
              <a:gd name="connsiteY4" fmla="*/ 521672 h 532871"/>
              <a:gd name="connsiteX5" fmla="*/ 347538 w 438280"/>
              <a:gd name="connsiteY5" fmla="*/ 417997 h 532871"/>
              <a:gd name="connsiteX6" fmla="*/ 432373 w 438280"/>
              <a:gd name="connsiteY6" fmla="*/ 355422 h 532871"/>
              <a:gd name="connsiteX7" fmla="*/ 414952 w 438280"/>
              <a:gd name="connsiteY7" fmla="*/ 216759 h 532871"/>
              <a:gd name="connsiteX8" fmla="*/ 393013 w 438280"/>
              <a:gd name="connsiteY8" fmla="*/ 21521 h 532871"/>
              <a:gd name="connsiteX0" fmla="*/ 393013 w 438280"/>
              <a:gd name="connsiteY0" fmla="*/ 21521 h 532871"/>
              <a:gd name="connsiteX1" fmla="*/ 143844 w 438280"/>
              <a:gd name="connsiteY1" fmla="*/ 30542 h 532871"/>
              <a:gd name="connsiteX2" fmla="*/ 103 w 438280"/>
              <a:gd name="connsiteY2" fmla="*/ 249111 h 532871"/>
              <a:gd name="connsiteX3" fmla="*/ 91585 w 438280"/>
              <a:gd name="connsiteY3" fmla="*/ 499294 h 532871"/>
              <a:gd name="connsiteX4" fmla="*/ 281457 w 438280"/>
              <a:gd name="connsiteY4" fmla="*/ 521672 h 532871"/>
              <a:gd name="connsiteX5" fmla="*/ 347538 w 438280"/>
              <a:gd name="connsiteY5" fmla="*/ 417997 h 532871"/>
              <a:gd name="connsiteX6" fmla="*/ 432373 w 438280"/>
              <a:gd name="connsiteY6" fmla="*/ 355422 h 532871"/>
              <a:gd name="connsiteX7" fmla="*/ 414952 w 438280"/>
              <a:gd name="connsiteY7" fmla="*/ 216759 h 532871"/>
              <a:gd name="connsiteX8" fmla="*/ 393013 w 438280"/>
              <a:gd name="connsiteY8" fmla="*/ 21521 h 532871"/>
              <a:gd name="connsiteX0" fmla="*/ 393013 w 432898"/>
              <a:gd name="connsiteY0" fmla="*/ 21521 h 532871"/>
              <a:gd name="connsiteX1" fmla="*/ 143844 w 432898"/>
              <a:gd name="connsiteY1" fmla="*/ 30542 h 532871"/>
              <a:gd name="connsiteX2" fmla="*/ 103 w 432898"/>
              <a:gd name="connsiteY2" fmla="*/ 249111 h 532871"/>
              <a:gd name="connsiteX3" fmla="*/ 91585 w 432898"/>
              <a:gd name="connsiteY3" fmla="*/ 499294 h 532871"/>
              <a:gd name="connsiteX4" fmla="*/ 281457 w 432898"/>
              <a:gd name="connsiteY4" fmla="*/ 521672 h 532871"/>
              <a:gd name="connsiteX5" fmla="*/ 347538 w 432898"/>
              <a:gd name="connsiteY5" fmla="*/ 417997 h 532871"/>
              <a:gd name="connsiteX6" fmla="*/ 432373 w 432898"/>
              <a:gd name="connsiteY6" fmla="*/ 355422 h 532871"/>
              <a:gd name="connsiteX7" fmla="*/ 414952 w 432898"/>
              <a:gd name="connsiteY7" fmla="*/ 216759 h 532871"/>
              <a:gd name="connsiteX8" fmla="*/ 393013 w 432898"/>
              <a:gd name="connsiteY8" fmla="*/ 21521 h 532871"/>
              <a:gd name="connsiteX0" fmla="*/ 393013 w 432898"/>
              <a:gd name="connsiteY0" fmla="*/ 20011 h 531361"/>
              <a:gd name="connsiteX1" fmla="*/ 143844 w 432898"/>
              <a:gd name="connsiteY1" fmla="*/ 29032 h 531361"/>
              <a:gd name="connsiteX2" fmla="*/ 103 w 432898"/>
              <a:gd name="connsiteY2" fmla="*/ 247601 h 531361"/>
              <a:gd name="connsiteX3" fmla="*/ 91585 w 432898"/>
              <a:gd name="connsiteY3" fmla="*/ 497784 h 531361"/>
              <a:gd name="connsiteX4" fmla="*/ 281457 w 432898"/>
              <a:gd name="connsiteY4" fmla="*/ 520162 h 531361"/>
              <a:gd name="connsiteX5" fmla="*/ 347538 w 432898"/>
              <a:gd name="connsiteY5" fmla="*/ 416487 h 531361"/>
              <a:gd name="connsiteX6" fmla="*/ 432373 w 432898"/>
              <a:gd name="connsiteY6" fmla="*/ 353912 h 531361"/>
              <a:gd name="connsiteX7" fmla="*/ 414952 w 432898"/>
              <a:gd name="connsiteY7" fmla="*/ 192528 h 531361"/>
              <a:gd name="connsiteX8" fmla="*/ 393013 w 432898"/>
              <a:gd name="connsiteY8" fmla="*/ 20011 h 531361"/>
              <a:gd name="connsiteX0" fmla="*/ 393013 w 432993"/>
              <a:gd name="connsiteY0" fmla="*/ 20011 h 531361"/>
              <a:gd name="connsiteX1" fmla="*/ 143844 w 432993"/>
              <a:gd name="connsiteY1" fmla="*/ 29032 h 531361"/>
              <a:gd name="connsiteX2" fmla="*/ 103 w 432993"/>
              <a:gd name="connsiteY2" fmla="*/ 247601 h 531361"/>
              <a:gd name="connsiteX3" fmla="*/ 91585 w 432993"/>
              <a:gd name="connsiteY3" fmla="*/ 497784 h 531361"/>
              <a:gd name="connsiteX4" fmla="*/ 281457 w 432993"/>
              <a:gd name="connsiteY4" fmla="*/ 520162 h 531361"/>
              <a:gd name="connsiteX5" fmla="*/ 347538 w 432993"/>
              <a:gd name="connsiteY5" fmla="*/ 416487 h 531361"/>
              <a:gd name="connsiteX6" fmla="*/ 432373 w 432993"/>
              <a:gd name="connsiteY6" fmla="*/ 353912 h 531361"/>
              <a:gd name="connsiteX7" fmla="*/ 414952 w 432993"/>
              <a:gd name="connsiteY7" fmla="*/ 192528 h 531361"/>
              <a:gd name="connsiteX8" fmla="*/ 393013 w 432993"/>
              <a:gd name="connsiteY8" fmla="*/ 20011 h 531361"/>
              <a:gd name="connsiteX0" fmla="*/ 393013 w 432757"/>
              <a:gd name="connsiteY0" fmla="*/ 20654 h 532004"/>
              <a:gd name="connsiteX1" fmla="*/ 143844 w 432757"/>
              <a:gd name="connsiteY1" fmla="*/ 29675 h 532004"/>
              <a:gd name="connsiteX2" fmla="*/ 103 w 432757"/>
              <a:gd name="connsiteY2" fmla="*/ 248244 h 532004"/>
              <a:gd name="connsiteX3" fmla="*/ 91585 w 432757"/>
              <a:gd name="connsiteY3" fmla="*/ 498427 h 532004"/>
              <a:gd name="connsiteX4" fmla="*/ 281457 w 432757"/>
              <a:gd name="connsiteY4" fmla="*/ 520805 h 532004"/>
              <a:gd name="connsiteX5" fmla="*/ 347538 w 432757"/>
              <a:gd name="connsiteY5" fmla="*/ 417130 h 532004"/>
              <a:gd name="connsiteX6" fmla="*/ 432373 w 432757"/>
              <a:gd name="connsiteY6" fmla="*/ 354555 h 532004"/>
              <a:gd name="connsiteX7" fmla="*/ 389984 w 432757"/>
              <a:gd name="connsiteY7" fmla="*/ 202908 h 532004"/>
              <a:gd name="connsiteX8" fmla="*/ 393013 w 432757"/>
              <a:gd name="connsiteY8" fmla="*/ 20654 h 532004"/>
              <a:gd name="connsiteX0" fmla="*/ 393013 w 432825"/>
              <a:gd name="connsiteY0" fmla="*/ 20654 h 532004"/>
              <a:gd name="connsiteX1" fmla="*/ 143844 w 432825"/>
              <a:gd name="connsiteY1" fmla="*/ 29675 h 532004"/>
              <a:gd name="connsiteX2" fmla="*/ 103 w 432825"/>
              <a:gd name="connsiteY2" fmla="*/ 248244 h 532004"/>
              <a:gd name="connsiteX3" fmla="*/ 91585 w 432825"/>
              <a:gd name="connsiteY3" fmla="*/ 498427 h 532004"/>
              <a:gd name="connsiteX4" fmla="*/ 281457 w 432825"/>
              <a:gd name="connsiteY4" fmla="*/ 520805 h 532004"/>
              <a:gd name="connsiteX5" fmla="*/ 347538 w 432825"/>
              <a:gd name="connsiteY5" fmla="*/ 417130 h 532004"/>
              <a:gd name="connsiteX6" fmla="*/ 432373 w 432825"/>
              <a:gd name="connsiteY6" fmla="*/ 354555 h 532004"/>
              <a:gd name="connsiteX7" fmla="*/ 389984 w 432825"/>
              <a:gd name="connsiteY7" fmla="*/ 202908 h 532004"/>
              <a:gd name="connsiteX8" fmla="*/ 393013 w 432825"/>
              <a:gd name="connsiteY8" fmla="*/ 20654 h 532004"/>
              <a:gd name="connsiteX0" fmla="*/ 360554 w 433002"/>
              <a:gd name="connsiteY0" fmla="*/ 33648 h 522277"/>
              <a:gd name="connsiteX1" fmla="*/ 143844 w 433002"/>
              <a:gd name="connsiteY1" fmla="*/ 19948 h 522277"/>
              <a:gd name="connsiteX2" fmla="*/ 103 w 433002"/>
              <a:gd name="connsiteY2" fmla="*/ 238517 h 522277"/>
              <a:gd name="connsiteX3" fmla="*/ 91585 w 433002"/>
              <a:gd name="connsiteY3" fmla="*/ 488700 h 522277"/>
              <a:gd name="connsiteX4" fmla="*/ 281457 w 433002"/>
              <a:gd name="connsiteY4" fmla="*/ 511078 h 522277"/>
              <a:gd name="connsiteX5" fmla="*/ 347538 w 433002"/>
              <a:gd name="connsiteY5" fmla="*/ 407403 h 522277"/>
              <a:gd name="connsiteX6" fmla="*/ 432373 w 433002"/>
              <a:gd name="connsiteY6" fmla="*/ 344828 h 522277"/>
              <a:gd name="connsiteX7" fmla="*/ 389984 w 433002"/>
              <a:gd name="connsiteY7" fmla="*/ 193181 h 522277"/>
              <a:gd name="connsiteX8" fmla="*/ 360554 w 433002"/>
              <a:gd name="connsiteY8" fmla="*/ 33648 h 522277"/>
              <a:gd name="connsiteX0" fmla="*/ 365548 w 432989"/>
              <a:gd name="connsiteY0" fmla="*/ 33648 h 522277"/>
              <a:gd name="connsiteX1" fmla="*/ 143844 w 432989"/>
              <a:gd name="connsiteY1" fmla="*/ 19948 h 522277"/>
              <a:gd name="connsiteX2" fmla="*/ 103 w 432989"/>
              <a:gd name="connsiteY2" fmla="*/ 238517 h 522277"/>
              <a:gd name="connsiteX3" fmla="*/ 91585 w 432989"/>
              <a:gd name="connsiteY3" fmla="*/ 488700 h 522277"/>
              <a:gd name="connsiteX4" fmla="*/ 281457 w 432989"/>
              <a:gd name="connsiteY4" fmla="*/ 511078 h 522277"/>
              <a:gd name="connsiteX5" fmla="*/ 347538 w 432989"/>
              <a:gd name="connsiteY5" fmla="*/ 407403 h 522277"/>
              <a:gd name="connsiteX6" fmla="*/ 432373 w 432989"/>
              <a:gd name="connsiteY6" fmla="*/ 344828 h 522277"/>
              <a:gd name="connsiteX7" fmla="*/ 389984 w 432989"/>
              <a:gd name="connsiteY7" fmla="*/ 193181 h 522277"/>
              <a:gd name="connsiteX8" fmla="*/ 365548 w 432989"/>
              <a:gd name="connsiteY8" fmla="*/ 33648 h 522277"/>
              <a:gd name="connsiteX0" fmla="*/ 365548 w 433334"/>
              <a:gd name="connsiteY0" fmla="*/ 33084 h 521713"/>
              <a:gd name="connsiteX1" fmla="*/ 143844 w 433334"/>
              <a:gd name="connsiteY1" fmla="*/ 19384 h 521713"/>
              <a:gd name="connsiteX2" fmla="*/ 103 w 433334"/>
              <a:gd name="connsiteY2" fmla="*/ 237953 h 521713"/>
              <a:gd name="connsiteX3" fmla="*/ 91585 w 433334"/>
              <a:gd name="connsiteY3" fmla="*/ 488136 h 521713"/>
              <a:gd name="connsiteX4" fmla="*/ 281457 w 433334"/>
              <a:gd name="connsiteY4" fmla="*/ 510514 h 521713"/>
              <a:gd name="connsiteX5" fmla="*/ 347538 w 433334"/>
              <a:gd name="connsiteY5" fmla="*/ 406839 h 521713"/>
              <a:gd name="connsiteX6" fmla="*/ 432373 w 433334"/>
              <a:gd name="connsiteY6" fmla="*/ 344264 h 521713"/>
              <a:gd name="connsiteX7" fmla="*/ 404965 w 433334"/>
              <a:gd name="connsiteY7" fmla="*/ 179634 h 521713"/>
              <a:gd name="connsiteX8" fmla="*/ 365548 w 433334"/>
              <a:gd name="connsiteY8" fmla="*/ 33084 h 521713"/>
              <a:gd name="connsiteX0" fmla="*/ 365548 w 423776"/>
              <a:gd name="connsiteY0" fmla="*/ 33084 h 521713"/>
              <a:gd name="connsiteX1" fmla="*/ 143844 w 423776"/>
              <a:gd name="connsiteY1" fmla="*/ 19384 h 521713"/>
              <a:gd name="connsiteX2" fmla="*/ 103 w 423776"/>
              <a:gd name="connsiteY2" fmla="*/ 237953 h 521713"/>
              <a:gd name="connsiteX3" fmla="*/ 91585 w 423776"/>
              <a:gd name="connsiteY3" fmla="*/ 488136 h 521713"/>
              <a:gd name="connsiteX4" fmla="*/ 281457 w 423776"/>
              <a:gd name="connsiteY4" fmla="*/ 510514 h 521713"/>
              <a:gd name="connsiteX5" fmla="*/ 347538 w 423776"/>
              <a:gd name="connsiteY5" fmla="*/ 406839 h 521713"/>
              <a:gd name="connsiteX6" fmla="*/ 422386 w 423776"/>
              <a:gd name="connsiteY6" fmla="*/ 328035 h 521713"/>
              <a:gd name="connsiteX7" fmla="*/ 404965 w 423776"/>
              <a:gd name="connsiteY7" fmla="*/ 179634 h 521713"/>
              <a:gd name="connsiteX8" fmla="*/ 365548 w 423776"/>
              <a:gd name="connsiteY8" fmla="*/ 33084 h 521713"/>
              <a:gd name="connsiteX0" fmla="*/ 365548 w 427677"/>
              <a:gd name="connsiteY0" fmla="*/ 33084 h 521713"/>
              <a:gd name="connsiteX1" fmla="*/ 143844 w 427677"/>
              <a:gd name="connsiteY1" fmla="*/ 19384 h 521713"/>
              <a:gd name="connsiteX2" fmla="*/ 103 w 427677"/>
              <a:gd name="connsiteY2" fmla="*/ 237953 h 521713"/>
              <a:gd name="connsiteX3" fmla="*/ 91585 w 427677"/>
              <a:gd name="connsiteY3" fmla="*/ 488136 h 521713"/>
              <a:gd name="connsiteX4" fmla="*/ 281457 w 427677"/>
              <a:gd name="connsiteY4" fmla="*/ 510514 h 521713"/>
              <a:gd name="connsiteX5" fmla="*/ 347538 w 427677"/>
              <a:gd name="connsiteY5" fmla="*/ 406839 h 521713"/>
              <a:gd name="connsiteX6" fmla="*/ 422386 w 427677"/>
              <a:gd name="connsiteY6" fmla="*/ 328035 h 521713"/>
              <a:gd name="connsiteX7" fmla="*/ 404965 w 427677"/>
              <a:gd name="connsiteY7" fmla="*/ 179634 h 521713"/>
              <a:gd name="connsiteX8" fmla="*/ 365548 w 427677"/>
              <a:gd name="connsiteY8" fmla="*/ 33084 h 521713"/>
              <a:gd name="connsiteX0" fmla="*/ 365548 w 415421"/>
              <a:gd name="connsiteY0" fmla="*/ 33084 h 521713"/>
              <a:gd name="connsiteX1" fmla="*/ 143844 w 415421"/>
              <a:gd name="connsiteY1" fmla="*/ 19384 h 521713"/>
              <a:gd name="connsiteX2" fmla="*/ 103 w 415421"/>
              <a:gd name="connsiteY2" fmla="*/ 237953 h 521713"/>
              <a:gd name="connsiteX3" fmla="*/ 91585 w 415421"/>
              <a:gd name="connsiteY3" fmla="*/ 488136 h 521713"/>
              <a:gd name="connsiteX4" fmla="*/ 281457 w 415421"/>
              <a:gd name="connsiteY4" fmla="*/ 510514 h 521713"/>
              <a:gd name="connsiteX5" fmla="*/ 347538 w 415421"/>
              <a:gd name="connsiteY5" fmla="*/ 406839 h 521713"/>
              <a:gd name="connsiteX6" fmla="*/ 407405 w 415421"/>
              <a:gd name="connsiteY6" fmla="*/ 334527 h 521713"/>
              <a:gd name="connsiteX7" fmla="*/ 404965 w 415421"/>
              <a:gd name="connsiteY7" fmla="*/ 179634 h 521713"/>
              <a:gd name="connsiteX8" fmla="*/ 365548 w 415421"/>
              <a:gd name="connsiteY8" fmla="*/ 33084 h 521713"/>
              <a:gd name="connsiteX0" fmla="*/ 365548 w 415421"/>
              <a:gd name="connsiteY0" fmla="*/ 33084 h 521713"/>
              <a:gd name="connsiteX1" fmla="*/ 143844 w 415421"/>
              <a:gd name="connsiteY1" fmla="*/ 19384 h 521713"/>
              <a:gd name="connsiteX2" fmla="*/ 103 w 415421"/>
              <a:gd name="connsiteY2" fmla="*/ 237953 h 521713"/>
              <a:gd name="connsiteX3" fmla="*/ 91585 w 415421"/>
              <a:gd name="connsiteY3" fmla="*/ 488136 h 521713"/>
              <a:gd name="connsiteX4" fmla="*/ 281457 w 415421"/>
              <a:gd name="connsiteY4" fmla="*/ 510514 h 521713"/>
              <a:gd name="connsiteX5" fmla="*/ 347538 w 415421"/>
              <a:gd name="connsiteY5" fmla="*/ 406839 h 521713"/>
              <a:gd name="connsiteX6" fmla="*/ 407405 w 415421"/>
              <a:gd name="connsiteY6" fmla="*/ 334527 h 521713"/>
              <a:gd name="connsiteX7" fmla="*/ 404965 w 415421"/>
              <a:gd name="connsiteY7" fmla="*/ 179634 h 521713"/>
              <a:gd name="connsiteX8" fmla="*/ 365548 w 415421"/>
              <a:gd name="connsiteY8" fmla="*/ 33084 h 521713"/>
              <a:gd name="connsiteX0" fmla="*/ 365548 w 415421"/>
              <a:gd name="connsiteY0" fmla="*/ 33084 h 521713"/>
              <a:gd name="connsiteX1" fmla="*/ 143844 w 415421"/>
              <a:gd name="connsiteY1" fmla="*/ 19384 h 521713"/>
              <a:gd name="connsiteX2" fmla="*/ 103 w 415421"/>
              <a:gd name="connsiteY2" fmla="*/ 237953 h 521713"/>
              <a:gd name="connsiteX3" fmla="*/ 91585 w 415421"/>
              <a:gd name="connsiteY3" fmla="*/ 488136 h 521713"/>
              <a:gd name="connsiteX4" fmla="*/ 273967 w 415421"/>
              <a:gd name="connsiteY4" fmla="*/ 510514 h 521713"/>
              <a:gd name="connsiteX5" fmla="*/ 347538 w 415421"/>
              <a:gd name="connsiteY5" fmla="*/ 406839 h 521713"/>
              <a:gd name="connsiteX6" fmla="*/ 407405 w 415421"/>
              <a:gd name="connsiteY6" fmla="*/ 334527 h 521713"/>
              <a:gd name="connsiteX7" fmla="*/ 404965 w 415421"/>
              <a:gd name="connsiteY7" fmla="*/ 179634 h 521713"/>
              <a:gd name="connsiteX8" fmla="*/ 365548 w 415421"/>
              <a:gd name="connsiteY8" fmla="*/ 33084 h 521713"/>
              <a:gd name="connsiteX0" fmla="*/ 365544 w 415417"/>
              <a:gd name="connsiteY0" fmla="*/ 33084 h 514715"/>
              <a:gd name="connsiteX1" fmla="*/ 143840 w 415417"/>
              <a:gd name="connsiteY1" fmla="*/ 19384 h 514715"/>
              <a:gd name="connsiteX2" fmla="*/ 99 w 415417"/>
              <a:gd name="connsiteY2" fmla="*/ 237953 h 514715"/>
              <a:gd name="connsiteX3" fmla="*/ 94078 w 415417"/>
              <a:gd name="connsiteY3" fmla="*/ 468661 h 514715"/>
              <a:gd name="connsiteX4" fmla="*/ 273963 w 415417"/>
              <a:gd name="connsiteY4" fmla="*/ 510514 h 514715"/>
              <a:gd name="connsiteX5" fmla="*/ 347534 w 415417"/>
              <a:gd name="connsiteY5" fmla="*/ 406839 h 514715"/>
              <a:gd name="connsiteX6" fmla="*/ 407401 w 415417"/>
              <a:gd name="connsiteY6" fmla="*/ 334527 h 514715"/>
              <a:gd name="connsiteX7" fmla="*/ 404961 w 415417"/>
              <a:gd name="connsiteY7" fmla="*/ 179634 h 514715"/>
              <a:gd name="connsiteX8" fmla="*/ 365544 w 415417"/>
              <a:gd name="connsiteY8" fmla="*/ 33084 h 51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417" h="514715">
                <a:moveTo>
                  <a:pt x="365544" y="33084"/>
                </a:moveTo>
                <a:cubicBezTo>
                  <a:pt x="322024" y="6376"/>
                  <a:pt x="209325" y="-18548"/>
                  <a:pt x="143840" y="19384"/>
                </a:cubicBezTo>
                <a:cubicBezTo>
                  <a:pt x="78355" y="57316"/>
                  <a:pt x="2712" y="170018"/>
                  <a:pt x="99" y="237953"/>
                </a:cubicBezTo>
                <a:cubicBezTo>
                  <a:pt x="-2514" y="305888"/>
                  <a:pt x="47186" y="423234"/>
                  <a:pt x="94078" y="468661"/>
                </a:cubicBezTo>
                <a:cubicBezTo>
                  <a:pt x="140970" y="514088"/>
                  <a:pt x="231720" y="520818"/>
                  <a:pt x="273963" y="510514"/>
                </a:cubicBezTo>
                <a:cubicBezTo>
                  <a:pt x="316206" y="500210"/>
                  <a:pt x="305736" y="421564"/>
                  <a:pt x="347534" y="406839"/>
                </a:cubicBezTo>
                <a:cubicBezTo>
                  <a:pt x="371854" y="379131"/>
                  <a:pt x="401575" y="376722"/>
                  <a:pt x="407401" y="334527"/>
                </a:cubicBezTo>
                <a:cubicBezTo>
                  <a:pt x="423214" y="269611"/>
                  <a:pt x="411937" y="229875"/>
                  <a:pt x="404961" y="179634"/>
                </a:cubicBezTo>
                <a:cubicBezTo>
                  <a:pt x="397985" y="129393"/>
                  <a:pt x="409064" y="59792"/>
                  <a:pt x="365544" y="33084"/>
                </a:cubicBezTo>
                <a:close/>
              </a:path>
            </a:pathLst>
          </a:custGeom>
          <a:gradFill>
            <a:gsLst>
              <a:gs pos="0">
                <a:srgbClr val="1FFBFF">
                  <a:lumMod val="15000"/>
                </a:srgbClr>
              </a:gs>
              <a:gs pos="100000">
                <a:srgbClr val="1CE2FD">
                  <a:lumMod val="4000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0086B6">
                    <a:lumMod val="80000"/>
                  </a:srgbClr>
                </a:gs>
                <a:gs pos="100000">
                  <a:srgbClr val="4FD5F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540652-F269-4925-9E9E-946006192C02}"/>
              </a:ext>
            </a:extLst>
          </p:cNvPr>
          <p:cNvSpPr/>
          <p:nvPr/>
        </p:nvSpPr>
        <p:spPr>
          <a:xfrm>
            <a:off x="3214209" y="4405188"/>
            <a:ext cx="1447800" cy="1447800"/>
          </a:xfrm>
          <a:prstGeom prst="ellipse">
            <a:avLst/>
          </a:prstGeom>
          <a:gradFill flip="none" rotWithShape="1">
            <a:gsLst>
              <a:gs pos="0">
                <a:srgbClr val="0086B6">
                  <a:lumMod val="80000"/>
                </a:srgbClr>
              </a:gs>
              <a:gs pos="100000">
                <a:srgbClr val="4FD5FF"/>
              </a:gs>
            </a:gsLst>
            <a:lin ang="10800000" scaled="1"/>
            <a:tileRect/>
          </a:gradFill>
          <a:ln>
            <a:noFill/>
          </a:ln>
          <a:scene3d>
            <a:camera prst="perspectiveFront" fov="2700000">
              <a:rot lat="600000" lon="600000" rev="0"/>
            </a:camera>
            <a:lightRig rig="threePt" dir="t"/>
          </a:scene3d>
          <a:sp3d z="723900">
            <a:bevelT w="723900" h="723900"/>
            <a:bevelB w="723900" h="723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82A1DA6-DD08-4032-BE46-2765E8CB99F4}"/>
              </a:ext>
            </a:extLst>
          </p:cNvPr>
          <p:cNvSpPr/>
          <p:nvPr/>
        </p:nvSpPr>
        <p:spPr>
          <a:xfrm>
            <a:off x="3477605" y="4448586"/>
            <a:ext cx="937260" cy="734454"/>
          </a:xfrm>
          <a:prstGeom prst="ellipse">
            <a:avLst/>
          </a:prstGeom>
          <a:gradFill>
            <a:gsLst>
              <a:gs pos="0">
                <a:srgbClr val="0086B6">
                  <a:lumMod val="10000"/>
                </a:srgbClr>
              </a:gs>
              <a:gs pos="100000">
                <a:srgbClr val="4FD5FF">
                  <a:lumMod val="30000"/>
                </a:srgbClr>
              </a:gs>
            </a:gsLst>
            <a:lin ang="0" scaled="0"/>
          </a:gradFill>
          <a:ln w="12700">
            <a:gradFill flip="none" rotWithShape="1">
              <a:gsLst>
                <a:gs pos="0">
                  <a:srgbClr val="0086B6">
                    <a:lumMod val="60000"/>
                  </a:srgbClr>
                </a:gs>
                <a:gs pos="100000">
                  <a:srgbClr val="4FD5F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4">
            <a:extLst>
              <a:ext uri="{FF2B5EF4-FFF2-40B4-BE49-F238E27FC236}">
                <a16:creationId xmlns:a16="http://schemas.microsoft.com/office/drawing/2014/main" id="{BF8F9848-1A7B-4045-AA1B-C7C3AF9B746B}"/>
              </a:ext>
            </a:extLst>
          </p:cNvPr>
          <p:cNvSpPr/>
          <p:nvPr/>
        </p:nvSpPr>
        <p:spPr>
          <a:xfrm>
            <a:off x="6093084" y="3914166"/>
            <a:ext cx="1119560" cy="1119600"/>
          </a:xfrm>
          <a:prstGeom prst="roundRect">
            <a:avLst>
              <a:gd name="adj" fmla="val 5969"/>
            </a:avLst>
          </a:prstGeom>
          <a:gradFill flip="none" rotWithShape="1">
            <a:gsLst>
              <a:gs pos="41000">
                <a:srgbClr val="F8594A"/>
              </a:gs>
              <a:gs pos="0">
                <a:srgbClr val="FF0000">
                  <a:lumMod val="88000"/>
                  <a:lumOff val="12000"/>
                </a:srgbClr>
              </a:gs>
              <a:gs pos="100000">
                <a:srgbClr val="EEA986"/>
              </a:gs>
            </a:gsLst>
            <a:lin ang="2700000" scaled="1"/>
            <a:tileRect/>
          </a:gradFill>
          <a:ln>
            <a:noFill/>
          </a:ln>
          <a:scene3d>
            <a:camera prst="isometricOffAxis1Top">
              <a:rot lat="19200000" lon="18392745" rev="3458550"/>
            </a:camera>
            <a:lightRig rig="balanced" dir="t"/>
          </a:scene3d>
          <a:sp3d extrusionH="1116000" prstMaterial="plastic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77">
            <a:extLst>
              <a:ext uri="{FF2B5EF4-FFF2-40B4-BE49-F238E27FC236}">
                <a16:creationId xmlns:a16="http://schemas.microsoft.com/office/drawing/2014/main" id="{222A20EB-F723-4A11-BB1D-F93F1465FDFD}"/>
              </a:ext>
            </a:extLst>
          </p:cNvPr>
          <p:cNvSpPr/>
          <p:nvPr/>
        </p:nvSpPr>
        <p:spPr>
          <a:xfrm>
            <a:off x="6274774" y="4645931"/>
            <a:ext cx="550392" cy="551368"/>
          </a:xfrm>
          <a:custGeom>
            <a:avLst/>
            <a:gdLst>
              <a:gd name="connsiteX0" fmla="*/ 606669 w 606669"/>
              <a:gd name="connsiteY0" fmla="*/ 0 h 668215"/>
              <a:gd name="connsiteX1" fmla="*/ 0 w 606669"/>
              <a:gd name="connsiteY1" fmla="*/ 395654 h 668215"/>
              <a:gd name="connsiteX2" fmla="*/ 351692 w 606669"/>
              <a:gd name="connsiteY2" fmla="*/ 668215 h 668215"/>
              <a:gd name="connsiteX3" fmla="*/ 606669 w 606669"/>
              <a:gd name="connsiteY3" fmla="*/ 0 h 668215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11416 w 621469"/>
              <a:gd name="connsiteY0" fmla="*/ 4791 h 673006"/>
              <a:gd name="connsiteX1" fmla="*/ 4747 w 621469"/>
              <a:gd name="connsiteY1" fmla="*/ 400445 h 673006"/>
              <a:gd name="connsiteX2" fmla="*/ 356439 w 621469"/>
              <a:gd name="connsiteY2" fmla="*/ 673006 h 673006"/>
              <a:gd name="connsiteX3" fmla="*/ 611416 w 621469"/>
              <a:gd name="connsiteY3" fmla="*/ 4791 h 673006"/>
              <a:gd name="connsiteX0" fmla="*/ 611416 w 621469"/>
              <a:gd name="connsiteY0" fmla="*/ 4791 h 686668"/>
              <a:gd name="connsiteX1" fmla="*/ 4747 w 621469"/>
              <a:gd name="connsiteY1" fmla="*/ 400445 h 686668"/>
              <a:gd name="connsiteX2" fmla="*/ 356439 w 621469"/>
              <a:gd name="connsiteY2" fmla="*/ 673006 h 686668"/>
              <a:gd name="connsiteX3" fmla="*/ 611416 w 621469"/>
              <a:gd name="connsiteY3" fmla="*/ 4791 h 686668"/>
              <a:gd name="connsiteX0" fmla="*/ 637639 w 649101"/>
              <a:gd name="connsiteY0" fmla="*/ 4041 h 687927"/>
              <a:gd name="connsiteX1" fmla="*/ 4593 w 649101"/>
              <a:gd name="connsiteY1" fmla="*/ 417280 h 687927"/>
              <a:gd name="connsiteX2" fmla="*/ 382662 w 649101"/>
              <a:gd name="connsiteY2" fmla="*/ 672256 h 687927"/>
              <a:gd name="connsiteX3" fmla="*/ 637639 w 649101"/>
              <a:gd name="connsiteY3" fmla="*/ 4041 h 687927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0943 w 684155"/>
              <a:gd name="connsiteY0" fmla="*/ 1300 h 518952"/>
              <a:gd name="connsiteX1" fmla="*/ 1520 w 684155"/>
              <a:gd name="connsiteY1" fmla="*/ 361785 h 518952"/>
              <a:gd name="connsiteX2" fmla="*/ 485097 w 684155"/>
              <a:gd name="connsiteY2" fmla="*/ 502461 h 518952"/>
              <a:gd name="connsiteX3" fmla="*/ 660943 w 684155"/>
              <a:gd name="connsiteY3" fmla="*/ 1300 h 518952"/>
              <a:gd name="connsiteX0" fmla="*/ 459721 w 468786"/>
              <a:gd name="connsiteY0" fmla="*/ 2786 h 513817"/>
              <a:gd name="connsiteX1" fmla="*/ 2521 w 468786"/>
              <a:gd name="connsiteY1" fmla="*/ 310517 h 513817"/>
              <a:gd name="connsiteX2" fmla="*/ 283875 w 468786"/>
              <a:gd name="connsiteY2" fmla="*/ 503947 h 513817"/>
              <a:gd name="connsiteX3" fmla="*/ 459721 w 468786"/>
              <a:gd name="connsiteY3" fmla="*/ 2786 h 513817"/>
              <a:gd name="connsiteX0" fmla="*/ 474632 w 475541"/>
              <a:gd name="connsiteY0" fmla="*/ 9403 h 692125"/>
              <a:gd name="connsiteX1" fmla="*/ 17432 w 475541"/>
              <a:gd name="connsiteY1" fmla="*/ 317134 h 692125"/>
              <a:gd name="connsiteX2" fmla="*/ 131732 w 475541"/>
              <a:gd name="connsiteY2" fmla="*/ 686410 h 692125"/>
              <a:gd name="connsiteX3" fmla="*/ 474632 w 475541"/>
              <a:gd name="connsiteY3" fmla="*/ 9403 h 692125"/>
              <a:gd name="connsiteX0" fmla="*/ 633100 w 638254"/>
              <a:gd name="connsiteY0" fmla="*/ 4184 h 693460"/>
              <a:gd name="connsiteX1" fmla="*/ 8846 w 638254"/>
              <a:gd name="connsiteY1" fmla="*/ 408630 h 693460"/>
              <a:gd name="connsiteX2" fmla="*/ 290200 w 638254"/>
              <a:gd name="connsiteY2" fmla="*/ 681191 h 693460"/>
              <a:gd name="connsiteX3" fmla="*/ 633100 w 638254"/>
              <a:gd name="connsiteY3" fmla="*/ 4184 h 693460"/>
              <a:gd name="connsiteX0" fmla="*/ 633100 w 638254"/>
              <a:gd name="connsiteY0" fmla="*/ 4356 h 675099"/>
              <a:gd name="connsiteX1" fmla="*/ 8846 w 638254"/>
              <a:gd name="connsiteY1" fmla="*/ 391217 h 675099"/>
              <a:gd name="connsiteX2" fmla="*/ 290200 w 638254"/>
              <a:gd name="connsiteY2" fmla="*/ 663778 h 675099"/>
              <a:gd name="connsiteX3" fmla="*/ 633100 w 638254"/>
              <a:gd name="connsiteY3" fmla="*/ 4356 h 675099"/>
              <a:gd name="connsiteX0" fmla="*/ 633100 w 651243"/>
              <a:gd name="connsiteY0" fmla="*/ 11720 h 682463"/>
              <a:gd name="connsiteX1" fmla="*/ 8846 w 651243"/>
              <a:gd name="connsiteY1" fmla="*/ 398581 h 682463"/>
              <a:gd name="connsiteX2" fmla="*/ 290200 w 651243"/>
              <a:gd name="connsiteY2" fmla="*/ 671142 h 682463"/>
              <a:gd name="connsiteX3" fmla="*/ 633100 w 651243"/>
              <a:gd name="connsiteY3" fmla="*/ 11720 h 682463"/>
              <a:gd name="connsiteX0" fmla="*/ 633100 w 662070"/>
              <a:gd name="connsiteY0" fmla="*/ 16218 h 686961"/>
              <a:gd name="connsiteX1" fmla="*/ 8846 w 662070"/>
              <a:gd name="connsiteY1" fmla="*/ 403079 h 686961"/>
              <a:gd name="connsiteX2" fmla="*/ 290200 w 662070"/>
              <a:gd name="connsiteY2" fmla="*/ 675640 h 686961"/>
              <a:gd name="connsiteX3" fmla="*/ 633100 w 662070"/>
              <a:gd name="connsiteY3" fmla="*/ 16218 h 686961"/>
              <a:gd name="connsiteX0" fmla="*/ 792410 w 804436"/>
              <a:gd name="connsiteY0" fmla="*/ 33393 h 693532"/>
              <a:gd name="connsiteX1" fmla="*/ 5956 w 804436"/>
              <a:gd name="connsiteY1" fmla="*/ 159199 h 693532"/>
              <a:gd name="connsiteX2" fmla="*/ 449510 w 804436"/>
              <a:gd name="connsiteY2" fmla="*/ 692815 h 693532"/>
              <a:gd name="connsiteX3" fmla="*/ 792410 w 804436"/>
              <a:gd name="connsiteY3" fmla="*/ 33393 h 693532"/>
              <a:gd name="connsiteX0" fmla="*/ 1135749 w 1142310"/>
              <a:gd name="connsiteY0" fmla="*/ 162524 h 574202"/>
              <a:gd name="connsiteX1" fmla="*/ 6874 w 1142310"/>
              <a:gd name="connsiteY1" fmla="*/ 39706 h 574202"/>
              <a:gd name="connsiteX2" fmla="*/ 450428 w 1142310"/>
              <a:gd name="connsiteY2" fmla="*/ 573322 h 574202"/>
              <a:gd name="connsiteX3" fmla="*/ 1135749 w 1142310"/>
              <a:gd name="connsiteY3" fmla="*/ 162524 h 574202"/>
              <a:gd name="connsiteX0" fmla="*/ 1136106 w 1142026"/>
              <a:gd name="connsiteY0" fmla="*/ 168638 h 803776"/>
              <a:gd name="connsiteX1" fmla="*/ 7231 w 1142026"/>
              <a:gd name="connsiteY1" fmla="*/ 45820 h 803776"/>
              <a:gd name="connsiteX2" fmla="*/ 432762 w 1142026"/>
              <a:gd name="connsiteY2" fmla="*/ 803198 h 803776"/>
              <a:gd name="connsiteX3" fmla="*/ 1136106 w 1142026"/>
              <a:gd name="connsiteY3" fmla="*/ 168638 h 803776"/>
              <a:gd name="connsiteX0" fmla="*/ 1136506 w 1141827"/>
              <a:gd name="connsiteY0" fmla="*/ 169790 h 842190"/>
              <a:gd name="connsiteX1" fmla="*/ 7631 w 1141827"/>
              <a:gd name="connsiteY1" fmla="*/ 46972 h 842190"/>
              <a:gd name="connsiteX2" fmla="*/ 415140 w 1141827"/>
              <a:gd name="connsiteY2" fmla="*/ 841644 h 842190"/>
              <a:gd name="connsiteX3" fmla="*/ 1136506 w 1141827"/>
              <a:gd name="connsiteY3" fmla="*/ 169790 h 842190"/>
              <a:gd name="connsiteX0" fmla="*/ 1100329 w 1105908"/>
              <a:gd name="connsiteY0" fmla="*/ 117096 h 863615"/>
              <a:gd name="connsiteX1" fmla="*/ 7499 w 1105908"/>
              <a:gd name="connsiteY1" fmla="*/ 68865 h 863615"/>
              <a:gd name="connsiteX2" fmla="*/ 415008 w 1105908"/>
              <a:gd name="connsiteY2" fmla="*/ 863537 h 863615"/>
              <a:gd name="connsiteX3" fmla="*/ 1100329 w 1105908"/>
              <a:gd name="connsiteY3" fmla="*/ 117096 h 863615"/>
              <a:gd name="connsiteX0" fmla="*/ 1290111 w 1301742"/>
              <a:gd name="connsiteY0" fmla="*/ 152740 h 899496"/>
              <a:gd name="connsiteX1" fmla="*/ 5045 w 1301742"/>
              <a:gd name="connsiteY1" fmla="*/ 54783 h 899496"/>
              <a:gd name="connsiteX2" fmla="*/ 604790 w 1301742"/>
              <a:gd name="connsiteY2" fmla="*/ 899181 h 899496"/>
              <a:gd name="connsiteX3" fmla="*/ 1290111 w 1301742"/>
              <a:gd name="connsiteY3" fmla="*/ 152740 h 89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42" h="899496">
                <a:moveTo>
                  <a:pt x="1290111" y="152740"/>
                </a:moveTo>
                <a:cubicBezTo>
                  <a:pt x="1190153" y="12007"/>
                  <a:pt x="62195" y="-55121"/>
                  <a:pt x="5045" y="54783"/>
                </a:cubicBezTo>
                <a:cubicBezTo>
                  <a:pt x="-52105" y="164687"/>
                  <a:pt x="390612" y="882855"/>
                  <a:pt x="604790" y="899181"/>
                </a:cubicBezTo>
                <a:cubicBezTo>
                  <a:pt x="818968" y="915507"/>
                  <a:pt x="1390069" y="293473"/>
                  <a:pt x="1290111" y="152740"/>
                </a:cubicBezTo>
                <a:close/>
              </a:path>
            </a:pathLst>
          </a:custGeom>
          <a:gradFill>
            <a:gsLst>
              <a:gs pos="0">
                <a:srgbClr val="FF4038">
                  <a:lumMod val="15000"/>
                </a:srgbClr>
              </a:gs>
              <a:gs pos="100000">
                <a:srgbClr val="EDA684">
                  <a:lumMod val="34000"/>
                </a:srgbClr>
              </a:gs>
            </a:gsLst>
            <a:lin ang="3600000" scaled="0"/>
          </a:gradFill>
          <a:ln w="38100">
            <a:gradFill flip="none" rotWithShape="1">
              <a:gsLst>
                <a:gs pos="0">
                  <a:srgbClr val="F04427">
                    <a:lumMod val="60000"/>
                  </a:srgbClr>
                </a:gs>
                <a:gs pos="100000">
                  <a:srgbClr val="F0A282">
                    <a:lumMod val="90000"/>
                  </a:srgbClr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AB6993-F4DB-42FB-9B09-5F88A3FD1591}"/>
              </a:ext>
            </a:extLst>
          </p:cNvPr>
          <p:cNvSpPr>
            <a:spLocks noChangeAspect="1"/>
          </p:cNvSpPr>
          <p:nvPr/>
        </p:nvSpPr>
        <p:spPr>
          <a:xfrm rot="2627449">
            <a:off x="7622472" y="1897185"/>
            <a:ext cx="648000" cy="6480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6200000" lon="0" rev="0"/>
            </a:camera>
            <a:lightRig rig="soft" dir="t">
              <a:rot lat="0" lon="0" rev="7200000"/>
            </a:lightRig>
          </a:scene3d>
          <a:sp3d extrusionH="381000" prstMaterial="plastic">
            <a:bevelT w="304800" h="762000"/>
            <a:bevelB w="3048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81">
            <a:extLst>
              <a:ext uri="{FF2B5EF4-FFF2-40B4-BE49-F238E27FC236}">
                <a16:creationId xmlns:a16="http://schemas.microsoft.com/office/drawing/2014/main" id="{6CB3C257-A08C-4216-9B9E-4245C3A5EEA9}"/>
              </a:ext>
            </a:extLst>
          </p:cNvPr>
          <p:cNvSpPr/>
          <p:nvPr/>
        </p:nvSpPr>
        <p:spPr>
          <a:xfrm>
            <a:off x="7202382" y="2329104"/>
            <a:ext cx="662070" cy="686961"/>
          </a:xfrm>
          <a:custGeom>
            <a:avLst/>
            <a:gdLst>
              <a:gd name="connsiteX0" fmla="*/ 606669 w 606669"/>
              <a:gd name="connsiteY0" fmla="*/ 0 h 668215"/>
              <a:gd name="connsiteX1" fmla="*/ 0 w 606669"/>
              <a:gd name="connsiteY1" fmla="*/ 395654 h 668215"/>
              <a:gd name="connsiteX2" fmla="*/ 351692 w 606669"/>
              <a:gd name="connsiteY2" fmla="*/ 668215 h 668215"/>
              <a:gd name="connsiteX3" fmla="*/ 606669 w 606669"/>
              <a:gd name="connsiteY3" fmla="*/ 0 h 668215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11416 w 621469"/>
              <a:gd name="connsiteY0" fmla="*/ 4791 h 673006"/>
              <a:gd name="connsiteX1" fmla="*/ 4747 w 621469"/>
              <a:gd name="connsiteY1" fmla="*/ 400445 h 673006"/>
              <a:gd name="connsiteX2" fmla="*/ 356439 w 621469"/>
              <a:gd name="connsiteY2" fmla="*/ 673006 h 673006"/>
              <a:gd name="connsiteX3" fmla="*/ 611416 w 621469"/>
              <a:gd name="connsiteY3" fmla="*/ 4791 h 673006"/>
              <a:gd name="connsiteX0" fmla="*/ 611416 w 621469"/>
              <a:gd name="connsiteY0" fmla="*/ 4791 h 686668"/>
              <a:gd name="connsiteX1" fmla="*/ 4747 w 621469"/>
              <a:gd name="connsiteY1" fmla="*/ 400445 h 686668"/>
              <a:gd name="connsiteX2" fmla="*/ 356439 w 621469"/>
              <a:gd name="connsiteY2" fmla="*/ 673006 h 686668"/>
              <a:gd name="connsiteX3" fmla="*/ 611416 w 621469"/>
              <a:gd name="connsiteY3" fmla="*/ 4791 h 686668"/>
              <a:gd name="connsiteX0" fmla="*/ 637639 w 649101"/>
              <a:gd name="connsiteY0" fmla="*/ 4041 h 687927"/>
              <a:gd name="connsiteX1" fmla="*/ 4593 w 649101"/>
              <a:gd name="connsiteY1" fmla="*/ 417280 h 687927"/>
              <a:gd name="connsiteX2" fmla="*/ 382662 w 649101"/>
              <a:gd name="connsiteY2" fmla="*/ 672256 h 687927"/>
              <a:gd name="connsiteX3" fmla="*/ 637639 w 649101"/>
              <a:gd name="connsiteY3" fmla="*/ 4041 h 687927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0943 w 684155"/>
              <a:gd name="connsiteY0" fmla="*/ 1300 h 518952"/>
              <a:gd name="connsiteX1" fmla="*/ 1520 w 684155"/>
              <a:gd name="connsiteY1" fmla="*/ 361785 h 518952"/>
              <a:gd name="connsiteX2" fmla="*/ 485097 w 684155"/>
              <a:gd name="connsiteY2" fmla="*/ 502461 h 518952"/>
              <a:gd name="connsiteX3" fmla="*/ 660943 w 684155"/>
              <a:gd name="connsiteY3" fmla="*/ 1300 h 518952"/>
              <a:gd name="connsiteX0" fmla="*/ 459721 w 468786"/>
              <a:gd name="connsiteY0" fmla="*/ 2786 h 513817"/>
              <a:gd name="connsiteX1" fmla="*/ 2521 w 468786"/>
              <a:gd name="connsiteY1" fmla="*/ 310517 h 513817"/>
              <a:gd name="connsiteX2" fmla="*/ 283875 w 468786"/>
              <a:gd name="connsiteY2" fmla="*/ 503947 h 513817"/>
              <a:gd name="connsiteX3" fmla="*/ 459721 w 468786"/>
              <a:gd name="connsiteY3" fmla="*/ 2786 h 513817"/>
              <a:gd name="connsiteX0" fmla="*/ 474632 w 475541"/>
              <a:gd name="connsiteY0" fmla="*/ 9403 h 692125"/>
              <a:gd name="connsiteX1" fmla="*/ 17432 w 475541"/>
              <a:gd name="connsiteY1" fmla="*/ 317134 h 692125"/>
              <a:gd name="connsiteX2" fmla="*/ 131732 w 475541"/>
              <a:gd name="connsiteY2" fmla="*/ 686410 h 692125"/>
              <a:gd name="connsiteX3" fmla="*/ 474632 w 475541"/>
              <a:gd name="connsiteY3" fmla="*/ 9403 h 692125"/>
              <a:gd name="connsiteX0" fmla="*/ 633100 w 638254"/>
              <a:gd name="connsiteY0" fmla="*/ 4184 h 693460"/>
              <a:gd name="connsiteX1" fmla="*/ 8846 w 638254"/>
              <a:gd name="connsiteY1" fmla="*/ 408630 h 693460"/>
              <a:gd name="connsiteX2" fmla="*/ 290200 w 638254"/>
              <a:gd name="connsiteY2" fmla="*/ 681191 h 693460"/>
              <a:gd name="connsiteX3" fmla="*/ 633100 w 638254"/>
              <a:gd name="connsiteY3" fmla="*/ 4184 h 693460"/>
              <a:gd name="connsiteX0" fmla="*/ 633100 w 638254"/>
              <a:gd name="connsiteY0" fmla="*/ 4356 h 675099"/>
              <a:gd name="connsiteX1" fmla="*/ 8846 w 638254"/>
              <a:gd name="connsiteY1" fmla="*/ 391217 h 675099"/>
              <a:gd name="connsiteX2" fmla="*/ 290200 w 638254"/>
              <a:gd name="connsiteY2" fmla="*/ 663778 h 675099"/>
              <a:gd name="connsiteX3" fmla="*/ 633100 w 638254"/>
              <a:gd name="connsiteY3" fmla="*/ 4356 h 675099"/>
              <a:gd name="connsiteX0" fmla="*/ 633100 w 651243"/>
              <a:gd name="connsiteY0" fmla="*/ 11720 h 682463"/>
              <a:gd name="connsiteX1" fmla="*/ 8846 w 651243"/>
              <a:gd name="connsiteY1" fmla="*/ 398581 h 682463"/>
              <a:gd name="connsiteX2" fmla="*/ 290200 w 651243"/>
              <a:gd name="connsiteY2" fmla="*/ 671142 h 682463"/>
              <a:gd name="connsiteX3" fmla="*/ 633100 w 651243"/>
              <a:gd name="connsiteY3" fmla="*/ 11720 h 682463"/>
              <a:gd name="connsiteX0" fmla="*/ 633100 w 662070"/>
              <a:gd name="connsiteY0" fmla="*/ 16218 h 686961"/>
              <a:gd name="connsiteX1" fmla="*/ 8846 w 662070"/>
              <a:gd name="connsiteY1" fmla="*/ 403079 h 686961"/>
              <a:gd name="connsiteX2" fmla="*/ 290200 w 662070"/>
              <a:gd name="connsiteY2" fmla="*/ 675640 h 686961"/>
              <a:gd name="connsiteX3" fmla="*/ 633100 w 662070"/>
              <a:gd name="connsiteY3" fmla="*/ 16218 h 68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070" h="686961">
                <a:moveTo>
                  <a:pt x="633100" y="16218"/>
                </a:moveTo>
                <a:cubicBezTo>
                  <a:pt x="498285" y="-81963"/>
                  <a:pt x="65996" y="293175"/>
                  <a:pt x="8846" y="403079"/>
                </a:cubicBezTo>
                <a:cubicBezTo>
                  <a:pt x="-48304" y="512983"/>
                  <a:pt x="186158" y="740117"/>
                  <a:pt x="290200" y="675640"/>
                </a:cubicBezTo>
                <a:cubicBezTo>
                  <a:pt x="394242" y="611163"/>
                  <a:pt x="767915" y="114399"/>
                  <a:pt x="633100" y="16218"/>
                </a:cubicBezTo>
                <a:close/>
              </a:path>
            </a:pathLst>
          </a:custGeom>
          <a:gradFill>
            <a:gsLst>
              <a:gs pos="0">
                <a:srgbClr val="0086B6">
                  <a:lumMod val="20000"/>
                </a:srgbClr>
              </a:gs>
              <a:gs pos="100000">
                <a:srgbClr val="4FD5FF">
                  <a:lumMod val="4000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0086B6">
                    <a:lumMod val="80000"/>
                  </a:srgbClr>
                </a:gs>
                <a:gs pos="100000">
                  <a:srgbClr val="4FD5FF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34647B6-1B06-40FF-A08B-359504AE859C}"/>
              </a:ext>
            </a:extLst>
          </p:cNvPr>
          <p:cNvSpPr>
            <a:spLocks noChangeAspect="1"/>
          </p:cNvSpPr>
          <p:nvPr/>
        </p:nvSpPr>
        <p:spPr>
          <a:xfrm>
            <a:off x="7447376" y="2582777"/>
            <a:ext cx="108000" cy="108000"/>
          </a:xfrm>
          <a:prstGeom prst="ellipse">
            <a:avLst/>
          </a:prstGeom>
          <a:gradFill flip="none" rotWithShape="1">
            <a:gsLst>
              <a:gs pos="0">
                <a:srgbClr val="FF0000">
                  <a:lumMod val="90000"/>
                  <a:alpha val="70000"/>
                </a:srgbClr>
              </a:gs>
              <a:gs pos="100000">
                <a:srgbClr val="FF0000">
                  <a:lumMod val="15000"/>
                  <a:alpha val="70000"/>
                </a:srgbClr>
              </a:gs>
            </a:gsLst>
            <a:lin ang="1200000" scaled="0"/>
            <a:tileRect/>
          </a:gradFill>
          <a:ln>
            <a:noFill/>
          </a:ln>
          <a:scene3d>
            <a:camera prst="perspectiveFront" fov="2700000">
              <a:rot lat="600000" lon="600000" rev="0"/>
            </a:camera>
            <a:lightRig rig="threePt" dir="t"/>
          </a:scene3d>
          <a:sp3d z="54000">
            <a:bevelT w="54000" h="54000"/>
            <a:bevelB w="54000" h="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CEE8A56-08B2-47C4-84B7-146A0A9F9EC0}"/>
              </a:ext>
            </a:extLst>
          </p:cNvPr>
          <p:cNvSpPr>
            <a:spLocks noChangeAspect="1"/>
          </p:cNvSpPr>
          <p:nvPr/>
        </p:nvSpPr>
        <p:spPr>
          <a:xfrm>
            <a:off x="7351788" y="2755489"/>
            <a:ext cx="129600" cy="129600"/>
          </a:xfrm>
          <a:prstGeom prst="ellipse">
            <a:avLst/>
          </a:prstGeom>
          <a:gradFill>
            <a:gsLst>
              <a:gs pos="0">
                <a:srgbClr val="FF0000">
                  <a:alpha val="70000"/>
                </a:srgbClr>
              </a:gs>
              <a:gs pos="100000">
                <a:srgbClr val="FF0000">
                  <a:lumMod val="20000"/>
                  <a:alpha val="70000"/>
                </a:srgbClr>
              </a:gs>
            </a:gsLst>
            <a:lin ang="1200000" scaled="0"/>
          </a:gradFill>
          <a:ln>
            <a:noFill/>
          </a:ln>
          <a:scene3d>
            <a:camera prst="perspectiveFront" fov="2700000">
              <a:rot lat="600000" lon="600000" rev="0"/>
            </a:camera>
            <a:lightRig rig="threePt" dir="t"/>
          </a:scene3d>
          <a:sp3d z="64800">
            <a:bevelT w="64800" h="64800"/>
            <a:bevelB w="64800" h="64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9E6581-75D3-4D3D-83EE-EA607DD81123}"/>
              </a:ext>
            </a:extLst>
          </p:cNvPr>
          <p:cNvSpPr>
            <a:spLocks noChangeAspect="1"/>
          </p:cNvSpPr>
          <p:nvPr/>
        </p:nvSpPr>
        <p:spPr>
          <a:xfrm>
            <a:off x="7612906" y="2531921"/>
            <a:ext cx="129600" cy="129600"/>
          </a:xfrm>
          <a:prstGeom prst="ellipse">
            <a:avLst/>
          </a:prstGeom>
          <a:gradFill flip="none" rotWithShape="1">
            <a:gsLst>
              <a:gs pos="0">
                <a:srgbClr val="FF0000">
                  <a:lumMod val="90000"/>
                </a:srgbClr>
              </a:gs>
              <a:gs pos="100000">
                <a:srgbClr val="FF0000">
                  <a:lumMod val="15000"/>
                </a:srgbClr>
              </a:gs>
            </a:gsLst>
            <a:lin ang="1200000" scaled="0"/>
            <a:tileRect/>
          </a:gradFill>
          <a:ln>
            <a:noFill/>
          </a:ln>
          <a:scene3d>
            <a:camera prst="perspectiveFront" fov="2700000">
              <a:rot lat="600000" lon="600000" rev="0"/>
            </a:camera>
            <a:lightRig rig="threePt" dir="t"/>
          </a:scene3d>
          <a:sp3d z="64800">
            <a:bevelT w="64800" h="64800"/>
            <a:bevelB w="64800" h="64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B57947E-4D1D-4FAF-ACE4-10C2EF68D341}"/>
              </a:ext>
            </a:extLst>
          </p:cNvPr>
          <p:cNvSpPr/>
          <p:nvPr/>
        </p:nvSpPr>
        <p:spPr>
          <a:xfrm>
            <a:off x="8258911" y="4580818"/>
            <a:ext cx="1447800" cy="1447800"/>
          </a:xfrm>
          <a:prstGeom prst="ellipse">
            <a:avLst/>
          </a:prstGeom>
          <a:gradFill flip="none" rotWithShape="1">
            <a:gsLst>
              <a:gs pos="0">
                <a:srgbClr val="0086B6">
                  <a:lumMod val="80000"/>
                </a:srgbClr>
              </a:gs>
              <a:gs pos="100000">
                <a:srgbClr val="4FD5FF"/>
              </a:gs>
            </a:gsLst>
            <a:lin ang="10800000" scaled="1"/>
            <a:tileRect/>
          </a:gradFill>
          <a:ln>
            <a:noFill/>
          </a:ln>
          <a:scene3d>
            <a:camera prst="perspectiveFront" fov="2700000">
              <a:rot lat="600000" lon="600000" rev="0"/>
            </a:camera>
            <a:lightRig rig="threePt" dir="t"/>
          </a:scene3d>
          <a:sp3d z="723900">
            <a:bevelT w="723900" h="723900"/>
            <a:bevelB w="723900" h="723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1">
            <a:extLst>
              <a:ext uri="{FF2B5EF4-FFF2-40B4-BE49-F238E27FC236}">
                <a16:creationId xmlns:a16="http://schemas.microsoft.com/office/drawing/2014/main" id="{241C4E25-5DB5-4DA8-80DF-69BFC7F958BE}"/>
              </a:ext>
            </a:extLst>
          </p:cNvPr>
          <p:cNvSpPr/>
          <p:nvPr/>
        </p:nvSpPr>
        <p:spPr>
          <a:xfrm>
            <a:off x="8643719" y="4728048"/>
            <a:ext cx="799481" cy="909984"/>
          </a:xfrm>
          <a:custGeom>
            <a:avLst/>
            <a:gdLst>
              <a:gd name="connsiteX0" fmla="*/ 0 w 937260"/>
              <a:gd name="connsiteY0" fmla="*/ 367227 h 734454"/>
              <a:gd name="connsiteX1" fmla="*/ 468630 w 937260"/>
              <a:gd name="connsiteY1" fmla="*/ 0 h 734454"/>
              <a:gd name="connsiteX2" fmla="*/ 937260 w 937260"/>
              <a:gd name="connsiteY2" fmla="*/ 367227 h 734454"/>
              <a:gd name="connsiteX3" fmla="*/ 468630 w 937260"/>
              <a:gd name="connsiteY3" fmla="*/ 734454 h 734454"/>
              <a:gd name="connsiteX4" fmla="*/ 0 w 937260"/>
              <a:gd name="connsiteY4" fmla="*/ 367227 h 734454"/>
              <a:gd name="connsiteX0" fmla="*/ 66 w 937326"/>
              <a:gd name="connsiteY0" fmla="*/ 490319 h 857546"/>
              <a:gd name="connsiteX1" fmla="*/ 495073 w 937326"/>
              <a:gd name="connsiteY1" fmla="*/ 0 h 857546"/>
              <a:gd name="connsiteX2" fmla="*/ 937326 w 937326"/>
              <a:gd name="connsiteY2" fmla="*/ 490319 h 857546"/>
              <a:gd name="connsiteX3" fmla="*/ 468696 w 937326"/>
              <a:gd name="connsiteY3" fmla="*/ 857546 h 857546"/>
              <a:gd name="connsiteX4" fmla="*/ 66 w 937326"/>
              <a:gd name="connsiteY4" fmla="*/ 490319 h 857546"/>
              <a:gd name="connsiteX0" fmla="*/ 0 w 937260"/>
              <a:gd name="connsiteY0" fmla="*/ 490319 h 551609"/>
              <a:gd name="connsiteX1" fmla="*/ 495007 w 937260"/>
              <a:gd name="connsiteY1" fmla="*/ 0 h 551609"/>
              <a:gd name="connsiteX2" fmla="*/ 937260 w 937260"/>
              <a:gd name="connsiteY2" fmla="*/ 490319 h 551609"/>
              <a:gd name="connsiteX3" fmla="*/ 0 w 937260"/>
              <a:gd name="connsiteY3" fmla="*/ 490319 h 551609"/>
              <a:gd name="connsiteX0" fmla="*/ 0 w 743829"/>
              <a:gd name="connsiteY0" fmla="*/ 839526 h 852017"/>
              <a:gd name="connsiteX1" fmla="*/ 301576 w 743829"/>
              <a:gd name="connsiteY1" fmla="*/ 6307 h 852017"/>
              <a:gd name="connsiteX2" fmla="*/ 743829 w 743829"/>
              <a:gd name="connsiteY2" fmla="*/ 496626 h 852017"/>
              <a:gd name="connsiteX3" fmla="*/ 0 w 743829"/>
              <a:gd name="connsiteY3" fmla="*/ 839526 h 852017"/>
              <a:gd name="connsiteX0" fmla="*/ 14258 w 775672"/>
              <a:gd name="connsiteY0" fmla="*/ 833229 h 926099"/>
              <a:gd name="connsiteX1" fmla="*/ 315834 w 775672"/>
              <a:gd name="connsiteY1" fmla="*/ 10 h 926099"/>
              <a:gd name="connsiteX2" fmla="*/ 775672 w 775672"/>
              <a:gd name="connsiteY2" fmla="*/ 850814 h 926099"/>
              <a:gd name="connsiteX3" fmla="*/ 14258 w 775672"/>
              <a:gd name="connsiteY3" fmla="*/ 833229 h 926099"/>
              <a:gd name="connsiteX0" fmla="*/ 14258 w 780596"/>
              <a:gd name="connsiteY0" fmla="*/ 833229 h 926099"/>
              <a:gd name="connsiteX1" fmla="*/ 315834 w 780596"/>
              <a:gd name="connsiteY1" fmla="*/ 10 h 926099"/>
              <a:gd name="connsiteX2" fmla="*/ 775672 w 780596"/>
              <a:gd name="connsiteY2" fmla="*/ 850814 h 926099"/>
              <a:gd name="connsiteX3" fmla="*/ 14258 w 780596"/>
              <a:gd name="connsiteY3" fmla="*/ 833229 h 926099"/>
              <a:gd name="connsiteX0" fmla="*/ 14258 w 809467"/>
              <a:gd name="connsiteY0" fmla="*/ 833229 h 926099"/>
              <a:gd name="connsiteX1" fmla="*/ 315834 w 809467"/>
              <a:gd name="connsiteY1" fmla="*/ 10 h 926099"/>
              <a:gd name="connsiteX2" fmla="*/ 775672 w 809467"/>
              <a:gd name="connsiteY2" fmla="*/ 850814 h 926099"/>
              <a:gd name="connsiteX3" fmla="*/ 14258 w 809467"/>
              <a:gd name="connsiteY3" fmla="*/ 833229 h 926099"/>
              <a:gd name="connsiteX0" fmla="*/ 10618 w 808365"/>
              <a:gd name="connsiteY0" fmla="*/ 789268 h 879266"/>
              <a:gd name="connsiteX1" fmla="*/ 356155 w 808365"/>
              <a:gd name="connsiteY1" fmla="*/ 10 h 879266"/>
              <a:gd name="connsiteX2" fmla="*/ 772032 w 808365"/>
              <a:gd name="connsiteY2" fmla="*/ 806853 h 879266"/>
              <a:gd name="connsiteX3" fmla="*/ 10618 w 808365"/>
              <a:gd name="connsiteY3" fmla="*/ 789268 h 879266"/>
              <a:gd name="connsiteX0" fmla="*/ 20593 w 832933"/>
              <a:gd name="connsiteY0" fmla="*/ 789268 h 879266"/>
              <a:gd name="connsiteX1" fmla="*/ 366130 w 832933"/>
              <a:gd name="connsiteY1" fmla="*/ 10 h 879266"/>
              <a:gd name="connsiteX2" fmla="*/ 782007 w 832933"/>
              <a:gd name="connsiteY2" fmla="*/ 806853 h 879266"/>
              <a:gd name="connsiteX3" fmla="*/ 20593 w 832933"/>
              <a:gd name="connsiteY3" fmla="*/ 789268 h 879266"/>
              <a:gd name="connsiteX0" fmla="*/ 19798 w 831228"/>
              <a:gd name="connsiteY0" fmla="*/ 790172 h 880170"/>
              <a:gd name="connsiteX1" fmla="*/ 365335 w 831228"/>
              <a:gd name="connsiteY1" fmla="*/ 914 h 880170"/>
              <a:gd name="connsiteX2" fmla="*/ 781212 w 831228"/>
              <a:gd name="connsiteY2" fmla="*/ 807757 h 880170"/>
              <a:gd name="connsiteX3" fmla="*/ 19798 w 831228"/>
              <a:gd name="connsiteY3" fmla="*/ 790172 h 880170"/>
              <a:gd name="connsiteX0" fmla="*/ 19798 w 793489"/>
              <a:gd name="connsiteY0" fmla="*/ 790172 h 880170"/>
              <a:gd name="connsiteX1" fmla="*/ 365335 w 793489"/>
              <a:gd name="connsiteY1" fmla="*/ 914 h 880170"/>
              <a:gd name="connsiteX2" fmla="*/ 781212 w 793489"/>
              <a:gd name="connsiteY2" fmla="*/ 807757 h 880170"/>
              <a:gd name="connsiteX3" fmla="*/ 19798 w 793489"/>
              <a:gd name="connsiteY3" fmla="*/ 790172 h 880170"/>
              <a:gd name="connsiteX0" fmla="*/ 2 w 773693"/>
              <a:gd name="connsiteY0" fmla="*/ 790172 h 880170"/>
              <a:gd name="connsiteX1" fmla="*/ 345539 w 773693"/>
              <a:gd name="connsiteY1" fmla="*/ 914 h 880170"/>
              <a:gd name="connsiteX2" fmla="*/ 761416 w 773693"/>
              <a:gd name="connsiteY2" fmla="*/ 807757 h 880170"/>
              <a:gd name="connsiteX3" fmla="*/ 2 w 773693"/>
              <a:gd name="connsiteY3" fmla="*/ 790172 h 880170"/>
              <a:gd name="connsiteX0" fmla="*/ 10367 w 784058"/>
              <a:gd name="connsiteY0" fmla="*/ 790207 h 890692"/>
              <a:gd name="connsiteX1" fmla="*/ 355904 w 784058"/>
              <a:gd name="connsiteY1" fmla="*/ 949 h 890692"/>
              <a:gd name="connsiteX2" fmla="*/ 771781 w 784058"/>
              <a:gd name="connsiteY2" fmla="*/ 807792 h 890692"/>
              <a:gd name="connsiteX3" fmla="*/ 10367 w 784058"/>
              <a:gd name="connsiteY3" fmla="*/ 790207 h 890692"/>
              <a:gd name="connsiteX0" fmla="*/ 10367 w 784058"/>
              <a:gd name="connsiteY0" fmla="*/ 790207 h 890692"/>
              <a:gd name="connsiteX1" fmla="*/ 355904 w 784058"/>
              <a:gd name="connsiteY1" fmla="*/ 949 h 890692"/>
              <a:gd name="connsiteX2" fmla="*/ 771781 w 784058"/>
              <a:gd name="connsiteY2" fmla="*/ 807792 h 890692"/>
              <a:gd name="connsiteX3" fmla="*/ 10367 w 784058"/>
              <a:gd name="connsiteY3" fmla="*/ 790207 h 890692"/>
              <a:gd name="connsiteX0" fmla="*/ 10367 w 784058"/>
              <a:gd name="connsiteY0" fmla="*/ 790207 h 850418"/>
              <a:gd name="connsiteX1" fmla="*/ 355904 w 784058"/>
              <a:gd name="connsiteY1" fmla="*/ 949 h 850418"/>
              <a:gd name="connsiteX2" fmla="*/ 771781 w 784058"/>
              <a:gd name="connsiteY2" fmla="*/ 807792 h 850418"/>
              <a:gd name="connsiteX3" fmla="*/ 10367 w 784058"/>
              <a:gd name="connsiteY3" fmla="*/ 790207 h 850418"/>
              <a:gd name="connsiteX0" fmla="*/ 4708 w 773307"/>
              <a:gd name="connsiteY0" fmla="*/ 850892 h 879066"/>
              <a:gd name="connsiteX1" fmla="*/ 350245 w 773307"/>
              <a:gd name="connsiteY1" fmla="*/ 88 h 879066"/>
              <a:gd name="connsiteX2" fmla="*/ 766122 w 773307"/>
              <a:gd name="connsiteY2" fmla="*/ 806931 h 879066"/>
              <a:gd name="connsiteX3" fmla="*/ 4708 w 773307"/>
              <a:gd name="connsiteY3" fmla="*/ 850892 h 879066"/>
              <a:gd name="connsiteX0" fmla="*/ 4708 w 773307"/>
              <a:gd name="connsiteY0" fmla="*/ 850892 h 879066"/>
              <a:gd name="connsiteX1" fmla="*/ 350245 w 773307"/>
              <a:gd name="connsiteY1" fmla="*/ 88 h 879066"/>
              <a:gd name="connsiteX2" fmla="*/ 766122 w 773307"/>
              <a:gd name="connsiteY2" fmla="*/ 806931 h 879066"/>
              <a:gd name="connsiteX3" fmla="*/ 4708 w 773307"/>
              <a:gd name="connsiteY3" fmla="*/ 850892 h 879066"/>
              <a:gd name="connsiteX0" fmla="*/ 44048 w 812647"/>
              <a:gd name="connsiteY0" fmla="*/ 850892 h 879066"/>
              <a:gd name="connsiteX1" fmla="*/ 389585 w 812647"/>
              <a:gd name="connsiteY1" fmla="*/ 88 h 879066"/>
              <a:gd name="connsiteX2" fmla="*/ 805462 w 812647"/>
              <a:gd name="connsiteY2" fmla="*/ 806931 h 879066"/>
              <a:gd name="connsiteX3" fmla="*/ 44048 w 812647"/>
              <a:gd name="connsiteY3" fmla="*/ 850892 h 879066"/>
              <a:gd name="connsiteX0" fmla="*/ 28849 w 797448"/>
              <a:gd name="connsiteY0" fmla="*/ 850892 h 879066"/>
              <a:gd name="connsiteX1" fmla="*/ 374386 w 797448"/>
              <a:gd name="connsiteY1" fmla="*/ 88 h 879066"/>
              <a:gd name="connsiteX2" fmla="*/ 790263 w 797448"/>
              <a:gd name="connsiteY2" fmla="*/ 806931 h 879066"/>
              <a:gd name="connsiteX3" fmla="*/ 28849 w 797448"/>
              <a:gd name="connsiteY3" fmla="*/ 850892 h 879066"/>
              <a:gd name="connsiteX0" fmla="*/ 28849 w 797448"/>
              <a:gd name="connsiteY0" fmla="*/ 850892 h 886728"/>
              <a:gd name="connsiteX1" fmla="*/ 374386 w 797448"/>
              <a:gd name="connsiteY1" fmla="*/ 88 h 886728"/>
              <a:gd name="connsiteX2" fmla="*/ 790263 w 797448"/>
              <a:gd name="connsiteY2" fmla="*/ 806931 h 886728"/>
              <a:gd name="connsiteX3" fmla="*/ 28849 w 797448"/>
              <a:gd name="connsiteY3" fmla="*/ 850892 h 886728"/>
              <a:gd name="connsiteX0" fmla="*/ 28849 w 797448"/>
              <a:gd name="connsiteY0" fmla="*/ 850892 h 913313"/>
              <a:gd name="connsiteX1" fmla="*/ 374386 w 797448"/>
              <a:gd name="connsiteY1" fmla="*/ 88 h 913313"/>
              <a:gd name="connsiteX2" fmla="*/ 790263 w 797448"/>
              <a:gd name="connsiteY2" fmla="*/ 806931 h 913313"/>
              <a:gd name="connsiteX3" fmla="*/ 28849 w 797448"/>
              <a:gd name="connsiteY3" fmla="*/ 850892 h 913313"/>
              <a:gd name="connsiteX0" fmla="*/ 28849 w 797448"/>
              <a:gd name="connsiteY0" fmla="*/ 850892 h 909984"/>
              <a:gd name="connsiteX1" fmla="*/ 374386 w 797448"/>
              <a:gd name="connsiteY1" fmla="*/ 88 h 909984"/>
              <a:gd name="connsiteX2" fmla="*/ 790263 w 797448"/>
              <a:gd name="connsiteY2" fmla="*/ 806931 h 909984"/>
              <a:gd name="connsiteX3" fmla="*/ 28849 w 797448"/>
              <a:gd name="connsiteY3" fmla="*/ 850892 h 909984"/>
              <a:gd name="connsiteX0" fmla="*/ 28849 w 797448"/>
              <a:gd name="connsiteY0" fmla="*/ 850892 h 909984"/>
              <a:gd name="connsiteX1" fmla="*/ 374386 w 797448"/>
              <a:gd name="connsiteY1" fmla="*/ 88 h 909984"/>
              <a:gd name="connsiteX2" fmla="*/ 790263 w 797448"/>
              <a:gd name="connsiteY2" fmla="*/ 806931 h 909984"/>
              <a:gd name="connsiteX3" fmla="*/ 28849 w 797448"/>
              <a:gd name="connsiteY3" fmla="*/ 850892 h 909984"/>
              <a:gd name="connsiteX0" fmla="*/ 26259 w 848179"/>
              <a:gd name="connsiteY0" fmla="*/ 850892 h 909984"/>
              <a:gd name="connsiteX1" fmla="*/ 424959 w 848179"/>
              <a:gd name="connsiteY1" fmla="*/ 88 h 909984"/>
              <a:gd name="connsiteX2" fmla="*/ 840836 w 848179"/>
              <a:gd name="connsiteY2" fmla="*/ 806931 h 909984"/>
              <a:gd name="connsiteX3" fmla="*/ 26259 w 848179"/>
              <a:gd name="connsiteY3" fmla="*/ 850892 h 909984"/>
              <a:gd name="connsiteX0" fmla="*/ 8890 w 830810"/>
              <a:gd name="connsiteY0" fmla="*/ 850892 h 909984"/>
              <a:gd name="connsiteX1" fmla="*/ 407590 w 830810"/>
              <a:gd name="connsiteY1" fmla="*/ 88 h 909984"/>
              <a:gd name="connsiteX2" fmla="*/ 823467 w 830810"/>
              <a:gd name="connsiteY2" fmla="*/ 806931 h 909984"/>
              <a:gd name="connsiteX3" fmla="*/ 8890 w 830810"/>
              <a:gd name="connsiteY3" fmla="*/ 850892 h 909984"/>
              <a:gd name="connsiteX0" fmla="*/ 9555 w 799481"/>
              <a:gd name="connsiteY0" fmla="*/ 850892 h 909984"/>
              <a:gd name="connsiteX1" fmla="*/ 376357 w 799481"/>
              <a:gd name="connsiteY1" fmla="*/ 88 h 909984"/>
              <a:gd name="connsiteX2" fmla="*/ 792234 w 799481"/>
              <a:gd name="connsiteY2" fmla="*/ 806931 h 909984"/>
              <a:gd name="connsiteX3" fmla="*/ 9555 w 799481"/>
              <a:gd name="connsiteY3" fmla="*/ 850892 h 90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481" h="909984">
                <a:moveTo>
                  <a:pt x="9555" y="850892"/>
                </a:moveTo>
                <a:cubicBezTo>
                  <a:pt x="-57509" y="468392"/>
                  <a:pt x="245911" y="7415"/>
                  <a:pt x="376357" y="88"/>
                </a:cubicBezTo>
                <a:cubicBezTo>
                  <a:pt x="506804" y="-7239"/>
                  <a:pt x="853780" y="445854"/>
                  <a:pt x="792234" y="806931"/>
                </a:cubicBezTo>
                <a:cubicBezTo>
                  <a:pt x="630602" y="958990"/>
                  <a:pt x="210752" y="915028"/>
                  <a:pt x="9555" y="850892"/>
                </a:cubicBezTo>
                <a:close/>
              </a:path>
            </a:pathLst>
          </a:custGeom>
          <a:gradFill>
            <a:gsLst>
              <a:gs pos="0">
                <a:srgbClr val="0086B6">
                  <a:lumMod val="10000"/>
                </a:srgbClr>
              </a:gs>
              <a:gs pos="100000">
                <a:srgbClr val="4FD5FF">
                  <a:lumMod val="30000"/>
                </a:srgbClr>
              </a:gs>
            </a:gsLst>
            <a:lin ang="0" scaled="0"/>
          </a:gradFill>
          <a:ln w="76200">
            <a:gradFill flip="none" rotWithShape="1">
              <a:gsLst>
                <a:gs pos="0">
                  <a:srgbClr val="0086B6">
                    <a:lumMod val="31000"/>
                  </a:srgbClr>
                </a:gs>
                <a:gs pos="100000">
                  <a:srgbClr val="4FD5FF"/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62858A2-4C89-4DC6-9683-72FEB045EAE2}"/>
              </a:ext>
            </a:extLst>
          </p:cNvPr>
          <p:cNvSpPr/>
          <p:nvPr/>
        </p:nvSpPr>
        <p:spPr>
          <a:xfrm>
            <a:off x="8529114" y="1763081"/>
            <a:ext cx="1163147" cy="116314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19101515" lon="17932886" rev="3765841"/>
            </a:camera>
            <a:lightRig rig="soft" dir="t">
              <a:rot lat="0" lon="0" rev="0"/>
            </a:lightRig>
          </a:scene3d>
          <a:sp3d extrusionH="1270000" prstMaterial="plastic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3">
            <a:extLst>
              <a:ext uri="{FF2B5EF4-FFF2-40B4-BE49-F238E27FC236}">
                <a16:creationId xmlns:a16="http://schemas.microsoft.com/office/drawing/2014/main" id="{B29319FF-9361-4291-A73D-AA1FC102148D}"/>
              </a:ext>
            </a:extLst>
          </p:cNvPr>
          <p:cNvSpPr/>
          <p:nvPr/>
        </p:nvSpPr>
        <p:spPr>
          <a:xfrm>
            <a:off x="8824951" y="2383383"/>
            <a:ext cx="389700" cy="404351"/>
          </a:xfrm>
          <a:custGeom>
            <a:avLst/>
            <a:gdLst>
              <a:gd name="connsiteX0" fmla="*/ 606669 w 606669"/>
              <a:gd name="connsiteY0" fmla="*/ 0 h 668215"/>
              <a:gd name="connsiteX1" fmla="*/ 0 w 606669"/>
              <a:gd name="connsiteY1" fmla="*/ 395654 h 668215"/>
              <a:gd name="connsiteX2" fmla="*/ 351692 w 606669"/>
              <a:gd name="connsiteY2" fmla="*/ 668215 h 668215"/>
              <a:gd name="connsiteX3" fmla="*/ 606669 w 606669"/>
              <a:gd name="connsiteY3" fmla="*/ 0 h 668215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06669 w 616722"/>
              <a:gd name="connsiteY0" fmla="*/ 4267 h 672482"/>
              <a:gd name="connsiteX1" fmla="*/ 0 w 616722"/>
              <a:gd name="connsiteY1" fmla="*/ 399921 h 672482"/>
              <a:gd name="connsiteX2" fmla="*/ 351692 w 616722"/>
              <a:gd name="connsiteY2" fmla="*/ 672482 h 672482"/>
              <a:gd name="connsiteX3" fmla="*/ 606669 w 616722"/>
              <a:gd name="connsiteY3" fmla="*/ 4267 h 672482"/>
              <a:gd name="connsiteX0" fmla="*/ 611416 w 621469"/>
              <a:gd name="connsiteY0" fmla="*/ 4791 h 673006"/>
              <a:gd name="connsiteX1" fmla="*/ 4747 w 621469"/>
              <a:gd name="connsiteY1" fmla="*/ 400445 h 673006"/>
              <a:gd name="connsiteX2" fmla="*/ 356439 w 621469"/>
              <a:gd name="connsiteY2" fmla="*/ 673006 h 673006"/>
              <a:gd name="connsiteX3" fmla="*/ 611416 w 621469"/>
              <a:gd name="connsiteY3" fmla="*/ 4791 h 673006"/>
              <a:gd name="connsiteX0" fmla="*/ 611416 w 621469"/>
              <a:gd name="connsiteY0" fmla="*/ 4791 h 686668"/>
              <a:gd name="connsiteX1" fmla="*/ 4747 w 621469"/>
              <a:gd name="connsiteY1" fmla="*/ 400445 h 686668"/>
              <a:gd name="connsiteX2" fmla="*/ 356439 w 621469"/>
              <a:gd name="connsiteY2" fmla="*/ 673006 h 686668"/>
              <a:gd name="connsiteX3" fmla="*/ 611416 w 621469"/>
              <a:gd name="connsiteY3" fmla="*/ 4791 h 686668"/>
              <a:gd name="connsiteX0" fmla="*/ 637639 w 649101"/>
              <a:gd name="connsiteY0" fmla="*/ 4041 h 687927"/>
              <a:gd name="connsiteX1" fmla="*/ 4593 w 649101"/>
              <a:gd name="connsiteY1" fmla="*/ 417280 h 687927"/>
              <a:gd name="connsiteX2" fmla="*/ 382662 w 649101"/>
              <a:gd name="connsiteY2" fmla="*/ 672256 h 687927"/>
              <a:gd name="connsiteX3" fmla="*/ 637639 w 649101"/>
              <a:gd name="connsiteY3" fmla="*/ 4041 h 687927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4146 w 674724"/>
              <a:gd name="connsiteY0" fmla="*/ 4090 h 630066"/>
              <a:gd name="connsiteX1" fmla="*/ 4723 w 674724"/>
              <a:gd name="connsiteY1" fmla="*/ 364575 h 630066"/>
              <a:gd name="connsiteX2" fmla="*/ 382792 w 674724"/>
              <a:gd name="connsiteY2" fmla="*/ 619551 h 630066"/>
              <a:gd name="connsiteX3" fmla="*/ 664146 w 674724"/>
              <a:gd name="connsiteY3" fmla="*/ 4090 h 630066"/>
              <a:gd name="connsiteX0" fmla="*/ 660943 w 684155"/>
              <a:gd name="connsiteY0" fmla="*/ 1300 h 518952"/>
              <a:gd name="connsiteX1" fmla="*/ 1520 w 684155"/>
              <a:gd name="connsiteY1" fmla="*/ 361785 h 518952"/>
              <a:gd name="connsiteX2" fmla="*/ 485097 w 684155"/>
              <a:gd name="connsiteY2" fmla="*/ 502461 h 518952"/>
              <a:gd name="connsiteX3" fmla="*/ 660943 w 684155"/>
              <a:gd name="connsiteY3" fmla="*/ 1300 h 518952"/>
              <a:gd name="connsiteX0" fmla="*/ 459721 w 468786"/>
              <a:gd name="connsiteY0" fmla="*/ 2786 h 513817"/>
              <a:gd name="connsiteX1" fmla="*/ 2521 w 468786"/>
              <a:gd name="connsiteY1" fmla="*/ 310517 h 513817"/>
              <a:gd name="connsiteX2" fmla="*/ 283875 w 468786"/>
              <a:gd name="connsiteY2" fmla="*/ 503947 h 513817"/>
              <a:gd name="connsiteX3" fmla="*/ 459721 w 468786"/>
              <a:gd name="connsiteY3" fmla="*/ 2786 h 513817"/>
              <a:gd name="connsiteX0" fmla="*/ 474632 w 475541"/>
              <a:gd name="connsiteY0" fmla="*/ 9403 h 692125"/>
              <a:gd name="connsiteX1" fmla="*/ 17432 w 475541"/>
              <a:gd name="connsiteY1" fmla="*/ 317134 h 692125"/>
              <a:gd name="connsiteX2" fmla="*/ 131732 w 475541"/>
              <a:gd name="connsiteY2" fmla="*/ 686410 h 692125"/>
              <a:gd name="connsiteX3" fmla="*/ 474632 w 475541"/>
              <a:gd name="connsiteY3" fmla="*/ 9403 h 692125"/>
              <a:gd name="connsiteX0" fmla="*/ 633100 w 638254"/>
              <a:gd name="connsiteY0" fmla="*/ 4184 h 693460"/>
              <a:gd name="connsiteX1" fmla="*/ 8846 w 638254"/>
              <a:gd name="connsiteY1" fmla="*/ 408630 h 693460"/>
              <a:gd name="connsiteX2" fmla="*/ 290200 w 638254"/>
              <a:gd name="connsiteY2" fmla="*/ 681191 h 693460"/>
              <a:gd name="connsiteX3" fmla="*/ 633100 w 638254"/>
              <a:gd name="connsiteY3" fmla="*/ 4184 h 693460"/>
              <a:gd name="connsiteX0" fmla="*/ 633100 w 638254"/>
              <a:gd name="connsiteY0" fmla="*/ 4356 h 675099"/>
              <a:gd name="connsiteX1" fmla="*/ 8846 w 638254"/>
              <a:gd name="connsiteY1" fmla="*/ 391217 h 675099"/>
              <a:gd name="connsiteX2" fmla="*/ 290200 w 638254"/>
              <a:gd name="connsiteY2" fmla="*/ 663778 h 675099"/>
              <a:gd name="connsiteX3" fmla="*/ 633100 w 638254"/>
              <a:gd name="connsiteY3" fmla="*/ 4356 h 675099"/>
              <a:gd name="connsiteX0" fmla="*/ 633100 w 651243"/>
              <a:gd name="connsiteY0" fmla="*/ 11720 h 682463"/>
              <a:gd name="connsiteX1" fmla="*/ 8846 w 651243"/>
              <a:gd name="connsiteY1" fmla="*/ 398581 h 682463"/>
              <a:gd name="connsiteX2" fmla="*/ 290200 w 651243"/>
              <a:gd name="connsiteY2" fmla="*/ 671142 h 682463"/>
              <a:gd name="connsiteX3" fmla="*/ 633100 w 651243"/>
              <a:gd name="connsiteY3" fmla="*/ 11720 h 682463"/>
              <a:gd name="connsiteX0" fmla="*/ 633100 w 662070"/>
              <a:gd name="connsiteY0" fmla="*/ 16218 h 686961"/>
              <a:gd name="connsiteX1" fmla="*/ 8846 w 662070"/>
              <a:gd name="connsiteY1" fmla="*/ 403079 h 686961"/>
              <a:gd name="connsiteX2" fmla="*/ 290200 w 662070"/>
              <a:gd name="connsiteY2" fmla="*/ 675640 h 686961"/>
              <a:gd name="connsiteX3" fmla="*/ 633100 w 662070"/>
              <a:gd name="connsiteY3" fmla="*/ 16218 h 68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070" h="686961">
                <a:moveTo>
                  <a:pt x="633100" y="16218"/>
                </a:moveTo>
                <a:cubicBezTo>
                  <a:pt x="498285" y="-81963"/>
                  <a:pt x="65996" y="293175"/>
                  <a:pt x="8846" y="403079"/>
                </a:cubicBezTo>
                <a:cubicBezTo>
                  <a:pt x="-48304" y="512983"/>
                  <a:pt x="186158" y="740117"/>
                  <a:pt x="290200" y="675640"/>
                </a:cubicBezTo>
                <a:cubicBezTo>
                  <a:pt x="394242" y="611163"/>
                  <a:pt x="767915" y="114399"/>
                  <a:pt x="633100" y="16218"/>
                </a:cubicBezTo>
                <a:close/>
              </a:path>
            </a:pathLst>
          </a:custGeom>
          <a:gradFill>
            <a:gsLst>
              <a:gs pos="0">
                <a:srgbClr val="0086B6">
                  <a:lumMod val="10000"/>
                </a:srgbClr>
              </a:gs>
              <a:gs pos="100000">
                <a:srgbClr val="4FD5FF">
                  <a:lumMod val="3000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0086B6">
                    <a:lumMod val="40000"/>
                  </a:srgbClr>
                </a:gs>
                <a:gs pos="100000">
                  <a:srgbClr val="4FD5FF"/>
                </a:gs>
              </a:gsLst>
              <a:lin ang="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5">
            <a:extLst>
              <a:ext uri="{FF2B5EF4-FFF2-40B4-BE49-F238E27FC236}">
                <a16:creationId xmlns:a16="http://schemas.microsoft.com/office/drawing/2014/main" id="{FA4C4E78-D744-4978-B4C6-8C9BA3CC937B}"/>
              </a:ext>
            </a:extLst>
          </p:cNvPr>
          <p:cNvSpPr/>
          <p:nvPr/>
        </p:nvSpPr>
        <p:spPr>
          <a:xfrm rot="7977097">
            <a:off x="9853065" y="1876307"/>
            <a:ext cx="805424" cy="272529"/>
          </a:xfrm>
          <a:prstGeom prst="rightArrow">
            <a:avLst>
              <a:gd name="adj1" fmla="val 45762"/>
              <a:gd name="adj2" fmla="val 1246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2" descr="image">
            <a:extLst>
              <a:ext uri="{FF2B5EF4-FFF2-40B4-BE49-F238E27FC236}">
                <a16:creationId xmlns:a16="http://schemas.microsoft.com/office/drawing/2014/main" id="{E603CFB4-62EC-4958-BA7B-2A6905168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2"/>
          <a:stretch/>
        </p:blipFill>
        <p:spPr bwMode="auto">
          <a:xfrm>
            <a:off x="6640824" y="404930"/>
            <a:ext cx="4950872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8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18"/>
          <p:cNvSpPr txBox="1"/>
          <p:nvPr/>
        </p:nvSpPr>
        <p:spPr>
          <a:xfrm>
            <a:off x="279565" y="215041"/>
            <a:ext cx="3666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伪三维</a:t>
            </a:r>
            <a:r>
              <a:rPr lang="en-US" altLang="zh-CN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:</a:t>
            </a:r>
            <a:r>
              <a:rPr lang="zh-CN" altLang="en-US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右键编辑顶点</a:t>
            </a:r>
            <a:endParaRPr lang="en-US" altLang="zh-CN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275809" y="2009778"/>
            <a:ext cx="180975" cy="515939"/>
          </a:xfrm>
          <a:custGeom>
            <a:avLst/>
            <a:gdLst>
              <a:gd name="T0" fmla="*/ 0 w 114"/>
              <a:gd name="T1" fmla="*/ 0 h 325"/>
              <a:gd name="T2" fmla="*/ 0 w 114"/>
              <a:gd name="T3" fmla="*/ 325 h 325"/>
              <a:gd name="T4" fmla="*/ 5 w 114"/>
              <a:gd name="T5" fmla="*/ 325 h 325"/>
              <a:gd name="T6" fmla="*/ 5 w 114"/>
              <a:gd name="T7" fmla="*/ 28 h 325"/>
              <a:gd name="T8" fmla="*/ 42 w 114"/>
              <a:gd name="T9" fmla="*/ 28 h 325"/>
              <a:gd name="T10" fmla="*/ 42 w 114"/>
              <a:gd name="T11" fmla="*/ 325 h 325"/>
              <a:gd name="T12" fmla="*/ 114 w 114"/>
              <a:gd name="T13" fmla="*/ 325 h 325"/>
              <a:gd name="T14" fmla="*/ 114 w 114"/>
              <a:gd name="T15" fmla="*/ 2 h 325"/>
              <a:gd name="T16" fmla="*/ 0 w 114"/>
              <a:gd name="T17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325">
                <a:moveTo>
                  <a:pt x="0" y="0"/>
                </a:moveTo>
                <a:lnTo>
                  <a:pt x="0" y="325"/>
                </a:lnTo>
                <a:lnTo>
                  <a:pt x="5" y="325"/>
                </a:lnTo>
                <a:lnTo>
                  <a:pt x="5" y="28"/>
                </a:lnTo>
                <a:lnTo>
                  <a:pt x="42" y="28"/>
                </a:lnTo>
                <a:lnTo>
                  <a:pt x="42" y="325"/>
                </a:lnTo>
                <a:lnTo>
                  <a:pt x="114" y="325"/>
                </a:lnTo>
                <a:lnTo>
                  <a:pt x="114" y="2"/>
                </a:lnTo>
                <a:lnTo>
                  <a:pt x="0" y="0"/>
                </a:lnTo>
                <a:close/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275809" y="2009778"/>
            <a:ext cx="180975" cy="515939"/>
          </a:xfrm>
          <a:custGeom>
            <a:avLst/>
            <a:gdLst>
              <a:gd name="T0" fmla="*/ 0 w 114"/>
              <a:gd name="T1" fmla="*/ 0 h 325"/>
              <a:gd name="T2" fmla="*/ 0 w 114"/>
              <a:gd name="T3" fmla="*/ 325 h 325"/>
              <a:gd name="T4" fmla="*/ 5 w 114"/>
              <a:gd name="T5" fmla="*/ 325 h 325"/>
              <a:gd name="T6" fmla="*/ 5 w 114"/>
              <a:gd name="T7" fmla="*/ 28 h 325"/>
              <a:gd name="T8" fmla="*/ 42 w 114"/>
              <a:gd name="T9" fmla="*/ 28 h 325"/>
              <a:gd name="T10" fmla="*/ 42 w 114"/>
              <a:gd name="T11" fmla="*/ 325 h 325"/>
              <a:gd name="T12" fmla="*/ 114 w 114"/>
              <a:gd name="T13" fmla="*/ 325 h 325"/>
              <a:gd name="T14" fmla="*/ 114 w 114"/>
              <a:gd name="T15" fmla="*/ 2 h 325"/>
              <a:gd name="T16" fmla="*/ 0 w 114"/>
              <a:gd name="T17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325">
                <a:moveTo>
                  <a:pt x="0" y="0"/>
                </a:moveTo>
                <a:lnTo>
                  <a:pt x="0" y="325"/>
                </a:lnTo>
                <a:lnTo>
                  <a:pt x="5" y="325"/>
                </a:lnTo>
                <a:lnTo>
                  <a:pt x="5" y="28"/>
                </a:lnTo>
                <a:lnTo>
                  <a:pt x="42" y="28"/>
                </a:lnTo>
                <a:lnTo>
                  <a:pt x="42" y="325"/>
                </a:lnTo>
                <a:lnTo>
                  <a:pt x="114" y="325"/>
                </a:lnTo>
                <a:lnTo>
                  <a:pt x="114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 noEditPoints="1"/>
          </p:cNvSpPr>
          <p:nvPr/>
        </p:nvSpPr>
        <p:spPr bwMode="auto">
          <a:xfrm>
            <a:off x="3251996" y="1992317"/>
            <a:ext cx="307975" cy="1565275"/>
          </a:xfrm>
          <a:custGeom>
            <a:avLst/>
            <a:gdLst>
              <a:gd name="T0" fmla="*/ 0 w 105"/>
              <a:gd name="T1" fmla="*/ 0 h 535"/>
              <a:gd name="T2" fmla="*/ 0 w 105"/>
              <a:gd name="T3" fmla="*/ 482 h 535"/>
              <a:gd name="T4" fmla="*/ 52 w 105"/>
              <a:gd name="T5" fmla="*/ 535 h 535"/>
              <a:gd name="T6" fmla="*/ 105 w 105"/>
              <a:gd name="T7" fmla="*/ 482 h 535"/>
              <a:gd name="T8" fmla="*/ 103 w 105"/>
              <a:gd name="T9" fmla="*/ 482 h 535"/>
              <a:gd name="T10" fmla="*/ 52 w 105"/>
              <a:gd name="T11" fmla="*/ 533 h 535"/>
              <a:gd name="T12" fmla="*/ 2 w 105"/>
              <a:gd name="T13" fmla="*/ 482 h 535"/>
              <a:gd name="T14" fmla="*/ 2 w 105"/>
              <a:gd name="T15" fmla="*/ 0 h 535"/>
              <a:gd name="T16" fmla="*/ 0 w 105"/>
              <a:gd name="T17" fmla="*/ 0 h 535"/>
              <a:gd name="T18" fmla="*/ 105 w 105"/>
              <a:gd name="T19" fmla="*/ 0 h 535"/>
              <a:gd name="T20" fmla="*/ 103 w 105"/>
              <a:gd name="T21" fmla="*/ 0 h 535"/>
              <a:gd name="T22" fmla="*/ 103 w 105"/>
              <a:gd name="T23" fmla="*/ 482 h 535"/>
              <a:gd name="T24" fmla="*/ 103 w 105"/>
              <a:gd name="T25" fmla="*/ 482 h 535"/>
              <a:gd name="T26" fmla="*/ 103 w 105"/>
              <a:gd name="T27" fmla="*/ 482 h 535"/>
              <a:gd name="T28" fmla="*/ 105 w 105"/>
              <a:gd name="T29" fmla="*/ 482 h 535"/>
              <a:gd name="T30" fmla="*/ 105 w 105"/>
              <a:gd name="T31" fmla="*/ 482 h 535"/>
              <a:gd name="T32" fmla="*/ 105 w 105"/>
              <a:gd name="T33" fmla="*/ 482 h 535"/>
              <a:gd name="T34" fmla="*/ 105 w 105"/>
              <a:gd name="T35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5" h="535">
                <a:moveTo>
                  <a:pt x="0" y="0"/>
                </a:moveTo>
                <a:cubicBezTo>
                  <a:pt x="0" y="482"/>
                  <a:pt x="0" y="482"/>
                  <a:pt x="0" y="482"/>
                </a:cubicBezTo>
                <a:cubicBezTo>
                  <a:pt x="0" y="511"/>
                  <a:pt x="23" y="535"/>
                  <a:pt x="52" y="535"/>
                </a:cubicBezTo>
                <a:cubicBezTo>
                  <a:pt x="81" y="535"/>
                  <a:pt x="105" y="511"/>
                  <a:pt x="105" y="482"/>
                </a:cubicBezTo>
                <a:cubicBezTo>
                  <a:pt x="103" y="482"/>
                  <a:pt x="103" y="482"/>
                  <a:pt x="103" y="482"/>
                </a:cubicBezTo>
                <a:cubicBezTo>
                  <a:pt x="103" y="510"/>
                  <a:pt x="80" y="533"/>
                  <a:pt x="52" y="533"/>
                </a:cubicBezTo>
                <a:cubicBezTo>
                  <a:pt x="24" y="533"/>
                  <a:pt x="2" y="510"/>
                  <a:pt x="2" y="482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  <a:moveTo>
                  <a:pt x="105" y="0"/>
                </a:moveTo>
                <a:cubicBezTo>
                  <a:pt x="104" y="0"/>
                  <a:pt x="104" y="0"/>
                  <a:pt x="103" y="0"/>
                </a:cubicBezTo>
                <a:cubicBezTo>
                  <a:pt x="103" y="482"/>
                  <a:pt x="103" y="482"/>
                  <a:pt x="103" y="482"/>
                </a:cubicBezTo>
                <a:cubicBezTo>
                  <a:pt x="103" y="482"/>
                  <a:pt x="103" y="482"/>
                  <a:pt x="103" y="482"/>
                </a:cubicBezTo>
                <a:cubicBezTo>
                  <a:pt x="103" y="482"/>
                  <a:pt x="103" y="482"/>
                  <a:pt x="103" y="482"/>
                </a:cubicBezTo>
                <a:cubicBezTo>
                  <a:pt x="105" y="482"/>
                  <a:pt x="105" y="482"/>
                  <a:pt x="105" y="482"/>
                </a:cubicBezTo>
                <a:cubicBezTo>
                  <a:pt x="105" y="482"/>
                  <a:pt x="105" y="482"/>
                  <a:pt x="105" y="482"/>
                </a:cubicBezTo>
                <a:cubicBezTo>
                  <a:pt x="105" y="482"/>
                  <a:pt x="105" y="482"/>
                  <a:pt x="105" y="482"/>
                </a:cubicBezTo>
                <a:cubicBezTo>
                  <a:pt x="105" y="0"/>
                  <a:pt x="105" y="0"/>
                  <a:pt x="105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275809" y="2525716"/>
            <a:ext cx="180975" cy="933451"/>
          </a:xfrm>
          <a:custGeom>
            <a:avLst/>
            <a:gdLst>
              <a:gd name="T0" fmla="*/ 62 w 62"/>
              <a:gd name="T1" fmla="*/ 0 h 319"/>
              <a:gd name="T2" fmla="*/ 23 w 62"/>
              <a:gd name="T3" fmla="*/ 0 h 319"/>
              <a:gd name="T4" fmla="*/ 23 w 62"/>
              <a:gd name="T5" fmla="*/ 287 h 319"/>
              <a:gd name="T6" fmla="*/ 17 w 62"/>
              <a:gd name="T7" fmla="*/ 294 h 319"/>
              <a:gd name="T8" fmla="*/ 16 w 62"/>
              <a:gd name="T9" fmla="*/ 294 h 319"/>
              <a:gd name="T10" fmla="*/ 3 w 62"/>
              <a:gd name="T11" fmla="*/ 260 h 319"/>
              <a:gd name="T12" fmla="*/ 3 w 62"/>
              <a:gd name="T13" fmla="*/ 0 h 319"/>
              <a:gd name="T14" fmla="*/ 0 w 62"/>
              <a:gd name="T15" fmla="*/ 0 h 319"/>
              <a:gd name="T16" fmla="*/ 0 w 62"/>
              <a:gd name="T17" fmla="*/ 265 h 319"/>
              <a:gd name="T18" fmla="*/ 31 w 62"/>
              <a:gd name="T19" fmla="*/ 319 h 319"/>
              <a:gd name="T20" fmla="*/ 32 w 62"/>
              <a:gd name="T21" fmla="*/ 319 h 319"/>
              <a:gd name="T22" fmla="*/ 62 w 62"/>
              <a:gd name="T23" fmla="*/ 265 h 319"/>
              <a:gd name="T24" fmla="*/ 62 w 62"/>
              <a:gd name="T2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319">
                <a:moveTo>
                  <a:pt x="62" y="0"/>
                </a:moveTo>
                <a:cubicBezTo>
                  <a:pt x="23" y="0"/>
                  <a:pt x="23" y="0"/>
                  <a:pt x="23" y="0"/>
                </a:cubicBezTo>
                <a:cubicBezTo>
                  <a:pt x="23" y="287"/>
                  <a:pt x="23" y="287"/>
                  <a:pt x="23" y="287"/>
                </a:cubicBezTo>
                <a:cubicBezTo>
                  <a:pt x="21" y="293"/>
                  <a:pt x="18" y="294"/>
                  <a:pt x="17" y="294"/>
                </a:cubicBezTo>
                <a:cubicBezTo>
                  <a:pt x="16" y="294"/>
                  <a:pt x="16" y="294"/>
                  <a:pt x="16" y="294"/>
                </a:cubicBezTo>
                <a:cubicBezTo>
                  <a:pt x="4" y="293"/>
                  <a:pt x="3" y="260"/>
                  <a:pt x="3" y="26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306"/>
                  <a:pt x="14" y="318"/>
                  <a:pt x="31" y="319"/>
                </a:cubicBezTo>
                <a:cubicBezTo>
                  <a:pt x="31" y="319"/>
                  <a:pt x="32" y="319"/>
                  <a:pt x="32" y="319"/>
                </a:cubicBezTo>
                <a:cubicBezTo>
                  <a:pt x="55" y="319"/>
                  <a:pt x="62" y="289"/>
                  <a:pt x="62" y="265"/>
                </a:cubicBezTo>
                <a:cubicBezTo>
                  <a:pt x="62" y="0"/>
                  <a:pt x="62" y="0"/>
                  <a:pt x="62" y="0"/>
                </a:cubicBezTo>
              </a:path>
            </a:pathLst>
          </a:custGeom>
          <a:solidFill>
            <a:srgbClr val="42C4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263108" y="2000252"/>
            <a:ext cx="244475" cy="1498600"/>
          </a:xfrm>
          <a:custGeom>
            <a:avLst/>
            <a:gdLst>
              <a:gd name="T0" fmla="*/ 83 w 83"/>
              <a:gd name="T1" fmla="*/ 0 h 512"/>
              <a:gd name="T2" fmla="*/ 0 w 83"/>
              <a:gd name="T3" fmla="*/ 0 h 512"/>
              <a:gd name="T4" fmla="*/ 0 w 83"/>
              <a:gd name="T5" fmla="*/ 479 h 512"/>
              <a:gd name="T6" fmla="*/ 0 w 83"/>
              <a:gd name="T7" fmla="*/ 483 h 512"/>
              <a:gd name="T8" fmla="*/ 18 w 83"/>
              <a:gd name="T9" fmla="*/ 512 h 512"/>
              <a:gd name="T10" fmla="*/ 3 w 83"/>
              <a:gd name="T11" fmla="*/ 476 h 512"/>
              <a:gd name="T12" fmla="*/ 3 w 83"/>
              <a:gd name="T13" fmla="*/ 179 h 512"/>
              <a:gd name="T14" fmla="*/ 4 w 83"/>
              <a:gd name="T15" fmla="*/ 179 h 512"/>
              <a:gd name="T16" fmla="*/ 4 w 83"/>
              <a:gd name="T17" fmla="*/ 3 h 512"/>
              <a:gd name="T18" fmla="*/ 66 w 83"/>
              <a:gd name="T19" fmla="*/ 4 h 512"/>
              <a:gd name="T20" fmla="*/ 66 w 83"/>
              <a:gd name="T21" fmla="*/ 179 h 512"/>
              <a:gd name="T22" fmla="*/ 83 w 83"/>
              <a:gd name="T23" fmla="*/ 179 h 512"/>
              <a:gd name="T24" fmla="*/ 83 w 83"/>
              <a:gd name="T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512">
                <a:moveTo>
                  <a:pt x="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480"/>
                  <a:pt x="0" y="482"/>
                  <a:pt x="0" y="483"/>
                </a:cubicBezTo>
                <a:cubicBezTo>
                  <a:pt x="2" y="495"/>
                  <a:pt x="7" y="505"/>
                  <a:pt x="18" y="512"/>
                </a:cubicBezTo>
                <a:cubicBezTo>
                  <a:pt x="9" y="503"/>
                  <a:pt x="3" y="490"/>
                  <a:pt x="3" y="476"/>
                </a:cubicBezTo>
                <a:cubicBezTo>
                  <a:pt x="3" y="179"/>
                  <a:pt x="3" y="179"/>
                  <a:pt x="3" y="179"/>
                </a:cubicBezTo>
                <a:cubicBezTo>
                  <a:pt x="4" y="179"/>
                  <a:pt x="4" y="179"/>
                  <a:pt x="4" y="179"/>
                </a:cubicBezTo>
                <a:cubicBezTo>
                  <a:pt x="4" y="3"/>
                  <a:pt x="4" y="3"/>
                  <a:pt x="4" y="3"/>
                </a:cubicBezTo>
                <a:cubicBezTo>
                  <a:pt x="66" y="4"/>
                  <a:pt x="66" y="4"/>
                  <a:pt x="66" y="4"/>
                </a:cubicBezTo>
                <a:cubicBezTo>
                  <a:pt x="66" y="179"/>
                  <a:pt x="66" y="179"/>
                  <a:pt x="66" y="179"/>
                </a:cubicBezTo>
                <a:cubicBezTo>
                  <a:pt x="83" y="179"/>
                  <a:pt x="83" y="179"/>
                  <a:pt x="83" y="179"/>
                </a:cubicBezTo>
                <a:cubicBezTo>
                  <a:pt x="83" y="0"/>
                  <a:pt x="83" y="0"/>
                  <a:pt x="83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3256758" y="1992318"/>
            <a:ext cx="296863" cy="1560513"/>
          </a:xfrm>
          <a:custGeom>
            <a:avLst/>
            <a:gdLst>
              <a:gd name="T0" fmla="*/ 0 w 101"/>
              <a:gd name="T1" fmla="*/ 0 h 533"/>
              <a:gd name="T2" fmla="*/ 0 w 101"/>
              <a:gd name="T3" fmla="*/ 482 h 533"/>
              <a:gd name="T4" fmla="*/ 50 w 101"/>
              <a:gd name="T5" fmla="*/ 533 h 533"/>
              <a:gd name="T6" fmla="*/ 101 w 101"/>
              <a:gd name="T7" fmla="*/ 482 h 533"/>
              <a:gd name="T8" fmla="*/ 101 w 101"/>
              <a:gd name="T9" fmla="*/ 482 h 533"/>
              <a:gd name="T10" fmla="*/ 50 w 101"/>
              <a:gd name="T11" fmla="*/ 533 h 533"/>
              <a:gd name="T12" fmla="*/ 0 w 101"/>
              <a:gd name="T13" fmla="*/ 482 h 533"/>
              <a:gd name="T14" fmla="*/ 0 w 101"/>
              <a:gd name="T15" fmla="*/ 472 h 533"/>
              <a:gd name="T16" fmla="*/ 2 w 101"/>
              <a:gd name="T17" fmla="*/ 486 h 533"/>
              <a:gd name="T18" fmla="*/ 2 w 101"/>
              <a:gd name="T19" fmla="*/ 482 h 533"/>
              <a:gd name="T20" fmla="*/ 2 w 101"/>
              <a:gd name="T21" fmla="*/ 3 h 533"/>
              <a:gd name="T22" fmla="*/ 0 w 101"/>
              <a:gd name="T23" fmla="*/ 3 h 533"/>
              <a:gd name="T24" fmla="*/ 0 w 101"/>
              <a:gd name="T25" fmla="*/ 0 h 533"/>
              <a:gd name="T26" fmla="*/ 0 w 101"/>
              <a:gd name="T27" fmla="*/ 0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533">
                <a:moveTo>
                  <a:pt x="0" y="0"/>
                </a:moveTo>
                <a:cubicBezTo>
                  <a:pt x="0" y="482"/>
                  <a:pt x="0" y="482"/>
                  <a:pt x="0" y="482"/>
                </a:cubicBezTo>
                <a:cubicBezTo>
                  <a:pt x="0" y="510"/>
                  <a:pt x="22" y="533"/>
                  <a:pt x="50" y="533"/>
                </a:cubicBezTo>
                <a:cubicBezTo>
                  <a:pt x="78" y="533"/>
                  <a:pt x="101" y="510"/>
                  <a:pt x="101" y="482"/>
                </a:cubicBezTo>
                <a:cubicBezTo>
                  <a:pt x="101" y="482"/>
                  <a:pt x="101" y="482"/>
                  <a:pt x="101" y="482"/>
                </a:cubicBezTo>
                <a:cubicBezTo>
                  <a:pt x="101" y="510"/>
                  <a:pt x="78" y="533"/>
                  <a:pt x="50" y="533"/>
                </a:cubicBezTo>
                <a:cubicBezTo>
                  <a:pt x="22" y="533"/>
                  <a:pt x="0" y="510"/>
                  <a:pt x="0" y="482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77"/>
                  <a:pt x="1" y="481"/>
                  <a:pt x="2" y="486"/>
                </a:cubicBezTo>
                <a:cubicBezTo>
                  <a:pt x="2" y="485"/>
                  <a:pt x="2" y="483"/>
                  <a:pt x="2" y="482"/>
                </a:cubicBezTo>
                <a:cubicBezTo>
                  <a:pt x="2" y="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272633" y="2525717"/>
            <a:ext cx="234951" cy="989013"/>
          </a:xfrm>
          <a:custGeom>
            <a:avLst/>
            <a:gdLst>
              <a:gd name="T0" fmla="*/ 80 w 80"/>
              <a:gd name="T1" fmla="*/ 0 h 338"/>
              <a:gd name="T2" fmla="*/ 63 w 80"/>
              <a:gd name="T3" fmla="*/ 0 h 338"/>
              <a:gd name="T4" fmla="*/ 63 w 80"/>
              <a:gd name="T5" fmla="*/ 265 h 338"/>
              <a:gd name="T6" fmla="*/ 33 w 80"/>
              <a:gd name="T7" fmla="*/ 319 h 338"/>
              <a:gd name="T8" fmla="*/ 32 w 80"/>
              <a:gd name="T9" fmla="*/ 319 h 338"/>
              <a:gd name="T10" fmla="*/ 1 w 80"/>
              <a:gd name="T11" fmla="*/ 265 h 338"/>
              <a:gd name="T12" fmla="*/ 1 w 80"/>
              <a:gd name="T13" fmla="*/ 0 h 338"/>
              <a:gd name="T14" fmla="*/ 0 w 80"/>
              <a:gd name="T15" fmla="*/ 0 h 338"/>
              <a:gd name="T16" fmla="*/ 0 w 80"/>
              <a:gd name="T17" fmla="*/ 297 h 338"/>
              <a:gd name="T18" fmla="*/ 15 w 80"/>
              <a:gd name="T19" fmla="*/ 333 h 338"/>
              <a:gd name="T20" fmla="*/ 33 w 80"/>
              <a:gd name="T21" fmla="*/ 337 h 338"/>
              <a:gd name="T22" fmla="*/ 38 w 80"/>
              <a:gd name="T23" fmla="*/ 338 h 338"/>
              <a:gd name="T24" fmla="*/ 80 w 80"/>
              <a:gd name="T25" fmla="*/ 299 h 338"/>
              <a:gd name="T26" fmla="*/ 80 w 80"/>
              <a:gd name="T27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338">
                <a:moveTo>
                  <a:pt x="80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265"/>
                  <a:pt x="63" y="265"/>
                  <a:pt x="63" y="265"/>
                </a:cubicBezTo>
                <a:cubicBezTo>
                  <a:pt x="63" y="289"/>
                  <a:pt x="56" y="319"/>
                  <a:pt x="33" y="319"/>
                </a:cubicBezTo>
                <a:cubicBezTo>
                  <a:pt x="33" y="319"/>
                  <a:pt x="32" y="319"/>
                  <a:pt x="32" y="319"/>
                </a:cubicBezTo>
                <a:cubicBezTo>
                  <a:pt x="15" y="318"/>
                  <a:pt x="1" y="306"/>
                  <a:pt x="1" y="265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311"/>
                  <a:pt x="6" y="324"/>
                  <a:pt x="15" y="333"/>
                </a:cubicBezTo>
                <a:cubicBezTo>
                  <a:pt x="20" y="335"/>
                  <a:pt x="26" y="337"/>
                  <a:pt x="33" y="337"/>
                </a:cubicBezTo>
                <a:cubicBezTo>
                  <a:pt x="35" y="337"/>
                  <a:pt x="36" y="338"/>
                  <a:pt x="38" y="338"/>
                </a:cubicBezTo>
                <a:cubicBezTo>
                  <a:pt x="78" y="338"/>
                  <a:pt x="80" y="299"/>
                  <a:pt x="80" y="299"/>
                </a:cubicBezTo>
                <a:cubicBezTo>
                  <a:pt x="80" y="0"/>
                  <a:pt x="80" y="0"/>
                  <a:pt x="80" y="0"/>
                </a:cubicBezTo>
              </a:path>
            </a:pathLst>
          </a:custGeom>
          <a:solidFill>
            <a:srgbClr val="3CB5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3263108" y="1992317"/>
            <a:ext cx="290513" cy="1554163"/>
          </a:xfrm>
          <a:custGeom>
            <a:avLst/>
            <a:gdLst>
              <a:gd name="T0" fmla="*/ 97 w 99"/>
              <a:gd name="T1" fmla="*/ 0 h 531"/>
              <a:gd name="T2" fmla="*/ 0 w 99"/>
              <a:gd name="T3" fmla="*/ 0 h 531"/>
              <a:gd name="T4" fmla="*/ 0 w 99"/>
              <a:gd name="T5" fmla="*/ 3 h 531"/>
              <a:gd name="T6" fmla="*/ 83 w 99"/>
              <a:gd name="T7" fmla="*/ 3 h 531"/>
              <a:gd name="T8" fmla="*/ 83 w 99"/>
              <a:gd name="T9" fmla="*/ 182 h 531"/>
              <a:gd name="T10" fmla="*/ 94 w 99"/>
              <a:gd name="T11" fmla="*/ 182 h 531"/>
              <a:gd name="T12" fmla="*/ 94 w 99"/>
              <a:gd name="T13" fmla="*/ 479 h 531"/>
              <a:gd name="T14" fmla="*/ 49 w 99"/>
              <a:gd name="T15" fmla="*/ 527 h 531"/>
              <a:gd name="T16" fmla="*/ 18 w 99"/>
              <a:gd name="T17" fmla="*/ 515 h 531"/>
              <a:gd name="T18" fmla="*/ 0 w 99"/>
              <a:gd name="T19" fmla="*/ 486 h 531"/>
              <a:gd name="T20" fmla="*/ 14 w 99"/>
              <a:gd name="T21" fmla="*/ 516 h 531"/>
              <a:gd name="T22" fmla="*/ 48 w 99"/>
              <a:gd name="T23" fmla="*/ 531 h 531"/>
              <a:gd name="T24" fmla="*/ 83 w 99"/>
              <a:gd name="T25" fmla="*/ 516 h 531"/>
              <a:gd name="T26" fmla="*/ 97 w 99"/>
              <a:gd name="T27" fmla="*/ 482 h 531"/>
              <a:gd name="T28" fmla="*/ 99 w 99"/>
              <a:gd name="T29" fmla="*/ 482 h 531"/>
              <a:gd name="T30" fmla="*/ 99 w 99"/>
              <a:gd name="T31" fmla="*/ 482 h 531"/>
              <a:gd name="T32" fmla="*/ 97 w 99"/>
              <a:gd name="T33" fmla="*/ 482 h 531"/>
              <a:gd name="T34" fmla="*/ 97 w 99"/>
              <a:gd name="T3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" h="531">
                <a:moveTo>
                  <a:pt x="9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3" y="182"/>
                  <a:pt x="83" y="182"/>
                  <a:pt x="83" y="182"/>
                </a:cubicBezTo>
                <a:cubicBezTo>
                  <a:pt x="94" y="182"/>
                  <a:pt x="94" y="182"/>
                  <a:pt x="94" y="182"/>
                </a:cubicBezTo>
                <a:cubicBezTo>
                  <a:pt x="94" y="479"/>
                  <a:pt x="94" y="479"/>
                  <a:pt x="94" y="479"/>
                </a:cubicBezTo>
                <a:cubicBezTo>
                  <a:pt x="94" y="505"/>
                  <a:pt x="74" y="527"/>
                  <a:pt x="49" y="527"/>
                </a:cubicBezTo>
                <a:cubicBezTo>
                  <a:pt x="37" y="527"/>
                  <a:pt x="26" y="522"/>
                  <a:pt x="18" y="515"/>
                </a:cubicBezTo>
                <a:cubicBezTo>
                  <a:pt x="7" y="508"/>
                  <a:pt x="2" y="498"/>
                  <a:pt x="0" y="486"/>
                </a:cubicBezTo>
                <a:cubicBezTo>
                  <a:pt x="1" y="498"/>
                  <a:pt x="6" y="509"/>
                  <a:pt x="14" y="516"/>
                </a:cubicBezTo>
                <a:cubicBezTo>
                  <a:pt x="23" y="525"/>
                  <a:pt x="35" y="531"/>
                  <a:pt x="48" y="531"/>
                </a:cubicBezTo>
                <a:cubicBezTo>
                  <a:pt x="62" y="531"/>
                  <a:pt x="74" y="525"/>
                  <a:pt x="83" y="516"/>
                </a:cubicBezTo>
                <a:cubicBezTo>
                  <a:pt x="91" y="508"/>
                  <a:pt x="97" y="495"/>
                  <a:pt x="97" y="482"/>
                </a:cubicBezTo>
                <a:cubicBezTo>
                  <a:pt x="99" y="482"/>
                  <a:pt x="99" y="482"/>
                  <a:pt x="99" y="482"/>
                </a:cubicBezTo>
                <a:cubicBezTo>
                  <a:pt x="99" y="482"/>
                  <a:pt x="99" y="482"/>
                  <a:pt x="99" y="482"/>
                </a:cubicBezTo>
                <a:cubicBezTo>
                  <a:pt x="97" y="482"/>
                  <a:pt x="97" y="482"/>
                  <a:pt x="97" y="482"/>
                </a:cubicBezTo>
                <a:cubicBezTo>
                  <a:pt x="97" y="0"/>
                  <a:pt x="97" y="0"/>
                  <a:pt x="97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256758" y="1992318"/>
            <a:ext cx="296863" cy="1560513"/>
          </a:xfrm>
          <a:custGeom>
            <a:avLst/>
            <a:gdLst>
              <a:gd name="T0" fmla="*/ 0 w 101"/>
              <a:gd name="T1" fmla="*/ 472 h 533"/>
              <a:gd name="T2" fmla="*/ 0 w 101"/>
              <a:gd name="T3" fmla="*/ 482 h 533"/>
              <a:gd name="T4" fmla="*/ 50 w 101"/>
              <a:gd name="T5" fmla="*/ 533 h 533"/>
              <a:gd name="T6" fmla="*/ 101 w 101"/>
              <a:gd name="T7" fmla="*/ 482 h 533"/>
              <a:gd name="T8" fmla="*/ 99 w 101"/>
              <a:gd name="T9" fmla="*/ 482 h 533"/>
              <a:gd name="T10" fmla="*/ 85 w 101"/>
              <a:gd name="T11" fmla="*/ 516 h 533"/>
              <a:gd name="T12" fmla="*/ 50 w 101"/>
              <a:gd name="T13" fmla="*/ 531 h 533"/>
              <a:gd name="T14" fmla="*/ 16 w 101"/>
              <a:gd name="T15" fmla="*/ 516 h 533"/>
              <a:gd name="T16" fmla="*/ 2 w 101"/>
              <a:gd name="T17" fmla="*/ 486 h 533"/>
              <a:gd name="T18" fmla="*/ 0 w 101"/>
              <a:gd name="T19" fmla="*/ 472 h 533"/>
              <a:gd name="T20" fmla="*/ 101 w 101"/>
              <a:gd name="T21" fmla="*/ 0 h 533"/>
              <a:gd name="T22" fmla="*/ 100 w 101"/>
              <a:gd name="T23" fmla="*/ 0 h 533"/>
              <a:gd name="T24" fmla="*/ 0 w 101"/>
              <a:gd name="T25" fmla="*/ 0 h 533"/>
              <a:gd name="T26" fmla="*/ 0 w 101"/>
              <a:gd name="T27" fmla="*/ 0 h 533"/>
              <a:gd name="T28" fmla="*/ 0 w 101"/>
              <a:gd name="T29" fmla="*/ 3 h 533"/>
              <a:gd name="T30" fmla="*/ 2 w 101"/>
              <a:gd name="T31" fmla="*/ 3 h 533"/>
              <a:gd name="T32" fmla="*/ 2 w 101"/>
              <a:gd name="T33" fmla="*/ 0 h 533"/>
              <a:gd name="T34" fmla="*/ 99 w 101"/>
              <a:gd name="T35" fmla="*/ 0 h 533"/>
              <a:gd name="T36" fmla="*/ 99 w 101"/>
              <a:gd name="T37" fmla="*/ 482 h 533"/>
              <a:gd name="T38" fmla="*/ 101 w 101"/>
              <a:gd name="T39" fmla="*/ 482 h 533"/>
              <a:gd name="T40" fmla="*/ 101 w 101"/>
              <a:gd name="T41" fmla="*/ 482 h 533"/>
              <a:gd name="T42" fmla="*/ 101 w 101"/>
              <a:gd name="T43" fmla="*/ 0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1" h="533">
                <a:moveTo>
                  <a:pt x="0" y="472"/>
                </a:moveTo>
                <a:cubicBezTo>
                  <a:pt x="0" y="482"/>
                  <a:pt x="0" y="482"/>
                  <a:pt x="0" y="482"/>
                </a:cubicBezTo>
                <a:cubicBezTo>
                  <a:pt x="0" y="510"/>
                  <a:pt x="22" y="533"/>
                  <a:pt x="50" y="533"/>
                </a:cubicBezTo>
                <a:cubicBezTo>
                  <a:pt x="78" y="533"/>
                  <a:pt x="101" y="510"/>
                  <a:pt x="101" y="482"/>
                </a:cubicBezTo>
                <a:cubicBezTo>
                  <a:pt x="99" y="482"/>
                  <a:pt x="99" y="482"/>
                  <a:pt x="99" y="482"/>
                </a:cubicBezTo>
                <a:cubicBezTo>
                  <a:pt x="99" y="495"/>
                  <a:pt x="93" y="508"/>
                  <a:pt x="85" y="516"/>
                </a:cubicBezTo>
                <a:cubicBezTo>
                  <a:pt x="76" y="525"/>
                  <a:pt x="64" y="531"/>
                  <a:pt x="50" y="531"/>
                </a:cubicBezTo>
                <a:cubicBezTo>
                  <a:pt x="37" y="531"/>
                  <a:pt x="25" y="525"/>
                  <a:pt x="16" y="516"/>
                </a:cubicBezTo>
                <a:cubicBezTo>
                  <a:pt x="8" y="509"/>
                  <a:pt x="3" y="498"/>
                  <a:pt x="2" y="486"/>
                </a:cubicBezTo>
                <a:cubicBezTo>
                  <a:pt x="1" y="481"/>
                  <a:pt x="0" y="477"/>
                  <a:pt x="0" y="472"/>
                </a:cubicBezTo>
                <a:moveTo>
                  <a:pt x="101" y="0"/>
                </a:moveTo>
                <a:cubicBezTo>
                  <a:pt x="101" y="0"/>
                  <a:pt x="101" y="0"/>
                  <a:pt x="1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0"/>
                  <a:pt x="2" y="0"/>
                  <a:pt x="2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482"/>
                  <a:pt x="99" y="482"/>
                  <a:pt x="99" y="482"/>
                </a:cubicBezTo>
                <a:cubicBezTo>
                  <a:pt x="101" y="482"/>
                  <a:pt x="101" y="482"/>
                  <a:pt x="101" y="482"/>
                </a:cubicBezTo>
                <a:cubicBezTo>
                  <a:pt x="101" y="482"/>
                  <a:pt x="101" y="482"/>
                  <a:pt x="101" y="482"/>
                </a:cubicBezTo>
                <a:cubicBezTo>
                  <a:pt x="101" y="0"/>
                  <a:pt x="101" y="0"/>
                  <a:pt x="101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3315494" y="2525716"/>
            <a:ext cx="223839" cy="1009651"/>
          </a:xfrm>
          <a:custGeom>
            <a:avLst/>
            <a:gdLst>
              <a:gd name="T0" fmla="*/ 76 w 76"/>
              <a:gd name="T1" fmla="*/ 0 h 345"/>
              <a:gd name="T2" fmla="*/ 65 w 76"/>
              <a:gd name="T3" fmla="*/ 0 h 345"/>
              <a:gd name="T4" fmla="*/ 65 w 76"/>
              <a:gd name="T5" fmla="*/ 299 h 345"/>
              <a:gd name="T6" fmla="*/ 23 w 76"/>
              <a:gd name="T7" fmla="*/ 338 h 345"/>
              <a:gd name="T8" fmla="*/ 18 w 76"/>
              <a:gd name="T9" fmla="*/ 337 h 345"/>
              <a:gd name="T10" fmla="*/ 0 w 76"/>
              <a:gd name="T11" fmla="*/ 333 h 345"/>
              <a:gd name="T12" fmla="*/ 31 w 76"/>
              <a:gd name="T13" fmla="*/ 345 h 345"/>
              <a:gd name="T14" fmla="*/ 76 w 76"/>
              <a:gd name="T15" fmla="*/ 297 h 345"/>
              <a:gd name="T16" fmla="*/ 76 w 76"/>
              <a:gd name="T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345">
                <a:moveTo>
                  <a:pt x="76" y="0"/>
                </a:moveTo>
                <a:cubicBezTo>
                  <a:pt x="65" y="0"/>
                  <a:pt x="65" y="0"/>
                  <a:pt x="65" y="0"/>
                </a:cubicBezTo>
                <a:cubicBezTo>
                  <a:pt x="65" y="299"/>
                  <a:pt x="65" y="299"/>
                  <a:pt x="65" y="299"/>
                </a:cubicBezTo>
                <a:cubicBezTo>
                  <a:pt x="65" y="299"/>
                  <a:pt x="63" y="338"/>
                  <a:pt x="23" y="338"/>
                </a:cubicBezTo>
                <a:cubicBezTo>
                  <a:pt x="21" y="338"/>
                  <a:pt x="20" y="337"/>
                  <a:pt x="18" y="337"/>
                </a:cubicBezTo>
                <a:cubicBezTo>
                  <a:pt x="11" y="337"/>
                  <a:pt x="5" y="335"/>
                  <a:pt x="0" y="333"/>
                </a:cubicBezTo>
                <a:cubicBezTo>
                  <a:pt x="8" y="340"/>
                  <a:pt x="19" y="345"/>
                  <a:pt x="31" y="345"/>
                </a:cubicBezTo>
                <a:cubicBezTo>
                  <a:pt x="56" y="345"/>
                  <a:pt x="76" y="323"/>
                  <a:pt x="76" y="297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339D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3239292" y="1933578"/>
            <a:ext cx="230188" cy="38100"/>
          </a:xfrm>
          <a:custGeom>
            <a:avLst/>
            <a:gdLst>
              <a:gd name="T0" fmla="*/ 9 w 78"/>
              <a:gd name="T1" fmla="*/ 10 h 13"/>
              <a:gd name="T2" fmla="*/ 5 w 78"/>
              <a:gd name="T3" fmla="*/ 6 h 13"/>
              <a:gd name="T4" fmla="*/ 9 w 78"/>
              <a:gd name="T5" fmla="*/ 2 h 13"/>
              <a:gd name="T6" fmla="*/ 15 w 78"/>
              <a:gd name="T7" fmla="*/ 2 h 13"/>
              <a:gd name="T8" fmla="*/ 19 w 78"/>
              <a:gd name="T9" fmla="*/ 6 h 13"/>
              <a:gd name="T10" fmla="*/ 15 w 78"/>
              <a:gd name="T11" fmla="*/ 10 h 13"/>
              <a:gd name="T12" fmla="*/ 9 w 78"/>
              <a:gd name="T13" fmla="*/ 10 h 13"/>
              <a:gd name="T14" fmla="*/ 71 w 78"/>
              <a:gd name="T15" fmla="*/ 0 h 13"/>
              <a:gd name="T16" fmla="*/ 7 w 78"/>
              <a:gd name="T17" fmla="*/ 0 h 13"/>
              <a:gd name="T18" fmla="*/ 0 w 78"/>
              <a:gd name="T19" fmla="*/ 7 h 13"/>
              <a:gd name="T20" fmla="*/ 7 w 78"/>
              <a:gd name="T21" fmla="*/ 13 h 13"/>
              <a:gd name="T22" fmla="*/ 71 w 78"/>
              <a:gd name="T23" fmla="*/ 13 h 13"/>
              <a:gd name="T24" fmla="*/ 78 w 78"/>
              <a:gd name="T25" fmla="*/ 7 h 13"/>
              <a:gd name="T26" fmla="*/ 71 w 78"/>
              <a:gd name="T2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8" h="13">
                <a:moveTo>
                  <a:pt x="9" y="10"/>
                </a:moveTo>
                <a:cubicBezTo>
                  <a:pt x="7" y="10"/>
                  <a:pt x="5" y="8"/>
                  <a:pt x="5" y="6"/>
                </a:cubicBezTo>
                <a:cubicBezTo>
                  <a:pt x="5" y="4"/>
                  <a:pt x="7" y="2"/>
                  <a:pt x="9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7" y="2"/>
                  <a:pt x="19" y="4"/>
                  <a:pt x="19" y="6"/>
                </a:cubicBezTo>
                <a:cubicBezTo>
                  <a:pt x="19" y="8"/>
                  <a:pt x="17" y="10"/>
                  <a:pt x="15" y="10"/>
                </a:cubicBezTo>
                <a:cubicBezTo>
                  <a:pt x="9" y="10"/>
                  <a:pt x="9" y="10"/>
                  <a:pt x="9" y="10"/>
                </a:cubicBezTo>
                <a:moveTo>
                  <a:pt x="71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0"/>
                  <a:pt x="3" y="13"/>
                  <a:pt x="7" y="13"/>
                </a:cubicBezTo>
                <a:cubicBezTo>
                  <a:pt x="71" y="13"/>
                  <a:pt x="71" y="13"/>
                  <a:pt x="71" y="13"/>
                </a:cubicBezTo>
                <a:cubicBezTo>
                  <a:pt x="75" y="13"/>
                  <a:pt x="78" y="10"/>
                  <a:pt x="78" y="7"/>
                </a:cubicBezTo>
                <a:cubicBezTo>
                  <a:pt x="78" y="3"/>
                  <a:pt x="75" y="0"/>
                  <a:pt x="71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3218658" y="1912943"/>
            <a:ext cx="373063" cy="79375"/>
          </a:xfrm>
          <a:custGeom>
            <a:avLst/>
            <a:gdLst>
              <a:gd name="T0" fmla="*/ 127 w 127"/>
              <a:gd name="T1" fmla="*/ 14 h 27"/>
              <a:gd name="T2" fmla="*/ 125 w 127"/>
              <a:gd name="T3" fmla="*/ 14 h 27"/>
              <a:gd name="T4" fmla="*/ 116 w 127"/>
              <a:gd name="T5" fmla="*/ 25 h 27"/>
              <a:gd name="T6" fmla="*/ 116 w 127"/>
              <a:gd name="T7" fmla="*/ 25 h 27"/>
              <a:gd name="T8" fmla="*/ 116 w 127"/>
              <a:gd name="T9" fmla="*/ 27 h 27"/>
              <a:gd name="T10" fmla="*/ 127 w 127"/>
              <a:gd name="T11" fmla="*/ 14 h 27"/>
              <a:gd name="T12" fmla="*/ 113 w 127"/>
              <a:gd name="T13" fmla="*/ 0 h 27"/>
              <a:gd name="T14" fmla="*/ 13 w 127"/>
              <a:gd name="T15" fmla="*/ 0 h 27"/>
              <a:gd name="T16" fmla="*/ 0 w 127"/>
              <a:gd name="T17" fmla="*/ 14 h 27"/>
              <a:gd name="T18" fmla="*/ 11 w 127"/>
              <a:gd name="T19" fmla="*/ 27 h 27"/>
              <a:gd name="T20" fmla="*/ 11 w 127"/>
              <a:gd name="T21" fmla="*/ 25 h 27"/>
              <a:gd name="T22" fmla="*/ 11 w 127"/>
              <a:gd name="T23" fmla="*/ 25 h 27"/>
              <a:gd name="T24" fmla="*/ 1 w 127"/>
              <a:gd name="T25" fmla="*/ 14 h 27"/>
              <a:gd name="T26" fmla="*/ 13 w 127"/>
              <a:gd name="T27" fmla="*/ 2 h 27"/>
              <a:gd name="T28" fmla="*/ 95 w 127"/>
              <a:gd name="T29" fmla="*/ 2 h 27"/>
              <a:gd name="T30" fmla="*/ 95 w 127"/>
              <a:gd name="T31" fmla="*/ 2 h 27"/>
              <a:gd name="T32" fmla="*/ 113 w 127"/>
              <a:gd name="T33" fmla="*/ 2 h 27"/>
              <a:gd name="T34" fmla="*/ 125 w 127"/>
              <a:gd name="T35" fmla="*/ 14 h 27"/>
              <a:gd name="T36" fmla="*/ 125 w 127"/>
              <a:gd name="T37" fmla="*/ 14 h 27"/>
              <a:gd name="T38" fmla="*/ 125 w 127"/>
              <a:gd name="T39" fmla="*/ 14 h 27"/>
              <a:gd name="T40" fmla="*/ 125 w 127"/>
              <a:gd name="T41" fmla="*/ 14 h 27"/>
              <a:gd name="T42" fmla="*/ 127 w 127"/>
              <a:gd name="T43" fmla="*/ 14 h 27"/>
              <a:gd name="T44" fmla="*/ 127 w 127"/>
              <a:gd name="T45" fmla="*/ 14 h 27"/>
              <a:gd name="T46" fmla="*/ 113 w 127"/>
              <a:gd name="T4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7" h="27">
                <a:moveTo>
                  <a:pt x="127" y="14"/>
                </a:moveTo>
                <a:cubicBezTo>
                  <a:pt x="125" y="14"/>
                  <a:pt x="125" y="14"/>
                  <a:pt x="125" y="14"/>
                </a:cubicBezTo>
                <a:cubicBezTo>
                  <a:pt x="125" y="19"/>
                  <a:pt x="121" y="24"/>
                  <a:pt x="116" y="25"/>
                </a:cubicBezTo>
                <a:cubicBezTo>
                  <a:pt x="116" y="25"/>
                  <a:pt x="116" y="25"/>
                  <a:pt x="116" y="25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22" y="26"/>
                  <a:pt x="127" y="20"/>
                  <a:pt x="127" y="14"/>
                </a:cubicBezTo>
                <a:moveTo>
                  <a:pt x="113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0"/>
                  <a:pt x="4" y="26"/>
                  <a:pt x="11" y="27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5" y="24"/>
                  <a:pt x="1" y="19"/>
                  <a:pt x="1" y="14"/>
                </a:cubicBezTo>
                <a:cubicBezTo>
                  <a:pt x="1" y="7"/>
                  <a:pt x="7" y="2"/>
                  <a:pt x="13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113" y="2"/>
                  <a:pt x="113" y="2"/>
                  <a:pt x="113" y="2"/>
                </a:cubicBezTo>
                <a:cubicBezTo>
                  <a:pt x="120" y="2"/>
                  <a:pt x="125" y="7"/>
                  <a:pt x="125" y="14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14"/>
                  <a:pt x="127" y="14"/>
                  <a:pt x="127" y="14"/>
                </a:cubicBezTo>
                <a:cubicBezTo>
                  <a:pt x="127" y="6"/>
                  <a:pt x="121" y="0"/>
                  <a:pt x="113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251996" y="1985967"/>
            <a:ext cx="307975" cy="6351"/>
          </a:xfrm>
          <a:custGeom>
            <a:avLst/>
            <a:gdLst>
              <a:gd name="T0" fmla="*/ 105 w 105"/>
              <a:gd name="T1" fmla="*/ 0 h 2"/>
              <a:gd name="T2" fmla="*/ 102 w 105"/>
              <a:gd name="T3" fmla="*/ 0 h 2"/>
              <a:gd name="T4" fmla="*/ 2 w 105"/>
              <a:gd name="T5" fmla="*/ 0 h 2"/>
              <a:gd name="T6" fmla="*/ 0 w 105"/>
              <a:gd name="T7" fmla="*/ 0 h 2"/>
              <a:gd name="T8" fmla="*/ 0 w 105"/>
              <a:gd name="T9" fmla="*/ 0 h 2"/>
              <a:gd name="T10" fmla="*/ 0 w 105"/>
              <a:gd name="T11" fmla="*/ 2 h 2"/>
              <a:gd name="T12" fmla="*/ 2 w 105"/>
              <a:gd name="T13" fmla="*/ 2 h 2"/>
              <a:gd name="T14" fmla="*/ 2 w 105"/>
              <a:gd name="T15" fmla="*/ 0 h 2"/>
              <a:gd name="T16" fmla="*/ 103 w 105"/>
              <a:gd name="T17" fmla="*/ 0 h 2"/>
              <a:gd name="T18" fmla="*/ 103 w 105"/>
              <a:gd name="T19" fmla="*/ 2 h 2"/>
              <a:gd name="T20" fmla="*/ 105 w 105"/>
              <a:gd name="T21" fmla="*/ 2 h 2"/>
              <a:gd name="T22" fmla="*/ 105 w 105"/>
              <a:gd name="T23" fmla="*/ 0 h 2"/>
              <a:gd name="T24" fmla="*/ 105 w 105"/>
              <a:gd name="T2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2">
                <a:moveTo>
                  <a:pt x="105" y="0"/>
                </a:moveTo>
                <a:cubicBezTo>
                  <a:pt x="104" y="0"/>
                  <a:pt x="103" y="0"/>
                  <a:pt x="10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1" y="2"/>
                  <a:pt x="2" y="2"/>
                </a:cubicBezTo>
                <a:cubicBezTo>
                  <a:pt x="2" y="0"/>
                  <a:pt x="2" y="0"/>
                  <a:pt x="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"/>
                  <a:pt x="103" y="2"/>
                  <a:pt x="103" y="2"/>
                </a:cubicBezTo>
                <a:cubicBezTo>
                  <a:pt x="104" y="2"/>
                  <a:pt x="104" y="2"/>
                  <a:pt x="105" y="2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0"/>
                  <a:pt x="105" y="0"/>
                  <a:pt x="105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256758" y="1985967"/>
            <a:ext cx="296863" cy="6351"/>
          </a:xfrm>
          <a:custGeom>
            <a:avLst/>
            <a:gdLst>
              <a:gd name="T0" fmla="*/ 101 w 101"/>
              <a:gd name="T1" fmla="*/ 0 h 2"/>
              <a:gd name="T2" fmla="*/ 0 w 101"/>
              <a:gd name="T3" fmla="*/ 0 h 2"/>
              <a:gd name="T4" fmla="*/ 0 w 101"/>
              <a:gd name="T5" fmla="*/ 2 h 2"/>
              <a:gd name="T6" fmla="*/ 0 w 101"/>
              <a:gd name="T7" fmla="*/ 2 h 2"/>
              <a:gd name="T8" fmla="*/ 100 w 101"/>
              <a:gd name="T9" fmla="*/ 2 h 2"/>
              <a:gd name="T10" fmla="*/ 101 w 101"/>
              <a:gd name="T11" fmla="*/ 2 h 2"/>
              <a:gd name="T12" fmla="*/ 101 w 101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" h="2">
                <a:moveTo>
                  <a:pt x="10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100" y="2"/>
                  <a:pt x="100" y="2"/>
                  <a:pt x="100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0"/>
                  <a:pt x="101" y="0"/>
                  <a:pt x="101" y="0"/>
                </a:cubicBezTo>
              </a:path>
            </a:pathLst>
          </a:custGeom>
          <a:solidFill>
            <a:srgbClr val="B7B9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3228184" y="1925642"/>
            <a:ext cx="301625" cy="55563"/>
          </a:xfrm>
          <a:custGeom>
            <a:avLst/>
            <a:gdLst>
              <a:gd name="T0" fmla="*/ 11 w 103"/>
              <a:gd name="T1" fmla="*/ 16 h 19"/>
              <a:gd name="T2" fmla="*/ 4 w 103"/>
              <a:gd name="T3" fmla="*/ 10 h 19"/>
              <a:gd name="T4" fmla="*/ 11 w 103"/>
              <a:gd name="T5" fmla="*/ 3 h 19"/>
              <a:gd name="T6" fmla="*/ 75 w 103"/>
              <a:gd name="T7" fmla="*/ 3 h 19"/>
              <a:gd name="T8" fmla="*/ 82 w 103"/>
              <a:gd name="T9" fmla="*/ 10 h 19"/>
              <a:gd name="T10" fmla="*/ 75 w 103"/>
              <a:gd name="T11" fmla="*/ 16 h 19"/>
              <a:gd name="T12" fmla="*/ 11 w 103"/>
              <a:gd name="T13" fmla="*/ 16 h 19"/>
              <a:gd name="T14" fmla="*/ 97 w 103"/>
              <a:gd name="T15" fmla="*/ 0 h 19"/>
              <a:gd name="T16" fmla="*/ 10 w 103"/>
              <a:gd name="T17" fmla="*/ 0 h 19"/>
              <a:gd name="T18" fmla="*/ 0 w 103"/>
              <a:gd name="T19" fmla="*/ 10 h 19"/>
              <a:gd name="T20" fmla="*/ 10 w 103"/>
              <a:gd name="T21" fmla="*/ 19 h 19"/>
              <a:gd name="T22" fmla="*/ 97 w 103"/>
              <a:gd name="T23" fmla="*/ 19 h 19"/>
              <a:gd name="T24" fmla="*/ 102 w 103"/>
              <a:gd name="T25" fmla="*/ 8 h 19"/>
              <a:gd name="T26" fmla="*/ 97 w 103"/>
              <a:gd name="T2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19">
                <a:moveTo>
                  <a:pt x="11" y="16"/>
                </a:moveTo>
                <a:cubicBezTo>
                  <a:pt x="7" y="16"/>
                  <a:pt x="4" y="13"/>
                  <a:pt x="4" y="10"/>
                </a:cubicBezTo>
                <a:cubicBezTo>
                  <a:pt x="4" y="6"/>
                  <a:pt x="7" y="3"/>
                  <a:pt x="11" y="3"/>
                </a:cubicBezTo>
                <a:cubicBezTo>
                  <a:pt x="75" y="3"/>
                  <a:pt x="75" y="3"/>
                  <a:pt x="75" y="3"/>
                </a:cubicBezTo>
                <a:cubicBezTo>
                  <a:pt x="79" y="3"/>
                  <a:pt x="82" y="6"/>
                  <a:pt x="82" y="10"/>
                </a:cubicBezTo>
                <a:cubicBezTo>
                  <a:pt x="82" y="13"/>
                  <a:pt x="79" y="16"/>
                  <a:pt x="75" y="16"/>
                </a:cubicBezTo>
                <a:cubicBezTo>
                  <a:pt x="11" y="16"/>
                  <a:pt x="11" y="16"/>
                  <a:pt x="11" y="16"/>
                </a:cubicBezTo>
                <a:moveTo>
                  <a:pt x="97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1" y="4"/>
                  <a:pt x="0" y="10"/>
                </a:cubicBezTo>
                <a:cubicBezTo>
                  <a:pt x="1" y="15"/>
                  <a:pt x="5" y="19"/>
                  <a:pt x="10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101" y="16"/>
                  <a:pt x="103" y="13"/>
                  <a:pt x="102" y="8"/>
                </a:cubicBezTo>
                <a:cubicBezTo>
                  <a:pt x="101" y="4"/>
                  <a:pt x="100" y="2"/>
                  <a:pt x="97" y="0"/>
                </a:cubicBezTo>
              </a:path>
            </a:pathLst>
          </a:custGeom>
          <a:solidFill>
            <a:srgbClr val="D8E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3221833" y="1919292"/>
            <a:ext cx="290513" cy="66675"/>
          </a:xfrm>
          <a:custGeom>
            <a:avLst/>
            <a:gdLst>
              <a:gd name="T0" fmla="*/ 94 w 99"/>
              <a:gd name="T1" fmla="*/ 0 h 23"/>
              <a:gd name="T2" fmla="*/ 12 w 99"/>
              <a:gd name="T3" fmla="*/ 0 h 23"/>
              <a:gd name="T4" fmla="*/ 0 w 99"/>
              <a:gd name="T5" fmla="*/ 12 h 23"/>
              <a:gd name="T6" fmla="*/ 10 w 99"/>
              <a:gd name="T7" fmla="*/ 23 h 23"/>
              <a:gd name="T8" fmla="*/ 10 w 99"/>
              <a:gd name="T9" fmla="*/ 22 h 23"/>
              <a:gd name="T10" fmla="*/ 12 w 99"/>
              <a:gd name="T11" fmla="*/ 21 h 23"/>
              <a:gd name="T12" fmla="*/ 99 w 99"/>
              <a:gd name="T13" fmla="*/ 21 h 23"/>
              <a:gd name="T14" fmla="*/ 99 w 99"/>
              <a:gd name="T15" fmla="*/ 21 h 23"/>
              <a:gd name="T16" fmla="*/ 12 w 99"/>
              <a:gd name="T17" fmla="*/ 21 h 23"/>
              <a:gd name="T18" fmla="*/ 2 w 99"/>
              <a:gd name="T19" fmla="*/ 12 h 23"/>
              <a:gd name="T20" fmla="*/ 12 w 99"/>
              <a:gd name="T21" fmla="*/ 2 h 23"/>
              <a:gd name="T22" fmla="*/ 99 w 99"/>
              <a:gd name="T23" fmla="*/ 2 h 23"/>
              <a:gd name="T24" fmla="*/ 94 w 99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23">
                <a:moveTo>
                  <a:pt x="9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7"/>
                  <a:pt x="4" y="22"/>
                  <a:pt x="10" y="23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1"/>
                  <a:pt x="11" y="21"/>
                  <a:pt x="12" y="21"/>
                </a:cubicBezTo>
                <a:cubicBezTo>
                  <a:pt x="99" y="21"/>
                  <a:pt x="99" y="21"/>
                  <a:pt x="99" y="21"/>
                </a:cubicBezTo>
                <a:cubicBezTo>
                  <a:pt x="99" y="21"/>
                  <a:pt x="99" y="21"/>
                  <a:pt x="99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7" y="21"/>
                  <a:pt x="3" y="17"/>
                  <a:pt x="2" y="12"/>
                </a:cubicBezTo>
                <a:cubicBezTo>
                  <a:pt x="3" y="6"/>
                  <a:pt x="7" y="2"/>
                  <a:pt x="12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8" y="1"/>
                  <a:pt x="96" y="1"/>
                  <a:pt x="94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3251996" y="1981205"/>
            <a:ext cx="307975" cy="4763"/>
          </a:xfrm>
          <a:custGeom>
            <a:avLst/>
            <a:gdLst>
              <a:gd name="T0" fmla="*/ 89 w 105"/>
              <a:gd name="T1" fmla="*/ 0 h 2"/>
              <a:gd name="T2" fmla="*/ 2 w 105"/>
              <a:gd name="T3" fmla="*/ 0 h 2"/>
              <a:gd name="T4" fmla="*/ 0 w 105"/>
              <a:gd name="T5" fmla="*/ 1 h 2"/>
              <a:gd name="T6" fmla="*/ 0 w 105"/>
              <a:gd name="T7" fmla="*/ 2 h 2"/>
              <a:gd name="T8" fmla="*/ 2 w 105"/>
              <a:gd name="T9" fmla="*/ 2 h 2"/>
              <a:gd name="T10" fmla="*/ 102 w 105"/>
              <a:gd name="T11" fmla="*/ 2 h 2"/>
              <a:gd name="T12" fmla="*/ 105 w 105"/>
              <a:gd name="T13" fmla="*/ 2 h 2"/>
              <a:gd name="T14" fmla="*/ 105 w 105"/>
              <a:gd name="T15" fmla="*/ 2 h 2"/>
              <a:gd name="T16" fmla="*/ 102 w 105"/>
              <a:gd name="T17" fmla="*/ 2 h 2"/>
              <a:gd name="T18" fmla="*/ 86 w 105"/>
              <a:gd name="T19" fmla="*/ 2 h 2"/>
              <a:gd name="T20" fmla="*/ 89 w 105"/>
              <a:gd name="T2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" h="2">
                <a:moveTo>
                  <a:pt x="89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1"/>
                </a:cubicBezTo>
                <a:cubicBezTo>
                  <a:pt x="0" y="1"/>
                  <a:pt x="0" y="1"/>
                  <a:pt x="0" y="2"/>
                </a:cubicBezTo>
                <a:cubicBezTo>
                  <a:pt x="0" y="2"/>
                  <a:pt x="1" y="2"/>
                  <a:pt x="2" y="2"/>
                </a:cubicBezTo>
                <a:cubicBezTo>
                  <a:pt x="102" y="2"/>
                  <a:pt x="102" y="2"/>
                  <a:pt x="102" y="2"/>
                </a:cubicBezTo>
                <a:cubicBezTo>
                  <a:pt x="103" y="2"/>
                  <a:pt x="104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4" y="2"/>
                  <a:pt x="103" y="2"/>
                  <a:pt x="102" y="2"/>
                </a:cubicBezTo>
                <a:cubicBezTo>
                  <a:pt x="86" y="2"/>
                  <a:pt x="86" y="2"/>
                  <a:pt x="86" y="2"/>
                </a:cubicBezTo>
                <a:cubicBezTo>
                  <a:pt x="87" y="2"/>
                  <a:pt x="88" y="1"/>
                  <a:pt x="89" y="0"/>
                </a:cubicBezTo>
              </a:path>
            </a:pathLst>
          </a:cu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512345" y="1925642"/>
            <a:ext cx="74613" cy="55563"/>
          </a:xfrm>
          <a:custGeom>
            <a:avLst/>
            <a:gdLst>
              <a:gd name="T0" fmla="*/ 13 w 25"/>
              <a:gd name="T1" fmla="*/ 0 h 19"/>
              <a:gd name="T2" fmla="*/ 0 w 25"/>
              <a:gd name="T3" fmla="*/ 0 h 19"/>
              <a:gd name="T4" fmla="*/ 5 w 25"/>
              <a:gd name="T5" fmla="*/ 8 h 19"/>
              <a:gd name="T6" fmla="*/ 0 w 25"/>
              <a:gd name="T7" fmla="*/ 19 h 19"/>
              <a:gd name="T8" fmla="*/ 13 w 25"/>
              <a:gd name="T9" fmla="*/ 19 h 19"/>
              <a:gd name="T10" fmla="*/ 23 w 25"/>
              <a:gd name="T11" fmla="*/ 10 h 19"/>
              <a:gd name="T12" fmla="*/ 25 w 25"/>
              <a:gd name="T13" fmla="*/ 10 h 19"/>
              <a:gd name="T14" fmla="*/ 25 w 25"/>
              <a:gd name="T15" fmla="*/ 10 h 19"/>
              <a:gd name="T16" fmla="*/ 23 w 25"/>
              <a:gd name="T17" fmla="*/ 10 h 19"/>
              <a:gd name="T18" fmla="*/ 13 w 25"/>
              <a:gd name="T1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19">
                <a:moveTo>
                  <a:pt x="13" y="0"/>
                </a:moveTo>
                <a:cubicBezTo>
                  <a:pt x="0" y="0"/>
                  <a:pt x="0" y="0"/>
                  <a:pt x="0" y="0"/>
                </a:cubicBezTo>
                <a:cubicBezTo>
                  <a:pt x="3" y="2"/>
                  <a:pt x="4" y="4"/>
                  <a:pt x="5" y="8"/>
                </a:cubicBezTo>
                <a:cubicBezTo>
                  <a:pt x="6" y="13"/>
                  <a:pt x="4" y="16"/>
                  <a:pt x="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9" y="19"/>
                  <a:pt x="23" y="15"/>
                  <a:pt x="23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4"/>
                  <a:pt x="19" y="0"/>
                  <a:pt x="13" y="0"/>
                </a:cubicBezTo>
              </a:path>
            </a:pathLst>
          </a:custGeom>
          <a:solidFill>
            <a:srgbClr val="C4C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 noEditPoints="1"/>
          </p:cNvSpPr>
          <p:nvPr/>
        </p:nvSpPr>
        <p:spPr bwMode="auto">
          <a:xfrm>
            <a:off x="3498056" y="1919292"/>
            <a:ext cx="88900" cy="66675"/>
          </a:xfrm>
          <a:custGeom>
            <a:avLst/>
            <a:gdLst>
              <a:gd name="T0" fmla="*/ 30 w 30"/>
              <a:gd name="T1" fmla="*/ 12 h 23"/>
              <a:gd name="T2" fmla="*/ 28 w 30"/>
              <a:gd name="T3" fmla="*/ 12 h 23"/>
              <a:gd name="T4" fmla="*/ 18 w 30"/>
              <a:gd name="T5" fmla="*/ 21 h 23"/>
              <a:gd name="T6" fmla="*/ 5 w 30"/>
              <a:gd name="T7" fmla="*/ 21 h 23"/>
              <a:gd name="T8" fmla="*/ 5 w 30"/>
              <a:gd name="T9" fmla="*/ 21 h 23"/>
              <a:gd name="T10" fmla="*/ 19 w 30"/>
              <a:gd name="T11" fmla="*/ 21 h 23"/>
              <a:gd name="T12" fmla="*/ 20 w 30"/>
              <a:gd name="T13" fmla="*/ 22 h 23"/>
              <a:gd name="T14" fmla="*/ 21 w 30"/>
              <a:gd name="T15" fmla="*/ 23 h 23"/>
              <a:gd name="T16" fmla="*/ 30 w 30"/>
              <a:gd name="T17" fmla="*/ 12 h 23"/>
              <a:gd name="T18" fmla="*/ 18 w 30"/>
              <a:gd name="T19" fmla="*/ 0 h 23"/>
              <a:gd name="T20" fmla="*/ 0 w 30"/>
              <a:gd name="T21" fmla="*/ 0 h 23"/>
              <a:gd name="T22" fmla="*/ 5 w 30"/>
              <a:gd name="T23" fmla="*/ 2 h 23"/>
              <a:gd name="T24" fmla="*/ 18 w 30"/>
              <a:gd name="T25" fmla="*/ 2 h 23"/>
              <a:gd name="T26" fmla="*/ 28 w 30"/>
              <a:gd name="T27" fmla="*/ 12 h 23"/>
              <a:gd name="T28" fmla="*/ 30 w 30"/>
              <a:gd name="T29" fmla="*/ 12 h 23"/>
              <a:gd name="T30" fmla="*/ 30 w 30"/>
              <a:gd name="T31" fmla="*/ 12 h 23"/>
              <a:gd name="T32" fmla="*/ 18 w 30"/>
              <a:gd name="T3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23">
                <a:moveTo>
                  <a:pt x="30" y="12"/>
                </a:moveTo>
                <a:cubicBezTo>
                  <a:pt x="28" y="12"/>
                  <a:pt x="28" y="12"/>
                  <a:pt x="28" y="12"/>
                </a:cubicBezTo>
                <a:cubicBezTo>
                  <a:pt x="28" y="17"/>
                  <a:pt x="24" y="21"/>
                  <a:pt x="18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20" y="21"/>
                  <a:pt x="20" y="22"/>
                </a:cubicBezTo>
                <a:cubicBezTo>
                  <a:pt x="21" y="22"/>
                  <a:pt x="21" y="22"/>
                  <a:pt x="21" y="23"/>
                </a:cubicBezTo>
                <a:cubicBezTo>
                  <a:pt x="26" y="22"/>
                  <a:pt x="30" y="17"/>
                  <a:pt x="30" y="12"/>
                </a:cubicBezTo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4" y="2"/>
                  <a:pt x="28" y="6"/>
                  <a:pt x="28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5"/>
                  <a:pt x="25" y="0"/>
                  <a:pt x="18" y="0"/>
                </a:cubicBezTo>
              </a:path>
            </a:pathLst>
          </a:custGeom>
          <a:solidFill>
            <a:srgbClr val="B1B7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3504408" y="1981205"/>
            <a:ext cx="55563" cy="4763"/>
          </a:xfrm>
          <a:custGeom>
            <a:avLst/>
            <a:gdLst>
              <a:gd name="T0" fmla="*/ 17 w 19"/>
              <a:gd name="T1" fmla="*/ 0 h 2"/>
              <a:gd name="T2" fmla="*/ 3 w 19"/>
              <a:gd name="T3" fmla="*/ 0 h 2"/>
              <a:gd name="T4" fmla="*/ 0 w 19"/>
              <a:gd name="T5" fmla="*/ 2 h 2"/>
              <a:gd name="T6" fmla="*/ 16 w 19"/>
              <a:gd name="T7" fmla="*/ 2 h 2"/>
              <a:gd name="T8" fmla="*/ 19 w 19"/>
              <a:gd name="T9" fmla="*/ 2 h 2"/>
              <a:gd name="T10" fmla="*/ 18 w 19"/>
              <a:gd name="T11" fmla="*/ 1 h 2"/>
              <a:gd name="T12" fmla="*/ 17 w 19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2">
                <a:moveTo>
                  <a:pt x="17" y="0"/>
                </a:move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2"/>
                  <a:pt x="0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8" y="2"/>
                  <a:pt x="19" y="2"/>
                </a:cubicBezTo>
                <a:cubicBezTo>
                  <a:pt x="19" y="1"/>
                  <a:pt x="19" y="1"/>
                  <a:pt x="18" y="1"/>
                </a:cubicBezTo>
                <a:cubicBezTo>
                  <a:pt x="18" y="0"/>
                  <a:pt x="17" y="0"/>
                  <a:pt x="17" y="0"/>
                </a:cubicBezTo>
              </a:path>
            </a:pathLst>
          </a:custGeom>
          <a:solidFill>
            <a:srgbClr val="A7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3255168" y="1939929"/>
            <a:ext cx="39688" cy="23813"/>
          </a:xfrm>
          <a:custGeom>
            <a:avLst/>
            <a:gdLst>
              <a:gd name="T0" fmla="*/ 10 w 14"/>
              <a:gd name="T1" fmla="*/ 0 h 8"/>
              <a:gd name="T2" fmla="*/ 4 w 14"/>
              <a:gd name="T3" fmla="*/ 0 h 8"/>
              <a:gd name="T4" fmla="*/ 0 w 14"/>
              <a:gd name="T5" fmla="*/ 4 h 8"/>
              <a:gd name="T6" fmla="*/ 4 w 14"/>
              <a:gd name="T7" fmla="*/ 8 h 8"/>
              <a:gd name="T8" fmla="*/ 10 w 14"/>
              <a:gd name="T9" fmla="*/ 8 h 8"/>
              <a:gd name="T10" fmla="*/ 14 w 14"/>
              <a:gd name="T11" fmla="*/ 4 h 8"/>
              <a:gd name="T12" fmla="*/ 10 w 14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8">
                <a:moveTo>
                  <a:pt x="1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</a:path>
            </a:pathLst>
          </a:custGeom>
          <a:solidFill>
            <a:srgbClr val="F3FA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283744" y="2054227"/>
            <a:ext cx="58739" cy="471488"/>
          </a:xfrm>
          <a:prstGeom prst="rect">
            <a:avLst/>
          </a:pr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3283744" y="2054227"/>
            <a:ext cx="58739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3283744" y="2525718"/>
            <a:ext cx="58739" cy="860425"/>
          </a:xfrm>
          <a:custGeom>
            <a:avLst/>
            <a:gdLst>
              <a:gd name="T0" fmla="*/ 20 w 20"/>
              <a:gd name="T1" fmla="*/ 0 h 294"/>
              <a:gd name="T2" fmla="*/ 0 w 20"/>
              <a:gd name="T3" fmla="*/ 0 h 294"/>
              <a:gd name="T4" fmla="*/ 0 w 20"/>
              <a:gd name="T5" fmla="*/ 260 h 294"/>
              <a:gd name="T6" fmla="*/ 13 w 20"/>
              <a:gd name="T7" fmla="*/ 294 h 294"/>
              <a:gd name="T8" fmla="*/ 14 w 20"/>
              <a:gd name="T9" fmla="*/ 294 h 294"/>
              <a:gd name="T10" fmla="*/ 20 w 20"/>
              <a:gd name="T11" fmla="*/ 287 h 294"/>
              <a:gd name="T12" fmla="*/ 20 w 20"/>
              <a:gd name="T1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94">
                <a:moveTo>
                  <a:pt x="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1" y="293"/>
                  <a:pt x="13" y="294"/>
                </a:cubicBezTo>
                <a:cubicBezTo>
                  <a:pt x="13" y="294"/>
                  <a:pt x="13" y="294"/>
                  <a:pt x="14" y="294"/>
                </a:cubicBezTo>
                <a:cubicBezTo>
                  <a:pt x="15" y="294"/>
                  <a:pt x="18" y="293"/>
                  <a:pt x="20" y="287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60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1648618" y="2030414"/>
            <a:ext cx="1238251" cy="623888"/>
          </a:xfrm>
          <a:custGeom>
            <a:avLst/>
            <a:gdLst>
              <a:gd name="T0" fmla="*/ 18 w 422"/>
              <a:gd name="T1" fmla="*/ 0 h 213"/>
              <a:gd name="T2" fmla="*/ 5 w 422"/>
              <a:gd name="T3" fmla="*/ 12 h 213"/>
              <a:gd name="T4" fmla="*/ 15 w 422"/>
              <a:gd name="T5" fmla="*/ 23 h 213"/>
              <a:gd name="T6" fmla="*/ 35 w 422"/>
              <a:gd name="T7" fmla="*/ 72 h 213"/>
              <a:gd name="T8" fmla="*/ 35 w 422"/>
              <a:gd name="T9" fmla="*/ 213 h 213"/>
              <a:gd name="T10" fmla="*/ 63 w 422"/>
              <a:gd name="T11" fmla="*/ 213 h 213"/>
              <a:gd name="T12" fmla="*/ 63 w 422"/>
              <a:gd name="T13" fmla="*/ 60 h 213"/>
              <a:gd name="T14" fmla="*/ 38 w 422"/>
              <a:gd name="T15" fmla="*/ 23 h 213"/>
              <a:gd name="T16" fmla="*/ 51 w 422"/>
              <a:gd name="T17" fmla="*/ 11 h 213"/>
              <a:gd name="T18" fmla="*/ 94 w 422"/>
              <a:gd name="T19" fmla="*/ 11 h 213"/>
              <a:gd name="T20" fmla="*/ 135 w 422"/>
              <a:gd name="T21" fmla="*/ 62 h 213"/>
              <a:gd name="T22" fmla="*/ 135 w 422"/>
              <a:gd name="T23" fmla="*/ 213 h 213"/>
              <a:gd name="T24" fmla="*/ 325 w 422"/>
              <a:gd name="T25" fmla="*/ 213 h 213"/>
              <a:gd name="T26" fmla="*/ 324 w 422"/>
              <a:gd name="T27" fmla="*/ 26 h 213"/>
              <a:gd name="T28" fmla="*/ 171 w 422"/>
              <a:gd name="T29" fmla="*/ 26 h 213"/>
              <a:gd name="T30" fmla="*/ 400 w 422"/>
              <a:gd name="T31" fmla="*/ 18 h 213"/>
              <a:gd name="T32" fmla="*/ 419 w 422"/>
              <a:gd name="T33" fmla="*/ 9 h 213"/>
              <a:gd name="T34" fmla="*/ 403 w 422"/>
              <a:gd name="T35" fmla="*/ 0 h 213"/>
              <a:gd name="T36" fmla="*/ 18 w 422"/>
              <a:gd name="T37" fmla="*/ 0 h 213"/>
              <a:gd name="T38" fmla="*/ 18 w 422"/>
              <a:gd name="T39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2" h="213">
                <a:moveTo>
                  <a:pt x="18" y="0"/>
                </a:moveTo>
                <a:cubicBezTo>
                  <a:pt x="15" y="0"/>
                  <a:pt x="0" y="1"/>
                  <a:pt x="5" y="12"/>
                </a:cubicBezTo>
                <a:cubicBezTo>
                  <a:pt x="5" y="12"/>
                  <a:pt x="5" y="15"/>
                  <a:pt x="15" y="23"/>
                </a:cubicBezTo>
                <a:cubicBezTo>
                  <a:pt x="25" y="31"/>
                  <a:pt x="33" y="46"/>
                  <a:pt x="35" y="72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63" y="213"/>
                  <a:pt x="63" y="213"/>
                  <a:pt x="63" y="213"/>
                </a:cubicBezTo>
                <a:cubicBezTo>
                  <a:pt x="63" y="60"/>
                  <a:pt x="63" y="60"/>
                  <a:pt x="63" y="60"/>
                </a:cubicBezTo>
                <a:cubicBezTo>
                  <a:pt x="61" y="42"/>
                  <a:pt x="38" y="23"/>
                  <a:pt x="38" y="23"/>
                </a:cubicBezTo>
                <a:cubicBezTo>
                  <a:pt x="31" y="13"/>
                  <a:pt x="51" y="11"/>
                  <a:pt x="51" y="11"/>
                </a:cubicBezTo>
                <a:cubicBezTo>
                  <a:pt x="94" y="11"/>
                  <a:pt x="94" y="11"/>
                  <a:pt x="94" y="11"/>
                </a:cubicBezTo>
                <a:cubicBezTo>
                  <a:pt x="129" y="19"/>
                  <a:pt x="135" y="62"/>
                  <a:pt x="135" y="62"/>
                </a:cubicBezTo>
                <a:cubicBezTo>
                  <a:pt x="135" y="213"/>
                  <a:pt x="135" y="213"/>
                  <a:pt x="135" y="213"/>
                </a:cubicBezTo>
                <a:cubicBezTo>
                  <a:pt x="325" y="213"/>
                  <a:pt x="325" y="213"/>
                  <a:pt x="325" y="213"/>
                </a:cubicBezTo>
                <a:cubicBezTo>
                  <a:pt x="324" y="26"/>
                  <a:pt x="324" y="26"/>
                  <a:pt x="324" y="26"/>
                </a:cubicBezTo>
                <a:cubicBezTo>
                  <a:pt x="171" y="26"/>
                  <a:pt x="171" y="26"/>
                  <a:pt x="171" y="26"/>
                </a:cubicBezTo>
                <a:cubicBezTo>
                  <a:pt x="400" y="18"/>
                  <a:pt x="400" y="18"/>
                  <a:pt x="400" y="18"/>
                </a:cubicBezTo>
                <a:cubicBezTo>
                  <a:pt x="400" y="18"/>
                  <a:pt x="417" y="16"/>
                  <a:pt x="419" y="9"/>
                </a:cubicBezTo>
                <a:cubicBezTo>
                  <a:pt x="419" y="9"/>
                  <a:pt x="422" y="0"/>
                  <a:pt x="40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 noEditPoints="1"/>
          </p:cNvSpPr>
          <p:nvPr/>
        </p:nvSpPr>
        <p:spPr bwMode="auto">
          <a:xfrm>
            <a:off x="1610518" y="2009780"/>
            <a:ext cx="1471613" cy="1547813"/>
          </a:xfrm>
          <a:custGeom>
            <a:avLst/>
            <a:gdLst>
              <a:gd name="T0" fmla="*/ 468 w 501"/>
              <a:gd name="T1" fmla="*/ 2 h 529"/>
              <a:gd name="T2" fmla="*/ 499 w 501"/>
              <a:gd name="T3" fmla="*/ 15 h 529"/>
              <a:gd name="T4" fmla="*/ 490 w 501"/>
              <a:gd name="T5" fmla="*/ 31 h 529"/>
              <a:gd name="T6" fmla="*/ 489 w 501"/>
              <a:gd name="T7" fmla="*/ 79 h 529"/>
              <a:gd name="T8" fmla="*/ 434 w 501"/>
              <a:gd name="T9" fmla="*/ 527 h 529"/>
              <a:gd name="T10" fmla="*/ 91 w 501"/>
              <a:gd name="T11" fmla="*/ 527 h 529"/>
              <a:gd name="T12" fmla="*/ 90 w 501"/>
              <a:gd name="T13" fmla="*/ 527 h 529"/>
              <a:gd name="T14" fmla="*/ 90 w 501"/>
              <a:gd name="T15" fmla="*/ 527 h 529"/>
              <a:gd name="T16" fmla="*/ 89 w 501"/>
              <a:gd name="T17" fmla="*/ 527 h 529"/>
              <a:gd name="T18" fmla="*/ 88 w 501"/>
              <a:gd name="T19" fmla="*/ 527 h 529"/>
              <a:gd name="T20" fmla="*/ 88 w 501"/>
              <a:gd name="T21" fmla="*/ 527 h 529"/>
              <a:gd name="T22" fmla="*/ 87 w 501"/>
              <a:gd name="T23" fmla="*/ 527 h 529"/>
              <a:gd name="T24" fmla="*/ 87 w 501"/>
              <a:gd name="T25" fmla="*/ 527 h 529"/>
              <a:gd name="T26" fmla="*/ 86 w 501"/>
              <a:gd name="T27" fmla="*/ 526 h 529"/>
              <a:gd name="T28" fmla="*/ 86 w 501"/>
              <a:gd name="T29" fmla="*/ 526 h 529"/>
              <a:gd name="T30" fmla="*/ 85 w 501"/>
              <a:gd name="T31" fmla="*/ 526 h 529"/>
              <a:gd name="T32" fmla="*/ 85 w 501"/>
              <a:gd name="T33" fmla="*/ 526 h 529"/>
              <a:gd name="T34" fmla="*/ 84 w 501"/>
              <a:gd name="T35" fmla="*/ 526 h 529"/>
              <a:gd name="T36" fmla="*/ 84 w 501"/>
              <a:gd name="T37" fmla="*/ 526 h 529"/>
              <a:gd name="T38" fmla="*/ 83 w 501"/>
              <a:gd name="T39" fmla="*/ 526 h 529"/>
              <a:gd name="T40" fmla="*/ 83 w 501"/>
              <a:gd name="T41" fmla="*/ 526 h 529"/>
              <a:gd name="T42" fmla="*/ 83 w 501"/>
              <a:gd name="T43" fmla="*/ 526 h 529"/>
              <a:gd name="T44" fmla="*/ 82 w 501"/>
              <a:gd name="T45" fmla="*/ 526 h 529"/>
              <a:gd name="T46" fmla="*/ 82 w 501"/>
              <a:gd name="T47" fmla="*/ 526 h 529"/>
              <a:gd name="T48" fmla="*/ 81 w 501"/>
              <a:gd name="T49" fmla="*/ 526 h 529"/>
              <a:gd name="T50" fmla="*/ 81 w 501"/>
              <a:gd name="T51" fmla="*/ 526 h 529"/>
              <a:gd name="T52" fmla="*/ 80 w 501"/>
              <a:gd name="T53" fmla="*/ 526 h 529"/>
              <a:gd name="T54" fmla="*/ 80 w 501"/>
              <a:gd name="T55" fmla="*/ 526 h 529"/>
              <a:gd name="T56" fmla="*/ 79 w 501"/>
              <a:gd name="T57" fmla="*/ 526 h 529"/>
              <a:gd name="T58" fmla="*/ 79 w 501"/>
              <a:gd name="T59" fmla="*/ 526 h 529"/>
              <a:gd name="T60" fmla="*/ 78 w 501"/>
              <a:gd name="T61" fmla="*/ 526 h 529"/>
              <a:gd name="T62" fmla="*/ 78 w 501"/>
              <a:gd name="T63" fmla="*/ 525 h 529"/>
              <a:gd name="T64" fmla="*/ 77 w 501"/>
              <a:gd name="T65" fmla="*/ 525 h 529"/>
              <a:gd name="T66" fmla="*/ 77 w 501"/>
              <a:gd name="T67" fmla="*/ 525 h 529"/>
              <a:gd name="T68" fmla="*/ 8 w 501"/>
              <a:gd name="T69" fmla="*/ 30 h 529"/>
              <a:gd name="T70" fmla="*/ 45 w 501"/>
              <a:gd name="T71" fmla="*/ 2 h 529"/>
              <a:gd name="T72" fmla="*/ 468 w 501"/>
              <a:gd name="T73" fmla="*/ 0 h 529"/>
              <a:gd name="T74" fmla="*/ 24 w 501"/>
              <a:gd name="T75" fmla="*/ 1 h 529"/>
              <a:gd name="T76" fmla="*/ 6 w 501"/>
              <a:gd name="T77" fmla="*/ 7 h 529"/>
              <a:gd name="T78" fmla="*/ 7 w 501"/>
              <a:gd name="T79" fmla="*/ 31 h 529"/>
              <a:gd name="T80" fmla="*/ 33 w 501"/>
              <a:gd name="T81" fmla="*/ 79 h 529"/>
              <a:gd name="T82" fmla="*/ 33 w 501"/>
              <a:gd name="T83" fmla="*/ 461 h 529"/>
              <a:gd name="T84" fmla="*/ 91 w 501"/>
              <a:gd name="T85" fmla="*/ 529 h 529"/>
              <a:gd name="T86" fmla="*/ 292 w 501"/>
              <a:gd name="T87" fmla="*/ 529 h 529"/>
              <a:gd name="T88" fmla="*/ 488 w 501"/>
              <a:gd name="T89" fmla="*/ 488 h 529"/>
              <a:gd name="T90" fmla="*/ 491 w 501"/>
              <a:gd name="T91" fmla="*/ 79 h 529"/>
              <a:gd name="T92" fmla="*/ 492 w 501"/>
              <a:gd name="T93" fmla="*/ 31 h 529"/>
              <a:gd name="T94" fmla="*/ 495 w 501"/>
              <a:gd name="T95" fmla="*/ 25 h 529"/>
              <a:gd name="T96" fmla="*/ 496 w 501"/>
              <a:gd name="T97" fmla="*/ 24 h 529"/>
              <a:gd name="T98" fmla="*/ 501 w 501"/>
              <a:gd name="T99" fmla="*/ 14 h 529"/>
              <a:gd name="T100" fmla="*/ 470 w 501"/>
              <a:gd name="T101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01" h="529">
                <a:moveTo>
                  <a:pt x="423" y="2"/>
                </a:moveTo>
                <a:cubicBezTo>
                  <a:pt x="423" y="2"/>
                  <a:pt x="423" y="2"/>
                  <a:pt x="423" y="2"/>
                </a:cubicBezTo>
                <a:cubicBezTo>
                  <a:pt x="468" y="2"/>
                  <a:pt x="468" y="2"/>
                  <a:pt x="468" y="2"/>
                </a:cubicBezTo>
                <a:cubicBezTo>
                  <a:pt x="468" y="2"/>
                  <a:pt x="468" y="2"/>
                  <a:pt x="470" y="2"/>
                </a:cubicBezTo>
                <a:cubicBezTo>
                  <a:pt x="477" y="2"/>
                  <a:pt x="499" y="3"/>
                  <a:pt x="499" y="14"/>
                </a:cubicBezTo>
                <a:cubicBezTo>
                  <a:pt x="499" y="14"/>
                  <a:pt x="499" y="14"/>
                  <a:pt x="499" y="15"/>
                </a:cubicBezTo>
                <a:cubicBezTo>
                  <a:pt x="499" y="16"/>
                  <a:pt x="499" y="20"/>
                  <a:pt x="495" y="23"/>
                </a:cubicBezTo>
                <a:cubicBezTo>
                  <a:pt x="495" y="23"/>
                  <a:pt x="490" y="24"/>
                  <a:pt x="490" y="30"/>
                </a:cubicBezTo>
                <a:cubicBezTo>
                  <a:pt x="490" y="30"/>
                  <a:pt x="490" y="31"/>
                  <a:pt x="490" y="31"/>
                </a:cubicBezTo>
                <a:cubicBezTo>
                  <a:pt x="490" y="33"/>
                  <a:pt x="490" y="36"/>
                  <a:pt x="490" y="41"/>
                </a:cubicBezTo>
                <a:cubicBezTo>
                  <a:pt x="490" y="55"/>
                  <a:pt x="489" y="79"/>
                  <a:pt x="489" y="79"/>
                </a:cubicBezTo>
                <a:cubicBezTo>
                  <a:pt x="489" y="79"/>
                  <a:pt x="489" y="79"/>
                  <a:pt x="489" y="79"/>
                </a:cubicBezTo>
                <a:cubicBezTo>
                  <a:pt x="489" y="458"/>
                  <a:pt x="489" y="458"/>
                  <a:pt x="489" y="458"/>
                </a:cubicBezTo>
                <a:cubicBezTo>
                  <a:pt x="489" y="458"/>
                  <a:pt x="489" y="459"/>
                  <a:pt x="489" y="461"/>
                </a:cubicBezTo>
                <a:cubicBezTo>
                  <a:pt x="489" y="474"/>
                  <a:pt x="486" y="527"/>
                  <a:pt x="434" y="527"/>
                </a:cubicBezTo>
                <a:cubicBezTo>
                  <a:pt x="292" y="527"/>
                  <a:pt x="292" y="527"/>
                  <a:pt x="292" y="527"/>
                </a:cubicBezTo>
                <a:cubicBezTo>
                  <a:pt x="233" y="527"/>
                  <a:pt x="233" y="527"/>
                  <a:pt x="233" y="527"/>
                </a:cubicBezTo>
                <a:cubicBezTo>
                  <a:pt x="91" y="527"/>
                  <a:pt x="91" y="527"/>
                  <a:pt x="91" y="527"/>
                </a:cubicBezTo>
                <a:cubicBezTo>
                  <a:pt x="91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6" y="527"/>
                  <a:pt x="86" y="526"/>
                </a:cubicBezTo>
                <a:cubicBezTo>
                  <a:pt x="86" y="526"/>
                  <a:pt x="86" y="526"/>
                  <a:pt x="86" y="526"/>
                </a:cubicBezTo>
                <a:cubicBezTo>
                  <a:pt x="86" y="526"/>
                  <a:pt x="86" y="526"/>
                  <a:pt x="86" y="526"/>
                </a:cubicBezTo>
                <a:cubicBezTo>
                  <a:pt x="86" y="526"/>
                  <a:pt x="86" y="526"/>
                  <a:pt x="86" y="526"/>
                </a:cubicBezTo>
                <a:cubicBezTo>
                  <a:pt x="86" y="526"/>
                  <a:pt x="86" y="526"/>
                  <a:pt x="86" y="526"/>
                </a:cubicBezTo>
                <a:cubicBezTo>
                  <a:pt x="86" y="526"/>
                  <a:pt x="86" y="526"/>
                  <a:pt x="86" y="526"/>
                </a:cubicBezTo>
                <a:cubicBezTo>
                  <a:pt x="86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8" y="526"/>
                  <a:pt x="78" y="526"/>
                  <a:pt x="78" y="526"/>
                </a:cubicBezTo>
                <a:cubicBezTo>
                  <a:pt x="78" y="526"/>
                  <a:pt x="78" y="526"/>
                  <a:pt x="78" y="526"/>
                </a:cubicBezTo>
                <a:cubicBezTo>
                  <a:pt x="78" y="525"/>
                  <a:pt x="78" y="525"/>
                  <a:pt x="78" y="525"/>
                </a:cubicBezTo>
                <a:cubicBezTo>
                  <a:pt x="78" y="525"/>
                  <a:pt x="78" y="525"/>
                  <a:pt x="78" y="525"/>
                </a:cubicBezTo>
                <a:cubicBezTo>
                  <a:pt x="78" y="525"/>
                  <a:pt x="78" y="525"/>
                  <a:pt x="78" y="525"/>
                </a:cubicBezTo>
                <a:cubicBezTo>
                  <a:pt x="78" y="525"/>
                  <a:pt x="78" y="525"/>
                  <a:pt x="78" y="525"/>
                </a:cubicBezTo>
                <a:cubicBezTo>
                  <a:pt x="78" y="525"/>
                  <a:pt x="77" y="525"/>
                  <a:pt x="77" y="525"/>
                </a:cubicBezTo>
                <a:cubicBezTo>
                  <a:pt x="77" y="525"/>
                  <a:pt x="77" y="525"/>
                  <a:pt x="77" y="525"/>
                </a:cubicBezTo>
                <a:cubicBezTo>
                  <a:pt x="77" y="525"/>
                  <a:pt x="77" y="525"/>
                  <a:pt x="77" y="525"/>
                </a:cubicBezTo>
                <a:cubicBezTo>
                  <a:pt x="77" y="525"/>
                  <a:pt x="77" y="525"/>
                  <a:pt x="77" y="525"/>
                </a:cubicBezTo>
                <a:cubicBezTo>
                  <a:pt x="32" y="516"/>
                  <a:pt x="35" y="458"/>
                  <a:pt x="35" y="458"/>
                </a:cubicBezTo>
                <a:cubicBezTo>
                  <a:pt x="35" y="79"/>
                  <a:pt x="35" y="79"/>
                  <a:pt x="35" y="79"/>
                </a:cubicBezTo>
                <a:cubicBezTo>
                  <a:pt x="35" y="45"/>
                  <a:pt x="8" y="30"/>
                  <a:pt x="8" y="30"/>
                </a:cubicBezTo>
                <a:cubicBezTo>
                  <a:pt x="0" y="25"/>
                  <a:pt x="0" y="15"/>
                  <a:pt x="7" y="9"/>
                </a:cubicBezTo>
                <a:cubicBezTo>
                  <a:pt x="13" y="3"/>
                  <a:pt x="35" y="2"/>
                  <a:pt x="42" y="2"/>
                </a:cubicBezTo>
                <a:cubicBezTo>
                  <a:pt x="44" y="2"/>
                  <a:pt x="45" y="2"/>
                  <a:pt x="45" y="2"/>
                </a:cubicBezTo>
                <a:cubicBezTo>
                  <a:pt x="423" y="2"/>
                  <a:pt x="423" y="2"/>
                  <a:pt x="423" y="2"/>
                </a:cubicBezTo>
                <a:moveTo>
                  <a:pt x="470" y="0"/>
                </a:moveTo>
                <a:cubicBezTo>
                  <a:pt x="469" y="0"/>
                  <a:pt x="468" y="0"/>
                  <a:pt x="46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2" y="0"/>
                </a:cubicBezTo>
                <a:cubicBezTo>
                  <a:pt x="39" y="0"/>
                  <a:pt x="31" y="0"/>
                  <a:pt x="24" y="1"/>
                </a:cubicBezTo>
                <a:cubicBezTo>
                  <a:pt x="20" y="2"/>
                  <a:pt x="17" y="2"/>
                  <a:pt x="14" y="3"/>
                </a:cubicBezTo>
                <a:cubicBezTo>
                  <a:pt x="10" y="4"/>
                  <a:pt x="8" y="5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2" y="11"/>
                  <a:pt x="0" y="15"/>
                  <a:pt x="0" y="20"/>
                </a:cubicBezTo>
                <a:cubicBezTo>
                  <a:pt x="0" y="24"/>
                  <a:pt x="2" y="29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14" y="36"/>
                  <a:pt x="21" y="44"/>
                </a:cubicBezTo>
                <a:cubicBezTo>
                  <a:pt x="27" y="52"/>
                  <a:pt x="33" y="63"/>
                  <a:pt x="33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458"/>
                  <a:pt x="33" y="458"/>
                  <a:pt x="33" y="458"/>
                </a:cubicBezTo>
                <a:cubicBezTo>
                  <a:pt x="33" y="458"/>
                  <a:pt x="33" y="459"/>
                  <a:pt x="33" y="461"/>
                </a:cubicBezTo>
                <a:cubicBezTo>
                  <a:pt x="33" y="468"/>
                  <a:pt x="34" y="484"/>
                  <a:pt x="42" y="500"/>
                </a:cubicBezTo>
                <a:cubicBezTo>
                  <a:pt x="45" y="507"/>
                  <a:pt x="51" y="514"/>
                  <a:pt x="59" y="520"/>
                </a:cubicBezTo>
                <a:cubicBezTo>
                  <a:pt x="67" y="525"/>
                  <a:pt x="77" y="529"/>
                  <a:pt x="91" y="529"/>
                </a:cubicBezTo>
                <a:cubicBezTo>
                  <a:pt x="91" y="529"/>
                  <a:pt x="91" y="529"/>
                  <a:pt x="91" y="529"/>
                </a:cubicBezTo>
                <a:cubicBezTo>
                  <a:pt x="233" y="529"/>
                  <a:pt x="233" y="529"/>
                  <a:pt x="233" y="529"/>
                </a:cubicBezTo>
                <a:cubicBezTo>
                  <a:pt x="292" y="529"/>
                  <a:pt x="292" y="529"/>
                  <a:pt x="292" y="529"/>
                </a:cubicBezTo>
                <a:cubicBezTo>
                  <a:pt x="434" y="529"/>
                  <a:pt x="434" y="529"/>
                  <a:pt x="434" y="529"/>
                </a:cubicBezTo>
                <a:cubicBezTo>
                  <a:pt x="447" y="529"/>
                  <a:pt x="458" y="525"/>
                  <a:pt x="466" y="520"/>
                </a:cubicBezTo>
                <a:cubicBezTo>
                  <a:pt x="478" y="512"/>
                  <a:pt x="484" y="499"/>
                  <a:pt x="488" y="488"/>
                </a:cubicBezTo>
                <a:cubicBezTo>
                  <a:pt x="491" y="476"/>
                  <a:pt x="491" y="466"/>
                  <a:pt x="491" y="461"/>
                </a:cubicBezTo>
                <a:cubicBezTo>
                  <a:pt x="491" y="459"/>
                  <a:pt x="491" y="458"/>
                  <a:pt x="491" y="458"/>
                </a:cubicBezTo>
                <a:cubicBezTo>
                  <a:pt x="491" y="79"/>
                  <a:pt x="491" y="79"/>
                  <a:pt x="491" y="79"/>
                </a:cubicBezTo>
                <a:cubicBezTo>
                  <a:pt x="491" y="79"/>
                  <a:pt x="492" y="55"/>
                  <a:pt x="492" y="41"/>
                </a:cubicBezTo>
                <a:cubicBezTo>
                  <a:pt x="492" y="36"/>
                  <a:pt x="492" y="33"/>
                  <a:pt x="492" y="31"/>
                </a:cubicBezTo>
                <a:cubicBezTo>
                  <a:pt x="492" y="31"/>
                  <a:pt x="492" y="31"/>
                  <a:pt x="492" y="31"/>
                </a:cubicBezTo>
                <a:cubicBezTo>
                  <a:pt x="492" y="30"/>
                  <a:pt x="492" y="30"/>
                  <a:pt x="492" y="30"/>
                </a:cubicBezTo>
                <a:cubicBezTo>
                  <a:pt x="492" y="28"/>
                  <a:pt x="493" y="27"/>
                  <a:pt x="494" y="26"/>
                </a:cubicBezTo>
                <a:cubicBezTo>
                  <a:pt x="494" y="25"/>
                  <a:pt x="495" y="25"/>
                  <a:pt x="495" y="25"/>
                </a:cubicBezTo>
                <a:cubicBezTo>
                  <a:pt x="496" y="25"/>
                  <a:pt x="496" y="25"/>
                  <a:pt x="496" y="25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497" y="24"/>
                  <a:pt x="497" y="24"/>
                  <a:pt x="497" y="24"/>
                </a:cubicBezTo>
                <a:cubicBezTo>
                  <a:pt x="500" y="21"/>
                  <a:pt x="501" y="17"/>
                  <a:pt x="501" y="15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1" y="10"/>
                  <a:pt x="499" y="8"/>
                  <a:pt x="497" y="6"/>
                </a:cubicBezTo>
                <a:cubicBezTo>
                  <a:pt x="493" y="3"/>
                  <a:pt x="488" y="2"/>
                  <a:pt x="483" y="1"/>
                </a:cubicBezTo>
                <a:cubicBezTo>
                  <a:pt x="477" y="0"/>
                  <a:pt x="473" y="0"/>
                  <a:pt x="470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751807" y="2654306"/>
            <a:ext cx="854075" cy="804863"/>
          </a:xfrm>
          <a:custGeom>
            <a:avLst/>
            <a:gdLst>
              <a:gd name="T0" fmla="*/ 290 w 291"/>
              <a:gd name="T1" fmla="*/ 0 h 275"/>
              <a:gd name="T2" fmla="*/ 100 w 291"/>
              <a:gd name="T3" fmla="*/ 0 h 275"/>
              <a:gd name="T4" fmla="*/ 100 w 291"/>
              <a:gd name="T5" fmla="*/ 259 h 275"/>
              <a:gd name="T6" fmla="*/ 72 w 291"/>
              <a:gd name="T7" fmla="*/ 260 h 275"/>
              <a:gd name="T8" fmla="*/ 28 w 291"/>
              <a:gd name="T9" fmla="*/ 213 h 275"/>
              <a:gd name="T10" fmla="*/ 28 w 291"/>
              <a:gd name="T11" fmla="*/ 0 h 275"/>
              <a:gd name="T12" fmla="*/ 0 w 291"/>
              <a:gd name="T13" fmla="*/ 0 h 275"/>
              <a:gd name="T14" fmla="*/ 0 w 291"/>
              <a:gd name="T15" fmla="*/ 217 h 275"/>
              <a:gd name="T16" fmla="*/ 53 w 291"/>
              <a:gd name="T17" fmla="*/ 275 h 275"/>
              <a:gd name="T18" fmla="*/ 249 w 291"/>
              <a:gd name="T19" fmla="*/ 275 h 275"/>
              <a:gd name="T20" fmla="*/ 291 w 291"/>
              <a:gd name="T21" fmla="*/ 242 h 275"/>
              <a:gd name="T22" fmla="*/ 290 w 291"/>
              <a:gd name="T23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1" h="275">
                <a:moveTo>
                  <a:pt x="29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259"/>
                  <a:pt x="100" y="259"/>
                  <a:pt x="100" y="259"/>
                </a:cubicBezTo>
                <a:cubicBezTo>
                  <a:pt x="72" y="260"/>
                  <a:pt x="72" y="260"/>
                  <a:pt x="72" y="260"/>
                </a:cubicBezTo>
                <a:cubicBezTo>
                  <a:pt x="33" y="260"/>
                  <a:pt x="28" y="213"/>
                  <a:pt x="28" y="213"/>
                </a:cubicBezTo>
                <a:cubicBezTo>
                  <a:pt x="28" y="0"/>
                  <a:pt x="28" y="0"/>
                  <a:pt x="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17"/>
                  <a:pt x="0" y="275"/>
                  <a:pt x="53" y="275"/>
                </a:cubicBezTo>
                <a:cubicBezTo>
                  <a:pt x="249" y="275"/>
                  <a:pt x="249" y="275"/>
                  <a:pt x="249" y="275"/>
                </a:cubicBezTo>
                <a:cubicBezTo>
                  <a:pt x="249" y="275"/>
                  <a:pt x="285" y="274"/>
                  <a:pt x="291" y="242"/>
                </a:cubicBezTo>
                <a:cubicBezTo>
                  <a:pt x="290" y="0"/>
                  <a:pt x="290" y="0"/>
                  <a:pt x="290" y="0"/>
                </a:cubicBezTo>
              </a:path>
            </a:pathLst>
          </a:custGeom>
          <a:solidFill>
            <a:srgbClr val="42C4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1621631" y="2020892"/>
            <a:ext cx="1416051" cy="1501775"/>
          </a:xfrm>
          <a:custGeom>
            <a:avLst/>
            <a:gdLst>
              <a:gd name="T0" fmla="*/ 38 w 482"/>
              <a:gd name="T1" fmla="*/ 0 h 513"/>
              <a:gd name="T2" fmla="*/ 11 w 482"/>
              <a:gd name="T3" fmla="*/ 3 h 513"/>
              <a:gd name="T4" fmla="*/ 4 w 482"/>
              <a:gd name="T5" fmla="*/ 6 h 513"/>
              <a:gd name="T6" fmla="*/ 4 w 482"/>
              <a:gd name="T7" fmla="*/ 6 h 513"/>
              <a:gd name="T8" fmla="*/ 0 w 482"/>
              <a:gd name="T9" fmla="*/ 16 h 513"/>
              <a:gd name="T10" fmla="*/ 5 w 482"/>
              <a:gd name="T11" fmla="*/ 24 h 513"/>
              <a:gd name="T12" fmla="*/ 5 w 482"/>
              <a:gd name="T13" fmla="*/ 24 h 513"/>
              <a:gd name="T14" fmla="*/ 19 w 482"/>
              <a:gd name="T15" fmla="*/ 36 h 513"/>
              <a:gd name="T16" fmla="*/ 33 w 482"/>
              <a:gd name="T17" fmla="*/ 75 h 513"/>
              <a:gd name="T18" fmla="*/ 33 w 482"/>
              <a:gd name="T19" fmla="*/ 75 h 513"/>
              <a:gd name="T20" fmla="*/ 33 w 482"/>
              <a:gd name="T21" fmla="*/ 454 h 513"/>
              <a:gd name="T22" fmla="*/ 33 w 482"/>
              <a:gd name="T23" fmla="*/ 454 h 513"/>
              <a:gd name="T24" fmla="*/ 33 w 482"/>
              <a:gd name="T25" fmla="*/ 454 h 513"/>
              <a:gd name="T26" fmla="*/ 33 w 482"/>
              <a:gd name="T27" fmla="*/ 457 h 513"/>
              <a:gd name="T28" fmla="*/ 37 w 482"/>
              <a:gd name="T29" fmla="*/ 483 h 513"/>
              <a:gd name="T30" fmla="*/ 40 w 482"/>
              <a:gd name="T31" fmla="*/ 491 h 513"/>
              <a:gd name="T32" fmla="*/ 77 w 482"/>
              <a:gd name="T33" fmla="*/ 513 h 513"/>
              <a:gd name="T34" fmla="*/ 38 w 482"/>
              <a:gd name="T35" fmla="*/ 447 h 513"/>
              <a:gd name="T36" fmla="*/ 38 w 482"/>
              <a:gd name="T37" fmla="*/ 216 h 513"/>
              <a:gd name="T38" fmla="*/ 44 w 482"/>
              <a:gd name="T39" fmla="*/ 216 h 513"/>
              <a:gd name="T40" fmla="*/ 44 w 482"/>
              <a:gd name="T41" fmla="*/ 75 h 513"/>
              <a:gd name="T42" fmla="*/ 24 w 482"/>
              <a:gd name="T43" fmla="*/ 26 h 513"/>
              <a:gd name="T44" fmla="*/ 14 w 482"/>
              <a:gd name="T45" fmla="*/ 15 h 513"/>
              <a:gd name="T46" fmla="*/ 27 w 482"/>
              <a:gd name="T47" fmla="*/ 3 h 513"/>
              <a:gd name="T48" fmla="*/ 27 w 482"/>
              <a:gd name="T49" fmla="*/ 3 h 513"/>
              <a:gd name="T50" fmla="*/ 412 w 482"/>
              <a:gd name="T51" fmla="*/ 3 h 513"/>
              <a:gd name="T52" fmla="*/ 428 w 482"/>
              <a:gd name="T53" fmla="*/ 12 h 513"/>
              <a:gd name="T54" fmla="*/ 409 w 482"/>
              <a:gd name="T55" fmla="*/ 21 h 513"/>
              <a:gd name="T56" fmla="*/ 180 w 482"/>
              <a:gd name="T57" fmla="*/ 29 h 513"/>
              <a:gd name="T58" fmla="*/ 333 w 482"/>
              <a:gd name="T59" fmla="*/ 29 h 513"/>
              <a:gd name="T60" fmla="*/ 334 w 482"/>
              <a:gd name="T61" fmla="*/ 216 h 513"/>
              <a:gd name="T62" fmla="*/ 439 w 482"/>
              <a:gd name="T63" fmla="*/ 216 h 513"/>
              <a:gd name="T64" fmla="*/ 439 w 482"/>
              <a:gd name="T65" fmla="*/ 25 h 513"/>
              <a:gd name="T66" fmla="*/ 441 w 482"/>
              <a:gd name="T67" fmla="*/ 25 h 513"/>
              <a:gd name="T68" fmla="*/ 479 w 482"/>
              <a:gd name="T69" fmla="*/ 9 h 513"/>
              <a:gd name="T70" fmla="*/ 461 w 482"/>
              <a:gd name="T71" fmla="*/ 0 h 513"/>
              <a:gd name="T72" fmla="*/ 41 w 482"/>
              <a:gd name="T73" fmla="*/ 0 h 513"/>
              <a:gd name="T74" fmla="*/ 41 w 482"/>
              <a:gd name="T75" fmla="*/ 0 h 513"/>
              <a:gd name="T76" fmla="*/ 38 w 482"/>
              <a:gd name="T77" fmla="*/ 0 h 513"/>
              <a:gd name="T78" fmla="*/ 38 w 482"/>
              <a:gd name="T79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2" h="513">
                <a:moveTo>
                  <a:pt x="38" y="0"/>
                </a:moveTo>
                <a:cubicBezTo>
                  <a:pt x="33" y="0"/>
                  <a:pt x="19" y="1"/>
                  <a:pt x="11" y="3"/>
                </a:cubicBezTo>
                <a:cubicBezTo>
                  <a:pt x="8" y="4"/>
                  <a:pt x="5" y="5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1" y="9"/>
                  <a:pt x="0" y="12"/>
                  <a:pt x="0" y="16"/>
                </a:cubicBezTo>
                <a:cubicBezTo>
                  <a:pt x="0" y="19"/>
                  <a:pt x="2" y="22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12" y="28"/>
                  <a:pt x="19" y="36"/>
                </a:cubicBezTo>
                <a:cubicBezTo>
                  <a:pt x="26" y="45"/>
                  <a:pt x="33" y="57"/>
                  <a:pt x="33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454"/>
                  <a:pt x="33" y="454"/>
                  <a:pt x="33" y="454"/>
                </a:cubicBezTo>
                <a:cubicBezTo>
                  <a:pt x="33" y="454"/>
                  <a:pt x="33" y="454"/>
                  <a:pt x="33" y="454"/>
                </a:cubicBezTo>
                <a:cubicBezTo>
                  <a:pt x="33" y="454"/>
                  <a:pt x="33" y="454"/>
                  <a:pt x="33" y="454"/>
                </a:cubicBezTo>
                <a:cubicBezTo>
                  <a:pt x="33" y="455"/>
                  <a:pt x="33" y="456"/>
                  <a:pt x="33" y="457"/>
                </a:cubicBezTo>
                <a:cubicBezTo>
                  <a:pt x="33" y="462"/>
                  <a:pt x="34" y="472"/>
                  <a:pt x="37" y="483"/>
                </a:cubicBezTo>
                <a:cubicBezTo>
                  <a:pt x="38" y="486"/>
                  <a:pt x="39" y="488"/>
                  <a:pt x="40" y="491"/>
                </a:cubicBezTo>
                <a:cubicBezTo>
                  <a:pt x="46" y="498"/>
                  <a:pt x="57" y="509"/>
                  <a:pt x="77" y="513"/>
                </a:cubicBezTo>
                <a:cubicBezTo>
                  <a:pt x="34" y="502"/>
                  <a:pt x="38" y="447"/>
                  <a:pt x="38" y="447"/>
                </a:cubicBezTo>
                <a:cubicBezTo>
                  <a:pt x="38" y="216"/>
                  <a:pt x="38" y="216"/>
                  <a:pt x="38" y="216"/>
                </a:cubicBezTo>
                <a:cubicBezTo>
                  <a:pt x="44" y="216"/>
                  <a:pt x="44" y="216"/>
                  <a:pt x="44" y="216"/>
                </a:cubicBezTo>
                <a:cubicBezTo>
                  <a:pt x="44" y="75"/>
                  <a:pt x="44" y="75"/>
                  <a:pt x="44" y="75"/>
                </a:cubicBezTo>
                <a:cubicBezTo>
                  <a:pt x="42" y="49"/>
                  <a:pt x="34" y="34"/>
                  <a:pt x="24" y="26"/>
                </a:cubicBezTo>
                <a:cubicBezTo>
                  <a:pt x="14" y="18"/>
                  <a:pt x="14" y="15"/>
                  <a:pt x="14" y="15"/>
                </a:cubicBezTo>
                <a:cubicBezTo>
                  <a:pt x="9" y="4"/>
                  <a:pt x="24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412" y="3"/>
                  <a:pt x="412" y="3"/>
                  <a:pt x="412" y="3"/>
                </a:cubicBezTo>
                <a:cubicBezTo>
                  <a:pt x="431" y="3"/>
                  <a:pt x="428" y="12"/>
                  <a:pt x="428" y="12"/>
                </a:cubicBezTo>
                <a:cubicBezTo>
                  <a:pt x="426" y="19"/>
                  <a:pt x="409" y="21"/>
                  <a:pt x="409" y="21"/>
                </a:cubicBezTo>
                <a:cubicBezTo>
                  <a:pt x="180" y="29"/>
                  <a:pt x="180" y="29"/>
                  <a:pt x="180" y="29"/>
                </a:cubicBezTo>
                <a:cubicBezTo>
                  <a:pt x="333" y="29"/>
                  <a:pt x="333" y="29"/>
                  <a:pt x="333" y="29"/>
                </a:cubicBezTo>
                <a:cubicBezTo>
                  <a:pt x="334" y="216"/>
                  <a:pt x="334" y="216"/>
                  <a:pt x="334" y="216"/>
                </a:cubicBezTo>
                <a:cubicBezTo>
                  <a:pt x="439" y="216"/>
                  <a:pt x="439" y="216"/>
                  <a:pt x="439" y="216"/>
                </a:cubicBezTo>
                <a:cubicBezTo>
                  <a:pt x="439" y="25"/>
                  <a:pt x="439" y="25"/>
                  <a:pt x="439" y="25"/>
                </a:cubicBezTo>
                <a:cubicBezTo>
                  <a:pt x="439" y="25"/>
                  <a:pt x="440" y="25"/>
                  <a:pt x="441" y="25"/>
                </a:cubicBezTo>
                <a:cubicBezTo>
                  <a:pt x="450" y="25"/>
                  <a:pt x="482" y="24"/>
                  <a:pt x="479" y="9"/>
                </a:cubicBezTo>
                <a:cubicBezTo>
                  <a:pt x="478" y="4"/>
                  <a:pt x="471" y="2"/>
                  <a:pt x="46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0" y="0"/>
                  <a:pt x="38" y="0"/>
                </a:cubicBezTo>
                <a:cubicBezTo>
                  <a:pt x="38" y="0"/>
                  <a:pt x="38" y="0"/>
                  <a:pt x="38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 noEditPoints="1"/>
          </p:cNvSpPr>
          <p:nvPr/>
        </p:nvSpPr>
        <p:spPr bwMode="auto">
          <a:xfrm>
            <a:off x="1610518" y="2016128"/>
            <a:ext cx="1435100" cy="1536700"/>
          </a:xfrm>
          <a:custGeom>
            <a:avLst/>
            <a:gdLst>
              <a:gd name="T0" fmla="*/ 90 w 489"/>
              <a:gd name="T1" fmla="*/ 525 h 525"/>
              <a:gd name="T2" fmla="*/ 90 w 489"/>
              <a:gd name="T3" fmla="*/ 525 h 525"/>
              <a:gd name="T4" fmla="*/ 89 w 489"/>
              <a:gd name="T5" fmla="*/ 525 h 525"/>
              <a:gd name="T6" fmla="*/ 89 w 489"/>
              <a:gd name="T7" fmla="*/ 525 h 525"/>
              <a:gd name="T8" fmla="*/ 89 w 489"/>
              <a:gd name="T9" fmla="*/ 525 h 525"/>
              <a:gd name="T10" fmla="*/ 88 w 489"/>
              <a:gd name="T11" fmla="*/ 525 h 525"/>
              <a:gd name="T12" fmla="*/ 88 w 489"/>
              <a:gd name="T13" fmla="*/ 525 h 525"/>
              <a:gd name="T14" fmla="*/ 88 w 489"/>
              <a:gd name="T15" fmla="*/ 525 h 525"/>
              <a:gd name="T16" fmla="*/ 87 w 489"/>
              <a:gd name="T17" fmla="*/ 525 h 525"/>
              <a:gd name="T18" fmla="*/ 87 w 489"/>
              <a:gd name="T19" fmla="*/ 525 h 525"/>
              <a:gd name="T20" fmla="*/ 87 w 489"/>
              <a:gd name="T21" fmla="*/ 525 h 525"/>
              <a:gd name="T22" fmla="*/ 86 w 489"/>
              <a:gd name="T23" fmla="*/ 524 h 525"/>
              <a:gd name="T24" fmla="*/ 86 w 489"/>
              <a:gd name="T25" fmla="*/ 524 h 525"/>
              <a:gd name="T26" fmla="*/ 86 w 489"/>
              <a:gd name="T27" fmla="*/ 524 h 525"/>
              <a:gd name="T28" fmla="*/ 85 w 489"/>
              <a:gd name="T29" fmla="*/ 524 h 525"/>
              <a:gd name="T30" fmla="*/ 85 w 489"/>
              <a:gd name="T31" fmla="*/ 524 h 525"/>
              <a:gd name="T32" fmla="*/ 85 w 489"/>
              <a:gd name="T33" fmla="*/ 524 h 525"/>
              <a:gd name="T34" fmla="*/ 84 w 489"/>
              <a:gd name="T35" fmla="*/ 524 h 525"/>
              <a:gd name="T36" fmla="*/ 84 w 489"/>
              <a:gd name="T37" fmla="*/ 524 h 525"/>
              <a:gd name="T38" fmla="*/ 84 w 489"/>
              <a:gd name="T39" fmla="*/ 524 h 525"/>
              <a:gd name="T40" fmla="*/ 83 w 489"/>
              <a:gd name="T41" fmla="*/ 524 h 525"/>
              <a:gd name="T42" fmla="*/ 83 w 489"/>
              <a:gd name="T43" fmla="*/ 524 h 525"/>
              <a:gd name="T44" fmla="*/ 83 w 489"/>
              <a:gd name="T45" fmla="*/ 524 h 525"/>
              <a:gd name="T46" fmla="*/ 82 w 489"/>
              <a:gd name="T47" fmla="*/ 524 h 525"/>
              <a:gd name="T48" fmla="*/ 82 w 489"/>
              <a:gd name="T49" fmla="*/ 524 h 525"/>
              <a:gd name="T50" fmla="*/ 82 w 489"/>
              <a:gd name="T51" fmla="*/ 524 h 525"/>
              <a:gd name="T52" fmla="*/ 81 w 489"/>
              <a:gd name="T53" fmla="*/ 524 h 525"/>
              <a:gd name="T54" fmla="*/ 81 w 489"/>
              <a:gd name="T55" fmla="*/ 524 h 525"/>
              <a:gd name="T56" fmla="*/ 81 w 489"/>
              <a:gd name="T57" fmla="*/ 524 h 525"/>
              <a:gd name="T58" fmla="*/ 80 w 489"/>
              <a:gd name="T59" fmla="*/ 524 h 525"/>
              <a:gd name="T60" fmla="*/ 80 w 489"/>
              <a:gd name="T61" fmla="*/ 524 h 525"/>
              <a:gd name="T62" fmla="*/ 80 w 489"/>
              <a:gd name="T63" fmla="*/ 524 h 525"/>
              <a:gd name="T64" fmla="*/ 80 w 489"/>
              <a:gd name="T65" fmla="*/ 524 h 525"/>
              <a:gd name="T66" fmla="*/ 79 w 489"/>
              <a:gd name="T67" fmla="*/ 524 h 525"/>
              <a:gd name="T68" fmla="*/ 79 w 489"/>
              <a:gd name="T69" fmla="*/ 524 h 525"/>
              <a:gd name="T70" fmla="*/ 79 w 489"/>
              <a:gd name="T71" fmla="*/ 524 h 525"/>
              <a:gd name="T72" fmla="*/ 78 w 489"/>
              <a:gd name="T73" fmla="*/ 524 h 525"/>
              <a:gd name="T74" fmla="*/ 78 w 489"/>
              <a:gd name="T75" fmla="*/ 523 h 525"/>
              <a:gd name="T76" fmla="*/ 78 w 489"/>
              <a:gd name="T77" fmla="*/ 523 h 525"/>
              <a:gd name="T78" fmla="*/ 77 w 489"/>
              <a:gd name="T79" fmla="*/ 523 h 525"/>
              <a:gd name="T80" fmla="*/ 77 w 489"/>
              <a:gd name="T81" fmla="*/ 523 h 525"/>
              <a:gd name="T82" fmla="*/ 292 w 489"/>
              <a:gd name="T83" fmla="*/ 525 h 525"/>
              <a:gd name="T84" fmla="*/ 90 w 489"/>
              <a:gd name="T85" fmla="*/ 525 h 525"/>
              <a:gd name="T86" fmla="*/ 292 w 489"/>
              <a:gd name="T87" fmla="*/ 525 h 525"/>
              <a:gd name="T88" fmla="*/ 42 w 489"/>
              <a:gd name="T89" fmla="*/ 0 h 525"/>
              <a:gd name="T90" fmla="*/ 35 w 489"/>
              <a:gd name="T91" fmla="*/ 77 h 525"/>
              <a:gd name="T92" fmla="*/ 40 w 489"/>
              <a:gd name="T93" fmla="*/ 489 h 525"/>
              <a:gd name="T94" fmla="*/ 41 w 489"/>
              <a:gd name="T95" fmla="*/ 485 h 525"/>
              <a:gd name="T96" fmla="*/ 37 w 489"/>
              <a:gd name="T97" fmla="*/ 456 h 525"/>
              <a:gd name="T98" fmla="*/ 37 w 489"/>
              <a:gd name="T99" fmla="*/ 77 h 525"/>
              <a:gd name="T100" fmla="*/ 9 w 489"/>
              <a:gd name="T101" fmla="*/ 26 h 525"/>
              <a:gd name="T102" fmla="*/ 8 w 489"/>
              <a:gd name="T103" fmla="*/ 8 h 525"/>
              <a:gd name="T104" fmla="*/ 42 w 489"/>
              <a:gd name="T105" fmla="*/ 2 h 525"/>
              <a:gd name="T106" fmla="*/ 465 w 489"/>
              <a:gd name="T107" fmla="*/ 2 h 525"/>
              <a:gd name="T108" fmla="*/ 45 w 489"/>
              <a:gd name="T109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9" h="525">
                <a:moveTo>
                  <a:pt x="90" y="525"/>
                </a:moveTo>
                <a:cubicBezTo>
                  <a:pt x="90" y="525"/>
                  <a:pt x="90" y="525"/>
                  <a:pt x="90" y="525"/>
                </a:cubicBezTo>
                <a:cubicBezTo>
                  <a:pt x="90" y="525"/>
                  <a:pt x="90" y="525"/>
                  <a:pt x="90" y="525"/>
                </a:cubicBezTo>
                <a:moveTo>
                  <a:pt x="90" y="525"/>
                </a:moveTo>
                <a:cubicBezTo>
                  <a:pt x="90" y="525"/>
                  <a:pt x="90" y="525"/>
                  <a:pt x="90" y="525"/>
                </a:cubicBezTo>
                <a:cubicBezTo>
                  <a:pt x="90" y="525"/>
                  <a:pt x="90" y="525"/>
                  <a:pt x="90" y="525"/>
                </a:cubicBezTo>
                <a:moveTo>
                  <a:pt x="89" y="525"/>
                </a:moveTo>
                <a:cubicBezTo>
                  <a:pt x="89" y="525"/>
                  <a:pt x="89" y="525"/>
                  <a:pt x="90" y="525"/>
                </a:cubicBezTo>
                <a:cubicBezTo>
                  <a:pt x="89" y="525"/>
                  <a:pt x="89" y="525"/>
                  <a:pt x="89" y="525"/>
                </a:cubicBezTo>
                <a:moveTo>
                  <a:pt x="89" y="525"/>
                </a:moveTo>
                <a:cubicBezTo>
                  <a:pt x="89" y="525"/>
                  <a:pt x="89" y="525"/>
                  <a:pt x="89" y="525"/>
                </a:cubicBezTo>
                <a:cubicBezTo>
                  <a:pt x="89" y="525"/>
                  <a:pt x="89" y="525"/>
                  <a:pt x="89" y="525"/>
                </a:cubicBezTo>
                <a:moveTo>
                  <a:pt x="89" y="525"/>
                </a:moveTo>
                <a:cubicBezTo>
                  <a:pt x="89" y="525"/>
                  <a:pt x="89" y="525"/>
                  <a:pt x="89" y="525"/>
                </a:cubicBezTo>
                <a:cubicBezTo>
                  <a:pt x="89" y="525"/>
                  <a:pt x="89" y="525"/>
                  <a:pt x="89" y="525"/>
                </a:cubicBezTo>
                <a:moveTo>
                  <a:pt x="88" y="525"/>
                </a:moveTo>
                <a:cubicBezTo>
                  <a:pt x="88" y="525"/>
                  <a:pt x="88" y="525"/>
                  <a:pt x="88" y="525"/>
                </a:cubicBezTo>
                <a:cubicBezTo>
                  <a:pt x="88" y="525"/>
                  <a:pt x="88" y="525"/>
                  <a:pt x="88" y="525"/>
                </a:cubicBezTo>
                <a:moveTo>
                  <a:pt x="88" y="525"/>
                </a:moveTo>
                <a:cubicBezTo>
                  <a:pt x="88" y="525"/>
                  <a:pt x="88" y="525"/>
                  <a:pt x="88" y="525"/>
                </a:cubicBezTo>
                <a:cubicBezTo>
                  <a:pt x="88" y="525"/>
                  <a:pt x="88" y="525"/>
                  <a:pt x="88" y="525"/>
                </a:cubicBezTo>
                <a:moveTo>
                  <a:pt x="88" y="525"/>
                </a:moveTo>
                <a:cubicBezTo>
                  <a:pt x="88" y="525"/>
                  <a:pt x="88" y="525"/>
                  <a:pt x="88" y="525"/>
                </a:cubicBezTo>
                <a:cubicBezTo>
                  <a:pt x="88" y="525"/>
                  <a:pt x="88" y="525"/>
                  <a:pt x="88" y="525"/>
                </a:cubicBezTo>
                <a:moveTo>
                  <a:pt x="87" y="525"/>
                </a:moveTo>
                <a:cubicBezTo>
                  <a:pt x="87" y="525"/>
                  <a:pt x="87" y="525"/>
                  <a:pt x="87" y="525"/>
                </a:cubicBezTo>
                <a:cubicBezTo>
                  <a:pt x="87" y="525"/>
                  <a:pt x="87" y="525"/>
                  <a:pt x="87" y="525"/>
                </a:cubicBezTo>
                <a:moveTo>
                  <a:pt x="87" y="525"/>
                </a:moveTo>
                <a:cubicBezTo>
                  <a:pt x="87" y="525"/>
                  <a:pt x="87" y="525"/>
                  <a:pt x="87" y="525"/>
                </a:cubicBezTo>
                <a:cubicBezTo>
                  <a:pt x="87" y="525"/>
                  <a:pt x="87" y="525"/>
                  <a:pt x="87" y="525"/>
                </a:cubicBezTo>
                <a:moveTo>
                  <a:pt x="87" y="525"/>
                </a:moveTo>
                <a:cubicBezTo>
                  <a:pt x="87" y="525"/>
                  <a:pt x="87" y="525"/>
                  <a:pt x="87" y="525"/>
                </a:cubicBezTo>
                <a:cubicBezTo>
                  <a:pt x="87" y="525"/>
                  <a:pt x="87" y="525"/>
                  <a:pt x="87" y="525"/>
                </a:cubicBezTo>
                <a:moveTo>
                  <a:pt x="86" y="524"/>
                </a:moveTo>
                <a:cubicBezTo>
                  <a:pt x="86" y="524"/>
                  <a:pt x="86" y="524"/>
                  <a:pt x="86" y="524"/>
                </a:cubicBezTo>
                <a:cubicBezTo>
                  <a:pt x="86" y="524"/>
                  <a:pt x="86" y="524"/>
                  <a:pt x="86" y="524"/>
                </a:cubicBezTo>
                <a:moveTo>
                  <a:pt x="86" y="524"/>
                </a:moveTo>
                <a:cubicBezTo>
                  <a:pt x="86" y="524"/>
                  <a:pt x="86" y="524"/>
                  <a:pt x="86" y="524"/>
                </a:cubicBezTo>
                <a:cubicBezTo>
                  <a:pt x="86" y="524"/>
                  <a:pt x="86" y="524"/>
                  <a:pt x="86" y="524"/>
                </a:cubicBezTo>
                <a:moveTo>
                  <a:pt x="86" y="524"/>
                </a:moveTo>
                <a:cubicBezTo>
                  <a:pt x="86" y="524"/>
                  <a:pt x="86" y="524"/>
                  <a:pt x="86" y="524"/>
                </a:cubicBezTo>
                <a:cubicBezTo>
                  <a:pt x="86" y="524"/>
                  <a:pt x="86" y="524"/>
                  <a:pt x="86" y="524"/>
                </a:cubicBezTo>
                <a:moveTo>
                  <a:pt x="85" y="524"/>
                </a:moveTo>
                <a:cubicBezTo>
                  <a:pt x="85" y="524"/>
                  <a:pt x="85" y="524"/>
                  <a:pt x="85" y="524"/>
                </a:cubicBezTo>
                <a:cubicBezTo>
                  <a:pt x="85" y="524"/>
                  <a:pt x="85" y="524"/>
                  <a:pt x="85" y="524"/>
                </a:cubicBezTo>
                <a:moveTo>
                  <a:pt x="85" y="524"/>
                </a:moveTo>
                <a:cubicBezTo>
                  <a:pt x="85" y="524"/>
                  <a:pt x="85" y="524"/>
                  <a:pt x="85" y="524"/>
                </a:cubicBezTo>
                <a:cubicBezTo>
                  <a:pt x="85" y="524"/>
                  <a:pt x="85" y="524"/>
                  <a:pt x="85" y="524"/>
                </a:cubicBezTo>
                <a:moveTo>
                  <a:pt x="85" y="524"/>
                </a:moveTo>
                <a:cubicBezTo>
                  <a:pt x="85" y="524"/>
                  <a:pt x="85" y="524"/>
                  <a:pt x="85" y="524"/>
                </a:cubicBezTo>
                <a:cubicBezTo>
                  <a:pt x="85" y="524"/>
                  <a:pt x="85" y="524"/>
                  <a:pt x="85" y="524"/>
                </a:cubicBezTo>
                <a:moveTo>
                  <a:pt x="84" y="524"/>
                </a:moveTo>
                <a:cubicBezTo>
                  <a:pt x="84" y="524"/>
                  <a:pt x="84" y="524"/>
                  <a:pt x="84" y="524"/>
                </a:cubicBezTo>
                <a:cubicBezTo>
                  <a:pt x="84" y="524"/>
                  <a:pt x="84" y="524"/>
                  <a:pt x="84" y="524"/>
                </a:cubicBezTo>
                <a:moveTo>
                  <a:pt x="84" y="524"/>
                </a:moveTo>
                <a:cubicBezTo>
                  <a:pt x="84" y="524"/>
                  <a:pt x="84" y="524"/>
                  <a:pt x="84" y="524"/>
                </a:cubicBezTo>
                <a:cubicBezTo>
                  <a:pt x="84" y="524"/>
                  <a:pt x="84" y="524"/>
                  <a:pt x="84" y="524"/>
                </a:cubicBezTo>
                <a:moveTo>
                  <a:pt x="84" y="524"/>
                </a:moveTo>
                <a:cubicBezTo>
                  <a:pt x="84" y="524"/>
                  <a:pt x="84" y="524"/>
                  <a:pt x="84" y="524"/>
                </a:cubicBezTo>
                <a:cubicBezTo>
                  <a:pt x="84" y="524"/>
                  <a:pt x="84" y="524"/>
                  <a:pt x="84" y="524"/>
                </a:cubicBezTo>
                <a:moveTo>
                  <a:pt x="83" y="524"/>
                </a:moveTo>
                <a:cubicBezTo>
                  <a:pt x="83" y="524"/>
                  <a:pt x="83" y="524"/>
                  <a:pt x="83" y="524"/>
                </a:cubicBezTo>
                <a:cubicBezTo>
                  <a:pt x="83" y="524"/>
                  <a:pt x="83" y="524"/>
                  <a:pt x="83" y="524"/>
                </a:cubicBezTo>
                <a:moveTo>
                  <a:pt x="83" y="524"/>
                </a:moveTo>
                <a:cubicBezTo>
                  <a:pt x="83" y="524"/>
                  <a:pt x="83" y="524"/>
                  <a:pt x="83" y="524"/>
                </a:cubicBezTo>
                <a:cubicBezTo>
                  <a:pt x="83" y="524"/>
                  <a:pt x="83" y="524"/>
                  <a:pt x="83" y="524"/>
                </a:cubicBezTo>
                <a:moveTo>
                  <a:pt x="83" y="524"/>
                </a:moveTo>
                <a:cubicBezTo>
                  <a:pt x="83" y="524"/>
                  <a:pt x="83" y="524"/>
                  <a:pt x="83" y="524"/>
                </a:cubicBezTo>
                <a:cubicBezTo>
                  <a:pt x="83" y="524"/>
                  <a:pt x="83" y="524"/>
                  <a:pt x="83" y="524"/>
                </a:cubicBezTo>
                <a:moveTo>
                  <a:pt x="82" y="524"/>
                </a:moveTo>
                <a:cubicBezTo>
                  <a:pt x="82" y="524"/>
                  <a:pt x="82" y="524"/>
                  <a:pt x="83" y="524"/>
                </a:cubicBezTo>
                <a:cubicBezTo>
                  <a:pt x="82" y="524"/>
                  <a:pt x="82" y="524"/>
                  <a:pt x="82" y="524"/>
                </a:cubicBezTo>
                <a:moveTo>
                  <a:pt x="82" y="524"/>
                </a:moveTo>
                <a:cubicBezTo>
                  <a:pt x="82" y="524"/>
                  <a:pt x="82" y="524"/>
                  <a:pt x="82" y="524"/>
                </a:cubicBezTo>
                <a:cubicBezTo>
                  <a:pt x="82" y="524"/>
                  <a:pt x="82" y="524"/>
                  <a:pt x="82" y="524"/>
                </a:cubicBezTo>
                <a:moveTo>
                  <a:pt x="82" y="524"/>
                </a:moveTo>
                <a:cubicBezTo>
                  <a:pt x="82" y="524"/>
                  <a:pt x="82" y="524"/>
                  <a:pt x="82" y="524"/>
                </a:cubicBezTo>
                <a:cubicBezTo>
                  <a:pt x="82" y="524"/>
                  <a:pt x="82" y="524"/>
                  <a:pt x="82" y="524"/>
                </a:cubicBezTo>
                <a:moveTo>
                  <a:pt x="81" y="524"/>
                </a:moveTo>
                <a:cubicBezTo>
                  <a:pt x="81" y="524"/>
                  <a:pt x="82" y="524"/>
                  <a:pt x="82" y="524"/>
                </a:cubicBezTo>
                <a:cubicBezTo>
                  <a:pt x="82" y="524"/>
                  <a:pt x="81" y="524"/>
                  <a:pt x="81" y="524"/>
                </a:cubicBezTo>
                <a:moveTo>
                  <a:pt x="81" y="524"/>
                </a:moveTo>
                <a:cubicBezTo>
                  <a:pt x="81" y="524"/>
                  <a:pt x="81" y="524"/>
                  <a:pt x="81" y="524"/>
                </a:cubicBezTo>
                <a:cubicBezTo>
                  <a:pt x="81" y="524"/>
                  <a:pt x="81" y="524"/>
                  <a:pt x="81" y="524"/>
                </a:cubicBezTo>
                <a:moveTo>
                  <a:pt x="81" y="524"/>
                </a:moveTo>
                <a:cubicBezTo>
                  <a:pt x="81" y="524"/>
                  <a:pt x="81" y="524"/>
                  <a:pt x="81" y="524"/>
                </a:cubicBezTo>
                <a:cubicBezTo>
                  <a:pt x="81" y="524"/>
                  <a:pt x="81" y="524"/>
                  <a:pt x="81" y="524"/>
                </a:cubicBezTo>
                <a:moveTo>
                  <a:pt x="80" y="524"/>
                </a:moveTo>
                <a:cubicBezTo>
                  <a:pt x="81" y="524"/>
                  <a:pt x="81" y="524"/>
                  <a:pt x="81" y="524"/>
                </a:cubicBezTo>
                <a:cubicBezTo>
                  <a:pt x="81" y="524"/>
                  <a:pt x="81" y="524"/>
                  <a:pt x="80" y="524"/>
                </a:cubicBezTo>
                <a:moveTo>
                  <a:pt x="80" y="524"/>
                </a:moveTo>
                <a:cubicBezTo>
                  <a:pt x="80" y="524"/>
                  <a:pt x="80" y="524"/>
                  <a:pt x="80" y="524"/>
                </a:cubicBezTo>
                <a:cubicBezTo>
                  <a:pt x="80" y="524"/>
                  <a:pt x="80" y="524"/>
                  <a:pt x="80" y="524"/>
                </a:cubicBezTo>
                <a:moveTo>
                  <a:pt x="80" y="524"/>
                </a:moveTo>
                <a:cubicBezTo>
                  <a:pt x="80" y="524"/>
                  <a:pt x="80" y="524"/>
                  <a:pt x="80" y="524"/>
                </a:cubicBezTo>
                <a:cubicBezTo>
                  <a:pt x="80" y="524"/>
                  <a:pt x="80" y="524"/>
                  <a:pt x="80" y="524"/>
                </a:cubicBezTo>
                <a:moveTo>
                  <a:pt x="80" y="524"/>
                </a:moveTo>
                <a:cubicBezTo>
                  <a:pt x="80" y="524"/>
                  <a:pt x="80" y="524"/>
                  <a:pt x="80" y="524"/>
                </a:cubicBezTo>
                <a:cubicBezTo>
                  <a:pt x="80" y="524"/>
                  <a:pt x="80" y="524"/>
                  <a:pt x="80" y="524"/>
                </a:cubicBezTo>
                <a:moveTo>
                  <a:pt x="79" y="524"/>
                </a:moveTo>
                <a:cubicBezTo>
                  <a:pt x="79" y="524"/>
                  <a:pt x="79" y="524"/>
                  <a:pt x="79" y="524"/>
                </a:cubicBezTo>
                <a:cubicBezTo>
                  <a:pt x="79" y="524"/>
                  <a:pt x="79" y="524"/>
                  <a:pt x="79" y="524"/>
                </a:cubicBezTo>
                <a:moveTo>
                  <a:pt x="79" y="524"/>
                </a:moveTo>
                <a:cubicBezTo>
                  <a:pt x="79" y="524"/>
                  <a:pt x="79" y="524"/>
                  <a:pt x="79" y="524"/>
                </a:cubicBezTo>
                <a:cubicBezTo>
                  <a:pt x="79" y="524"/>
                  <a:pt x="79" y="524"/>
                  <a:pt x="79" y="524"/>
                </a:cubicBezTo>
                <a:moveTo>
                  <a:pt x="79" y="524"/>
                </a:moveTo>
                <a:cubicBezTo>
                  <a:pt x="79" y="524"/>
                  <a:pt x="79" y="524"/>
                  <a:pt x="79" y="524"/>
                </a:cubicBezTo>
                <a:cubicBezTo>
                  <a:pt x="79" y="524"/>
                  <a:pt x="79" y="524"/>
                  <a:pt x="79" y="524"/>
                </a:cubicBezTo>
                <a:moveTo>
                  <a:pt x="78" y="524"/>
                </a:moveTo>
                <a:cubicBezTo>
                  <a:pt x="78" y="524"/>
                  <a:pt x="78" y="524"/>
                  <a:pt x="79" y="524"/>
                </a:cubicBezTo>
                <a:cubicBezTo>
                  <a:pt x="78" y="524"/>
                  <a:pt x="78" y="524"/>
                  <a:pt x="78" y="524"/>
                </a:cubicBezTo>
                <a:moveTo>
                  <a:pt x="78" y="523"/>
                </a:moveTo>
                <a:cubicBezTo>
                  <a:pt x="78" y="523"/>
                  <a:pt x="78" y="523"/>
                  <a:pt x="78" y="524"/>
                </a:cubicBezTo>
                <a:cubicBezTo>
                  <a:pt x="78" y="523"/>
                  <a:pt x="78" y="523"/>
                  <a:pt x="78" y="523"/>
                </a:cubicBezTo>
                <a:moveTo>
                  <a:pt x="78" y="523"/>
                </a:moveTo>
                <a:cubicBezTo>
                  <a:pt x="78" y="523"/>
                  <a:pt x="78" y="523"/>
                  <a:pt x="78" y="523"/>
                </a:cubicBezTo>
                <a:cubicBezTo>
                  <a:pt x="78" y="523"/>
                  <a:pt x="78" y="523"/>
                  <a:pt x="78" y="523"/>
                </a:cubicBezTo>
                <a:moveTo>
                  <a:pt x="77" y="523"/>
                </a:moveTo>
                <a:cubicBezTo>
                  <a:pt x="77" y="523"/>
                  <a:pt x="78" y="523"/>
                  <a:pt x="78" y="523"/>
                </a:cubicBezTo>
                <a:cubicBezTo>
                  <a:pt x="78" y="523"/>
                  <a:pt x="77" y="523"/>
                  <a:pt x="77" y="523"/>
                </a:cubicBezTo>
                <a:moveTo>
                  <a:pt x="77" y="523"/>
                </a:moveTo>
                <a:cubicBezTo>
                  <a:pt x="77" y="523"/>
                  <a:pt x="77" y="523"/>
                  <a:pt x="77" y="523"/>
                </a:cubicBezTo>
                <a:cubicBezTo>
                  <a:pt x="77" y="523"/>
                  <a:pt x="77" y="523"/>
                  <a:pt x="77" y="523"/>
                </a:cubicBezTo>
                <a:moveTo>
                  <a:pt x="489" y="459"/>
                </a:moveTo>
                <a:cubicBezTo>
                  <a:pt x="489" y="472"/>
                  <a:pt x="486" y="525"/>
                  <a:pt x="434" y="525"/>
                </a:cubicBezTo>
                <a:cubicBezTo>
                  <a:pt x="292" y="525"/>
                  <a:pt x="292" y="525"/>
                  <a:pt x="292" y="525"/>
                </a:cubicBezTo>
                <a:cubicBezTo>
                  <a:pt x="233" y="525"/>
                  <a:pt x="233" y="525"/>
                  <a:pt x="233" y="525"/>
                </a:cubicBezTo>
                <a:cubicBezTo>
                  <a:pt x="91" y="525"/>
                  <a:pt x="91" y="525"/>
                  <a:pt x="91" y="525"/>
                </a:cubicBezTo>
                <a:cubicBezTo>
                  <a:pt x="91" y="525"/>
                  <a:pt x="90" y="525"/>
                  <a:pt x="90" y="525"/>
                </a:cubicBezTo>
                <a:cubicBezTo>
                  <a:pt x="90" y="525"/>
                  <a:pt x="91" y="525"/>
                  <a:pt x="91" y="525"/>
                </a:cubicBezTo>
                <a:cubicBezTo>
                  <a:pt x="233" y="525"/>
                  <a:pt x="233" y="525"/>
                  <a:pt x="233" y="525"/>
                </a:cubicBezTo>
                <a:cubicBezTo>
                  <a:pt x="292" y="525"/>
                  <a:pt x="292" y="525"/>
                  <a:pt x="292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86" y="525"/>
                  <a:pt x="489" y="472"/>
                  <a:pt x="489" y="459"/>
                </a:cubicBezTo>
                <a:moveTo>
                  <a:pt x="42" y="0"/>
                </a:moveTo>
                <a:cubicBezTo>
                  <a:pt x="35" y="0"/>
                  <a:pt x="13" y="1"/>
                  <a:pt x="7" y="7"/>
                </a:cubicBezTo>
                <a:cubicBezTo>
                  <a:pt x="0" y="13"/>
                  <a:pt x="0" y="23"/>
                  <a:pt x="8" y="28"/>
                </a:cubicBezTo>
                <a:cubicBezTo>
                  <a:pt x="8" y="28"/>
                  <a:pt x="35" y="43"/>
                  <a:pt x="35" y="77"/>
                </a:cubicBezTo>
                <a:cubicBezTo>
                  <a:pt x="35" y="456"/>
                  <a:pt x="35" y="456"/>
                  <a:pt x="35" y="456"/>
                </a:cubicBezTo>
                <a:cubicBezTo>
                  <a:pt x="35" y="456"/>
                  <a:pt x="32" y="514"/>
                  <a:pt x="77" y="523"/>
                </a:cubicBezTo>
                <a:cubicBezTo>
                  <a:pt x="56" y="519"/>
                  <a:pt x="46" y="504"/>
                  <a:pt x="40" y="489"/>
                </a:cubicBezTo>
                <a:cubicBezTo>
                  <a:pt x="40" y="488"/>
                  <a:pt x="40" y="488"/>
                  <a:pt x="40" y="488"/>
                </a:cubicBezTo>
                <a:cubicBezTo>
                  <a:pt x="40" y="488"/>
                  <a:pt x="41" y="490"/>
                  <a:pt x="44" y="493"/>
                </a:cubicBezTo>
                <a:cubicBezTo>
                  <a:pt x="43" y="490"/>
                  <a:pt x="42" y="488"/>
                  <a:pt x="41" y="485"/>
                </a:cubicBezTo>
                <a:cubicBezTo>
                  <a:pt x="38" y="474"/>
                  <a:pt x="37" y="464"/>
                  <a:pt x="37" y="459"/>
                </a:cubicBezTo>
                <a:cubicBezTo>
                  <a:pt x="37" y="458"/>
                  <a:pt x="37" y="457"/>
                  <a:pt x="37" y="456"/>
                </a:cubicBezTo>
                <a:cubicBezTo>
                  <a:pt x="37" y="456"/>
                  <a:pt x="37" y="456"/>
                  <a:pt x="37" y="456"/>
                </a:cubicBezTo>
                <a:cubicBezTo>
                  <a:pt x="37" y="456"/>
                  <a:pt x="37" y="456"/>
                  <a:pt x="37" y="456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59"/>
                  <a:pt x="30" y="47"/>
                  <a:pt x="23" y="38"/>
                </a:cubicBezTo>
                <a:cubicBezTo>
                  <a:pt x="16" y="30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6" y="24"/>
                  <a:pt x="4" y="21"/>
                  <a:pt x="4" y="18"/>
                </a:cubicBezTo>
                <a:cubicBezTo>
                  <a:pt x="4" y="14"/>
                  <a:pt x="5" y="11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9" y="7"/>
                  <a:pt x="12" y="6"/>
                  <a:pt x="15" y="5"/>
                </a:cubicBezTo>
                <a:cubicBezTo>
                  <a:pt x="23" y="3"/>
                  <a:pt x="37" y="2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4" y="2"/>
                  <a:pt x="45" y="2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65" y="2"/>
                  <a:pt x="465" y="2"/>
                  <a:pt x="465" y="2"/>
                </a:cubicBezTo>
                <a:cubicBezTo>
                  <a:pt x="454" y="1"/>
                  <a:pt x="438" y="1"/>
                  <a:pt x="426" y="1"/>
                </a:cubicBezTo>
                <a:cubicBezTo>
                  <a:pt x="424" y="1"/>
                  <a:pt x="423" y="1"/>
                  <a:pt x="42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4" y="0"/>
                  <a:pt x="42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1721644" y="2654305"/>
            <a:ext cx="1192213" cy="868363"/>
          </a:xfrm>
          <a:custGeom>
            <a:avLst/>
            <a:gdLst>
              <a:gd name="T0" fmla="*/ 405 w 406"/>
              <a:gd name="T1" fmla="*/ 0 h 297"/>
              <a:gd name="T2" fmla="*/ 300 w 406"/>
              <a:gd name="T3" fmla="*/ 0 h 297"/>
              <a:gd name="T4" fmla="*/ 301 w 406"/>
              <a:gd name="T5" fmla="*/ 242 h 297"/>
              <a:gd name="T6" fmla="*/ 259 w 406"/>
              <a:gd name="T7" fmla="*/ 275 h 297"/>
              <a:gd name="T8" fmla="*/ 63 w 406"/>
              <a:gd name="T9" fmla="*/ 275 h 297"/>
              <a:gd name="T10" fmla="*/ 10 w 406"/>
              <a:gd name="T11" fmla="*/ 217 h 297"/>
              <a:gd name="T12" fmla="*/ 10 w 406"/>
              <a:gd name="T13" fmla="*/ 0 h 297"/>
              <a:gd name="T14" fmla="*/ 4 w 406"/>
              <a:gd name="T15" fmla="*/ 0 h 297"/>
              <a:gd name="T16" fmla="*/ 4 w 406"/>
              <a:gd name="T17" fmla="*/ 231 h 297"/>
              <a:gd name="T18" fmla="*/ 43 w 406"/>
              <a:gd name="T19" fmla="*/ 297 h 297"/>
              <a:gd name="T20" fmla="*/ 49 w 406"/>
              <a:gd name="T21" fmla="*/ 297 h 297"/>
              <a:gd name="T22" fmla="*/ 350 w 406"/>
              <a:gd name="T23" fmla="*/ 297 h 297"/>
              <a:gd name="T24" fmla="*/ 352 w 406"/>
              <a:gd name="T25" fmla="*/ 297 h 297"/>
              <a:gd name="T26" fmla="*/ 406 w 406"/>
              <a:gd name="T27" fmla="*/ 251 h 297"/>
              <a:gd name="T28" fmla="*/ 405 w 406"/>
              <a:gd name="T29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6" h="297">
                <a:moveTo>
                  <a:pt x="405" y="0"/>
                </a:moveTo>
                <a:cubicBezTo>
                  <a:pt x="300" y="0"/>
                  <a:pt x="300" y="0"/>
                  <a:pt x="300" y="0"/>
                </a:cubicBezTo>
                <a:cubicBezTo>
                  <a:pt x="301" y="242"/>
                  <a:pt x="301" y="242"/>
                  <a:pt x="301" y="242"/>
                </a:cubicBezTo>
                <a:cubicBezTo>
                  <a:pt x="295" y="274"/>
                  <a:pt x="259" y="275"/>
                  <a:pt x="259" y="275"/>
                </a:cubicBezTo>
                <a:cubicBezTo>
                  <a:pt x="63" y="275"/>
                  <a:pt x="63" y="275"/>
                  <a:pt x="63" y="275"/>
                </a:cubicBezTo>
                <a:cubicBezTo>
                  <a:pt x="10" y="275"/>
                  <a:pt x="10" y="217"/>
                  <a:pt x="10" y="217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231"/>
                  <a:pt x="4" y="231"/>
                  <a:pt x="4" y="231"/>
                </a:cubicBezTo>
                <a:cubicBezTo>
                  <a:pt x="4" y="231"/>
                  <a:pt x="0" y="286"/>
                  <a:pt x="43" y="297"/>
                </a:cubicBezTo>
                <a:cubicBezTo>
                  <a:pt x="45" y="297"/>
                  <a:pt x="47" y="297"/>
                  <a:pt x="49" y="297"/>
                </a:cubicBezTo>
                <a:cubicBezTo>
                  <a:pt x="350" y="297"/>
                  <a:pt x="350" y="297"/>
                  <a:pt x="350" y="297"/>
                </a:cubicBezTo>
                <a:cubicBezTo>
                  <a:pt x="350" y="297"/>
                  <a:pt x="351" y="297"/>
                  <a:pt x="352" y="297"/>
                </a:cubicBezTo>
                <a:cubicBezTo>
                  <a:pt x="359" y="297"/>
                  <a:pt x="397" y="295"/>
                  <a:pt x="406" y="251"/>
                </a:cubicBezTo>
                <a:cubicBezTo>
                  <a:pt x="405" y="0"/>
                  <a:pt x="405" y="0"/>
                  <a:pt x="405" y="0"/>
                </a:cubicBezTo>
              </a:path>
            </a:pathLst>
          </a:custGeom>
          <a:solidFill>
            <a:srgbClr val="3CB5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1739106" y="2062166"/>
            <a:ext cx="306388" cy="592139"/>
          </a:xfrm>
          <a:custGeom>
            <a:avLst/>
            <a:gdLst>
              <a:gd name="T0" fmla="*/ 63 w 104"/>
              <a:gd name="T1" fmla="*/ 0 h 202"/>
              <a:gd name="T2" fmla="*/ 20 w 104"/>
              <a:gd name="T3" fmla="*/ 0 h 202"/>
              <a:gd name="T4" fmla="*/ 7 w 104"/>
              <a:gd name="T5" fmla="*/ 12 h 202"/>
              <a:gd name="T6" fmla="*/ 32 w 104"/>
              <a:gd name="T7" fmla="*/ 49 h 202"/>
              <a:gd name="T8" fmla="*/ 32 w 104"/>
              <a:gd name="T9" fmla="*/ 202 h 202"/>
              <a:gd name="T10" fmla="*/ 104 w 104"/>
              <a:gd name="T11" fmla="*/ 202 h 202"/>
              <a:gd name="T12" fmla="*/ 104 w 104"/>
              <a:gd name="T13" fmla="*/ 51 h 202"/>
              <a:gd name="T14" fmla="*/ 63 w 104"/>
              <a:gd name="T15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202">
                <a:moveTo>
                  <a:pt x="63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0" y="2"/>
                  <a:pt x="7" y="12"/>
                </a:cubicBezTo>
                <a:cubicBezTo>
                  <a:pt x="7" y="12"/>
                  <a:pt x="30" y="31"/>
                  <a:pt x="32" y="49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04" y="202"/>
                  <a:pt x="104" y="202"/>
                  <a:pt x="104" y="202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1"/>
                  <a:pt x="98" y="8"/>
                  <a:pt x="63" y="0"/>
                </a:cubicBezTo>
              </a:path>
            </a:pathLst>
          </a:cu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1834355" y="2654305"/>
            <a:ext cx="211139" cy="760413"/>
          </a:xfrm>
          <a:custGeom>
            <a:avLst/>
            <a:gdLst>
              <a:gd name="T0" fmla="*/ 72 w 72"/>
              <a:gd name="T1" fmla="*/ 0 h 260"/>
              <a:gd name="T2" fmla="*/ 0 w 72"/>
              <a:gd name="T3" fmla="*/ 0 h 260"/>
              <a:gd name="T4" fmla="*/ 0 w 72"/>
              <a:gd name="T5" fmla="*/ 213 h 260"/>
              <a:gd name="T6" fmla="*/ 44 w 72"/>
              <a:gd name="T7" fmla="*/ 260 h 260"/>
              <a:gd name="T8" fmla="*/ 72 w 72"/>
              <a:gd name="T9" fmla="*/ 259 h 260"/>
              <a:gd name="T10" fmla="*/ 72 w 72"/>
              <a:gd name="T11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260">
                <a:moveTo>
                  <a:pt x="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13"/>
                  <a:pt x="5" y="260"/>
                  <a:pt x="44" y="260"/>
                </a:cubicBezTo>
                <a:cubicBezTo>
                  <a:pt x="72" y="259"/>
                  <a:pt x="72" y="259"/>
                  <a:pt x="72" y="259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rgbClr val="60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 noEditPoints="1"/>
          </p:cNvSpPr>
          <p:nvPr/>
        </p:nvSpPr>
        <p:spPr bwMode="auto">
          <a:xfrm>
            <a:off x="1835942" y="3546479"/>
            <a:ext cx="39688" cy="6351"/>
          </a:xfrm>
          <a:custGeom>
            <a:avLst/>
            <a:gdLst>
              <a:gd name="T0" fmla="*/ 13 w 13"/>
              <a:gd name="T1" fmla="*/ 2 h 2"/>
              <a:gd name="T2" fmla="*/ 13 w 13"/>
              <a:gd name="T3" fmla="*/ 2 h 2"/>
              <a:gd name="T4" fmla="*/ 13 w 13"/>
              <a:gd name="T5" fmla="*/ 2 h 2"/>
              <a:gd name="T6" fmla="*/ 13 w 13"/>
              <a:gd name="T7" fmla="*/ 2 h 2"/>
              <a:gd name="T8" fmla="*/ 12 w 13"/>
              <a:gd name="T9" fmla="*/ 2 h 2"/>
              <a:gd name="T10" fmla="*/ 12 w 13"/>
              <a:gd name="T11" fmla="*/ 2 h 2"/>
              <a:gd name="T12" fmla="*/ 12 w 13"/>
              <a:gd name="T13" fmla="*/ 2 h 2"/>
              <a:gd name="T14" fmla="*/ 11 w 13"/>
              <a:gd name="T15" fmla="*/ 2 h 2"/>
              <a:gd name="T16" fmla="*/ 11 w 13"/>
              <a:gd name="T17" fmla="*/ 2 h 2"/>
              <a:gd name="T18" fmla="*/ 11 w 13"/>
              <a:gd name="T19" fmla="*/ 2 h 2"/>
              <a:gd name="T20" fmla="*/ 11 w 13"/>
              <a:gd name="T21" fmla="*/ 2 h 2"/>
              <a:gd name="T22" fmla="*/ 11 w 13"/>
              <a:gd name="T23" fmla="*/ 2 h 2"/>
              <a:gd name="T24" fmla="*/ 11 w 13"/>
              <a:gd name="T25" fmla="*/ 2 h 2"/>
              <a:gd name="T26" fmla="*/ 10 w 13"/>
              <a:gd name="T27" fmla="*/ 2 h 2"/>
              <a:gd name="T28" fmla="*/ 10 w 13"/>
              <a:gd name="T29" fmla="*/ 2 h 2"/>
              <a:gd name="T30" fmla="*/ 10 w 13"/>
              <a:gd name="T31" fmla="*/ 2 h 2"/>
              <a:gd name="T32" fmla="*/ 9 w 13"/>
              <a:gd name="T33" fmla="*/ 1 h 2"/>
              <a:gd name="T34" fmla="*/ 9 w 13"/>
              <a:gd name="T35" fmla="*/ 1 h 2"/>
              <a:gd name="T36" fmla="*/ 9 w 13"/>
              <a:gd name="T37" fmla="*/ 1 h 2"/>
              <a:gd name="T38" fmla="*/ 9 w 13"/>
              <a:gd name="T39" fmla="*/ 1 h 2"/>
              <a:gd name="T40" fmla="*/ 9 w 13"/>
              <a:gd name="T41" fmla="*/ 1 h 2"/>
              <a:gd name="T42" fmla="*/ 9 w 13"/>
              <a:gd name="T43" fmla="*/ 1 h 2"/>
              <a:gd name="T44" fmla="*/ 8 w 13"/>
              <a:gd name="T45" fmla="*/ 1 h 2"/>
              <a:gd name="T46" fmla="*/ 8 w 13"/>
              <a:gd name="T47" fmla="*/ 1 h 2"/>
              <a:gd name="T48" fmla="*/ 8 w 13"/>
              <a:gd name="T49" fmla="*/ 1 h 2"/>
              <a:gd name="T50" fmla="*/ 7 w 13"/>
              <a:gd name="T51" fmla="*/ 1 h 2"/>
              <a:gd name="T52" fmla="*/ 7 w 13"/>
              <a:gd name="T53" fmla="*/ 1 h 2"/>
              <a:gd name="T54" fmla="*/ 7 w 13"/>
              <a:gd name="T55" fmla="*/ 1 h 2"/>
              <a:gd name="T56" fmla="*/ 7 w 13"/>
              <a:gd name="T57" fmla="*/ 1 h 2"/>
              <a:gd name="T58" fmla="*/ 7 w 13"/>
              <a:gd name="T59" fmla="*/ 1 h 2"/>
              <a:gd name="T60" fmla="*/ 7 w 13"/>
              <a:gd name="T61" fmla="*/ 1 h 2"/>
              <a:gd name="T62" fmla="*/ 6 w 13"/>
              <a:gd name="T63" fmla="*/ 1 h 2"/>
              <a:gd name="T64" fmla="*/ 6 w 13"/>
              <a:gd name="T65" fmla="*/ 1 h 2"/>
              <a:gd name="T66" fmla="*/ 6 w 13"/>
              <a:gd name="T67" fmla="*/ 1 h 2"/>
              <a:gd name="T68" fmla="*/ 6 w 13"/>
              <a:gd name="T69" fmla="*/ 1 h 2"/>
              <a:gd name="T70" fmla="*/ 6 w 13"/>
              <a:gd name="T71" fmla="*/ 1 h 2"/>
              <a:gd name="T72" fmla="*/ 5 w 13"/>
              <a:gd name="T73" fmla="*/ 1 h 2"/>
              <a:gd name="T74" fmla="*/ 5 w 13"/>
              <a:gd name="T75" fmla="*/ 1 h 2"/>
              <a:gd name="T76" fmla="*/ 5 w 13"/>
              <a:gd name="T77" fmla="*/ 1 h 2"/>
              <a:gd name="T78" fmla="*/ 5 w 13"/>
              <a:gd name="T79" fmla="*/ 1 h 2"/>
              <a:gd name="T80" fmla="*/ 4 w 13"/>
              <a:gd name="T81" fmla="*/ 1 h 2"/>
              <a:gd name="T82" fmla="*/ 4 w 13"/>
              <a:gd name="T83" fmla="*/ 1 h 2"/>
              <a:gd name="T84" fmla="*/ 4 w 13"/>
              <a:gd name="T85" fmla="*/ 1 h 2"/>
              <a:gd name="T86" fmla="*/ 4 w 13"/>
              <a:gd name="T87" fmla="*/ 1 h 2"/>
              <a:gd name="T88" fmla="*/ 4 w 13"/>
              <a:gd name="T89" fmla="*/ 1 h 2"/>
              <a:gd name="T90" fmla="*/ 3 w 13"/>
              <a:gd name="T91" fmla="*/ 1 h 2"/>
              <a:gd name="T92" fmla="*/ 3 w 13"/>
              <a:gd name="T93" fmla="*/ 1 h 2"/>
              <a:gd name="T94" fmla="*/ 3 w 13"/>
              <a:gd name="T95" fmla="*/ 1 h 2"/>
              <a:gd name="T96" fmla="*/ 3 w 13"/>
              <a:gd name="T97" fmla="*/ 1 h 2"/>
              <a:gd name="T98" fmla="*/ 2 w 13"/>
              <a:gd name="T99" fmla="*/ 1 h 2"/>
              <a:gd name="T100" fmla="*/ 2 w 13"/>
              <a:gd name="T101" fmla="*/ 1 h 2"/>
              <a:gd name="T102" fmla="*/ 2 w 13"/>
              <a:gd name="T103" fmla="*/ 1 h 2"/>
              <a:gd name="T104" fmla="*/ 2 w 13"/>
              <a:gd name="T105" fmla="*/ 1 h 2"/>
              <a:gd name="T106" fmla="*/ 2 w 13"/>
              <a:gd name="T107" fmla="*/ 1 h 2"/>
              <a:gd name="T108" fmla="*/ 2 w 13"/>
              <a:gd name="T109" fmla="*/ 1 h 2"/>
              <a:gd name="T110" fmla="*/ 1 w 13"/>
              <a:gd name="T111" fmla="*/ 1 h 2"/>
              <a:gd name="T112" fmla="*/ 1 w 13"/>
              <a:gd name="T113" fmla="*/ 1 h 2"/>
              <a:gd name="T114" fmla="*/ 1 w 13"/>
              <a:gd name="T115" fmla="*/ 0 h 2"/>
              <a:gd name="T116" fmla="*/ 1 w 13"/>
              <a:gd name="T117" fmla="*/ 0 h 2"/>
              <a:gd name="T118" fmla="*/ 1 w 13"/>
              <a:gd name="T119" fmla="*/ 0 h 2"/>
              <a:gd name="T120" fmla="*/ 0 w 13"/>
              <a:gd name="T121" fmla="*/ 0 h 2"/>
              <a:gd name="T122" fmla="*/ 0 w 13"/>
              <a:gd name="T123" fmla="*/ 0 h 2"/>
              <a:gd name="T124" fmla="*/ 0 w 13"/>
              <a:gd name="T12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" h="2"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moveTo>
                  <a:pt x="13" y="2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moveTo>
                  <a:pt x="12" y="2"/>
                </a:moveTo>
                <a:cubicBezTo>
                  <a:pt x="12" y="2"/>
                  <a:pt x="12" y="2"/>
                  <a:pt x="12" y="2"/>
                </a:cubicBezTo>
                <a:cubicBezTo>
                  <a:pt x="12" y="2"/>
                  <a:pt x="12" y="2"/>
                  <a:pt x="12" y="2"/>
                </a:cubicBezTo>
                <a:moveTo>
                  <a:pt x="12" y="2"/>
                </a:moveTo>
                <a:cubicBezTo>
                  <a:pt x="12" y="2"/>
                  <a:pt x="12" y="2"/>
                  <a:pt x="12" y="2"/>
                </a:cubicBezTo>
                <a:cubicBezTo>
                  <a:pt x="12" y="2"/>
                  <a:pt x="12" y="2"/>
                  <a:pt x="12" y="2"/>
                </a:cubicBezTo>
                <a:moveTo>
                  <a:pt x="11" y="2"/>
                </a:moveTo>
                <a:cubicBezTo>
                  <a:pt x="11" y="2"/>
                  <a:pt x="12" y="2"/>
                  <a:pt x="12" y="2"/>
                </a:cubicBezTo>
                <a:cubicBezTo>
                  <a:pt x="12" y="2"/>
                  <a:pt x="12" y="2"/>
                  <a:pt x="11" y="2"/>
                </a:cubicBezTo>
                <a:moveTo>
                  <a:pt x="11" y="2"/>
                </a:move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moveTo>
                  <a:pt x="11" y="2"/>
                </a:move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moveTo>
                  <a:pt x="10" y="2"/>
                </a:moveTo>
                <a:cubicBezTo>
                  <a:pt x="10" y="2"/>
                  <a:pt x="11" y="2"/>
                  <a:pt x="11" y="2"/>
                </a:cubicBezTo>
                <a:cubicBezTo>
                  <a:pt x="11" y="2"/>
                  <a:pt x="10" y="2"/>
                  <a:pt x="10" y="2"/>
                </a:cubicBezTo>
                <a:moveTo>
                  <a:pt x="10" y="2"/>
                </a:move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moveTo>
                  <a:pt x="10" y="2"/>
                </a:move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2"/>
                  <a:pt x="10" y="2"/>
                </a:cubicBezTo>
                <a:moveTo>
                  <a:pt x="9" y="1"/>
                </a:moveTo>
                <a:cubicBezTo>
                  <a:pt x="9" y="2"/>
                  <a:pt x="10" y="2"/>
                  <a:pt x="10" y="2"/>
                </a:cubicBezTo>
                <a:cubicBezTo>
                  <a:pt x="10" y="2"/>
                  <a:pt x="9" y="2"/>
                  <a:pt x="9" y="1"/>
                </a:cubicBezTo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moveTo>
                  <a:pt x="8" y="1"/>
                </a:moveTo>
                <a:cubicBezTo>
                  <a:pt x="8" y="1"/>
                  <a:pt x="9" y="1"/>
                  <a:pt x="9" y="1"/>
                </a:cubicBezTo>
                <a:cubicBezTo>
                  <a:pt x="9" y="1"/>
                  <a:pt x="8" y="1"/>
                  <a:pt x="8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7" y="1"/>
                </a:moveTo>
                <a:cubicBezTo>
                  <a:pt x="7" y="1"/>
                  <a:pt x="8" y="1"/>
                  <a:pt x="8" y="1"/>
                </a:cubicBezTo>
                <a:cubicBezTo>
                  <a:pt x="8" y="1"/>
                  <a:pt x="7" y="1"/>
                  <a:pt x="7" y="1"/>
                </a:cubicBezTo>
                <a:moveTo>
                  <a:pt x="7" y="1"/>
                </a:move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moveTo>
                  <a:pt x="7" y="1"/>
                </a:move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moveTo>
                  <a:pt x="6" y="1"/>
                </a:move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6" y="1"/>
                </a:cubicBezTo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moveTo>
                  <a:pt x="5" y="1"/>
                </a:move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moveTo>
                  <a:pt x="5" y="1"/>
                </a:move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moveTo>
                  <a:pt x="5" y="1"/>
                </a:move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3" y="1"/>
                </a:move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moveTo>
                  <a:pt x="3" y="1"/>
                </a:move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moveTo>
                  <a:pt x="3" y="1"/>
                </a:moveTo>
                <a:cubicBezTo>
                  <a:pt x="3" y="1"/>
                  <a:pt x="3" y="1"/>
                  <a:pt x="3" y="1"/>
                </a:cubicBezTo>
                <a:cubicBezTo>
                  <a:pt x="3" y="1"/>
                  <a:pt x="3" y="1"/>
                  <a:pt x="3" y="1"/>
                </a:cubicBezTo>
                <a:moveTo>
                  <a:pt x="2" y="1"/>
                </a:moveTo>
                <a:cubicBezTo>
                  <a:pt x="2" y="1"/>
                  <a:pt x="2" y="1"/>
                  <a:pt x="3" y="1"/>
                </a:cubicBezTo>
                <a:cubicBezTo>
                  <a:pt x="2" y="1"/>
                  <a:pt x="2" y="1"/>
                  <a:pt x="2" y="1"/>
                </a:cubicBezTo>
                <a:moveTo>
                  <a:pt x="2" y="1"/>
                </a:move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moveTo>
                  <a:pt x="2" y="1"/>
                </a:move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moveTo>
                  <a:pt x="2" y="1"/>
                </a:move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moveTo>
                  <a:pt x="1" y="1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EC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 noEditPoints="1"/>
          </p:cNvSpPr>
          <p:nvPr/>
        </p:nvSpPr>
        <p:spPr bwMode="auto">
          <a:xfrm>
            <a:off x="1739106" y="2020890"/>
            <a:ext cx="1330325" cy="1525588"/>
          </a:xfrm>
          <a:custGeom>
            <a:avLst/>
            <a:gdLst>
              <a:gd name="T0" fmla="*/ 453 w 453"/>
              <a:gd name="T1" fmla="*/ 10 h 521"/>
              <a:gd name="T2" fmla="*/ 453 w 453"/>
              <a:gd name="T3" fmla="*/ 10 h 521"/>
              <a:gd name="T4" fmla="*/ 453 w 453"/>
              <a:gd name="T5" fmla="*/ 10 h 521"/>
              <a:gd name="T6" fmla="*/ 453 w 453"/>
              <a:gd name="T7" fmla="*/ 10 h 521"/>
              <a:gd name="T8" fmla="*/ 426 w 453"/>
              <a:gd name="T9" fmla="*/ 0 h 521"/>
              <a:gd name="T10" fmla="*/ 426 w 453"/>
              <a:gd name="T11" fmla="*/ 0 h 521"/>
              <a:gd name="T12" fmla="*/ 424 w 453"/>
              <a:gd name="T13" fmla="*/ 0 h 521"/>
              <a:gd name="T14" fmla="*/ 424 w 453"/>
              <a:gd name="T15" fmla="*/ 0 h 521"/>
              <a:gd name="T16" fmla="*/ 421 w 453"/>
              <a:gd name="T17" fmla="*/ 0 h 521"/>
              <a:gd name="T18" fmla="*/ 439 w 453"/>
              <a:gd name="T19" fmla="*/ 9 h 521"/>
              <a:gd name="T20" fmla="*/ 401 w 453"/>
              <a:gd name="T21" fmla="*/ 25 h 521"/>
              <a:gd name="T22" fmla="*/ 399 w 453"/>
              <a:gd name="T23" fmla="*/ 25 h 521"/>
              <a:gd name="T24" fmla="*/ 399 w 453"/>
              <a:gd name="T25" fmla="*/ 216 h 521"/>
              <a:gd name="T26" fmla="*/ 439 w 453"/>
              <a:gd name="T27" fmla="*/ 216 h 521"/>
              <a:gd name="T28" fmla="*/ 439 w 453"/>
              <a:gd name="T29" fmla="*/ 447 h 521"/>
              <a:gd name="T30" fmla="*/ 385 w 453"/>
              <a:gd name="T31" fmla="*/ 514 h 521"/>
              <a:gd name="T32" fmla="*/ 51 w 453"/>
              <a:gd name="T33" fmla="*/ 514 h 521"/>
              <a:gd name="T34" fmla="*/ 37 w 453"/>
              <a:gd name="T35" fmla="*/ 513 h 521"/>
              <a:gd name="T36" fmla="*/ 0 w 453"/>
              <a:gd name="T37" fmla="*/ 491 h 521"/>
              <a:gd name="T38" fmla="*/ 17 w 453"/>
              <a:gd name="T39" fmla="*/ 513 h 521"/>
              <a:gd name="T40" fmla="*/ 47 w 453"/>
              <a:gd name="T41" fmla="*/ 521 h 521"/>
              <a:gd name="T42" fmla="*/ 189 w 453"/>
              <a:gd name="T43" fmla="*/ 521 h 521"/>
              <a:gd name="T44" fmla="*/ 248 w 453"/>
              <a:gd name="T45" fmla="*/ 521 h 521"/>
              <a:gd name="T46" fmla="*/ 390 w 453"/>
              <a:gd name="T47" fmla="*/ 521 h 521"/>
              <a:gd name="T48" fmla="*/ 420 w 453"/>
              <a:gd name="T49" fmla="*/ 513 h 521"/>
              <a:gd name="T50" fmla="*/ 435 w 453"/>
              <a:gd name="T51" fmla="*/ 494 h 521"/>
              <a:gd name="T52" fmla="*/ 443 w 453"/>
              <a:gd name="T53" fmla="*/ 457 h 521"/>
              <a:gd name="T54" fmla="*/ 443 w 453"/>
              <a:gd name="T55" fmla="*/ 454 h 521"/>
              <a:gd name="T56" fmla="*/ 443 w 453"/>
              <a:gd name="T57" fmla="*/ 454 h 521"/>
              <a:gd name="T58" fmla="*/ 443 w 453"/>
              <a:gd name="T59" fmla="*/ 454 h 521"/>
              <a:gd name="T60" fmla="*/ 443 w 453"/>
              <a:gd name="T61" fmla="*/ 75 h 521"/>
              <a:gd name="T62" fmla="*/ 443 w 453"/>
              <a:gd name="T63" fmla="*/ 75 h 521"/>
              <a:gd name="T64" fmla="*/ 444 w 453"/>
              <a:gd name="T65" fmla="*/ 61 h 521"/>
              <a:gd name="T66" fmla="*/ 444 w 453"/>
              <a:gd name="T67" fmla="*/ 37 h 521"/>
              <a:gd name="T68" fmla="*/ 444 w 453"/>
              <a:gd name="T69" fmla="*/ 27 h 521"/>
              <a:gd name="T70" fmla="*/ 444 w 453"/>
              <a:gd name="T71" fmla="*/ 27 h 521"/>
              <a:gd name="T72" fmla="*/ 444 w 453"/>
              <a:gd name="T73" fmla="*/ 26 h 521"/>
              <a:gd name="T74" fmla="*/ 447 w 453"/>
              <a:gd name="T75" fmla="*/ 19 h 521"/>
              <a:gd name="T76" fmla="*/ 450 w 453"/>
              <a:gd name="T77" fmla="*/ 17 h 521"/>
              <a:gd name="T78" fmla="*/ 453 w 453"/>
              <a:gd name="T79" fmla="*/ 11 h 521"/>
              <a:gd name="T80" fmla="*/ 453 w 453"/>
              <a:gd name="T81" fmla="*/ 10 h 521"/>
              <a:gd name="T82" fmla="*/ 453 w 453"/>
              <a:gd name="T83" fmla="*/ 10 h 521"/>
              <a:gd name="T84" fmla="*/ 453 w 453"/>
              <a:gd name="T85" fmla="*/ 10 h 521"/>
              <a:gd name="T86" fmla="*/ 453 w 453"/>
              <a:gd name="T87" fmla="*/ 10 h 521"/>
              <a:gd name="T88" fmla="*/ 453 w 453"/>
              <a:gd name="T89" fmla="*/ 10 h 521"/>
              <a:gd name="T90" fmla="*/ 453 w 453"/>
              <a:gd name="T91" fmla="*/ 10 h 521"/>
              <a:gd name="T92" fmla="*/ 450 w 453"/>
              <a:gd name="T93" fmla="*/ 5 h 521"/>
              <a:gd name="T94" fmla="*/ 443 w 453"/>
              <a:gd name="T95" fmla="*/ 2 h 521"/>
              <a:gd name="T96" fmla="*/ 426 w 453"/>
              <a:gd name="T97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3" h="521">
                <a:moveTo>
                  <a:pt x="453" y="10"/>
                </a:move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moveTo>
                  <a:pt x="426" y="0"/>
                </a:moveTo>
                <a:cubicBezTo>
                  <a:pt x="426" y="0"/>
                  <a:pt x="426" y="0"/>
                  <a:pt x="426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31" y="2"/>
                  <a:pt x="438" y="4"/>
                  <a:pt x="439" y="9"/>
                </a:cubicBezTo>
                <a:cubicBezTo>
                  <a:pt x="442" y="24"/>
                  <a:pt x="410" y="25"/>
                  <a:pt x="401" y="25"/>
                </a:cubicBezTo>
                <a:cubicBezTo>
                  <a:pt x="400" y="25"/>
                  <a:pt x="399" y="25"/>
                  <a:pt x="399" y="25"/>
                </a:cubicBezTo>
                <a:cubicBezTo>
                  <a:pt x="399" y="216"/>
                  <a:pt x="399" y="216"/>
                  <a:pt x="399" y="216"/>
                </a:cubicBezTo>
                <a:cubicBezTo>
                  <a:pt x="439" y="216"/>
                  <a:pt x="439" y="216"/>
                  <a:pt x="439" y="216"/>
                </a:cubicBezTo>
                <a:cubicBezTo>
                  <a:pt x="439" y="447"/>
                  <a:pt x="439" y="447"/>
                  <a:pt x="439" y="447"/>
                </a:cubicBezTo>
                <a:cubicBezTo>
                  <a:pt x="439" y="447"/>
                  <a:pt x="443" y="514"/>
                  <a:pt x="385" y="514"/>
                </a:cubicBezTo>
                <a:cubicBezTo>
                  <a:pt x="51" y="514"/>
                  <a:pt x="51" y="514"/>
                  <a:pt x="51" y="514"/>
                </a:cubicBezTo>
                <a:cubicBezTo>
                  <a:pt x="46" y="514"/>
                  <a:pt x="41" y="514"/>
                  <a:pt x="37" y="513"/>
                </a:cubicBezTo>
                <a:cubicBezTo>
                  <a:pt x="17" y="509"/>
                  <a:pt x="6" y="498"/>
                  <a:pt x="0" y="491"/>
                </a:cubicBezTo>
                <a:cubicBezTo>
                  <a:pt x="4" y="499"/>
                  <a:pt x="9" y="507"/>
                  <a:pt x="17" y="513"/>
                </a:cubicBezTo>
                <a:cubicBezTo>
                  <a:pt x="24" y="517"/>
                  <a:pt x="34" y="521"/>
                  <a:pt x="47" y="521"/>
                </a:cubicBezTo>
                <a:cubicBezTo>
                  <a:pt x="189" y="521"/>
                  <a:pt x="189" y="521"/>
                  <a:pt x="189" y="521"/>
                </a:cubicBezTo>
                <a:cubicBezTo>
                  <a:pt x="248" y="521"/>
                  <a:pt x="248" y="521"/>
                  <a:pt x="248" y="521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403" y="521"/>
                  <a:pt x="412" y="517"/>
                  <a:pt x="420" y="513"/>
                </a:cubicBezTo>
                <a:cubicBezTo>
                  <a:pt x="427" y="508"/>
                  <a:pt x="432" y="501"/>
                  <a:pt x="435" y="494"/>
                </a:cubicBezTo>
                <a:cubicBezTo>
                  <a:pt x="443" y="479"/>
                  <a:pt x="443" y="463"/>
                  <a:pt x="443" y="457"/>
                </a:cubicBezTo>
                <a:cubicBezTo>
                  <a:pt x="443" y="456"/>
                  <a:pt x="443" y="455"/>
                  <a:pt x="443" y="454"/>
                </a:cubicBezTo>
                <a:cubicBezTo>
                  <a:pt x="443" y="454"/>
                  <a:pt x="443" y="454"/>
                  <a:pt x="443" y="454"/>
                </a:cubicBezTo>
                <a:cubicBezTo>
                  <a:pt x="443" y="454"/>
                  <a:pt x="443" y="454"/>
                  <a:pt x="443" y="454"/>
                </a:cubicBezTo>
                <a:cubicBezTo>
                  <a:pt x="443" y="75"/>
                  <a:pt x="443" y="75"/>
                  <a:pt x="443" y="75"/>
                </a:cubicBezTo>
                <a:cubicBezTo>
                  <a:pt x="443" y="75"/>
                  <a:pt x="443" y="75"/>
                  <a:pt x="443" y="75"/>
                </a:cubicBezTo>
                <a:cubicBezTo>
                  <a:pt x="443" y="75"/>
                  <a:pt x="443" y="69"/>
                  <a:pt x="444" y="61"/>
                </a:cubicBezTo>
                <a:cubicBezTo>
                  <a:pt x="444" y="53"/>
                  <a:pt x="444" y="44"/>
                  <a:pt x="444" y="37"/>
                </a:cubicBezTo>
                <a:cubicBezTo>
                  <a:pt x="444" y="32"/>
                  <a:pt x="444" y="29"/>
                  <a:pt x="444" y="27"/>
                </a:cubicBezTo>
                <a:cubicBezTo>
                  <a:pt x="444" y="27"/>
                  <a:pt x="444" y="27"/>
                  <a:pt x="444" y="27"/>
                </a:cubicBezTo>
                <a:cubicBezTo>
                  <a:pt x="444" y="26"/>
                  <a:pt x="444" y="26"/>
                  <a:pt x="444" y="26"/>
                </a:cubicBezTo>
                <a:cubicBezTo>
                  <a:pt x="444" y="23"/>
                  <a:pt x="445" y="20"/>
                  <a:pt x="447" y="19"/>
                </a:cubicBezTo>
                <a:cubicBezTo>
                  <a:pt x="448" y="18"/>
                  <a:pt x="450" y="17"/>
                  <a:pt x="450" y="17"/>
                </a:cubicBezTo>
                <a:cubicBezTo>
                  <a:pt x="453" y="14"/>
                  <a:pt x="453" y="12"/>
                  <a:pt x="453" y="11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8"/>
                  <a:pt x="452" y="6"/>
                  <a:pt x="450" y="5"/>
                </a:cubicBezTo>
                <a:cubicBezTo>
                  <a:pt x="448" y="4"/>
                  <a:pt x="446" y="3"/>
                  <a:pt x="443" y="2"/>
                </a:cubicBezTo>
                <a:cubicBezTo>
                  <a:pt x="437" y="1"/>
                  <a:pt x="430" y="0"/>
                  <a:pt x="426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 noEditPoints="1"/>
          </p:cNvSpPr>
          <p:nvPr/>
        </p:nvSpPr>
        <p:spPr bwMode="auto">
          <a:xfrm>
            <a:off x="1727992" y="2016128"/>
            <a:ext cx="1347788" cy="1536700"/>
          </a:xfrm>
          <a:custGeom>
            <a:avLst/>
            <a:gdLst>
              <a:gd name="T0" fmla="*/ 457 w 459"/>
              <a:gd name="T1" fmla="*/ 12 h 525"/>
              <a:gd name="T2" fmla="*/ 428 w 459"/>
              <a:gd name="T3" fmla="*/ 0 h 525"/>
              <a:gd name="T4" fmla="*/ 425 w 459"/>
              <a:gd name="T5" fmla="*/ 2 h 525"/>
              <a:gd name="T6" fmla="*/ 430 w 459"/>
              <a:gd name="T7" fmla="*/ 2 h 525"/>
              <a:gd name="T8" fmla="*/ 454 w 459"/>
              <a:gd name="T9" fmla="*/ 7 h 525"/>
              <a:gd name="T10" fmla="*/ 457 w 459"/>
              <a:gd name="T11" fmla="*/ 12 h 525"/>
              <a:gd name="T12" fmla="*/ 457 w 459"/>
              <a:gd name="T13" fmla="*/ 12 h 525"/>
              <a:gd name="T14" fmla="*/ 457 w 459"/>
              <a:gd name="T15" fmla="*/ 12 h 525"/>
              <a:gd name="T16" fmla="*/ 451 w 459"/>
              <a:gd name="T17" fmla="*/ 21 h 525"/>
              <a:gd name="T18" fmla="*/ 448 w 459"/>
              <a:gd name="T19" fmla="*/ 29 h 525"/>
              <a:gd name="T20" fmla="*/ 447 w 459"/>
              <a:gd name="T21" fmla="*/ 77 h 525"/>
              <a:gd name="T22" fmla="*/ 447 w 459"/>
              <a:gd name="T23" fmla="*/ 456 h 525"/>
              <a:gd name="T24" fmla="*/ 439 w 459"/>
              <a:gd name="T25" fmla="*/ 496 h 525"/>
              <a:gd name="T26" fmla="*/ 252 w 459"/>
              <a:gd name="T27" fmla="*/ 523 h 525"/>
              <a:gd name="T28" fmla="*/ 21 w 459"/>
              <a:gd name="T29" fmla="*/ 515 h 525"/>
              <a:gd name="T30" fmla="*/ 0 w 459"/>
              <a:gd name="T31" fmla="*/ 489 h 525"/>
              <a:gd name="T32" fmla="*/ 37 w 459"/>
              <a:gd name="T33" fmla="*/ 523 h 525"/>
              <a:gd name="T34" fmla="*/ 38 w 459"/>
              <a:gd name="T35" fmla="*/ 523 h 525"/>
              <a:gd name="T36" fmla="*/ 38 w 459"/>
              <a:gd name="T37" fmla="*/ 524 h 525"/>
              <a:gd name="T38" fmla="*/ 39 w 459"/>
              <a:gd name="T39" fmla="*/ 524 h 525"/>
              <a:gd name="T40" fmla="*/ 39 w 459"/>
              <a:gd name="T41" fmla="*/ 524 h 525"/>
              <a:gd name="T42" fmla="*/ 40 w 459"/>
              <a:gd name="T43" fmla="*/ 524 h 525"/>
              <a:gd name="T44" fmla="*/ 40 w 459"/>
              <a:gd name="T45" fmla="*/ 524 h 525"/>
              <a:gd name="T46" fmla="*/ 40 w 459"/>
              <a:gd name="T47" fmla="*/ 524 h 525"/>
              <a:gd name="T48" fmla="*/ 41 w 459"/>
              <a:gd name="T49" fmla="*/ 524 h 525"/>
              <a:gd name="T50" fmla="*/ 41 w 459"/>
              <a:gd name="T51" fmla="*/ 524 h 525"/>
              <a:gd name="T52" fmla="*/ 42 w 459"/>
              <a:gd name="T53" fmla="*/ 524 h 525"/>
              <a:gd name="T54" fmla="*/ 42 w 459"/>
              <a:gd name="T55" fmla="*/ 524 h 525"/>
              <a:gd name="T56" fmla="*/ 43 w 459"/>
              <a:gd name="T57" fmla="*/ 524 h 525"/>
              <a:gd name="T58" fmla="*/ 43 w 459"/>
              <a:gd name="T59" fmla="*/ 524 h 525"/>
              <a:gd name="T60" fmla="*/ 44 w 459"/>
              <a:gd name="T61" fmla="*/ 524 h 525"/>
              <a:gd name="T62" fmla="*/ 44 w 459"/>
              <a:gd name="T63" fmla="*/ 524 h 525"/>
              <a:gd name="T64" fmla="*/ 45 w 459"/>
              <a:gd name="T65" fmla="*/ 524 h 525"/>
              <a:gd name="T66" fmla="*/ 45 w 459"/>
              <a:gd name="T67" fmla="*/ 524 h 525"/>
              <a:gd name="T68" fmla="*/ 46 w 459"/>
              <a:gd name="T69" fmla="*/ 524 h 525"/>
              <a:gd name="T70" fmla="*/ 46 w 459"/>
              <a:gd name="T71" fmla="*/ 524 h 525"/>
              <a:gd name="T72" fmla="*/ 47 w 459"/>
              <a:gd name="T73" fmla="*/ 525 h 525"/>
              <a:gd name="T74" fmla="*/ 47 w 459"/>
              <a:gd name="T75" fmla="*/ 525 h 525"/>
              <a:gd name="T76" fmla="*/ 48 w 459"/>
              <a:gd name="T77" fmla="*/ 525 h 525"/>
              <a:gd name="T78" fmla="*/ 48 w 459"/>
              <a:gd name="T79" fmla="*/ 525 h 525"/>
              <a:gd name="T80" fmla="*/ 49 w 459"/>
              <a:gd name="T81" fmla="*/ 525 h 525"/>
              <a:gd name="T82" fmla="*/ 49 w 459"/>
              <a:gd name="T83" fmla="*/ 525 h 525"/>
              <a:gd name="T84" fmla="*/ 50 w 459"/>
              <a:gd name="T85" fmla="*/ 525 h 525"/>
              <a:gd name="T86" fmla="*/ 50 w 459"/>
              <a:gd name="T87" fmla="*/ 525 h 525"/>
              <a:gd name="T88" fmla="*/ 252 w 459"/>
              <a:gd name="T89" fmla="*/ 525 h 525"/>
              <a:gd name="T90" fmla="*/ 449 w 459"/>
              <a:gd name="T91" fmla="*/ 456 h 525"/>
              <a:gd name="T92" fmla="*/ 450 w 459"/>
              <a:gd name="T93" fmla="*/ 39 h 525"/>
              <a:gd name="T94" fmla="*/ 455 w 459"/>
              <a:gd name="T95" fmla="*/ 21 h 525"/>
              <a:gd name="T96" fmla="*/ 430 w 459"/>
              <a:gd name="T9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9" h="525">
                <a:moveTo>
                  <a:pt x="457" y="12"/>
                </a:move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moveTo>
                  <a:pt x="430" y="0"/>
                </a:moveTo>
                <a:cubicBezTo>
                  <a:pt x="428" y="0"/>
                  <a:pt x="428" y="0"/>
                  <a:pt x="428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3" y="1"/>
                  <a:pt x="384" y="1"/>
                  <a:pt x="386" y="1"/>
                </a:cubicBezTo>
                <a:cubicBezTo>
                  <a:pt x="398" y="1"/>
                  <a:pt x="414" y="1"/>
                  <a:pt x="425" y="2"/>
                </a:cubicBezTo>
                <a:cubicBezTo>
                  <a:pt x="428" y="2"/>
                  <a:pt x="428" y="2"/>
                  <a:pt x="428" y="2"/>
                </a:cubicBezTo>
                <a:cubicBezTo>
                  <a:pt x="428" y="2"/>
                  <a:pt x="428" y="2"/>
                  <a:pt x="428" y="2"/>
                </a:cubicBezTo>
                <a:cubicBezTo>
                  <a:pt x="428" y="2"/>
                  <a:pt x="428" y="2"/>
                  <a:pt x="430" y="2"/>
                </a:cubicBezTo>
                <a:cubicBezTo>
                  <a:pt x="430" y="2"/>
                  <a:pt x="430" y="2"/>
                  <a:pt x="430" y="2"/>
                </a:cubicBezTo>
                <a:cubicBezTo>
                  <a:pt x="434" y="2"/>
                  <a:pt x="441" y="3"/>
                  <a:pt x="447" y="4"/>
                </a:cubicBezTo>
                <a:cubicBezTo>
                  <a:pt x="450" y="5"/>
                  <a:pt x="452" y="6"/>
                  <a:pt x="454" y="7"/>
                </a:cubicBezTo>
                <a:cubicBezTo>
                  <a:pt x="456" y="8"/>
                  <a:pt x="457" y="10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9" y="12"/>
                  <a:pt x="459" y="12"/>
                  <a:pt x="459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3"/>
                </a:cubicBezTo>
                <a:cubicBezTo>
                  <a:pt x="457" y="14"/>
                  <a:pt x="457" y="16"/>
                  <a:pt x="454" y="19"/>
                </a:cubicBezTo>
                <a:cubicBezTo>
                  <a:pt x="454" y="19"/>
                  <a:pt x="452" y="20"/>
                  <a:pt x="451" y="21"/>
                </a:cubicBezTo>
                <a:cubicBezTo>
                  <a:pt x="449" y="22"/>
                  <a:pt x="448" y="25"/>
                  <a:pt x="448" y="28"/>
                </a:cubicBezTo>
                <a:cubicBezTo>
                  <a:pt x="448" y="29"/>
                  <a:pt x="448" y="29"/>
                  <a:pt x="448" y="29"/>
                </a:cubicBezTo>
                <a:cubicBezTo>
                  <a:pt x="448" y="29"/>
                  <a:pt x="448" y="29"/>
                  <a:pt x="448" y="29"/>
                </a:cubicBezTo>
                <a:cubicBezTo>
                  <a:pt x="448" y="31"/>
                  <a:pt x="448" y="34"/>
                  <a:pt x="448" y="39"/>
                </a:cubicBezTo>
                <a:cubicBezTo>
                  <a:pt x="448" y="46"/>
                  <a:pt x="448" y="55"/>
                  <a:pt x="448" y="63"/>
                </a:cubicBezTo>
                <a:cubicBezTo>
                  <a:pt x="447" y="71"/>
                  <a:pt x="447" y="77"/>
                  <a:pt x="447" y="77"/>
                </a:cubicBezTo>
                <a:cubicBezTo>
                  <a:pt x="447" y="77"/>
                  <a:pt x="447" y="77"/>
                  <a:pt x="447" y="77"/>
                </a:cubicBezTo>
                <a:cubicBezTo>
                  <a:pt x="447" y="456"/>
                  <a:pt x="447" y="456"/>
                  <a:pt x="447" y="456"/>
                </a:cubicBezTo>
                <a:cubicBezTo>
                  <a:pt x="447" y="456"/>
                  <a:pt x="447" y="456"/>
                  <a:pt x="447" y="456"/>
                </a:cubicBezTo>
                <a:cubicBezTo>
                  <a:pt x="447" y="456"/>
                  <a:pt x="447" y="456"/>
                  <a:pt x="447" y="456"/>
                </a:cubicBezTo>
                <a:cubicBezTo>
                  <a:pt x="447" y="457"/>
                  <a:pt x="447" y="458"/>
                  <a:pt x="447" y="459"/>
                </a:cubicBezTo>
                <a:cubicBezTo>
                  <a:pt x="447" y="465"/>
                  <a:pt x="447" y="481"/>
                  <a:pt x="439" y="496"/>
                </a:cubicBezTo>
                <a:cubicBezTo>
                  <a:pt x="436" y="503"/>
                  <a:pt x="431" y="510"/>
                  <a:pt x="424" y="515"/>
                </a:cubicBezTo>
                <a:cubicBezTo>
                  <a:pt x="416" y="519"/>
                  <a:pt x="407" y="523"/>
                  <a:pt x="394" y="523"/>
                </a:cubicBezTo>
                <a:cubicBezTo>
                  <a:pt x="252" y="523"/>
                  <a:pt x="252" y="523"/>
                  <a:pt x="252" y="523"/>
                </a:cubicBezTo>
                <a:cubicBezTo>
                  <a:pt x="193" y="523"/>
                  <a:pt x="193" y="523"/>
                  <a:pt x="193" y="523"/>
                </a:cubicBezTo>
                <a:cubicBezTo>
                  <a:pt x="51" y="523"/>
                  <a:pt x="51" y="523"/>
                  <a:pt x="51" y="523"/>
                </a:cubicBezTo>
                <a:cubicBezTo>
                  <a:pt x="38" y="523"/>
                  <a:pt x="28" y="519"/>
                  <a:pt x="21" y="515"/>
                </a:cubicBezTo>
                <a:cubicBezTo>
                  <a:pt x="13" y="509"/>
                  <a:pt x="8" y="501"/>
                  <a:pt x="4" y="493"/>
                </a:cubicBezTo>
                <a:cubicBezTo>
                  <a:pt x="1" y="490"/>
                  <a:pt x="0" y="488"/>
                  <a:pt x="0" y="488"/>
                </a:cubicBezTo>
                <a:cubicBezTo>
                  <a:pt x="0" y="489"/>
                  <a:pt x="0" y="489"/>
                  <a:pt x="0" y="489"/>
                </a:cubicBezTo>
                <a:cubicBezTo>
                  <a:pt x="6" y="504"/>
                  <a:pt x="16" y="519"/>
                  <a:pt x="37" y="523"/>
                </a:cubicBezTo>
                <a:cubicBezTo>
                  <a:pt x="37" y="523"/>
                  <a:pt x="37" y="523"/>
                  <a:pt x="37" y="523"/>
                </a:cubicBezTo>
                <a:cubicBezTo>
                  <a:pt x="37" y="523"/>
                  <a:pt x="37" y="523"/>
                  <a:pt x="37" y="523"/>
                </a:cubicBezTo>
                <a:cubicBezTo>
                  <a:pt x="37" y="523"/>
                  <a:pt x="37" y="523"/>
                  <a:pt x="37" y="523"/>
                </a:cubicBezTo>
                <a:cubicBezTo>
                  <a:pt x="37" y="523"/>
                  <a:pt x="38" y="523"/>
                  <a:pt x="38" y="523"/>
                </a:cubicBezTo>
                <a:cubicBezTo>
                  <a:pt x="38" y="523"/>
                  <a:pt x="38" y="523"/>
                  <a:pt x="38" y="523"/>
                </a:cubicBezTo>
                <a:cubicBezTo>
                  <a:pt x="38" y="523"/>
                  <a:pt x="38" y="523"/>
                  <a:pt x="38" y="523"/>
                </a:cubicBezTo>
                <a:cubicBezTo>
                  <a:pt x="38" y="523"/>
                  <a:pt x="38" y="523"/>
                  <a:pt x="38" y="523"/>
                </a:cubicBezTo>
                <a:cubicBezTo>
                  <a:pt x="38" y="523"/>
                  <a:pt x="38" y="523"/>
                  <a:pt x="38" y="524"/>
                </a:cubicBezTo>
                <a:cubicBezTo>
                  <a:pt x="38" y="524"/>
                  <a:pt x="38" y="524"/>
                  <a:pt x="38" y="524"/>
                </a:cubicBezTo>
                <a:cubicBezTo>
                  <a:pt x="38" y="524"/>
                  <a:pt x="38" y="524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39" y="524"/>
                  <a:pt x="39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6" y="524"/>
                  <a:pt x="46" y="524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46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50" y="525"/>
                  <a:pt x="51" y="525"/>
                  <a:pt x="51" y="525"/>
                </a:cubicBezTo>
                <a:cubicBezTo>
                  <a:pt x="193" y="525"/>
                  <a:pt x="193" y="525"/>
                  <a:pt x="193" y="525"/>
                </a:cubicBezTo>
                <a:cubicBezTo>
                  <a:pt x="252" y="525"/>
                  <a:pt x="252" y="525"/>
                  <a:pt x="252" y="525"/>
                </a:cubicBezTo>
                <a:cubicBezTo>
                  <a:pt x="394" y="525"/>
                  <a:pt x="394" y="525"/>
                  <a:pt x="394" y="525"/>
                </a:cubicBezTo>
                <a:cubicBezTo>
                  <a:pt x="446" y="525"/>
                  <a:pt x="449" y="472"/>
                  <a:pt x="449" y="459"/>
                </a:cubicBezTo>
                <a:cubicBezTo>
                  <a:pt x="449" y="457"/>
                  <a:pt x="449" y="456"/>
                  <a:pt x="449" y="456"/>
                </a:cubicBezTo>
                <a:cubicBezTo>
                  <a:pt x="449" y="77"/>
                  <a:pt x="449" y="77"/>
                  <a:pt x="449" y="77"/>
                </a:cubicBezTo>
                <a:cubicBezTo>
                  <a:pt x="449" y="77"/>
                  <a:pt x="449" y="77"/>
                  <a:pt x="449" y="77"/>
                </a:cubicBezTo>
                <a:cubicBezTo>
                  <a:pt x="449" y="77"/>
                  <a:pt x="450" y="53"/>
                  <a:pt x="450" y="39"/>
                </a:cubicBezTo>
                <a:cubicBezTo>
                  <a:pt x="450" y="34"/>
                  <a:pt x="450" y="31"/>
                  <a:pt x="450" y="29"/>
                </a:cubicBezTo>
                <a:cubicBezTo>
                  <a:pt x="450" y="29"/>
                  <a:pt x="450" y="28"/>
                  <a:pt x="450" y="28"/>
                </a:cubicBezTo>
                <a:cubicBezTo>
                  <a:pt x="450" y="22"/>
                  <a:pt x="455" y="21"/>
                  <a:pt x="455" y="21"/>
                </a:cubicBezTo>
                <a:cubicBezTo>
                  <a:pt x="459" y="18"/>
                  <a:pt x="459" y="14"/>
                  <a:pt x="459" y="13"/>
                </a:cubicBezTo>
                <a:cubicBezTo>
                  <a:pt x="459" y="12"/>
                  <a:pt x="459" y="12"/>
                  <a:pt x="459" y="12"/>
                </a:cubicBezTo>
                <a:cubicBezTo>
                  <a:pt x="459" y="1"/>
                  <a:pt x="437" y="0"/>
                  <a:pt x="430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1848644" y="2654304"/>
            <a:ext cx="1192213" cy="871539"/>
          </a:xfrm>
          <a:custGeom>
            <a:avLst/>
            <a:gdLst>
              <a:gd name="T0" fmla="*/ 402 w 406"/>
              <a:gd name="T1" fmla="*/ 0 h 298"/>
              <a:gd name="T2" fmla="*/ 362 w 406"/>
              <a:gd name="T3" fmla="*/ 0 h 298"/>
              <a:gd name="T4" fmla="*/ 363 w 406"/>
              <a:gd name="T5" fmla="*/ 251 h 298"/>
              <a:gd name="T6" fmla="*/ 309 w 406"/>
              <a:gd name="T7" fmla="*/ 297 h 298"/>
              <a:gd name="T8" fmla="*/ 307 w 406"/>
              <a:gd name="T9" fmla="*/ 297 h 298"/>
              <a:gd name="T10" fmla="*/ 6 w 406"/>
              <a:gd name="T11" fmla="*/ 297 h 298"/>
              <a:gd name="T12" fmla="*/ 0 w 406"/>
              <a:gd name="T13" fmla="*/ 297 h 298"/>
              <a:gd name="T14" fmla="*/ 14 w 406"/>
              <a:gd name="T15" fmla="*/ 298 h 298"/>
              <a:gd name="T16" fmla="*/ 348 w 406"/>
              <a:gd name="T17" fmla="*/ 298 h 298"/>
              <a:gd name="T18" fmla="*/ 402 w 406"/>
              <a:gd name="T19" fmla="*/ 231 h 298"/>
              <a:gd name="T20" fmla="*/ 402 w 406"/>
              <a:gd name="T21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6" h="298">
                <a:moveTo>
                  <a:pt x="402" y="0"/>
                </a:moveTo>
                <a:cubicBezTo>
                  <a:pt x="362" y="0"/>
                  <a:pt x="362" y="0"/>
                  <a:pt x="362" y="0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54" y="295"/>
                  <a:pt x="316" y="297"/>
                  <a:pt x="309" y="297"/>
                </a:cubicBezTo>
                <a:cubicBezTo>
                  <a:pt x="308" y="297"/>
                  <a:pt x="307" y="297"/>
                  <a:pt x="307" y="297"/>
                </a:cubicBezTo>
                <a:cubicBezTo>
                  <a:pt x="6" y="297"/>
                  <a:pt x="6" y="297"/>
                  <a:pt x="6" y="297"/>
                </a:cubicBezTo>
                <a:cubicBezTo>
                  <a:pt x="4" y="297"/>
                  <a:pt x="2" y="297"/>
                  <a:pt x="0" y="297"/>
                </a:cubicBezTo>
                <a:cubicBezTo>
                  <a:pt x="4" y="298"/>
                  <a:pt x="9" y="298"/>
                  <a:pt x="14" y="298"/>
                </a:cubicBezTo>
                <a:cubicBezTo>
                  <a:pt x="348" y="298"/>
                  <a:pt x="348" y="298"/>
                  <a:pt x="348" y="298"/>
                </a:cubicBezTo>
                <a:cubicBezTo>
                  <a:pt x="406" y="298"/>
                  <a:pt x="402" y="231"/>
                  <a:pt x="402" y="231"/>
                </a:cubicBezTo>
                <a:cubicBezTo>
                  <a:pt x="402" y="0"/>
                  <a:pt x="402" y="0"/>
                  <a:pt x="402" y="0"/>
                </a:cubicBezTo>
              </a:path>
            </a:pathLst>
          </a:custGeom>
          <a:solidFill>
            <a:srgbClr val="339D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 noEditPoints="1"/>
          </p:cNvSpPr>
          <p:nvPr/>
        </p:nvSpPr>
        <p:spPr bwMode="auto">
          <a:xfrm>
            <a:off x="3756820" y="1655766"/>
            <a:ext cx="249239" cy="1870075"/>
          </a:xfrm>
          <a:custGeom>
            <a:avLst/>
            <a:gdLst>
              <a:gd name="T0" fmla="*/ 12 w 85"/>
              <a:gd name="T1" fmla="*/ 628 h 639"/>
              <a:gd name="T2" fmla="*/ 2 w 85"/>
              <a:gd name="T3" fmla="*/ 632 h 639"/>
              <a:gd name="T4" fmla="*/ 7 w 85"/>
              <a:gd name="T5" fmla="*/ 639 h 639"/>
              <a:gd name="T6" fmla="*/ 63 w 85"/>
              <a:gd name="T7" fmla="*/ 639 h 639"/>
              <a:gd name="T8" fmla="*/ 64 w 85"/>
              <a:gd name="T9" fmla="*/ 639 h 639"/>
              <a:gd name="T10" fmla="*/ 73 w 85"/>
              <a:gd name="T11" fmla="*/ 635 h 639"/>
              <a:gd name="T12" fmla="*/ 63 w 85"/>
              <a:gd name="T13" fmla="*/ 628 h 639"/>
              <a:gd name="T14" fmla="*/ 15 w 85"/>
              <a:gd name="T15" fmla="*/ 628 h 639"/>
              <a:gd name="T16" fmla="*/ 12 w 85"/>
              <a:gd name="T17" fmla="*/ 628 h 639"/>
              <a:gd name="T18" fmla="*/ 85 w 85"/>
              <a:gd name="T19" fmla="*/ 0 h 639"/>
              <a:gd name="T20" fmla="*/ 25 w 85"/>
              <a:gd name="T21" fmla="*/ 1 h 639"/>
              <a:gd name="T22" fmla="*/ 25 w 85"/>
              <a:gd name="T23" fmla="*/ 192 h 639"/>
              <a:gd name="T24" fmla="*/ 30 w 85"/>
              <a:gd name="T25" fmla="*/ 192 h 639"/>
              <a:gd name="T26" fmla="*/ 30 w 85"/>
              <a:gd name="T27" fmla="*/ 5 h 639"/>
              <a:gd name="T28" fmla="*/ 62 w 85"/>
              <a:gd name="T29" fmla="*/ 5 h 639"/>
              <a:gd name="T30" fmla="*/ 62 w 85"/>
              <a:gd name="T31" fmla="*/ 192 h 639"/>
              <a:gd name="T32" fmla="*/ 85 w 85"/>
              <a:gd name="T33" fmla="*/ 192 h 639"/>
              <a:gd name="T34" fmla="*/ 85 w 85"/>
              <a:gd name="T35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639">
                <a:moveTo>
                  <a:pt x="12" y="628"/>
                </a:moveTo>
                <a:cubicBezTo>
                  <a:pt x="8" y="628"/>
                  <a:pt x="3" y="629"/>
                  <a:pt x="2" y="632"/>
                </a:cubicBezTo>
                <a:cubicBezTo>
                  <a:pt x="2" y="632"/>
                  <a:pt x="0" y="638"/>
                  <a:pt x="7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4" y="639"/>
                </a:cubicBezTo>
                <a:cubicBezTo>
                  <a:pt x="66" y="639"/>
                  <a:pt x="72" y="639"/>
                  <a:pt x="73" y="635"/>
                </a:cubicBezTo>
                <a:cubicBezTo>
                  <a:pt x="75" y="630"/>
                  <a:pt x="65" y="628"/>
                  <a:pt x="63" y="628"/>
                </a:cubicBezTo>
                <a:cubicBezTo>
                  <a:pt x="15" y="628"/>
                  <a:pt x="15" y="628"/>
                  <a:pt x="15" y="628"/>
                </a:cubicBezTo>
                <a:cubicBezTo>
                  <a:pt x="15" y="628"/>
                  <a:pt x="14" y="628"/>
                  <a:pt x="12" y="628"/>
                </a:cubicBezTo>
                <a:moveTo>
                  <a:pt x="85" y="0"/>
                </a:moveTo>
                <a:cubicBezTo>
                  <a:pt x="25" y="1"/>
                  <a:pt x="25" y="1"/>
                  <a:pt x="25" y="1"/>
                </a:cubicBezTo>
                <a:cubicBezTo>
                  <a:pt x="25" y="192"/>
                  <a:pt x="25" y="192"/>
                  <a:pt x="25" y="192"/>
                </a:cubicBezTo>
                <a:cubicBezTo>
                  <a:pt x="30" y="192"/>
                  <a:pt x="30" y="192"/>
                  <a:pt x="30" y="192"/>
                </a:cubicBezTo>
                <a:cubicBezTo>
                  <a:pt x="30" y="5"/>
                  <a:pt x="30" y="5"/>
                  <a:pt x="30" y="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85" y="192"/>
                  <a:pt x="85" y="192"/>
                  <a:pt x="85" y="192"/>
                </a:cubicBezTo>
                <a:cubicBezTo>
                  <a:pt x="85" y="0"/>
                  <a:pt x="85" y="0"/>
                  <a:pt x="85" y="0"/>
                </a:cubicBezTo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3726658" y="1635131"/>
            <a:ext cx="449263" cy="1922463"/>
          </a:xfrm>
          <a:custGeom>
            <a:avLst/>
            <a:gdLst>
              <a:gd name="T0" fmla="*/ 27 w 153"/>
              <a:gd name="T1" fmla="*/ 0 h 657"/>
              <a:gd name="T2" fmla="*/ 27 w 153"/>
              <a:gd name="T3" fmla="*/ 1 h 657"/>
              <a:gd name="T4" fmla="*/ 27 w 153"/>
              <a:gd name="T5" fmla="*/ 606 h 657"/>
              <a:gd name="T6" fmla="*/ 27 w 153"/>
              <a:gd name="T7" fmla="*/ 606 h 657"/>
              <a:gd name="T8" fmla="*/ 27 w 153"/>
              <a:gd name="T9" fmla="*/ 607 h 657"/>
              <a:gd name="T10" fmla="*/ 27 w 153"/>
              <a:gd name="T11" fmla="*/ 607 h 657"/>
              <a:gd name="T12" fmla="*/ 25 w 153"/>
              <a:gd name="T13" fmla="*/ 618 h 657"/>
              <a:gd name="T14" fmla="*/ 22 w 153"/>
              <a:gd name="T15" fmla="*/ 624 h 657"/>
              <a:gd name="T16" fmla="*/ 17 w 153"/>
              <a:gd name="T17" fmla="*/ 627 h 657"/>
              <a:gd name="T18" fmla="*/ 10 w 153"/>
              <a:gd name="T19" fmla="*/ 629 h 657"/>
              <a:gd name="T20" fmla="*/ 4 w 153"/>
              <a:gd name="T21" fmla="*/ 632 h 657"/>
              <a:gd name="T22" fmla="*/ 1 w 153"/>
              <a:gd name="T23" fmla="*/ 639 h 657"/>
              <a:gd name="T24" fmla="*/ 0 w 153"/>
              <a:gd name="T25" fmla="*/ 642 h 657"/>
              <a:gd name="T26" fmla="*/ 3 w 153"/>
              <a:gd name="T27" fmla="*/ 650 h 657"/>
              <a:gd name="T28" fmla="*/ 13 w 153"/>
              <a:gd name="T29" fmla="*/ 657 h 657"/>
              <a:gd name="T30" fmla="*/ 14 w 153"/>
              <a:gd name="T31" fmla="*/ 657 h 657"/>
              <a:gd name="T32" fmla="*/ 139 w 153"/>
              <a:gd name="T33" fmla="*/ 657 h 657"/>
              <a:gd name="T34" fmla="*/ 139 w 153"/>
              <a:gd name="T35" fmla="*/ 657 h 657"/>
              <a:gd name="T36" fmla="*/ 150 w 153"/>
              <a:gd name="T37" fmla="*/ 650 h 657"/>
              <a:gd name="T38" fmla="*/ 153 w 153"/>
              <a:gd name="T39" fmla="*/ 642 h 657"/>
              <a:gd name="T40" fmla="*/ 152 w 153"/>
              <a:gd name="T41" fmla="*/ 639 h 657"/>
              <a:gd name="T42" fmla="*/ 149 w 153"/>
              <a:gd name="T43" fmla="*/ 632 h 657"/>
              <a:gd name="T44" fmla="*/ 140 w 153"/>
              <a:gd name="T45" fmla="*/ 628 h 657"/>
              <a:gd name="T46" fmla="*/ 136 w 153"/>
              <a:gd name="T47" fmla="*/ 627 h 657"/>
              <a:gd name="T48" fmla="*/ 131 w 153"/>
              <a:gd name="T49" fmla="*/ 624 h 657"/>
              <a:gd name="T50" fmla="*/ 127 w 153"/>
              <a:gd name="T51" fmla="*/ 615 h 657"/>
              <a:gd name="T52" fmla="*/ 126 w 153"/>
              <a:gd name="T53" fmla="*/ 607 h 657"/>
              <a:gd name="T54" fmla="*/ 126 w 153"/>
              <a:gd name="T55" fmla="*/ 607 h 657"/>
              <a:gd name="T56" fmla="*/ 126 w 153"/>
              <a:gd name="T57" fmla="*/ 606 h 657"/>
              <a:gd name="T58" fmla="*/ 126 w 153"/>
              <a:gd name="T59" fmla="*/ 606 h 657"/>
              <a:gd name="T60" fmla="*/ 126 w 153"/>
              <a:gd name="T61" fmla="*/ 2 h 657"/>
              <a:gd name="T62" fmla="*/ 124 w 153"/>
              <a:gd name="T63" fmla="*/ 2 h 657"/>
              <a:gd name="T64" fmla="*/ 124 w 153"/>
              <a:gd name="T65" fmla="*/ 606 h 657"/>
              <a:gd name="T66" fmla="*/ 124 w 153"/>
              <a:gd name="T67" fmla="*/ 606 h 657"/>
              <a:gd name="T68" fmla="*/ 124 w 153"/>
              <a:gd name="T69" fmla="*/ 606 h 657"/>
              <a:gd name="T70" fmla="*/ 124 w 153"/>
              <a:gd name="T71" fmla="*/ 607 h 657"/>
              <a:gd name="T72" fmla="*/ 135 w 153"/>
              <a:gd name="T73" fmla="*/ 629 h 657"/>
              <a:gd name="T74" fmla="*/ 150 w 153"/>
              <a:gd name="T75" fmla="*/ 639 h 657"/>
              <a:gd name="T76" fmla="*/ 151 w 153"/>
              <a:gd name="T77" fmla="*/ 642 h 657"/>
              <a:gd name="T78" fmla="*/ 139 w 153"/>
              <a:gd name="T79" fmla="*/ 655 h 657"/>
              <a:gd name="T80" fmla="*/ 14 w 153"/>
              <a:gd name="T81" fmla="*/ 655 h 657"/>
              <a:gd name="T82" fmla="*/ 2 w 153"/>
              <a:gd name="T83" fmla="*/ 642 h 657"/>
              <a:gd name="T84" fmla="*/ 3 w 153"/>
              <a:gd name="T85" fmla="*/ 639 h 657"/>
              <a:gd name="T86" fmla="*/ 3 w 153"/>
              <a:gd name="T87" fmla="*/ 638 h 657"/>
              <a:gd name="T88" fmla="*/ 3 w 153"/>
              <a:gd name="T89" fmla="*/ 638 h 657"/>
              <a:gd name="T90" fmla="*/ 3 w 153"/>
              <a:gd name="T91" fmla="*/ 638 h 657"/>
              <a:gd name="T92" fmla="*/ 3 w 153"/>
              <a:gd name="T93" fmla="*/ 638 h 657"/>
              <a:gd name="T94" fmla="*/ 3 w 153"/>
              <a:gd name="T95" fmla="*/ 638 h 657"/>
              <a:gd name="T96" fmla="*/ 18 w 153"/>
              <a:gd name="T97" fmla="*/ 629 h 657"/>
              <a:gd name="T98" fmla="*/ 29 w 153"/>
              <a:gd name="T99" fmla="*/ 606 h 657"/>
              <a:gd name="T100" fmla="*/ 29 w 153"/>
              <a:gd name="T101" fmla="*/ 606 h 657"/>
              <a:gd name="T102" fmla="*/ 29 w 153"/>
              <a:gd name="T103" fmla="*/ 3 h 657"/>
              <a:gd name="T104" fmla="*/ 27 w 153"/>
              <a:gd name="T105" fmla="*/ 1 h 657"/>
              <a:gd name="T106" fmla="*/ 27 w 153"/>
              <a:gd name="T107" fmla="*/ 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3" h="657">
                <a:moveTo>
                  <a:pt x="27" y="0"/>
                </a:moveTo>
                <a:cubicBezTo>
                  <a:pt x="27" y="0"/>
                  <a:pt x="27" y="0"/>
                  <a:pt x="27" y="1"/>
                </a:cubicBezTo>
                <a:cubicBezTo>
                  <a:pt x="27" y="606"/>
                  <a:pt x="27" y="606"/>
                  <a:pt x="27" y="606"/>
                </a:cubicBezTo>
                <a:cubicBezTo>
                  <a:pt x="27" y="606"/>
                  <a:pt x="27" y="606"/>
                  <a:pt x="27" y="606"/>
                </a:cubicBezTo>
                <a:cubicBezTo>
                  <a:pt x="27" y="607"/>
                  <a:pt x="27" y="607"/>
                  <a:pt x="27" y="607"/>
                </a:cubicBezTo>
                <a:cubicBezTo>
                  <a:pt x="27" y="607"/>
                  <a:pt x="27" y="607"/>
                  <a:pt x="27" y="607"/>
                </a:cubicBezTo>
                <a:cubicBezTo>
                  <a:pt x="27" y="609"/>
                  <a:pt x="26" y="614"/>
                  <a:pt x="25" y="618"/>
                </a:cubicBezTo>
                <a:cubicBezTo>
                  <a:pt x="24" y="620"/>
                  <a:pt x="23" y="622"/>
                  <a:pt x="22" y="624"/>
                </a:cubicBezTo>
                <a:cubicBezTo>
                  <a:pt x="21" y="626"/>
                  <a:pt x="19" y="627"/>
                  <a:pt x="17" y="627"/>
                </a:cubicBezTo>
                <a:cubicBezTo>
                  <a:pt x="17" y="627"/>
                  <a:pt x="13" y="628"/>
                  <a:pt x="10" y="629"/>
                </a:cubicBezTo>
                <a:cubicBezTo>
                  <a:pt x="8" y="630"/>
                  <a:pt x="6" y="631"/>
                  <a:pt x="4" y="632"/>
                </a:cubicBezTo>
                <a:cubicBezTo>
                  <a:pt x="2" y="634"/>
                  <a:pt x="1" y="636"/>
                  <a:pt x="1" y="639"/>
                </a:cubicBezTo>
                <a:cubicBezTo>
                  <a:pt x="1" y="640"/>
                  <a:pt x="0" y="641"/>
                  <a:pt x="0" y="642"/>
                </a:cubicBezTo>
                <a:cubicBezTo>
                  <a:pt x="0" y="644"/>
                  <a:pt x="1" y="647"/>
                  <a:pt x="3" y="650"/>
                </a:cubicBezTo>
                <a:cubicBezTo>
                  <a:pt x="4" y="653"/>
                  <a:pt x="8" y="656"/>
                  <a:pt x="13" y="657"/>
                </a:cubicBezTo>
                <a:cubicBezTo>
                  <a:pt x="14" y="657"/>
                  <a:pt x="14" y="657"/>
                  <a:pt x="14" y="657"/>
                </a:cubicBezTo>
                <a:cubicBezTo>
                  <a:pt x="139" y="657"/>
                  <a:pt x="139" y="657"/>
                  <a:pt x="139" y="657"/>
                </a:cubicBezTo>
                <a:cubicBezTo>
                  <a:pt x="139" y="657"/>
                  <a:pt x="139" y="657"/>
                  <a:pt x="139" y="657"/>
                </a:cubicBezTo>
                <a:cubicBezTo>
                  <a:pt x="145" y="656"/>
                  <a:pt x="148" y="653"/>
                  <a:pt x="150" y="650"/>
                </a:cubicBezTo>
                <a:cubicBezTo>
                  <a:pt x="152" y="647"/>
                  <a:pt x="153" y="644"/>
                  <a:pt x="153" y="642"/>
                </a:cubicBezTo>
                <a:cubicBezTo>
                  <a:pt x="153" y="641"/>
                  <a:pt x="152" y="640"/>
                  <a:pt x="152" y="639"/>
                </a:cubicBezTo>
                <a:cubicBezTo>
                  <a:pt x="152" y="636"/>
                  <a:pt x="151" y="634"/>
                  <a:pt x="149" y="632"/>
                </a:cubicBezTo>
                <a:cubicBezTo>
                  <a:pt x="147" y="630"/>
                  <a:pt x="143" y="629"/>
                  <a:pt x="140" y="628"/>
                </a:cubicBezTo>
                <a:cubicBezTo>
                  <a:pt x="138" y="627"/>
                  <a:pt x="136" y="627"/>
                  <a:pt x="136" y="627"/>
                </a:cubicBezTo>
                <a:cubicBezTo>
                  <a:pt x="134" y="627"/>
                  <a:pt x="132" y="626"/>
                  <a:pt x="131" y="624"/>
                </a:cubicBezTo>
                <a:cubicBezTo>
                  <a:pt x="129" y="622"/>
                  <a:pt x="128" y="618"/>
                  <a:pt x="127" y="615"/>
                </a:cubicBezTo>
                <a:cubicBezTo>
                  <a:pt x="126" y="612"/>
                  <a:pt x="126" y="609"/>
                  <a:pt x="126" y="607"/>
                </a:cubicBezTo>
                <a:cubicBezTo>
                  <a:pt x="126" y="607"/>
                  <a:pt x="126" y="607"/>
                  <a:pt x="126" y="607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26" y="2"/>
                  <a:pt x="126" y="2"/>
                  <a:pt x="126" y="2"/>
                </a:cubicBezTo>
                <a:cubicBezTo>
                  <a:pt x="126" y="2"/>
                  <a:pt x="125" y="2"/>
                  <a:pt x="124" y="2"/>
                </a:cubicBezTo>
                <a:cubicBezTo>
                  <a:pt x="124" y="606"/>
                  <a:pt x="124" y="606"/>
                  <a:pt x="124" y="606"/>
                </a:cubicBezTo>
                <a:cubicBezTo>
                  <a:pt x="124" y="606"/>
                  <a:pt x="124" y="606"/>
                  <a:pt x="124" y="606"/>
                </a:cubicBezTo>
                <a:cubicBezTo>
                  <a:pt x="124" y="606"/>
                  <a:pt x="124" y="606"/>
                  <a:pt x="124" y="606"/>
                </a:cubicBezTo>
                <a:cubicBezTo>
                  <a:pt x="124" y="606"/>
                  <a:pt x="124" y="607"/>
                  <a:pt x="124" y="607"/>
                </a:cubicBezTo>
                <a:cubicBezTo>
                  <a:pt x="124" y="611"/>
                  <a:pt x="125" y="627"/>
                  <a:pt x="135" y="629"/>
                </a:cubicBezTo>
                <a:cubicBezTo>
                  <a:pt x="135" y="629"/>
                  <a:pt x="150" y="630"/>
                  <a:pt x="150" y="639"/>
                </a:cubicBezTo>
                <a:cubicBezTo>
                  <a:pt x="150" y="639"/>
                  <a:pt x="151" y="640"/>
                  <a:pt x="151" y="642"/>
                </a:cubicBezTo>
                <a:cubicBezTo>
                  <a:pt x="151" y="646"/>
                  <a:pt x="149" y="653"/>
                  <a:pt x="139" y="655"/>
                </a:cubicBezTo>
                <a:cubicBezTo>
                  <a:pt x="14" y="655"/>
                  <a:pt x="14" y="655"/>
                  <a:pt x="14" y="655"/>
                </a:cubicBezTo>
                <a:cubicBezTo>
                  <a:pt x="4" y="653"/>
                  <a:pt x="2" y="646"/>
                  <a:pt x="2" y="642"/>
                </a:cubicBezTo>
                <a:cubicBezTo>
                  <a:pt x="2" y="640"/>
                  <a:pt x="3" y="639"/>
                  <a:pt x="3" y="639"/>
                </a:cubicBezTo>
                <a:cubicBezTo>
                  <a:pt x="3" y="639"/>
                  <a:pt x="3" y="638"/>
                  <a:pt x="3" y="638"/>
                </a:cubicBezTo>
                <a:cubicBezTo>
                  <a:pt x="3" y="638"/>
                  <a:pt x="3" y="638"/>
                  <a:pt x="3" y="638"/>
                </a:cubicBezTo>
                <a:cubicBezTo>
                  <a:pt x="3" y="638"/>
                  <a:pt x="3" y="638"/>
                  <a:pt x="3" y="638"/>
                </a:cubicBezTo>
                <a:cubicBezTo>
                  <a:pt x="3" y="638"/>
                  <a:pt x="3" y="638"/>
                  <a:pt x="3" y="638"/>
                </a:cubicBezTo>
                <a:cubicBezTo>
                  <a:pt x="3" y="638"/>
                  <a:pt x="3" y="638"/>
                  <a:pt x="3" y="638"/>
                </a:cubicBezTo>
                <a:cubicBezTo>
                  <a:pt x="5" y="630"/>
                  <a:pt x="18" y="629"/>
                  <a:pt x="18" y="629"/>
                </a:cubicBezTo>
                <a:cubicBezTo>
                  <a:pt x="30" y="626"/>
                  <a:pt x="29" y="606"/>
                  <a:pt x="29" y="606"/>
                </a:cubicBezTo>
                <a:cubicBezTo>
                  <a:pt x="29" y="606"/>
                  <a:pt x="29" y="606"/>
                  <a:pt x="29" y="606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2"/>
                  <a:pt x="27" y="2"/>
                  <a:pt x="27" y="1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3820319" y="2217742"/>
            <a:ext cx="185739" cy="1223963"/>
          </a:xfrm>
          <a:custGeom>
            <a:avLst/>
            <a:gdLst>
              <a:gd name="T0" fmla="*/ 63 w 63"/>
              <a:gd name="T1" fmla="*/ 0 h 418"/>
              <a:gd name="T2" fmla="*/ 40 w 63"/>
              <a:gd name="T3" fmla="*/ 0 h 418"/>
              <a:gd name="T4" fmla="*/ 40 w 63"/>
              <a:gd name="T5" fmla="*/ 399 h 418"/>
              <a:gd name="T6" fmla="*/ 29 w 63"/>
              <a:gd name="T7" fmla="*/ 412 h 418"/>
              <a:gd name="T8" fmla="*/ 29 w 63"/>
              <a:gd name="T9" fmla="*/ 412 h 418"/>
              <a:gd name="T10" fmla="*/ 28 w 63"/>
              <a:gd name="T11" fmla="*/ 412 h 418"/>
              <a:gd name="T12" fmla="*/ 8 w 63"/>
              <a:gd name="T13" fmla="*/ 396 h 418"/>
              <a:gd name="T14" fmla="*/ 8 w 63"/>
              <a:gd name="T15" fmla="*/ 0 h 418"/>
              <a:gd name="T16" fmla="*/ 3 w 63"/>
              <a:gd name="T17" fmla="*/ 0 h 418"/>
              <a:gd name="T18" fmla="*/ 3 w 63"/>
              <a:gd name="T19" fmla="*/ 393 h 418"/>
              <a:gd name="T20" fmla="*/ 25 w 63"/>
              <a:gd name="T21" fmla="*/ 418 h 418"/>
              <a:gd name="T22" fmla="*/ 34 w 63"/>
              <a:gd name="T23" fmla="*/ 418 h 418"/>
              <a:gd name="T24" fmla="*/ 63 w 63"/>
              <a:gd name="T25" fmla="*/ 392 h 418"/>
              <a:gd name="T26" fmla="*/ 63 w 63"/>
              <a:gd name="T27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" h="418">
                <a:moveTo>
                  <a:pt x="63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99"/>
                  <a:pt x="40" y="399"/>
                  <a:pt x="40" y="399"/>
                </a:cubicBezTo>
                <a:cubicBezTo>
                  <a:pt x="39" y="411"/>
                  <a:pt x="31" y="412"/>
                  <a:pt x="29" y="412"/>
                </a:cubicBezTo>
                <a:cubicBezTo>
                  <a:pt x="29" y="412"/>
                  <a:pt x="29" y="412"/>
                  <a:pt x="29" y="412"/>
                </a:cubicBezTo>
                <a:cubicBezTo>
                  <a:pt x="29" y="412"/>
                  <a:pt x="28" y="412"/>
                  <a:pt x="28" y="412"/>
                </a:cubicBezTo>
                <a:cubicBezTo>
                  <a:pt x="10" y="412"/>
                  <a:pt x="8" y="396"/>
                  <a:pt x="8" y="396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93"/>
                  <a:pt x="3" y="393"/>
                  <a:pt x="3" y="393"/>
                </a:cubicBezTo>
                <a:cubicBezTo>
                  <a:pt x="3" y="393"/>
                  <a:pt x="0" y="414"/>
                  <a:pt x="25" y="418"/>
                </a:cubicBezTo>
                <a:cubicBezTo>
                  <a:pt x="25" y="418"/>
                  <a:pt x="29" y="418"/>
                  <a:pt x="34" y="418"/>
                </a:cubicBezTo>
                <a:cubicBezTo>
                  <a:pt x="45" y="418"/>
                  <a:pt x="61" y="415"/>
                  <a:pt x="63" y="392"/>
                </a:cubicBezTo>
                <a:cubicBezTo>
                  <a:pt x="63" y="0"/>
                  <a:pt x="63" y="0"/>
                  <a:pt x="63" y="0"/>
                </a:cubicBezTo>
              </a:path>
            </a:pathLst>
          </a:custGeom>
          <a:solidFill>
            <a:srgbClr val="42C4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3777458" y="1593853"/>
            <a:ext cx="252413" cy="26988"/>
          </a:xfrm>
          <a:custGeom>
            <a:avLst/>
            <a:gdLst>
              <a:gd name="T0" fmla="*/ 7 w 86"/>
              <a:gd name="T1" fmla="*/ 0 h 9"/>
              <a:gd name="T2" fmla="*/ 3 w 86"/>
              <a:gd name="T3" fmla="*/ 2 h 9"/>
              <a:gd name="T4" fmla="*/ 15 w 86"/>
              <a:gd name="T5" fmla="*/ 9 h 9"/>
              <a:gd name="T6" fmla="*/ 78 w 86"/>
              <a:gd name="T7" fmla="*/ 9 h 9"/>
              <a:gd name="T8" fmla="*/ 79 w 86"/>
              <a:gd name="T9" fmla="*/ 9 h 9"/>
              <a:gd name="T10" fmla="*/ 85 w 86"/>
              <a:gd name="T11" fmla="*/ 5 h 9"/>
              <a:gd name="T12" fmla="*/ 77 w 86"/>
              <a:gd name="T13" fmla="*/ 0 h 9"/>
              <a:gd name="T14" fmla="*/ 72 w 86"/>
              <a:gd name="T15" fmla="*/ 0 h 9"/>
              <a:gd name="T16" fmla="*/ 7 w 86"/>
              <a:gd name="T17" fmla="*/ 0 h 9"/>
              <a:gd name="T18" fmla="*/ 7 w 86"/>
              <a:gd name="T1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9">
                <a:moveTo>
                  <a:pt x="7" y="0"/>
                </a:moveTo>
                <a:cubicBezTo>
                  <a:pt x="5" y="0"/>
                  <a:pt x="0" y="0"/>
                  <a:pt x="3" y="2"/>
                </a:cubicBezTo>
                <a:cubicBezTo>
                  <a:pt x="6" y="4"/>
                  <a:pt x="15" y="9"/>
                  <a:pt x="15" y="9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9"/>
                  <a:pt x="78" y="9"/>
                  <a:pt x="79" y="9"/>
                </a:cubicBezTo>
                <a:cubicBezTo>
                  <a:pt x="81" y="9"/>
                  <a:pt x="84" y="9"/>
                  <a:pt x="85" y="5"/>
                </a:cubicBezTo>
                <a:cubicBezTo>
                  <a:pt x="86" y="0"/>
                  <a:pt x="82" y="0"/>
                  <a:pt x="77" y="0"/>
                </a:cubicBezTo>
                <a:cubicBezTo>
                  <a:pt x="75" y="0"/>
                  <a:pt x="74" y="0"/>
                  <a:pt x="72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 noEditPoints="1"/>
          </p:cNvSpPr>
          <p:nvPr/>
        </p:nvSpPr>
        <p:spPr bwMode="auto">
          <a:xfrm>
            <a:off x="3736180" y="1570042"/>
            <a:ext cx="381000" cy="71439"/>
          </a:xfrm>
          <a:custGeom>
            <a:avLst/>
            <a:gdLst>
              <a:gd name="T0" fmla="*/ 130 w 130"/>
              <a:gd name="T1" fmla="*/ 12 h 24"/>
              <a:gd name="T2" fmla="*/ 128 w 130"/>
              <a:gd name="T3" fmla="*/ 12 h 24"/>
              <a:gd name="T4" fmla="*/ 123 w 130"/>
              <a:gd name="T5" fmla="*/ 21 h 24"/>
              <a:gd name="T6" fmla="*/ 123 w 130"/>
              <a:gd name="T7" fmla="*/ 23 h 24"/>
              <a:gd name="T8" fmla="*/ 123 w 130"/>
              <a:gd name="T9" fmla="*/ 24 h 24"/>
              <a:gd name="T10" fmla="*/ 130 w 130"/>
              <a:gd name="T11" fmla="*/ 12 h 24"/>
              <a:gd name="T12" fmla="*/ 12 w 130"/>
              <a:gd name="T13" fmla="*/ 0 h 24"/>
              <a:gd name="T14" fmla="*/ 5 w 130"/>
              <a:gd name="T15" fmla="*/ 3 h 24"/>
              <a:gd name="T16" fmla="*/ 1 w 130"/>
              <a:gd name="T17" fmla="*/ 8 h 24"/>
              <a:gd name="T18" fmla="*/ 2 w 130"/>
              <a:gd name="T19" fmla="*/ 11 h 24"/>
              <a:gd name="T20" fmla="*/ 5 w 130"/>
              <a:gd name="T21" fmla="*/ 13 h 24"/>
              <a:gd name="T22" fmla="*/ 17 w 130"/>
              <a:gd name="T23" fmla="*/ 18 h 24"/>
              <a:gd name="T24" fmla="*/ 22 w 130"/>
              <a:gd name="T25" fmla="*/ 21 h 24"/>
              <a:gd name="T26" fmla="*/ 24 w 130"/>
              <a:gd name="T27" fmla="*/ 22 h 24"/>
              <a:gd name="T28" fmla="*/ 24 w 130"/>
              <a:gd name="T29" fmla="*/ 22 h 24"/>
              <a:gd name="T30" fmla="*/ 24 w 130"/>
              <a:gd name="T31" fmla="*/ 21 h 24"/>
              <a:gd name="T32" fmla="*/ 25 w 130"/>
              <a:gd name="T33" fmla="*/ 21 h 24"/>
              <a:gd name="T34" fmla="*/ 5 w 130"/>
              <a:gd name="T35" fmla="*/ 11 h 24"/>
              <a:gd name="T36" fmla="*/ 12 w 130"/>
              <a:gd name="T37" fmla="*/ 2 h 24"/>
              <a:gd name="T38" fmla="*/ 13 w 130"/>
              <a:gd name="T39" fmla="*/ 2 h 24"/>
              <a:gd name="T40" fmla="*/ 107 w 130"/>
              <a:gd name="T41" fmla="*/ 2 h 24"/>
              <a:gd name="T42" fmla="*/ 107 w 130"/>
              <a:gd name="T43" fmla="*/ 2 h 24"/>
              <a:gd name="T44" fmla="*/ 118 w 130"/>
              <a:gd name="T45" fmla="*/ 2 h 24"/>
              <a:gd name="T46" fmla="*/ 128 w 130"/>
              <a:gd name="T47" fmla="*/ 12 h 24"/>
              <a:gd name="T48" fmla="*/ 128 w 130"/>
              <a:gd name="T49" fmla="*/ 12 h 24"/>
              <a:gd name="T50" fmla="*/ 128 w 130"/>
              <a:gd name="T51" fmla="*/ 12 h 24"/>
              <a:gd name="T52" fmla="*/ 128 w 130"/>
              <a:gd name="T53" fmla="*/ 12 h 24"/>
              <a:gd name="T54" fmla="*/ 130 w 130"/>
              <a:gd name="T55" fmla="*/ 12 h 24"/>
              <a:gd name="T56" fmla="*/ 130 w 130"/>
              <a:gd name="T57" fmla="*/ 12 h 24"/>
              <a:gd name="T58" fmla="*/ 118 w 130"/>
              <a:gd name="T59" fmla="*/ 0 h 24"/>
              <a:gd name="T60" fmla="*/ 13 w 130"/>
              <a:gd name="T61" fmla="*/ 0 h 24"/>
              <a:gd name="T62" fmla="*/ 12 w 130"/>
              <a:gd name="T6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4">
                <a:moveTo>
                  <a:pt x="130" y="12"/>
                </a:moveTo>
                <a:cubicBezTo>
                  <a:pt x="128" y="12"/>
                  <a:pt x="128" y="12"/>
                  <a:pt x="128" y="12"/>
                </a:cubicBezTo>
                <a:cubicBezTo>
                  <a:pt x="128" y="16"/>
                  <a:pt x="126" y="20"/>
                  <a:pt x="123" y="21"/>
                </a:cubicBezTo>
                <a:cubicBezTo>
                  <a:pt x="123" y="22"/>
                  <a:pt x="123" y="22"/>
                  <a:pt x="123" y="23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28" y="22"/>
                  <a:pt x="130" y="17"/>
                  <a:pt x="130" y="12"/>
                </a:cubicBezTo>
                <a:moveTo>
                  <a:pt x="12" y="0"/>
                </a:moveTo>
                <a:cubicBezTo>
                  <a:pt x="9" y="0"/>
                  <a:pt x="7" y="1"/>
                  <a:pt x="5" y="3"/>
                </a:cubicBezTo>
                <a:cubicBezTo>
                  <a:pt x="3" y="4"/>
                  <a:pt x="2" y="6"/>
                  <a:pt x="1" y="8"/>
                </a:cubicBezTo>
                <a:cubicBezTo>
                  <a:pt x="1" y="9"/>
                  <a:pt x="2" y="10"/>
                  <a:pt x="2" y="11"/>
                </a:cubicBezTo>
                <a:cubicBezTo>
                  <a:pt x="3" y="12"/>
                  <a:pt x="4" y="12"/>
                  <a:pt x="5" y="13"/>
                </a:cubicBezTo>
                <a:cubicBezTo>
                  <a:pt x="8" y="14"/>
                  <a:pt x="13" y="16"/>
                  <a:pt x="17" y="18"/>
                </a:cubicBezTo>
                <a:cubicBezTo>
                  <a:pt x="19" y="19"/>
                  <a:pt x="21" y="20"/>
                  <a:pt x="22" y="21"/>
                </a:cubicBezTo>
                <a:cubicBezTo>
                  <a:pt x="23" y="21"/>
                  <a:pt x="23" y="22"/>
                  <a:pt x="24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2"/>
                  <a:pt x="24" y="21"/>
                  <a:pt x="24" y="21"/>
                </a:cubicBezTo>
                <a:cubicBezTo>
                  <a:pt x="24" y="21"/>
                  <a:pt x="25" y="21"/>
                  <a:pt x="25" y="21"/>
                </a:cubicBezTo>
                <a:cubicBezTo>
                  <a:pt x="22" y="17"/>
                  <a:pt x="11" y="13"/>
                  <a:pt x="5" y="11"/>
                </a:cubicBezTo>
                <a:cubicBezTo>
                  <a:pt x="0" y="9"/>
                  <a:pt x="6" y="2"/>
                  <a:pt x="12" y="2"/>
                </a:cubicBezTo>
                <a:cubicBezTo>
                  <a:pt x="12" y="2"/>
                  <a:pt x="13" y="2"/>
                  <a:pt x="13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24" y="2"/>
                  <a:pt x="128" y="7"/>
                  <a:pt x="128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6"/>
                  <a:pt x="125" y="0"/>
                  <a:pt x="11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2" y="0"/>
                  <a:pt x="12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 noEditPoints="1"/>
          </p:cNvSpPr>
          <p:nvPr/>
        </p:nvSpPr>
        <p:spPr bwMode="auto">
          <a:xfrm>
            <a:off x="3806033" y="1631953"/>
            <a:ext cx="290513" cy="12700"/>
          </a:xfrm>
          <a:custGeom>
            <a:avLst/>
            <a:gdLst>
              <a:gd name="T0" fmla="*/ 99 w 99"/>
              <a:gd name="T1" fmla="*/ 0 h 4"/>
              <a:gd name="T2" fmla="*/ 94 w 99"/>
              <a:gd name="T3" fmla="*/ 2 h 4"/>
              <a:gd name="T4" fmla="*/ 97 w 99"/>
              <a:gd name="T5" fmla="*/ 2 h 4"/>
              <a:gd name="T6" fmla="*/ 97 w 99"/>
              <a:gd name="T7" fmla="*/ 2 h 4"/>
              <a:gd name="T8" fmla="*/ 97 w 99"/>
              <a:gd name="T9" fmla="*/ 3 h 4"/>
              <a:gd name="T10" fmla="*/ 99 w 99"/>
              <a:gd name="T11" fmla="*/ 3 h 4"/>
              <a:gd name="T12" fmla="*/ 99 w 99"/>
              <a:gd name="T13" fmla="*/ 2 h 4"/>
              <a:gd name="T14" fmla="*/ 99 w 99"/>
              <a:gd name="T15" fmla="*/ 0 h 4"/>
              <a:gd name="T16" fmla="*/ 1 w 99"/>
              <a:gd name="T17" fmla="*/ 0 h 4"/>
              <a:gd name="T18" fmla="*/ 0 w 99"/>
              <a:gd name="T19" fmla="*/ 0 h 4"/>
              <a:gd name="T20" fmla="*/ 0 w 99"/>
              <a:gd name="T21" fmla="*/ 1 h 4"/>
              <a:gd name="T22" fmla="*/ 0 w 99"/>
              <a:gd name="T23" fmla="*/ 2 h 4"/>
              <a:gd name="T24" fmla="*/ 2 w 99"/>
              <a:gd name="T25" fmla="*/ 4 h 4"/>
              <a:gd name="T26" fmla="*/ 2 w 99"/>
              <a:gd name="T27" fmla="*/ 2 h 4"/>
              <a:gd name="T28" fmla="*/ 2 w 99"/>
              <a:gd name="T29" fmla="*/ 2 h 4"/>
              <a:gd name="T30" fmla="*/ 1 w 99"/>
              <a:gd name="T3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" h="4">
                <a:moveTo>
                  <a:pt x="99" y="0"/>
                </a:moveTo>
                <a:cubicBezTo>
                  <a:pt x="98" y="1"/>
                  <a:pt x="96" y="2"/>
                  <a:pt x="94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97" y="3"/>
                  <a:pt x="97" y="3"/>
                  <a:pt x="97" y="3"/>
                </a:cubicBezTo>
                <a:cubicBezTo>
                  <a:pt x="98" y="3"/>
                  <a:pt x="99" y="3"/>
                  <a:pt x="99" y="3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1"/>
                  <a:pt x="99" y="1"/>
                  <a:pt x="99" y="0"/>
                </a:cubicBezTo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1" y="3"/>
                  <a:pt x="2" y="4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0"/>
                  <a:pt x="1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 noEditPoints="1"/>
          </p:cNvSpPr>
          <p:nvPr/>
        </p:nvSpPr>
        <p:spPr bwMode="auto">
          <a:xfrm>
            <a:off x="3750468" y="1582741"/>
            <a:ext cx="317500" cy="49213"/>
          </a:xfrm>
          <a:custGeom>
            <a:avLst/>
            <a:gdLst>
              <a:gd name="T0" fmla="*/ 24 w 108"/>
              <a:gd name="T1" fmla="*/ 13 h 17"/>
              <a:gd name="T2" fmla="*/ 12 w 108"/>
              <a:gd name="T3" fmla="*/ 6 h 17"/>
              <a:gd name="T4" fmla="*/ 16 w 108"/>
              <a:gd name="T5" fmla="*/ 4 h 17"/>
              <a:gd name="T6" fmla="*/ 16 w 108"/>
              <a:gd name="T7" fmla="*/ 4 h 17"/>
              <a:gd name="T8" fmla="*/ 81 w 108"/>
              <a:gd name="T9" fmla="*/ 4 h 17"/>
              <a:gd name="T10" fmla="*/ 86 w 108"/>
              <a:gd name="T11" fmla="*/ 4 h 17"/>
              <a:gd name="T12" fmla="*/ 94 w 108"/>
              <a:gd name="T13" fmla="*/ 9 h 17"/>
              <a:gd name="T14" fmla="*/ 88 w 108"/>
              <a:gd name="T15" fmla="*/ 13 h 17"/>
              <a:gd name="T16" fmla="*/ 87 w 108"/>
              <a:gd name="T17" fmla="*/ 13 h 17"/>
              <a:gd name="T18" fmla="*/ 24 w 108"/>
              <a:gd name="T19" fmla="*/ 13 h 17"/>
              <a:gd name="T20" fmla="*/ 7 w 108"/>
              <a:gd name="T21" fmla="*/ 0 h 17"/>
              <a:gd name="T22" fmla="*/ 2 w 108"/>
              <a:gd name="T23" fmla="*/ 2 h 17"/>
              <a:gd name="T24" fmla="*/ 0 w 108"/>
              <a:gd name="T25" fmla="*/ 4 h 17"/>
              <a:gd name="T26" fmla="*/ 1 w 108"/>
              <a:gd name="T27" fmla="*/ 5 h 17"/>
              <a:gd name="T28" fmla="*/ 1 w 108"/>
              <a:gd name="T29" fmla="*/ 5 h 17"/>
              <a:gd name="T30" fmla="*/ 18 w 108"/>
              <a:gd name="T31" fmla="*/ 12 h 17"/>
              <a:gd name="T32" fmla="*/ 22 w 108"/>
              <a:gd name="T33" fmla="*/ 16 h 17"/>
              <a:gd name="T34" fmla="*/ 22 w 108"/>
              <a:gd name="T35" fmla="*/ 17 h 17"/>
              <a:gd name="T36" fmla="*/ 103 w 108"/>
              <a:gd name="T37" fmla="*/ 17 h 17"/>
              <a:gd name="T38" fmla="*/ 107 w 108"/>
              <a:gd name="T39" fmla="*/ 10 h 17"/>
              <a:gd name="T40" fmla="*/ 104 w 108"/>
              <a:gd name="T41" fmla="*/ 0 h 17"/>
              <a:gd name="T42" fmla="*/ 8 w 108"/>
              <a:gd name="T43" fmla="*/ 0 h 17"/>
              <a:gd name="T44" fmla="*/ 8 w 108"/>
              <a:gd name="T45" fmla="*/ 0 h 17"/>
              <a:gd name="T46" fmla="*/ 7 w 108"/>
              <a:gd name="T47" fmla="*/ 0 h 17"/>
              <a:gd name="T48" fmla="*/ 7 w 108"/>
              <a:gd name="T4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" h="17">
                <a:moveTo>
                  <a:pt x="24" y="13"/>
                </a:moveTo>
                <a:cubicBezTo>
                  <a:pt x="24" y="13"/>
                  <a:pt x="15" y="8"/>
                  <a:pt x="12" y="6"/>
                </a:cubicBezTo>
                <a:cubicBezTo>
                  <a:pt x="9" y="4"/>
                  <a:pt x="14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3" y="4"/>
                  <a:pt x="84" y="4"/>
                  <a:pt x="86" y="4"/>
                </a:cubicBezTo>
                <a:cubicBezTo>
                  <a:pt x="91" y="4"/>
                  <a:pt x="95" y="4"/>
                  <a:pt x="94" y="9"/>
                </a:cubicBezTo>
                <a:cubicBezTo>
                  <a:pt x="93" y="13"/>
                  <a:pt x="90" y="13"/>
                  <a:pt x="88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24" y="13"/>
                  <a:pt x="24" y="13"/>
                  <a:pt x="24" y="13"/>
                </a:cubicBezTo>
                <a:moveTo>
                  <a:pt x="7" y="0"/>
                </a:moveTo>
                <a:cubicBezTo>
                  <a:pt x="5" y="0"/>
                  <a:pt x="4" y="1"/>
                  <a:pt x="2" y="2"/>
                </a:cubicBezTo>
                <a:cubicBezTo>
                  <a:pt x="1" y="3"/>
                  <a:pt x="0" y="4"/>
                  <a:pt x="0" y="4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5" y="7"/>
                  <a:pt x="13" y="9"/>
                  <a:pt x="18" y="12"/>
                </a:cubicBezTo>
                <a:cubicBezTo>
                  <a:pt x="19" y="13"/>
                  <a:pt x="21" y="14"/>
                  <a:pt x="22" y="16"/>
                </a:cubicBezTo>
                <a:cubicBezTo>
                  <a:pt x="22" y="16"/>
                  <a:pt x="22" y="16"/>
                  <a:pt x="22" y="17"/>
                </a:cubicBezTo>
                <a:cubicBezTo>
                  <a:pt x="103" y="17"/>
                  <a:pt x="103" y="17"/>
                  <a:pt x="103" y="17"/>
                </a:cubicBezTo>
                <a:cubicBezTo>
                  <a:pt x="105" y="15"/>
                  <a:pt x="106" y="13"/>
                  <a:pt x="107" y="10"/>
                </a:cubicBezTo>
                <a:cubicBezTo>
                  <a:pt x="108" y="6"/>
                  <a:pt x="107" y="2"/>
                  <a:pt x="104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D8E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3736180" y="1576392"/>
            <a:ext cx="319088" cy="55563"/>
          </a:xfrm>
          <a:custGeom>
            <a:avLst/>
            <a:gdLst>
              <a:gd name="T0" fmla="*/ 12 w 109"/>
              <a:gd name="T1" fmla="*/ 0 h 19"/>
              <a:gd name="T2" fmla="*/ 5 w 109"/>
              <a:gd name="T3" fmla="*/ 9 h 19"/>
              <a:gd name="T4" fmla="*/ 25 w 109"/>
              <a:gd name="T5" fmla="*/ 19 h 19"/>
              <a:gd name="T6" fmla="*/ 26 w 109"/>
              <a:gd name="T7" fmla="*/ 19 h 19"/>
              <a:gd name="T8" fmla="*/ 26 w 109"/>
              <a:gd name="T9" fmla="*/ 19 h 19"/>
              <a:gd name="T10" fmla="*/ 108 w 109"/>
              <a:gd name="T11" fmla="*/ 19 h 19"/>
              <a:gd name="T12" fmla="*/ 108 w 109"/>
              <a:gd name="T13" fmla="*/ 19 h 19"/>
              <a:gd name="T14" fmla="*/ 27 w 109"/>
              <a:gd name="T15" fmla="*/ 19 h 19"/>
              <a:gd name="T16" fmla="*/ 27 w 109"/>
              <a:gd name="T17" fmla="*/ 18 h 19"/>
              <a:gd name="T18" fmla="*/ 23 w 109"/>
              <a:gd name="T19" fmla="*/ 14 h 19"/>
              <a:gd name="T20" fmla="*/ 6 w 109"/>
              <a:gd name="T21" fmla="*/ 7 h 19"/>
              <a:gd name="T22" fmla="*/ 6 w 109"/>
              <a:gd name="T23" fmla="*/ 7 h 19"/>
              <a:gd name="T24" fmla="*/ 5 w 109"/>
              <a:gd name="T25" fmla="*/ 6 h 19"/>
              <a:gd name="T26" fmla="*/ 7 w 109"/>
              <a:gd name="T27" fmla="*/ 4 h 19"/>
              <a:gd name="T28" fmla="*/ 12 w 109"/>
              <a:gd name="T29" fmla="*/ 2 h 19"/>
              <a:gd name="T30" fmla="*/ 12 w 109"/>
              <a:gd name="T31" fmla="*/ 2 h 19"/>
              <a:gd name="T32" fmla="*/ 13 w 109"/>
              <a:gd name="T33" fmla="*/ 2 h 19"/>
              <a:gd name="T34" fmla="*/ 13 w 109"/>
              <a:gd name="T35" fmla="*/ 2 h 19"/>
              <a:gd name="T36" fmla="*/ 109 w 109"/>
              <a:gd name="T37" fmla="*/ 2 h 19"/>
              <a:gd name="T38" fmla="*/ 107 w 109"/>
              <a:gd name="T39" fmla="*/ 0 h 19"/>
              <a:gd name="T40" fmla="*/ 13 w 109"/>
              <a:gd name="T41" fmla="*/ 0 h 19"/>
              <a:gd name="T42" fmla="*/ 12 w 109"/>
              <a:gd name="T4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19">
                <a:moveTo>
                  <a:pt x="12" y="0"/>
                </a:moveTo>
                <a:cubicBezTo>
                  <a:pt x="6" y="0"/>
                  <a:pt x="0" y="7"/>
                  <a:pt x="5" y="9"/>
                </a:cubicBezTo>
                <a:cubicBezTo>
                  <a:pt x="11" y="11"/>
                  <a:pt x="22" y="15"/>
                  <a:pt x="25" y="19"/>
                </a:cubicBezTo>
                <a:cubicBezTo>
                  <a:pt x="25" y="19"/>
                  <a:pt x="25" y="19"/>
                  <a:pt x="26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6"/>
                  <a:pt x="24" y="15"/>
                  <a:pt x="23" y="14"/>
                </a:cubicBezTo>
                <a:cubicBezTo>
                  <a:pt x="18" y="11"/>
                  <a:pt x="10" y="9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6" y="5"/>
                  <a:pt x="7" y="4"/>
                </a:cubicBezTo>
                <a:cubicBezTo>
                  <a:pt x="9" y="3"/>
                  <a:pt x="10" y="2"/>
                  <a:pt x="12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09" y="2"/>
                  <a:pt x="109" y="2"/>
                  <a:pt x="109" y="2"/>
                </a:cubicBezTo>
                <a:cubicBezTo>
                  <a:pt x="109" y="1"/>
                  <a:pt x="108" y="1"/>
                  <a:pt x="10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2" y="0"/>
                  <a:pt x="12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49"/>
          <p:cNvSpPr>
            <a:spLocks/>
          </p:cNvSpPr>
          <p:nvPr/>
        </p:nvSpPr>
        <p:spPr bwMode="auto">
          <a:xfrm>
            <a:off x="3809208" y="1631955"/>
            <a:ext cx="244475" cy="6351"/>
          </a:xfrm>
          <a:custGeom>
            <a:avLst/>
            <a:gdLst>
              <a:gd name="T0" fmla="*/ 83 w 83"/>
              <a:gd name="T1" fmla="*/ 0 h 2"/>
              <a:gd name="T2" fmla="*/ 1 w 83"/>
              <a:gd name="T3" fmla="*/ 0 h 2"/>
              <a:gd name="T4" fmla="*/ 1 w 83"/>
              <a:gd name="T5" fmla="*/ 0 h 2"/>
              <a:gd name="T6" fmla="*/ 0 w 83"/>
              <a:gd name="T7" fmla="*/ 0 h 2"/>
              <a:gd name="T8" fmla="*/ 1 w 83"/>
              <a:gd name="T9" fmla="*/ 2 h 2"/>
              <a:gd name="T10" fmla="*/ 1 w 83"/>
              <a:gd name="T11" fmla="*/ 2 h 2"/>
              <a:gd name="T12" fmla="*/ 81 w 83"/>
              <a:gd name="T13" fmla="*/ 2 h 2"/>
              <a:gd name="T14" fmla="*/ 83 w 83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2">
                <a:moveTo>
                  <a:pt x="8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82" y="1"/>
                  <a:pt x="83" y="0"/>
                  <a:pt x="83" y="0"/>
                </a:cubicBezTo>
              </a:path>
            </a:pathLst>
          </a:cu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4053682" y="1582741"/>
            <a:ext cx="58739" cy="49213"/>
          </a:xfrm>
          <a:custGeom>
            <a:avLst/>
            <a:gdLst>
              <a:gd name="T0" fmla="*/ 10 w 20"/>
              <a:gd name="T1" fmla="*/ 0 h 17"/>
              <a:gd name="T2" fmla="*/ 1 w 20"/>
              <a:gd name="T3" fmla="*/ 0 h 17"/>
              <a:gd name="T4" fmla="*/ 4 w 20"/>
              <a:gd name="T5" fmla="*/ 10 h 17"/>
              <a:gd name="T6" fmla="*/ 0 w 20"/>
              <a:gd name="T7" fmla="*/ 17 h 17"/>
              <a:gd name="T8" fmla="*/ 10 w 20"/>
              <a:gd name="T9" fmla="*/ 17 h 17"/>
              <a:gd name="T10" fmla="*/ 18 w 20"/>
              <a:gd name="T11" fmla="*/ 8 h 17"/>
              <a:gd name="T12" fmla="*/ 20 w 20"/>
              <a:gd name="T13" fmla="*/ 8 h 17"/>
              <a:gd name="T14" fmla="*/ 20 w 20"/>
              <a:gd name="T15" fmla="*/ 8 h 17"/>
              <a:gd name="T16" fmla="*/ 18 w 20"/>
              <a:gd name="T17" fmla="*/ 8 h 17"/>
              <a:gd name="T18" fmla="*/ 10 w 20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17">
                <a:moveTo>
                  <a:pt x="10" y="0"/>
                </a:moveTo>
                <a:cubicBezTo>
                  <a:pt x="1" y="0"/>
                  <a:pt x="1" y="0"/>
                  <a:pt x="1" y="0"/>
                </a:cubicBezTo>
                <a:cubicBezTo>
                  <a:pt x="4" y="2"/>
                  <a:pt x="5" y="6"/>
                  <a:pt x="4" y="10"/>
                </a:cubicBezTo>
                <a:cubicBezTo>
                  <a:pt x="3" y="13"/>
                  <a:pt x="2" y="15"/>
                  <a:pt x="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5" y="17"/>
                  <a:pt x="18" y="13"/>
                  <a:pt x="18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4"/>
                  <a:pt x="15" y="0"/>
                  <a:pt x="10" y="0"/>
                </a:cubicBezTo>
              </a:path>
            </a:pathLst>
          </a:custGeom>
          <a:solidFill>
            <a:srgbClr val="C4C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51"/>
          <p:cNvSpPr>
            <a:spLocks noEditPoints="1"/>
          </p:cNvSpPr>
          <p:nvPr/>
        </p:nvSpPr>
        <p:spPr bwMode="auto">
          <a:xfrm>
            <a:off x="4050508" y="1576392"/>
            <a:ext cx="61913" cy="55563"/>
          </a:xfrm>
          <a:custGeom>
            <a:avLst/>
            <a:gdLst>
              <a:gd name="T0" fmla="*/ 21 w 21"/>
              <a:gd name="T1" fmla="*/ 10 h 19"/>
              <a:gd name="T2" fmla="*/ 19 w 21"/>
              <a:gd name="T3" fmla="*/ 10 h 19"/>
              <a:gd name="T4" fmla="*/ 11 w 21"/>
              <a:gd name="T5" fmla="*/ 19 h 19"/>
              <a:gd name="T6" fmla="*/ 1 w 21"/>
              <a:gd name="T7" fmla="*/ 19 h 19"/>
              <a:gd name="T8" fmla="*/ 1 w 21"/>
              <a:gd name="T9" fmla="*/ 19 h 19"/>
              <a:gd name="T10" fmla="*/ 14 w 21"/>
              <a:gd name="T11" fmla="*/ 19 h 19"/>
              <a:gd name="T12" fmla="*/ 14 w 21"/>
              <a:gd name="T13" fmla="*/ 19 h 19"/>
              <a:gd name="T14" fmla="*/ 16 w 21"/>
              <a:gd name="T15" fmla="*/ 19 h 19"/>
              <a:gd name="T16" fmla="*/ 16 w 21"/>
              <a:gd name="T17" fmla="*/ 19 h 19"/>
              <a:gd name="T18" fmla="*/ 21 w 21"/>
              <a:gd name="T19" fmla="*/ 10 h 19"/>
              <a:gd name="T20" fmla="*/ 11 w 21"/>
              <a:gd name="T21" fmla="*/ 0 h 19"/>
              <a:gd name="T22" fmla="*/ 0 w 21"/>
              <a:gd name="T23" fmla="*/ 0 h 19"/>
              <a:gd name="T24" fmla="*/ 2 w 21"/>
              <a:gd name="T25" fmla="*/ 2 h 19"/>
              <a:gd name="T26" fmla="*/ 11 w 21"/>
              <a:gd name="T27" fmla="*/ 2 h 19"/>
              <a:gd name="T28" fmla="*/ 19 w 21"/>
              <a:gd name="T29" fmla="*/ 10 h 19"/>
              <a:gd name="T30" fmla="*/ 21 w 21"/>
              <a:gd name="T31" fmla="*/ 10 h 19"/>
              <a:gd name="T32" fmla="*/ 21 w 21"/>
              <a:gd name="T33" fmla="*/ 10 h 19"/>
              <a:gd name="T34" fmla="*/ 11 w 21"/>
              <a:gd name="T3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" h="19">
                <a:moveTo>
                  <a:pt x="21" y="10"/>
                </a:moveTo>
                <a:cubicBezTo>
                  <a:pt x="19" y="10"/>
                  <a:pt x="19" y="10"/>
                  <a:pt x="19" y="10"/>
                </a:cubicBezTo>
                <a:cubicBezTo>
                  <a:pt x="19" y="15"/>
                  <a:pt x="16" y="19"/>
                  <a:pt x="1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9"/>
                  <a:pt x="15" y="19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9" y="18"/>
                  <a:pt x="21" y="14"/>
                  <a:pt x="21" y="10"/>
                </a:cubicBezTo>
                <a:moveTo>
                  <a:pt x="11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1"/>
                  <a:pt x="2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6" y="2"/>
                  <a:pt x="19" y="6"/>
                  <a:pt x="19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5"/>
                  <a:pt x="17" y="0"/>
                  <a:pt x="11" y="0"/>
                </a:cubicBezTo>
              </a:path>
            </a:pathLst>
          </a:custGeom>
          <a:solidFill>
            <a:srgbClr val="B1B7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4047333" y="1631955"/>
            <a:ext cx="49213" cy="6351"/>
          </a:xfrm>
          <a:custGeom>
            <a:avLst/>
            <a:gdLst>
              <a:gd name="T0" fmla="*/ 15 w 17"/>
              <a:gd name="T1" fmla="*/ 0 h 2"/>
              <a:gd name="T2" fmla="*/ 15 w 17"/>
              <a:gd name="T3" fmla="*/ 0 h 2"/>
              <a:gd name="T4" fmla="*/ 2 w 17"/>
              <a:gd name="T5" fmla="*/ 0 h 2"/>
              <a:gd name="T6" fmla="*/ 0 w 17"/>
              <a:gd name="T7" fmla="*/ 2 h 2"/>
              <a:gd name="T8" fmla="*/ 12 w 17"/>
              <a:gd name="T9" fmla="*/ 2 h 2"/>
              <a:gd name="T10" fmla="*/ 17 w 17"/>
              <a:gd name="T11" fmla="*/ 0 h 2"/>
              <a:gd name="T12" fmla="*/ 17 w 17"/>
              <a:gd name="T13" fmla="*/ 0 h 2"/>
              <a:gd name="T14" fmla="*/ 15 w 17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2">
                <a:moveTo>
                  <a:pt x="15" y="0"/>
                </a:moveTo>
                <a:cubicBezTo>
                  <a:pt x="15" y="0"/>
                  <a:pt x="15" y="0"/>
                  <a:pt x="15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0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4" y="2"/>
                  <a:pt x="16" y="1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6" y="0"/>
                  <a:pt x="16" y="0"/>
                  <a:pt x="15" y="0"/>
                </a:cubicBezTo>
              </a:path>
            </a:pathLst>
          </a:custGeom>
          <a:solidFill>
            <a:srgbClr val="A7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53"/>
          <p:cNvSpPr>
            <a:spLocks noEditPoints="1"/>
          </p:cNvSpPr>
          <p:nvPr/>
        </p:nvSpPr>
        <p:spPr bwMode="auto">
          <a:xfrm>
            <a:off x="3739357" y="1644655"/>
            <a:ext cx="325439" cy="1890713"/>
          </a:xfrm>
          <a:custGeom>
            <a:avLst/>
            <a:gdLst>
              <a:gd name="T0" fmla="*/ 13 w 111"/>
              <a:gd name="T1" fmla="*/ 643 h 646"/>
              <a:gd name="T2" fmla="*/ 8 w 111"/>
              <a:gd name="T3" fmla="*/ 636 h 646"/>
              <a:gd name="T4" fmla="*/ 18 w 111"/>
              <a:gd name="T5" fmla="*/ 632 h 646"/>
              <a:gd name="T6" fmla="*/ 21 w 111"/>
              <a:gd name="T7" fmla="*/ 632 h 646"/>
              <a:gd name="T8" fmla="*/ 69 w 111"/>
              <a:gd name="T9" fmla="*/ 632 h 646"/>
              <a:gd name="T10" fmla="*/ 79 w 111"/>
              <a:gd name="T11" fmla="*/ 639 h 646"/>
              <a:gd name="T12" fmla="*/ 70 w 111"/>
              <a:gd name="T13" fmla="*/ 643 h 646"/>
              <a:gd name="T14" fmla="*/ 69 w 111"/>
              <a:gd name="T15" fmla="*/ 643 h 646"/>
              <a:gd name="T16" fmla="*/ 13 w 111"/>
              <a:gd name="T17" fmla="*/ 643 h 646"/>
              <a:gd name="T18" fmla="*/ 105 w 111"/>
              <a:gd name="T19" fmla="*/ 0 h 646"/>
              <a:gd name="T20" fmla="*/ 27 w 111"/>
              <a:gd name="T21" fmla="*/ 0 h 646"/>
              <a:gd name="T22" fmla="*/ 27 w 111"/>
              <a:gd name="T23" fmla="*/ 603 h 646"/>
              <a:gd name="T24" fmla="*/ 27 w 111"/>
              <a:gd name="T25" fmla="*/ 603 h 646"/>
              <a:gd name="T26" fmla="*/ 27 w 111"/>
              <a:gd name="T27" fmla="*/ 604 h 646"/>
              <a:gd name="T28" fmla="*/ 26 w 111"/>
              <a:gd name="T29" fmla="*/ 613 h 646"/>
              <a:gd name="T30" fmla="*/ 21 w 111"/>
              <a:gd name="T31" fmla="*/ 623 h 646"/>
              <a:gd name="T32" fmla="*/ 14 w 111"/>
              <a:gd name="T33" fmla="*/ 628 h 646"/>
              <a:gd name="T34" fmla="*/ 14 w 111"/>
              <a:gd name="T35" fmla="*/ 628 h 646"/>
              <a:gd name="T36" fmla="*/ 14 w 111"/>
              <a:gd name="T37" fmla="*/ 628 h 646"/>
              <a:gd name="T38" fmla="*/ 13 w 111"/>
              <a:gd name="T39" fmla="*/ 628 h 646"/>
              <a:gd name="T40" fmla="*/ 10 w 111"/>
              <a:gd name="T41" fmla="*/ 629 h 646"/>
              <a:gd name="T42" fmla="*/ 3 w 111"/>
              <a:gd name="T43" fmla="*/ 632 h 646"/>
              <a:gd name="T44" fmla="*/ 1 w 111"/>
              <a:gd name="T45" fmla="*/ 637 h 646"/>
              <a:gd name="T46" fmla="*/ 1 w 111"/>
              <a:gd name="T47" fmla="*/ 637 h 646"/>
              <a:gd name="T48" fmla="*/ 1 w 111"/>
              <a:gd name="T49" fmla="*/ 637 h 646"/>
              <a:gd name="T50" fmla="*/ 0 w 111"/>
              <a:gd name="T51" fmla="*/ 637 h 646"/>
              <a:gd name="T52" fmla="*/ 10 w 111"/>
              <a:gd name="T53" fmla="*/ 646 h 646"/>
              <a:gd name="T54" fmla="*/ 86 w 111"/>
              <a:gd name="T55" fmla="*/ 646 h 646"/>
              <a:gd name="T56" fmla="*/ 106 w 111"/>
              <a:gd name="T57" fmla="*/ 632 h 646"/>
              <a:gd name="T58" fmla="*/ 76 w 111"/>
              <a:gd name="T59" fmla="*/ 624 h 646"/>
              <a:gd name="T60" fmla="*/ 78 w 111"/>
              <a:gd name="T61" fmla="*/ 622 h 646"/>
              <a:gd name="T62" fmla="*/ 88 w 111"/>
              <a:gd name="T63" fmla="*/ 620 h 646"/>
              <a:gd name="T64" fmla="*/ 43 w 111"/>
              <a:gd name="T65" fmla="*/ 620 h 646"/>
              <a:gd name="T66" fmla="*/ 30 w 111"/>
              <a:gd name="T67" fmla="*/ 604 h 646"/>
              <a:gd name="T68" fmla="*/ 30 w 111"/>
              <a:gd name="T69" fmla="*/ 196 h 646"/>
              <a:gd name="T70" fmla="*/ 31 w 111"/>
              <a:gd name="T71" fmla="*/ 196 h 646"/>
              <a:gd name="T72" fmla="*/ 31 w 111"/>
              <a:gd name="T73" fmla="*/ 5 h 646"/>
              <a:gd name="T74" fmla="*/ 91 w 111"/>
              <a:gd name="T75" fmla="*/ 4 h 646"/>
              <a:gd name="T76" fmla="*/ 91 w 111"/>
              <a:gd name="T77" fmla="*/ 196 h 646"/>
              <a:gd name="T78" fmla="*/ 105 w 111"/>
              <a:gd name="T79" fmla="*/ 196 h 646"/>
              <a:gd name="T80" fmla="*/ 105 w 111"/>
              <a:gd name="T81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1" h="646">
                <a:moveTo>
                  <a:pt x="13" y="643"/>
                </a:moveTo>
                <a:cubicBezTo>
                  <a:pt x="6" y="642"/>
                  <a:pt x="8" y="636"/>
                  <a:pt x="8" y="636"/>
                </a:cubicBezTo>
                <a:cubicBezTo>
                  <a:pt x="9" y="633"/>
                  <a:pt x="14" y="632"/>
                  <a:pt x="18" y="632"/>
                </a:cubicBezTo>
                <a:cubicBezTo>
                  <a:pt x="20" y="632"/>
                  <a:pt x="21" y="632"/>
                  <a:pt x="21" y="632"/>
                </a:cubicBezTo>
                <a:cubicBezTo>
                  <a:pt x="69" y="632"/>
                  <a:pt x="69" y="632"/>
                  <a:pt x="69" y="632"/>
                </a:cubicBezTo>
                <a:cubicBezTo>
                  <a:pt x="71" y="632"/>
                  <a:pt x="81" y="634"/>
                  <a:pt x="79" y="639"/>
                </a:cubicBezTo>
                <a:cubicBezTo>
                  <a:pt x="78" y="643"/>
                  <a:pt x="72" y="643"/>
                  <a:pt x="70" y="643"/>
                </a:cubicBezTo>
                <a:cubicBezTo>
                  <a:pt x="69" y="643"/>
                  <a:pt x="69" y="643"/>
                  <a:pt x="69" y="643"/>
                </a:cubicBezTo>
                <a:cubicBezTo>
                  <a:pt x="13" y="643"/>
                  <a:pt x="13" y="643"/>
                  <a:pt x="13" y="643"/>
                </a:cubicBezTo>
                <a:moveTo>
                  <a:pt x="105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603"/>
                  <a:pt x="27" y="603"/>
                  <a:pt x="27" y="603"/>
                </a:cubicBezTo>
                <a:cubicBezTo>
                  <a:pt x="27" y="603"/>
                  <a:pt x="27" y="603"/>
                  <a:pt x="27" y="603"/>
                </a:cubicBezTo>
                <a:cubicBezTo>
                  <a:pt x="27" y="604"/>
                  <a:pt x="27" y="604"/>
                  <a:pt x="27" y="604"/>
                </a:cubicBezTo>
                <a:cubicBezTo>
                  <a:pt x="27" y="606"/>
                  <a:pt x="27" y="609"/>
                  <a:pt x="26" y="613"/>
                </a:cubicBezTo>
                <a:cubicBezTo>
                  <a:pt x="25" y="616"/>
                  <a:pt x="24" y="620"/>
                  <a:pt x="21" y="623"/>
                </a:cubicBezTo>
                <a:cubicBezTo>
                  <a:pt x="20" y="626"/>
                  <a:pt x="17" y="627"/>
                  <a:pt x="14" y="628"/>
                </a:cubicBezTo>
                <a:cubicBezTo>
                  <a:pt x="14" y="628"/>
                  <a:pt x="14" y="628"/>
                  <a:pt x="14" y="628"/>
                </a:cubicBezTo>
                <a:cubicBezTo>
                  <a:pt x="14" y="628"/>
                  <a:pt x="14" y="628"/>
                  <a:pt x="14" y="628"/>
                </a:cubicBezTo>
                <a:cubicBezTo>
                  <a:pt x="13" y="628"/>
                  <a:pt x="13" y="628"/>
                  <a:pt x="13" y="628"/>
                </a:cubicBezTo>
                <a:cubicBezTo>
                  <a:pt x="12" y="628"/>
                  <a:pt x="11" y="629"/>
                  <a:pt x="10" y="629"/>
                </a:cubicBezTo>
                <a:cubicBezTo>
                  <a:pt x="7" y="630"/>
                  <a:pt x="4" y="631"/>
                  <a:pt x="3" y="632"/>
                </a:cubicBezTo>
                <a:cubicBezTo>
                  <a:pt x="1" y="633"/>
                  <a:pt x="1" y="635"/>
                  <a:pt x="1" y="637"/>
                </a:cubicBezTo>
                <a:cubicBezTo>
                  <a:pt x="1" y="637"/>
                  <a:pt x="1" y="637"/>
                  <a:pt x="1" y="637"/>
                </a:cubicBezTo>
                <a:cubicBezTo>
                  <a:pt x="1" y="637"/>
                  <a:pt x="1" y="637"/>
                  <a:pt x="1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1" y="645"/>
                  <a:pt x="10" y="646"/>
                  <a:pt x="10" y="646"/>
                </a:cubicBezTo>
                <a:cubicBezTo>
                  <a:pt x="86" y="646"/>
                  <a:pt x="86" y="646"/>
                  <a:pt x="86" y="646"/>
                </a:cubicBezTo>
                <a:cubicBezTo>
                  <a:pt x="106" y="645"/>
                  <a:pt x="111" y="640"/>
                  <a:pt x="106" y="632"/>
                </a:cubicBezTo>
                <a:cubicBezTo>
                  <a:pt x="101" y="625"/>
                  <a:pt x="82" y="626"/>
                  <a:pt x="76" y="624"/>
                </a:cubicBezTo>
                <a:cubicBezTo>
                  <a:pt x="69" y="623"/>
                  <a:pt x="78" y="622"/>
                  <a:pt x="78" y="622"/>
                </a:cubicBezTo>
                <a:cubicBezTo>
                  <a:pt x="82" y="622"/>
                  <a:pt x="85" y="621"/>
                  <a:pt x="88" y="620"/>
                </a:cubicBezTo>
                <a:cubicBezTo>
                  <a:pt x="43" y="620"/>
                  <a:pt x="43" y="620"/>
                  <a:pt x="43" y="620"/>
                </a:cubicBezTo>
                <a:cubicBezTo>
                  <a:pt x="34" y="619"/>
                  <a:pt x="31" y="610"/>
                  <a:pt x="30" y="604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1" y="196"/>
                  <a:pt x="31" y="196"/>
                  <a:pt x="31" y="196"/>
                </a:cubicBezTo>
                <a:cubicBezTo>
                  <a:pt x="31" y="5"/>
                  <a:pt x="31" y="5"/>
                  <a:pt x="31" y="5"/>
                </a:cubicBezTo>
                <a:cubicBezTo>
                  <a:pt x="91" y="4"/>
                  <a:pt x="91" y="4"/>
                  <a:pt x="91" y="4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5" y="0"/>
                  <a:pt x="105" y="0"/>
                  <a:pt x="105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54"/>
          <p:cNvSpPr>
            <a:spLocks/>
          </p:cNvSpPr>
          <p:nvPr/>
        </p:nvSpPr>
        <p:spPr bwMode="auto">
          <a:xfrm>
            <a:off x="3736182" y="1644655"/>
            <a:ext cx="311151" cy="1863725"/>
          </a:xfrm>
          <a:custGeom>
            <a:avLst/>
            <a:gdLst>
              <a:gd name="T0" fmla="*/ 26 w 106"/>
              <a:gd name="T1" fmla="*/ 0 h 637"/>
              <a:gd name="T2" fmla="*/ 26 w 106"/>
              <a:gd name="T3" fmla="*/ 603 h 637"/>
              <a:gd name="T4" fmla="*/ 26 w 106"/>
              <a:gd name="T5" fmla="*/ 603 h 637"/>
              <a:gd name="T6" fmla="*/ 15 w 106"/>
              <a:gd name="T7" fmla="*/ 626 h 637"/>
              <a:gd name="T8" fmla="*/ 0 w 106"/>
              <a:gd name="T9" fmla="*/ 635 h 637"/>
              <a:gd name="T10" fmla="*/ 3 w 106"/>
              <a:gd name="T11" fmla="*/ 630 h 637"/>
              <a:gd name="T12" fmla="*/ 1 w 106"/>
              <a:gd name="T13" fmla="*/ 637 h 637"/>
              <a:gd name="T14" fmla="*/ 2 w 106"/>
              <a:gd name="T15" fmla="*/ 637 h 637"/>
              <a:gd name="T16" fmla="*/ 2 w 106"/>
              <a:gd name="T17" fmla="*/ 637 h 637"/>
              <a:gd name="T18" fmla="*/ 2 w 106"/>
              <a:gd name="T19" fmla="*/ 637 h 637"/>
              <a:gd name="T20" fmla="*/ 4 w 106"/>
              <a:gd name="T21" fmla="*/ 632 h 637"/>
              <a:gd name="T22" fmla="*/ 11 w 106"/>
              <a:gd name="T23" fmla="*/ 629 h 637"/>
              <a:gd name="T24" fmla="*/ 14 w 106"/>
              <a:gd name="T25" fmla="*/ 628 h 637"/>
              <a:gd name="T26" fmla="*/ 15 w 106"/>
              <a:gd name="T27" fmla="*/ 628 h 637"/>
              <a:gd name="T28" fmla="*/ 15 w 106"/>
              <a:gd name="T29" fmla="*/ 628 h 637"/>
              <a:gd name="T30" fmla="*/ 15 w 106"/>
              <a:gd name="T31" fmla="*/ 628 h 637"/>
              <a:gd name="T32" fmla="*/ 22 w 106"/>
              <a:gd name="T33" fmla="*/ 623 h 637"/>
              <a:gd name="T34" fmla="*/ 27 w 106"/>
              <a:gd name="T35" fmla="*/ 613 h 637"/>
              <a:gd name="T36" fmla="*/ 28 w 106"/>
              <a:gd name="T37" fmla="*/ 604 h 637"/>
              <a:gd name="T38" fmla="*/ 28 w 106"/>
              <a:gd name="T39" fmla="*/ 603 h 637"/>
              <a:gd name="T40" fmla="*/ 28 w 106"/>
              <a:gd name="T41" fmla="*/ 603 h 637"/>
              <a:gd name="T42" fmla="*/ 28 w 106"/>
              <a:gd name="T43" fmla="*/ 0 h 637"/>
              <a:gd name="T44" fmla="*/ 106 w 106"/>
              <a:gd name="T45" fmla="*/ 0 h 637"/>
              <a:gd name="T46" fmla="*/ 26 w 106"/>
              <a:gd name="T47" fmla="*/ 0 h 637"/>
              <a:gd name="T48" fmla="*/ 26 w 106"/>
              <a:gd name="T49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637">
                <a:moveTo>
                  <a:pt x="26" y="0"/>
                </a:moveTo>
                <a:cubicBezTo>
                  <a:pt x="26" y="603"/>
                  <a:pt x="26" y="603"/>
                  <a:pt x="26" y="603"/>
                </a:cubicBezTo>
                <a:cubicBezTo>
                  <a:pt x="26" y="603"/>
                  <a:pt x="26" y="603"/>
                  <a:pt x="26" y="603"/>
                </a:cubicBezTo>
                <a:cubicBezTo>
                  <a:pt x="26" y="603"/>
                  <a:pt x="27" y="623"/>
                  <a:pt x="15" y="626"/>
                </a:cubicBezTo>
                <a:cubicBezTo>
                  <a:pt x="15" y="626"/>
                  <a:pt x="2" y="627"/>
                  <a:pt x="0" y="635"/>
                </a:cubicBezTo>
                <a:cubicBezTo>
                  <a:pt x="0" y="633"/>
                  <a:pt x="2" y="631"/>
                  <a:pt x="3" y="630"/>
                </a:cubicBezTo>
                <a:cubicBezTo>
                  <a:pt x="2" y="633"/>
                  <a:pt x="1" y="635"/>
                  <a:pt x="1" y="637"/>
                </a:cubicBezTo>
                <a:cubicBezTo>
                  <a:pt x="2" y="637"/>
                  <a:pt x="2" y="637"/>
                  <a:pt x="2" y="637"/>
                </a:cubicBezTo>
                <a:cubicBezTo>
                  <a:pt x="2" y="637"/>
                  <a:pt x="2" y="637"/>
                  <a:pt x="2" y="637"/>
                </a:cubicBezTo>
                <a:cubicBezTo>
                  <a:pt x="2" y="637"/>
                  <a:pt x="2" y="637"/>
                  <a:pt x="2" y="637"/>
                </a:cubicBezTo>
                <a:cubicBezTo>
                  <a:pt x="2" y="635"/>
                  <a:pt x="2" y="633"/>
                  <a:pt x="4" y="632"/>
                </a:cubicBezTo>
                <a:cubicBezTo>
                  <a:pt x="5" y="631"/>
                  <a:pt x="8" y="630"/>
                  <a:pt x="11" y="629"/>
                </a:cubicBezTo>
                <a:cubicBezTo>
                  <a:pt x="12" y="629"/>
                  <a:pt x="13" y="628"/>
                  <a:pt x="14" y="628"/>
                </a:cubicBezTo>
                <a:cubicBezTo>
                  <a:pt x="14" y="628"/>
                  <a:pt x="14" y="628"/>
                  <a:pt x="15" y="628"/>
                </a:cubicBezTo>
                <a:cubicBezTo>
                  <a:pt x="15" y="628"/>
                  <a:pt x="15" y="628"/>
                  <a:pt x="15" y="628"/>
                </a:cubicBezTo>
                <a:cubicBezTo>
                  <a:pt x="15" y="628"/>
                  <a:pt x="15" y="628"/>
                  <a:pt x="15" y="628"/>
                </a:cubicBezTo>
                <a:cubicBezTo>
                  <a:pt x="18" y="627"/>
                  <a:pt x="21" y="626"/>
                  <a:pt x="22" y="623"/>
                </a:cubicBezTo>
                <a:cubicBezTo>
                  <a:pt x="25" y="620"/>
                  <a:pt x="26" y="616"/>
                  <a:pt x="27" y="613"/>
                </a:cubicBezTo>
                <a:cubicBezTo>
                  <a:pt x="28" y="609"/>
                  <a:pt x="28" y="606"/>
                  <a:pt x="28" y="604"/>
                </a:cubicBezTo>
                <a:cubicBezTo>
                  <a:pt x="28" y="604"/>
                  <a:pt x="28" y="604"/>
                  <a:pt x="28" y="603"/>
                </a:cubicBezTo>
                <a:cubicBezTo>
                  <a:pt x="28" y="603"/>
                  <a:pt x="28" y="603"/>
                  <a:pt x="28" y="603"/>
                </a:cubicBezTo>
                <a:cubicBezTo>
                  <a:pt x="28" y="0"/>
                  <a:pt x="28" y="0"/>
                  <a:pt x="2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55"/>
          <p:cNvSpPr>
            <a:spLocks/>
          </p:cNvSpPr>
          <p:nvPr/>
        </p:nvSpPr>
        <p:spPr bwMode="auto">
          <a:xfrm>
            <a:off x="3820319" y="2217742"/>
            <a:ext cx="227013" cy="1241425"/>
          </a:xfrm>
          <a:custGeom>
            <a:avLst/>
            <a:gdLst>
              <a:gd name="T0" fmla="*/ 77 w 77"/>
              <a:gd name="T1" fmla="*/ 0 h 424"/>
              <a:gd name="T2" fmla="*/ 63 w 77"/>
              <a:gd name="T3" fmla="*/ 0 h 424"/>
              <a:gd name="T4" fmla="*/ 63 w 77"/>
              <a:gd name="T5" fmla="*/ 392 h 424"/>
              <a:gd name="T6" fmla="*/ 34 w 77"/>
              <a:gd name="T7" fmla="*/ 418 h 424"/>
              <a:gd name="T8" fmla="*/ 25 w 77"/>
              <a:gd name="T9" fmla="*/ 418 h 424"/>
              <a:gd name="T10" fmla="*/ 3 w 77"/>
              <a:gd name="T11" fmla="*/ 393 h 424"/>
              <a:gd name="T12" fmla="*/ 3 w 77"/>
              <a:gd name="T13" fmla="*/ 0 h 424"/>
              <a:gd name="T14" fmla="*/ 2 w 77"/>
              <a:gd name="T15" fmla="*/ 0 h 424"/>
              <a:gd name="T16" fmla="*/ 2 w 77"/>
              <a:gd name="T17" fmla="*/ 408 h 424"/>
              <a:gd name="T18" fmla="*/ 15 w 77"/>
              <a:gd name="T19" fmla="*/ 424 h 424"/>
              <a:gd name="T20" fmla="*/ 60 w 77"/>
              <a:gd name="T21" fmla="*/ 424 h 424"/>
              <a:gd name="T22" fmla="*/ 77 w 77"/>
              <a:gd name="T23" fmla="*/ 400 h 424"/>
              <a:gd name="T24" fmla="*/ 77 w 77"/>
              <a:gd name="T25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424">
                <a:moveTo>
                  <a:pt x="77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392"/>
                  <a:pt x="63" y="392"/>
                  <a:pt x="63" y="392"/>
                </a:cubicBezTo>
                <a:cubicBezTo>
                  <a:pt x="61" y="415"/>
                  <a:pt x="45" y="418"/>
                  <a:pt x="34" y="418"/>
                </a:cubicBezTo>
                <a:cubicBezTo>
                  <a:pt x="29" y="418"/>
                  <a:pt x="25" y="418"/>
                  <a:pt x="25" y="418"/>
                </a:cubicBezTo>
                <a:cubicBezTo>
                  <a:pt x="0" y="414"/>
                  <a:pt x="3" y="393"/>
                  <a:pt x="3" y="393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408"/>
                  <a:pt x="2" y="408"/>
                  <a:pt x="2" y="408"/>
                </a:cubicBezTo>
                <a:cubicBezTo>
                  <a:pt x="3" y="414"/>
                  <a:pt x="6" y="423"/>
                  <a:pt x="15" y="424"/>
                </a:cubicBezTo>
                <a:cubicBezTo>
                  <a:pt x="60" y="424"/>
                  <a:pt x="60" y="424"/>
                  <a:pt x="60" y="424"/>
                </a:cubicBezTo>
                <a:cubicBezTo>
                  <a:pt x="76" y="418"/>
                  <a:pt x="77" y="400"/>
                  <a:pt x="77" y="400"/>
                </a:cubicBezTo>
                <a:cubicBezTo>
                  <a:pt x="77" y="0"/>
                  <a:pt x="77" y="0"/>
                  <a:pt x="77" y="0"/>
                </a:cubicBezTo>
              </a:path>
            </a:pathLst>
          </a:custGeom>
          <a:solidFill>
            <a:srgbClr val="3CB5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>
            <a:off x="3812382" y="1638304"/>
            <a:ext cx="234951" cy="6351"/>
          </a:xfrm>
          <a:custGeom>
            <a:avLst/>
            <a:gdLst>
              <a:gd name="T0" fmla="*/ 80 w 80"/>
              <a:gd name="T1" fmla="*/ 0 h 2"/>
              <a:gd name="T2" fmla="*/ 0 w 80"/>
              <a:gd name="T3" fmla="*/ 0 h 2"/>
              <a:gd name="T4" fmla="*/ 0 w 80"/>
              <a:gd name="T5" fmla="*/ 0 h 2"/>
              <a:gd name="T6" fmla="*/ 0 w 80"/>
              <a:gd name="T7" fmla="*/ 0 h 2"/>
              <a:gd name="T8" fmla="*/ 0 w 80"/>
              <a:gd name="T9" fmla="*/ 2 h 2"/>
              <a:gd name="T10" fmla="*/ 0 w 80"/>
              <a:gd name="T11" fmla="*/ 2 h 2"/>
              <a:gd name="T12" fmla="*/ 80 w 80"/>
              <a:gd name="T13" fmla="*/ 2 h 2"/>
              <a:gd name="T14" fmla="*/ 80 w 80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2">
                <a:moveTo>
                  <a:pt x="8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0"/>
                  <a:pt x="80" y="0"/>
                  <a:pt x="80" y="0"/>
                </a:cubicBezTo>
              </a:path>
            </a:pathLst>
          </a:cu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57"/>
          <p:cNvSpPr>
            <a:spLocks noEditPoints="1"/>
          </p:cNvSpPr>
          <p:nvPr/>
        </p:nvSpPr>
        <p:spPr bwMode="auto">
          <a:xfrm>
            <a:off x="3736180" y="350202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8"/>
          <p:cNvSpPr>
            <a:spLocks/>
          </p:cNvSpPr>
          <p:nvPr/>
        </p:nvSpPr>
        <p:spPr bwMode="auto">
          <a:xfrm>
            <a:off x="3812382" y="1638302"/>
            <a:ext cx="234951" cy="0"/>
          </a:xfrm>
          <a:custGeom>
            <a:avLst/>
            <a:gdLst>
              <a:gd name="T0" fmla="*/ 148 w 148"/>
              <a:gd name="T1" fmla="*/ 0 w 148"/>
              <a:gd name="T2" fmla="*/ 0 w 148"/>
              <a:gd name="T3" fmla="*/ 0 w 148"/>
              <a:gd name="T4" fmla="*/ 148 w 1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48">
                <a:moveTo>
                  <a:pt x="148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8" y="0"/>
                </a:lnTo>
                <a:close/>
              </a:path>
            </a:pathLst>
          </a:custGeom>
          <a:solidFill>
            <a:srgbClr val="A7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9"/>
          <p:cNvSpPr>
            <a:spLocks/>
          </p:cNvSpPr>
          <p:nvPr/>
        </p:nvSpPr>
        <p:spPr bwMode="auto">
          <a:xfrm>
            <a:off x="3812382" y="1638302"/>
            <a:ext cx="234951" cy="0"/>
          </a:xfrm>
          <a:custGeom>
            <a:avLst/>
            <a:gdLst>
              <a:gd name="T0" fmla="*/ 148 w 148"/>
              <a:gd name="T1" fmla="*/ 0 w 148"/>
              <a:gd name="T2" fmla="*/ 0 w 148"/>
              <a:gd name="T3" fmla="*/ 0 w 148"/>
              <a:gd name="T4" fmla="*/ 148 w 1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48">
                <a:moveTo>
                  <a:pt x="148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60"/>
          <p:cNvSpPr>
            <a:spLocks noEditPoints="1"/>
          </p:cNvSpPr>
          <p:nvPr/>
        </p:nvSpPr>
        <p:spPr bwMode="auto">
          <a:xfrm>
            <a:off x="3733009" y="3502028"/>
            <a:ext cx="3175" cy="12700"/>
          </a:xfrm>
          <a:custGeom>
            <a:avLst/>
            <a:gdLst>
              <a:gd name="T0" fmla="*/ 1 w 1"/>
              <a:gd name="T1" fmla="*/ 0 h 4"/>
              <a:gd name="T2" fmla="*/ 1 w 1"/>
              <a:gd name="T3" fmla="*/ 1 h 4"/>
              <a:gd name="T4" fmla="*/ 0 w 1"/>
              <a:gd name="T5" fmla="*/ 4 h 4"/>
              <a:gd name="T6" fmla="*/ 1 w 1"/>
              <a:gd name="T7" fmla="*/ 1 h 4"/>
              <a:gd name="T8" fmla="*/ 1 w 1"/>
              <a:gd name="T9" fmla="*/ 0 h 4"/>
              <a:gd name="T10" fmla="*/ 1 w 1"/>
              <a:gd name="T11" fmla="*/ 0 h 4"/>
              <a:gd name="T12" fmla="*/ 1 w 1"/>
              <a:gd name="T13" fmla="*/ 0 h 4"/>
              <a:gd name="T14" fmla="*/ 1 w 1"/>
              <a:gd name="T15" fmla="*/ 0 h 4"/>
              <a:gd name="T16" fmla="*/ 1 w 1"/>
              <a:gd name="T17" fmla="*/ 0 h 4"/>
              <a:gd name="T18" fmla="*/ 1 w 1"/>
              <a:gd name="T19" fmla="*/ 0 h 4"/>
              <a:gd name="T20" fmla="*/ 1 w 1"/>
              <a:gd name="T2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" h="4">
                <a:moveTo>
                  <a:pt x="1" y="0"/>
                </a:moveTo>
                <a:cubicBezTo>
                  <a:pt x="1" y="0"/>
                  <a:pt x="1" y="1"/>
                  <a:pt x="1" y="1"/>
                </a:cubicBezTo>
                <a:cubicBezTo>
                  <a:pt x="1" y="1"/>
                  <a:pt x="0" y="2"/>
                  <a:pt x="0" y="4"/>
                </a:cubicBezTo>
                <a:cubicBezTo>
                  <a:pt x="0" y="2"/>
                  <a:pt x="1" y="1"/>
                  <a:pt x="1" y="1"/>
                </a:cubicBezTo>
                <a:cubicBezTo>
                  <a:pt x="1" y="1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BEC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61"/>
          <p:cNvSpPr>
            <a:spLocks/>
          </p:cNvSpPr>
          <p:nvPr/>
        </p:nvSpPr>
        <p:spPr bwMode="auto">
          <a:xfrm>
            <a:off x="3739359" y="1644655"/>
            <a:ext cx="428625" cy="1901825"/>
          </a:xfrm>
          <a:custGeom>
            <a:avLst/>
            <a:gdLst>
              <a:gd name="T0" fmla="*/ 118 w 146"/>
              <a:gd name="T1" fmla="*/ 0 h 650"/>
              <a:gd name="T2" fmla="*/ 105 w 146"/>
              <a:gd name="T3" fmla="*/ 0 h 650"/>
              <a:gd name="T4" fmla="*/ 105 w 146"/>
              <a:gd name="T5" fmla="*/ 196 h 650"/>
              <a:gd name="T6" fmla="*/ 114 w 146"/>
              <a:gd name="T7" fmla="*/ 196 h 650"/>
              <a:gd name="T8" fmla="*/ 114 w 146"/>
              <a:gd name="T9" fmla="*/ 605 h 650"/>
              <a:gd name="T10" fmla="*/ 99 w 146"/>
              <a:gd name="T11" fmla="*/ 620 h 650"/>
              <a:gd name="T12" fmla="*/ 88 w 146"/>
              <a:gd name="T13" fmla="*/ 620 h 650"/>
              <a:gd name="T14" fmla="*/ 78 w 146"/>
              <a:gd name="T15" fmla="*/ 622 h 650"/>
              <a:gd name="T16" fmla="*/ 76 w 146"/>
              <a:gd name="T17" fmla="*/ 624 h 650"/>
              <a:gd name="T18" fmla="*/ 106 w 146"/>
              <a:gd name="T19" fmla="*/ 632 h 650"/>
              <a:gd name="T20" fmla="*/ 86 w 146"/>
              <a:gd name="T21" fmla="*/ 646 h 650"/>
              <a:gd name="T22" fmla="*/ 10 w 146"/>
              <a:gd name="T23" fmla="*/ 646 h 650"/>
              <a:gd name="T24" fmla="*/ 0 w 146"/>
              <a:gd name="T25" fmla="*/ 637 h 650"/>
              <a:gd name="T26" fmla="*/ 0 w 146"/>
              <a:gd name="T27" fmla="*/ 637 h 650"/>
              <a:gd name="T28" fmla="*/ 0 w 146"/>
              <a:gd name="T29" fmla="*/ 639 h 650"/>
              <a:gd name="T30" fmla="*/ 2 w 146"/>
              <a:gd name="T31" fmla="*/ 645 h 650"/>
              <a:gd name="T32" fmla="*/ 10 w 146"/>
              <a:gd name="T33" fmla="*/ 650 h 650"/>
              <a:gd name="T34" fmla="*/ 135 w 146"/>
              <a:gd name="T35" fmla="*/ 650 h 650"/>
              <a:gd name="T36" fmla="*/ 143 w 146"/>
              <a:gd name="T37" fmla="*/ 645 h 650"/>
              <a:gd name="T38" fmla="*/ 145 w 146"/>
              <a:gd name="T39" fmla="*/ 639 h 650"/>
              <a:gd name="T40" fmla="*/ 144 w 146"/>
              <a:gd name="T41" fmla="*/ 637 h 650"/>
              <a:gd name="T42" fmla="*/ 144 w 146"/>
              <a:gd name="T43" fmla="*/ 637 h 650"/>
              <a:gd name="T44" fmla="*/ 146 w 146"/>
              <a:gd name="T45" fmla="*/ 636 h 650"/>
              <a:gd name="T46" fmla="*/ 146 w 146"/>
              <a:gd name="T47" fmla="*/ 636 h 650"/>
              <a:gd name="T48" fmla="*/ 144 w 146"/>
              <a:gd name="T49" fmla="*/ 637 h 650"/>
              <a:gd name="T50" fmla="*/ 144 w 146"/>
              <a:gd name="T51" fmla="*/ 637 h 650"/>
              <a:gd name="T52" fmla="*/ 143 w 146"/>
              <a:gd name="T53" fmla="*/ 633 h 650"/>
              <a:gd name="T54" fmla="*/ 138 w 146"/>
              <a:gd name="T55" fmla="*/ 630 h 650"/>
              <a:gd name="T56" fmla="*/ 131 w 146"/>
              <a:gd name="T57" fmla="*/ 628 h 650"/>
              <a:gd name="T58" fmla="*/ 131 w 146"/>
              <a:gd name="T59" fmla="*/ 628 h 650"/>
              <a:gd name="T60" fmla="*/ 131 w 146"/>
              <a:gd name="T61" fmla="*/ 628 h 650"/>
              <a:gd name="T62" fmla="*/ 124 w 146"/>
              <a:gd name="T63" fmla="*/ 623 h 650"/>
              <a:gd name="T64" fmla="*/ 120 w 146"/>
              <a:gd name="T65" fmla="*/ 616 h 650"/>
              <a:gd name="T66" fmla="*/ 118 w 146"/>
              <a:gd name="T67" fmla="*/ 604 h 650"/>
              <a:gd name="T68" fmla="*/ 118 w 146"/>
              <a:gd name="T69" fmla="*/ 603 h 650"/>
              <a:gd name="T70" fmla="*/ 118 w 146"/>
              <a:gd name="T71" fmla="*/ 603 h 650"/>
              <a:gd name="T72" fmla="*/ 118 w 146"/>
              <a:gd name="T73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" h="650">
                <a:moveTo>
                  <a:pt x="118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14" y="196"/>
                  <a:pt x="114" y="196"/>
                  <a:pt x="114" y="196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111" y="619"/>
                  <a:pt x="99" y="620"/>
                  <a:pt x="99" y="620"/>
                </a:cubicBezTo>
                <a:cubicBezTo>
                  <a:pt x="88" y="620"/>
                  <a:pt x="88" y="620"/>
                  <a:pt x="88" y="620"/>
                </a:cubicBezTo>
                <a:cubicBezTo>
                  <a:pt x="85" y="621"/>
                  <a:pt x="82" y="622"/>
                  <a:pt x="78" y="622"/>
                </a:cubicBezTo>
                <a:cubicBezTo>
                  <a:pt x="78" y="622"/>
                  <a:pt x="69" y="623"/>
                  <a:pt x="76" y="624"/>
                </a:cubicBezTo>
                <a:cubicBezTo>
                  <a:pt x="82" y="626"/>
                  <a:pt x="101" y="625"/>
                  <a:pt x="106" y="632"/>
                </a:cubicBezTo>
                <a:cubicBezTo>
                  <a:pt x="111" y="640"/>
                  <a:pt x="106" y="645"/>
                  <a:pt x="86" y="646"/>
                </a:cubicBezTo>
                <a:cubicBezTo>
                  <a:pt x="10" y="646"/>
                  <a:pt x="10" y="646"/>
                  <a:pt x="10" y="646"/>
                </a:cubicBezTo>
                <a:cubicBezTo>
                  <a:pt x="10" y="646"/>
                  <a:pt x="1" y="645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8"/>
                  <a:pt x="0" y="638"/>
                  <a:pt x="0" y="639"/>
                </a:cubicBezTo>
                <a:cubicBezTo>
                  <a:pt x="0" y="641"/>
                  <a:pt x="1" y="643"/>
                  <a:pt x="2" y="645"/>
                </a:cubicBezTo>
                <a:cubicBezTo>
                  <a:pt x="3" y="647"/>
                  <a:pt x="5" y="649"/>
                  <a:pt x="10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40" y="649"/>
                  <a:pt x="142" y="647"/>
                  <a:pt x="143" y="645"/>
                </a:cubicBezTo>
                <a:cubicBezTo>
                  <a:pt x="144" y="643"/>
                  <a:pt x="145" y="641"/>
                  <a:pt x="145" y="639"/>
                </a:cubicBezTo>
                <a:cubicBezTo>
                  <a:pt x="145" y="638"/>
                  <a:pt x="144" y="637"/>
                  <a:pt x="144" y="637"/>
                </a:cubicBezTo>
                <a:cubicBezTo>
                  <a:pt x="144" y="637"/>
                  <a:pt x="144" y="637"/>
                  <a:pt x="144" y="637"/>
                </a:cubicBezTo>
                <a:cubicBezTo>
                  <a:pt x="146" y="636"/>
                  <a:pt x="146" y="636"/>
                  <a:pt x="146" y="636"/>
                </a:cubicBezTo>
                <a:cubicBezTo>
                  <a:pt x="146" y="636"/>
                  <a:pt x="146" y="636"/>
                  <a:pt x="146" y="636"/>
                </a:cubicBezTo>
                <a:cubicBezTo>
                  <a:pt x="144" y="637"/>
                  <a:pt x="144" y="637"/>
                  <a:pt x="144" y="637"/>
                </a:cubicBezTo>
                <a:cubicBezTo>
                  <a:pt x="144" y="637"/>
                  <a:pt x="144" y="637"/>
                  <a:pt x="144" y="637"/>
                </a:cubicBezTo>
                <a:cubicBezTo>
                  <a:pt x="144" y="635"/>
                  <a:pt x="144" y="634"/>
                  <a:pt x="143" y="633"/>
                </a:cubicBezTo>
                <a:cubicBezTo>
                  <a:pt x="142" y="631"/>
                  <a:pt x="140" y="631"/>
                  <a:pt x="138" y="630"/>
                </a:cubicBezTo>
                <a:cubicBezTo>
                  <a:pt x="135" y="629"/>
                  <a:pt x="132" y="628"/>
                  <a:pt x="131" y="628"/>
                </a:cubicBezTo>
                <a:cubicBezTo>
                  <a:pt x="131" y="628"/>
                  <a:pt x="131" y="628"/>
                  <a:pt x="131" y="628"/>
                </a:cubicBezTo>
                <a:cubicBezTo>
                  <a:pt x="131" y="628"/>
                  <a:pt x="131" y="628"/>
                  <a:pt x="131" y="628"/>
                </a:cubicBezTo>
                <a:cubicBezTo>
                  <a:pt x="128" y="627"/>
                  <a:pt x="125" y="626"/>
                  <a:pt x="124" y="623"/>
                </a:cubicBezTo>
                <a:cubicBezTo>
                  <a:pt x="122" y="621"/>
                  <a:pt x="121" y="619"/>
                  <a:pt x="120" y="616"/>
                </a:cubicBezTo>
                <a:cubicBezTo>
                  <a:pt x="118" y="611"/>
                  <a:pt x="118" y="606"/>
                  <a:pt x="118" y="604"/>
                </a:cubicBezTo>
                <a:cubicBezTo>
                  <a:pt x="118" y="604"/>
                  <a:pt x="118" y="604"/>
                  <a:pt x="118" y="603"/>
                </a:cubicBezTo>
                <a:cubicBezTo>
                  <a:pt x="118" y="603"/>
                  <a:pt x="118" y="603"/>
                  <a:pt x="118" y="603"/>
                </a:cubicBezTo>
                <a:cubicBezTo>
                  <a:pt x="118" y="0"/>
                  <a:pt x="118" y="0"/>
                  <a:pt x="118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2"/>
          <p:cNvSpPr>
            <a:spLocks/>
          </p:cNvSpPr>
          <p:nvPr/>
        </p:nvSpPr>
        <p:spPr bwMode="auto">
          <a:xfrm>
            <a:off x="3733008" y="1641479"/>
            <a:ext cx="438151" cy="1911351"/>
          </a:xfrm>
          <a:custGeom>
            <a:avLst/>
            <a:gdLst>
              <a:gd name="T0" fmla="*/ 122 w 149"/>
              <a:gd name="T1" fmla="*/ 0 h 653"/>
              <a:gd name="T2" fmla="*/ 119 w 149"/>
              <a:gd name="T3" fmla="*/ 1 h 653"/>
              <a:gd name="T4" fmla="*/ 107 w 149"/>
              <a:gd name="T5" fmla="*/ 1 h 653"/>
              <a:gd name="T6" fmla="*/ 120 w 149"/>
              <a:gd name="T7" fmla="*/ 1 h 653"/>
              <a:gd name="T8" fmla="*/ 120 w 149"/>
              <a:gd name="T9" fmla="*/ 604 h 653"/>
              <a:gd name="T10" fmla="*/ 120 w 149"/>
              <a:gd name="T11" fmla="*/ 604 h 653"/>
              <a:gd name="T12" fmla="*/ 120 w 149"/>
              <a:gd name="T13" fmla="*/ 605 h 653"/>
              <a:gd name="T14" fmla="*/ 122 w 149"/>
              <a:gd name="T15" fmla="*/ 617 h 653"/>
              <a:gd name="T16" fmla="*/ 126 w 149"/>
              <a:gd name="T17" fmla="*/ 624 h 653"/>
              <a:gd name="T18" fmla="*/ 133 w 149"/>
              <a:gd name="T19" fmla="*/ 629 h 653"/>
              <a:gd name="T20" fmla="*/ 133 w 149"/>
              <a:gd name="T21" fmla="*/ 629 h 653"/>
              <a:gd name="T22" fmla="*/ 133 w 149"/>
              <a:gd name="T23" fmla="*/ 629 h 653"/>
              <a:gd name="T24" fmla="*/ 140 w 149"/>
              <a:gd name="T25" fmla="*/ 631 h 653"/>
              <a:gd name="T26" fmla="*/ 145 w 149"/>
              <a:gd name="T27" fmla="*/ 634 h 653"/>
              <a:gd name="T28" fmla="*/ 146 w 149"/>
              <a:gd name="T29" fmla="*/ 638 h 653"/>
              <a:gd name="T30" fmla="*/ 146 w 149"/>
              <a:gd name="T31" fmla="*/ 638 h 653"/>
              <a:gd name="T32" fmla="*/ 148 w 149"/>
              <a:gd name="T33" fmla="*/ 637 h 653"/>
              <a:gd name="T34" fmla="*/ 146 w 149"/>
              <a:gd name="T35" fmla="*/ 638 h 653"/>
              <a:gd name="T36" fmla="*/ 146 w 149"/>
              <a:gd name="T37" fmla="*/ 638 h 653"/>
              <a:gd name="T38" fmla="*/ 147 w 149"/>
              <a:gd name="T39" fmla="*/ 640 h 653"/>
              <a:gd name="T40" fmla="*/ 145 w 149"/>
              <a:gd name="T41" fmla="*/ 646 h 653"/>
              <a:gd name="T42" fmla="*/ 137 w 149"/>
              <a:gd name="T43" fmla="*/ 651 h 653"/>
              <a:gd name="T44" fmla="*/ 12 w 149"/>
              <a:gd name="T45" fmla="*/ 651 h 653"/>
              <a:gd name="T46" fmla="*/ 4 w 149"/>
              <a:gd name="T47" fmla="*/ 646 h 653"/>
              <a:gd name="T48" fmla="*/ 2 w 149"/>
              <a:gd name="T49" fmla="*/ 640 h 653"/>
              <a:gd name="T50" fmla="*/ 2 w 149"/>
              <a:gd name="T51" fmla="*/ 638 h 653"/>
              <a:gd name="T52" fmla="*/ 2 w 149"/>
              <a:gd name="T53" fmla="*/ 638 h 653"/>
              <a:gd name="T54" fmla="*/ 4 w 149"/>
              <a:gd name="T55" fmla="*/ 631 h 653"/>
              <a:gd name="T56" fmla="*/ 1 w 149"/>
              <a:gd name="T57" fmla="*/ 636 h 653"/>
              <a:gd name="T58" fmla="*/ 1 w 149"/>
              <a:gd name="T59" fmla="*/ 636 h 653"/>
              <a:gd name="T60" fmla="*/ 1 w 149"/>
              <a:gd name="T61" fmla="*/ 636 h 653"/>
              <a:gd name="T62" fmla="*/ 1 w 149"/>
              <a:gd name="T63" fmla="*/ 636 h 653"/>
              <a:gd name="T64" fmla="*/ 1 w 149"/>
              <a:gd name="T65" fmla="*/ 636 h 653"/>
              <a:gd name="T66" fmla="*/ 1 w 149"/>
              <a:gd name="T67" fmla="*/ 637 h 653"/>
              <a:gd name="T68" fmla="*/ 0 w 149"/>
              <a:gd name="T69" fmla="*/ 640 h 653"/>
              <a:gd name="T70" fmla="*/ 12 w 149"/>
              <a:gd name="T71" fmla="*/ 653 h 653"/>
              <a:gd name="T72" fmla="*/ 137 w 149"/>
              <a:gd name="T73" fmla="*/ 653 h 653"/>
              <a:gd name="T74" fmla="*/ 149 w 149"/>
              <a:gd name="T75" fmla="*/ 640 h 653"/>
              <a:gd name="T76" fmla="*/ 148 w 149"/>
              <a:gd name="T77" fmla="*/ 637 h 653"/>
              <a:gd name="T78" fmla="*/ 133 w 149"/>
              <a:gd name="T79" fmla="*/ 627 h 653"/>
              <a:gd name="T80" fmla="*/ 122 w 149"/>
              <a:gd name="T81" fmla="*/ 605 h 653"/>
              <a:gd name="T82" fmla="*/ 122 w 149"/>
              <a:gd name="T83" fmla="*/ 604 h 653"/>
              <a:gd name="T84" fmla="*/ 122 w 149"/>
              <a:gd name="T85" fmla="*/ 604 h 653"/>
              <a:gd name="T86" fmla="*/ 122 w 149"/>
              <a:gd name="T87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9" h="653">
                <a:moveTo>
                  <a:pt x="122" y="0"/>
                </a:moveTo>
                <a:cubicBezTo>
                  <a:pt x="121" y="0"/>
                  <a:pt x="120" y="1"/>
                  <a:pt x="119" y="1"/>
                </a:cubicBezTo>
                <a:cubicBezTo>
                  <a:pt x="107" y="1"/>
                  <a:pt x="107" y="1"/>
                  <a:pt x="107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120" y="605"/>
                  <a:pt x="120" y="605"/>
                  <a:pt x="120" y="605"/>
                </a:cubicBezTo>
                <a:cubicBezTo>
                  <a:pt x="120" y="607"/>
                  <a:pt x="120" y="612"/>
                  <a:pt x="122" y="617"/>
                </a:cubicBezTo>
                <a:cubicBezTo>
                  <a:pt x="123" y="620"/>
                  <a:pt x="124" y="622"/>
                  <a:pt x="126" y="624"/>
                </a:cubicBezTo>
                <a:cubicBezTo>
                  <a:pt x="127" y="627"/>
                  <a:pt x="130" y="628"/>
                  <a:pt x="133" y="629"/>
                </a:cubicBezTo>
                <a:cubicBezTo>
                  <a:pt x="133" y="629"/>
                  <a:pt x="133" y="629"/>
                  <a:pt x="133" y="629"/>
                </a:cubicBezTo>
                <a:cubicBezTo>
                  <a:pt x="133" y="629"/>
                  <a:pt x="133" y="629"/>
                  <a:pt x="133" y="629"/>
                </a:cubicBezTo>
                <a:cubicBezTo>
                  <a:pt x="134" y="629"/>
                  <a:pt x="137" y="630"/>
                  <a:pt x="140" y="631"/>
                </a:cubicBezTo>
                <a:cubicBezTo>
                  <a:pt x="142" y="632"/>
                  <a:pt x="144" y="632"/>
                  <a:pt x="145" y="634"/>
                </a:cubicBezTo>
                <a:cubicBezTo>
                  <a:pt x="146" y="635"/>
                  <a:pt x="146" y="636"/>
                  <a:pt x="146" y="638"/>
                </a:cubicBezTo>
                <a:cubicBezTo>
                  <a:pt x="146" y="638"/>
                  <a:pt x="146" y="638"/>
                  <a:pt x="146" y="638"/>
                </a:cubicBezTo>
                <a:cubicBezTo>
                  <a:pt x="148" y="637"/>
                  <a:pt x="148" y="637"/>
                  <a:pt x="148" y="637"/>
                </a:cubicBezTo>
                <a:cubicBezTo>
                  <a:pt x="146" y="638"/>
                  <a:pt x="146" y="638"/>
                  <a:pt x="146" y="638"/>
                </a:cubicBezTo>
                <a:cubicBezTo>
                  <a:pt x="146" y="638"/>
                  <a:pt x="146" y="638"/>
                  <a:pt x="146" y="638"/>
                </a:cubicBezTo>
                <a:cubicBezTo>
                  <a:pt x="146" y="638"/>
                  <a:pt x="147" y="639"/>
                  <a:pt x="147" y="640"/>
                </a:cubicBezTo>
                <a:cubicBezTo>
                  <a:pt x="147" y="642"/>
                  <a:pt x="146" y="644"/>
                  <a:pt x="145" y="646"/>
                </a:cubicBezTo>
                <a:cubicBezTo>
                  <a:pt x="144" y="648"/>
                  <a:pt x="142" y="650"/>
                  <a:pt x="137" y="65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7" y="650"/>
                  <a:pt x="5" y="648"/>
                  <a:pt x="4" y="646"/>
                </a:cubicBezTo>
                <a:cubicBezTo>
                  <a:pt x="3" y="644"/>
                  <a:pt x="2" y="642"/>
                  <a:pt x="2" y="640"/>
                </a:cubicBezTo>
                <a:cubicBezTo>
                  <a:pt x="2" y="639"/>
                  <a:pt x="2" y="639"/>
                  <a:pt x="2" y="638"/>
                </a:cubicBezTo>
                <a:cubicBezTo>
                  <a:pt x="2" y="638"/>
                  <a:pt x="2" y="638"/>
                  <a:pt x="2" y="638"/>
                </a:cubicBezTo>
                <a:cubicBezTo>
                  <a:pt x="2" y="636"/>
                  <a:pt x="3" y="634"/>
                  <a:pt x="4" y="631"/>
                </a:cubicBezTo>
                <a:cubicBezTo>
                  <a:pt x="3" y="632"/>
                  <a:pt x="1" y="634"/>
                  <a:pt x="1" y="636"/>
                </a:cubicBezTo>
                <a:cubicBezTo>
                  <a:pt x="1" y="636"/>
                  <a:pt x="1" y="636"/>
                  <a:pt x="1" y="636"/>
                </a:cubicBezTo>
                <a:cubicBezTo>
                  <a:pt x="1" y="636"/>
                  <a:pt x="1" y="636"/>
                  <a:pt x="1" y="636"/>
                </a:cubicBezTo>
                <a:cubicBezTo>
                  <a:pt x="1" y="636"/>
                  <a:pt x="1" y="636"/>
                  <a:pt x="1" y="636"/>
                </a:cubicBezTo>
                <a:cubicBezTo>
                  <a:pt x="1" y="636"/>
                  <a:pt x="1" y="636"/>
                  <a:pt x="1" y="636"/>
                </a:cubicBezTo>
                <a:cubicBezTo>
                  <a:pt x="1" y="636"/>
                  <a:pt x="1" y="637"/>
                  <a:pt x="1" y="637"/>
                </a:cubicBezTo>
                <a:cubicBezTo>
                  <a:pt x="1" y="637"/>
                  <a:pt x="0" y="638"/>
                  <a:pt x="0" y="640"/>
                </a:cubicBezTo>
                <a:cubicBezTo>
                  <a:pt x="0" y="644"/>
                  <a:pt x="2" y="651"/>
                  <a:pt x="12" y="653"/>
                </a:cubicBezTo>
                <a:cubicBezTo>
                  <a:pt x="137" y="653"/>
                  <a:pt x="137" y="653"/>
                  <a:pt x="137" y="653"/>
                </a:cubicBezTo>
                <a:cubicBezTo>
                  <a:pt x="147" y="651"/>
                  <a:pt x="149" y="644"/>
                  <a:pt x="149" y="640"/>
                </a:cubicBezTo>
                <a:cubicBezTo>
                  <a:pt x="149" y="638"/>
                  <a:pt x="148" y="637"/>
                  <a:pt x="148" y="637"/>
                </a:cubicBezTo>
                <a:cubicBezTo>
                  <a:pt x="148" y="628"/>
                  <a:pt x="133" y="627"/>
                  <a:pt x="133" y="627"/>
                </a:cubicBezTo>
                <a:cubicBezTo>
                  <a:pt x="123" y="625"/>
                  <a:pt x="122" y="609"/>
                  <a:pt x="122" y="605"/>
                </a:cubicBezTo>
                <a:cubicBezTo>
                  <a:pt x="122" y="605"/>
                  <a:pt x="122" y="604"/>
                  <a:pt x="122" y="604"/>
                </a:cubicBezTo>
                <a:cubicBezTo>
                  <a:pt x="122" y="604"/>
                  <a:pt x="122" y="604"/>
                  <a:pt x="122" y="604"/>
                </a:cubicBezTo>
                <a:cubicBezTo>
                  <a:pt x="122" y="0"/>
                  <a:pt x="122" y="0"/>
                  <a:pt x="122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3"/>
          <p:cNvSpPr>
            <a:spLocks/>
          </p:cNvSpPr>
          <p:nvPr/>
        </p:nvSpPr>
        <p:spPr bwMode="auto">
          <a:xfrm>
            <a:off x="3996531" y="2217742"/>
            <a:ext cx="77788" cy="1241425"/>
          </a:xfrm>
          <a:custGeom>
            <a:avLst/>
            <a:gdLst>
              <a:gd name="T0" fmla="*/ 26 w 26"/>
              <a:gd name="T1" fmla="*/ 0 h 424"/>
              <a:gd name="T2" fmla="*/ 17 w 26"/>
              <a:gd name="T3" fmla="*/ 0 h 424"/>
              <a:gd name="T4" fmla="*/ 17 w 26"/>
              <a:gd name="T5" fmla="*/ 400 h 424"/>
              <a:gd name="T6" fmla="*/ 0 w 26"/>
              <a:gd name="T7" fmla="*/ 424 h 424"/>
              <a:gd name="T8" fmla="*/ 11 w 26"/>
              <a:gd name="T9" fmla="*/ 424 h 424"/>
              <a:gd name="T10" fmla="*/ 26 w 26"/>
              <a:gd name="T11" fmla="*/ 409 h 424"/>
              <a:gd name="T12" fmla="*/ 26 w 26"/>
              <a:gd name="T13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424">
                <a:moveTo>
                  <a:pt x="26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400"/>
                  <a:pt x="17" y="400"/>
                  <a:pt x="17" y="400"/>
                </a:cubicBezTo>
                <a:cubicBezTo>
                  <a:pt x="17" y="400"/>
                  <a:pt x="16" y="418"/>
                  <a:pt x="0" y="424"/>
                </a:cubicBezTo>
                <a:cubicBezTo>
                  <a:pt x="11" y="424"/>
                  <a:pt x="11" y="424"/>
                  <a:pt x="11" y="424"/>
                </a:cubicBezTo>
                <a:cubicBezTo>
                  <a:pt x="11" y="424"/>
                  <a:pt x="23" y="423"/>
                  <a:pt x="26" y="409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339D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2" name="Freeform 64"/>
          <p:cNvSpPr>
            <a:spLocks/>
          </p:cNvSpPr>
          <p:nvPr/>
        </p:nvSpPr>
        <p:spPr bwMode="auto">
          <a:xfrm>
            <a:off x="4047332" y="1638304"/>
            <a:ext cx="44451" cy="6351"/>
          </a:xfrm>
          <a:custGeom>
            <a:avLst/>
            <a:gdLst>
              <a:gd name="T0" fmla="*/ 15 w 15"/>
              <a:gd name="T1" fmla="*/ 0 h 2"/>
              <a:gd name="T2" fmla="*/ 15 w 15"/>
              <a:gd name="T3" fmla="*/ 0 h 2"/>
              <a:gd name="T4" fmla="*/ 12 w 15"/>
              <a:gd name="T5" fmla="*/ 0 h 2"/>
              <a:gd name="T6" fmla="*/ 12 w 15"/>
              <a:gd name="T7" fmla="*/ 0 h 2"/>
              <a:gd name="T8" fmla="*/ 0 w 15"/>
              <a:gd name="T9" fmla="*/ 0 h 2"/>
              <a:gd name="T10" fmla="*/ 0 w 15"/>
              <a:gd name="T11" fmla="*/ 2 h 2"/>
              <a:gd name="T12" fmla="*/ 12 w 15"/>
              <a:gd name="T13" fmla="*/ 2 h 2"/>
              <a:gd name="T14" fmla="*/ 15 w 15"/>
              <a:gd name="T15" fmla="*/ 1 h 2"/>
              <a:gd name="T16" fmla="*/ 15 w 15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2">
                <a:moveTo>
                  <a:pt x="15" y="0"/>
                </a:moveTo>
                <a:cubicBezTo>
                  <a:pt x="15" y="0"/>
                  <a:pt x="15" y="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2"/>
                  <a:pt x="14" y="1"/>
                  <a:pt x="15" y="1"/>
                </a:cubicBezTo>
                <a:cubicBezTo>
                  <a:pt x="15" y="0"/>
                  <a:pt x="15" y="0"/>
                  <a:pt x="15" y="0"/>
                </a:cubicBezTo>
              </a:path>
            </a:pathLst>
          </a:custGeom>
          <a:solidFill>
            <a:srgbClr val="9DA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Rectangle 65"/>
          <p:cNvSpPr>
            <a:spLocks noChangeArrowheads="1"/>
          </p:cNvSpPr>
          <p:nvPr/>
        </p:nvSpPr>
        <p:spPr bwMode="auto">
          <a:xfrm>
            <a:off x="3844133" y="1670052"/>
            <a:ext cx="93663" cy="547688"/>
          </a:xfrm>
          <a:prstGeom prst="rect">
            <a:avLst/>
          </a:pr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Rectangle 66"/>
          <p:cNvSpPr>
            <a:spLocks noChangeArrowheads="1"/>
          </p:cNvSpPr>
          <p:nvPr/>
        </p:nvSpPr>
        <p:spPr bwMode="auto">
          <a:xfrm>
            <a:off x="3844133" y="1670052"/>
            <a:ext cx="93663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5" name="Freeform 67"/>
          <p:cNvSpPr>
            <a:spLocks/>
          </p:cNvSpPr>
          <p:nvPr/>
        </p:nvSpPr>
        <p:spPr bwMode="auto">
          <a:xfrm>
            <a:off x="3844133" y="2217740"/>
            <a:ext cx="93663" cy="1206500"/>
          </a:xfrm>
          <a:custGeom>
            <a:avLst/>
            <a:gdLst>
              <a:gd name="T0" fmla="*/ 32 w 32"/>
              <a:gd name="T1" fmla="*/ 0 h 412"/>
              <a:gd name="T2" fmla="*/ 0 w 32"/>
              <a:gd name="T3" fmla="*/ 0 h 412"/>
              <a:gd name="T4" fmla="*/ 0 w 32"/>
              <a:gd name="T5" fmla="*/ 396 h 412"/>
              <a:gd name="T6" fmla="*/ 20 w 32"/>
              <a:gd name="T7" fmla="*/ 412 h 412"/>
              <a:gd name="T8" fmla="*/ 21 w 32"/>
              <a:gd name="T9" fmla="*/ 412 h 412"/>
              <a:gd name="T10" fmla="*/ 21 w 32"/>
              <a:gd name="T11" fmla="*/ 412 h 412"/>
              <a:gd name="T12" fmla="*/ 32 w 32"/>
              <a:gd name="T13" fmla="*/ 399 h 412"/>
              <a:gd name="T14" fmla="*/ 32 w 32"/>
              <a:gd name="T1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412">
                <a:moveTo>
                  <a:pt x="3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396"/>
                  <a:pt x="2" y="412"/>
                  <a:pt x="20" y="412"/>
                </a:cubicBezTo>
                <a:cubicBezTo>
                  <a:pt x="20" y="412"/>
                  <a:pt x="21" y="412"/>
                  <a:pt x="21" y="412"/>
                </a:cubicBezTo>
                <a:cubicBezTo>
                  <a:pt x="21" y="412"/>
                  <a:pt x="21" y="412"/>
                  <a:pt x="21" y="412"/>
                </a:cubicBezTo>
                <a:cubicBezTo>
                  <a:pt x="23" y="412"/>
                  <a:pt x="31" y="411"/>
                  <a:pt x="32" y="399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rgbClr val="60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6" name="Freeform 68"/>
          <p:cNvSpPr>
            <a:spLocks/>
          </p:cNvSpPr>
          <p:nvPr/>
        </p:nvSpPr>
        <p:spPr bwMode="auto">
          <a:xfrm>
            <a:off x="1942307" y="4154490"/>
            <a:ext cx="325439" cy="922339"/>
          </a:xfrm>
          <a:custGeom>
            <a:avLst/>
            <a:gdLst>
              <a:gd name="T0" fmla="*/ 89 w 111"/>
              <a:gd name="T1" fmla="*/ 0 h 315"/>
              <a:gd name="T2" fmla="*/ 34 w 111"/>
              <a:gd name="T3" fmla="*/ 0 h 315"/>
              <a:gd name="T4" fmla="*/ 34 w 111"/>
              <a:gd name="T5" fmla="*/ 237 h 315"/>
              <a:gd name="T6" fmla="*/ 0 w 111"/>
              <a:gd name="T7" fmla="*/ 315 h 315"/>
              <a:gd name="T8" fmla="*/ 8 w 111"/>
              <a:gd name="T9" fmla="*/ 315 h 315"/>
              <a:gd name="T10" fmla="*/ 40 w 111"/>
              <a:gd name="T11" fmla="*/ 237 h 315"/>
              <a:gd name="T12" fmla="*/ 40 w 111"/>
              <a:gd name="T13" fmla="*/ 5 h 315"/>
              <a:gd name="T14" fmla="*/ 50 w 111"/>
              <a:gd name="T15" fmla="*/ 5 h 315"/>
              <a:gd name="T16" fmla="*/ 64 w 111"/>
              <a:gd name="T17" fmla="*/ 5 h 315"/>
              <a:gd name="T18" fmla="*/ 64 w 111"/>
              <a:gd name="T19" fmla="*/ 237 h 315"/>
              <a:gd name="T20" fmla="*/ 43 w 111"/>
              <a:gd name="T21" fmla="*/ 315 h 315"/>
              <a:gd name="T22" fmla="*/ 111 w 111"/>
              <a:gd name="T23" fmla="*/ 315 h 315"/>
              <a:gd name="T24" fmla="*/ 89 w 111"/>
              <a:gd name="T25" fmla="*/ 240 h 315"/>
              <a:gd name="T26" fmla="*/ 89 w 111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" h="315">
                <a:moveTo>
                  <a:pt x="89" y="0"/>
                </a:moveTo>
                <a:cubicBezTo>
                  <a:pt x="34" y="0"/>
                  <a:pt x="34" y="0"/>
                  <a:pt x="34" y="0"/>
                </a:cubicBezTo>
                <a:cubicBezTo>
                  <a:pt x="34" y="237"/>
                  <a:pt x="34" y="237"/>
                  <a:pt x="34" y="237"/>
                </a:cubicBezTo>
                <a:cubicBezTo>
                  <a:pt x="0" y="315"/>
                  <a:pt x="0" y="315"/>
                  <a:pt x="0" y="315"/>
                </a:cubicBezTo>
                <a:cubicBezTo>
                  <a:pt x="8" y="315"/>
                  <a:pt x="8" y="315"/>
                  <a:pt x="8" y="315"/>
                </a:cubicBezTo>
                <a:cubicBezTo>
                  <a:pt x="40" y="237"/>
                  <a:pt x="40" y="237"/>
                  <a:pt x="40" y="237"/>
                </a:cubicBezTo>
                <a:cubicBezTo>
                  <a:pt x="40" y="5"/>
                  <a:pt x="40" y="5"/>
                  <a:pt x="4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237"/>
                  <a:pt x="64" y="237"/>
                  <a:pt x="64" y="237"/>
                </a:cubicBezTo>
                <a:cubicBezTo>
                  <a:pt x="64" y="237"/>
                  <a:pt x="55" y="272"/>
                  <a:pt x="43" y="315"/>
                </a:cubicBezTo>
                <a:cubicBezTo>
                  <a:pt x="111" y="315"/>
                  <a:pt x="111" y="315"/>
                  <a:pt x="111" y="315"/>
                </a:cubicBezTo>
                <a:cubicBezTo>
                  <a:pt x="99" y="273"/>
                  <a:pt x="89" y="240"/>
                  <a:pt x="89" y="240"/>
                </a:cubicBezTo>
                <a:cubicBezTo>
                  <a:pt x="89" y="0"/>
                  <a:pt x="89" y="0"/>
                  <a:pt x="89" y="0"/>
                </a:cubicBezTo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7" name="Freeform 69"/>
          <p:cNvSpPr>
            <a:spLocks/>
          </p:cNvSpPr>
          <p:nvPr/>
        </p:nvSpPr>
        <p:spPr bwMode="auto">
          <a:xfrm>
            <a:off x="1610518" y="4132267"/>
            <a:ext cx="1119188" cy="1585913"/>
          </a:xfrm>
          <a:custGeom>
            <a:avLst/>
            <a:gdLst>
              <a:gd name="T0" fmla="*/ 246 w 381"/>
              <a:gd name="T1" fmla="*/ 0 h 542"/>
              <a:gd name="T2" fmla="*/ 244 w 381"/>
              <a:gd name="T3" fmla="*/ 0 h 542"/>
              <a:gd name="T4" fmla="*/ 244 w 381"/>
              <a:gd name="T5" fmla="*/ 247 h 542"/>
              <a:gd name="T6" fmla="*/ 373 w 381"/>
              <a:gd name="T7" fmla="*/ 492 h 542"/>
              <a:gd name="T8" fmla="*/ 379 w 381"/>
              <a:gd name="T9" fmla="*/ 512 h 542"/>
              <a:gd name="T10" fmla="*/ 324 w 381"/>
              <a:gd name="T11" fmla="*/ 540 h 542"/>
              <a:gd name="T12" fmla="*/ 56 w 381"/>
              <a:gd name="T13" fmla="*/ 540 h 542"/>
              <a:gd name="T14" fmla="*/ 2 w 381"/>
              <a:gd name="T15" fmla="*/ 511 h 542"/>
              <a:gd name="T16" fmla="*/ 8 w 381"/>
              <a:gd name="T17" fmla="*/ 492 h 542"/>
              <a:gd name="T18" fmla="*/ 8 w 381"/>
              <a:gd name="T19" fmla="*/ 492 h 542"/>
              <a:gd name="T20" fmla="*/ 137 w 381"/>
              <a:gd name="T21" fmla="*/ 247 h 542"/>
              <a:gd name="T22" fmla="*/ 137 w 381"/>
              <a:gd name="T23" fmla="*/ 0 h 542"/>
              <a:gd name="T24" fmla="*/ 135 w 381"/>
              <a:gd name="T25" fmla="*/ 0 h 542"/>
              <a:gd name="T26" fmla="*/ 135 w 381"/>
              <a:gd name="T27" fmla="*/ 247 h 542"/>
              <a:gd name="T28" fmla="*/ 6 w 381"/>
              <a:gd name="T29" fmla="*/ 491 h 542"/>
              <a:gd name="T30" fmla="*/ 0 w 381"/>
              <a:gd name="T31" fmla="*/ 511 h 542"/>
              <a:gd name="T32" fmla="*/ 11 w 381"/>
              <a:gd name="T33" fmla="*/ 533 h 542"/>
              <a:gd name="T34" fmla="*/ 56 w 381"/>
              <a:gd name="T35" fmla="*/ 542 h 542"/>
              <a:gd name="T36" fmla="*/ 324 w 381"/>
              <a:gd name="T37" fmla="*/ 542 h 542"/>
              <a:gd name="T38" fmla="*/ 369 w 381"/>
              <a:gd name="T39" fmla="*/ 533 h 542"/>
              <a:gd name="T40" fmla="*/ 381 w 381"/>
              <a:gd name="T41" fmla="*/ 512 h 542"/>
              <a:gd name="T42" fmla="*/ 375 w 381"/>
              <a:gd name="T43" fmla="*/ 491 h 542"/>
              <a:gd name="T44" fmla="*/ 246 w 381"/>
              <a:gd name="T45" fmla="*/ 247 h 542"/>
              <a:gd name="T46" fmla="*/ 246 w 381"/>
              <a:gd name="T47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1" h="542">
                <a:moveTo>
                  <a:pt x="246" y="0"/>
                </a:moveTo>
                <a:cubicBezTo>
                  <a:pt x="244" y="0"/>
                  <a:pt x="244" y="0"/>
                  <a:pt x="244" y="0"/>
                </a:cubicBezTo>
                <a:cubicBezTo>
                  <a:pt x="244" y="247"/>
                  <a:pt x="244" y="247"/>
                  <a:pt x="244" y="247"/>
                </a:cubicBezTo>
                <a:cubicBezTo>
                  <a:pt x="373" y="492"/>
                  <a:pt x="373" y="492"/>
                  <a:pt x="373" y="492"/>
                </a:cubicBezTo>
                <a:cubicBezTo>
                  <a:pt x="373" y="492"/>
                  <a:pt x="379" y="501"/>
                  <a:pt x="379" y="512"/>
                </a:cubicBezTo>
                <a:cubicBezTo>
                  <a:pt x="379" y="525"/>
                  <a:pt x="369" y="540"/>
                  <a:pt x="324" y="540"/>
                </a:cubicBezTo>
                <a:cubicBezTo>
                  <a:pt x="245" y="540"/>
                  <a:pt x="135" y="540"/>
                  <a:pt x="56" y="540"/>
                </a:cubicBezTo>
                <a:cubicBezTo>
                  <a:pt x="12" y="540"/>
                  <a:pt x="2" y="525"/>
                  <a:pt x="2" y="511"/>
                </a:cubicBezTo>
                <a:cubicBezTo>
                  <a:pt x="2" y="501"/>
                  <a:pt x="8" y="492"/>
                  <a:pt x="8" y="492"/>
                </a:cubicBezTo>
                <a:cubicBezTo>
                  <a:pt x="8" y="492"/>
                  <a:pt x="8" y="492"/>
                  <a:pt x="8" y="492"/>
                </a:cubicBezTo>
                <a:cubicBezTo>
                  <a:pt x="137" y="247"/>
                  <a:pt x="137" y="247"/>
                  <a:pt x="137" y="247"/>
                </a:cubicBezTo>
                <a:cubicBezTo>
                  <a:pt x="137" y="0"/>
                  <a:pt x="137" y="0"/>
                  <a:pt x="13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247"/>
                  <a:pt x="135" y="247"/>
                  <a:pt x="135" y="247"/>
                </a:cubicBezTo>
                <a:cubicBezTo>
                  <a:pt x="6" y="491"/>
                  <a:pt x="6" y="491"/>
                  <a:pt x="6" y="491"/>
                </a:cubicBezTo>
                <a:cubicBezTo>
                  <a:pt x="5" y="492"/>
                  <a:pt x="0" y="501"/>
                  <a:pt x="0" y="511"/>
                </a:cubicBezTo>
                <a:cubicBezTo>
                  <a:pt x="0" y="519"/>
                  <a:pt x="3" y="527"/>
                  <a:pt x="11" y="533"/>
                </a:cubicBezTo>
                <a:cubicBezTo>
                  <a:pt x="20" y="539"/>
                  <a:pt x="34" y="542"/>
                  <a:pt x="56" y="542"/>
                </a:cubicBezTo>
                <a:cubicBezTo>
                  <a:pt x="135" y="542"/>
                  <a:pt x="245" y="542"/>
                  <a:pt x="324" y="542"/>
                </a:cubicBezTo>
                <a:cubicBezTo>
                  <a:pt x="347" y="542"/>
                  <a:pt x="361" y="539"/>
                  <a:pt x="369" y="533"/>
                </a:cubicBezTo>
                <a:cubicBezTo>
                  <a:pt x="378" y="527"/>
                  <a:pt x="381" y="519"/>
                  <a:pt x="381" y="512"/>
                </a:cubicBezTo>
                <a:cubicBezTo>
                  <a:pt x="381" y="501"/>
                  <a:pt x="375" y="492"/>
                  <a:pt x="375" y="491"/>
                </a:cubicBezTo>
                <a:cubicBezTo>
                  <a:pt x="246" y="247"/>
                  <a:pt x="246" y="247"/>
                  <a:pt x="246" y="247"/>
                </a:cubicBezTo>
                <a:cubicBezTo>
                  <a:pt x="246" y="0"/>
                  <a:pt x="246" y="0"/>
                  <a:pt x="246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Freeform 70"/>
          <p:cNvSpPr>
            <a:spLocks/>
          </p:cNvSpPr>
          <p:nvPr/>
        </p:nvSpPr>
        <p:spPr bwMode="auto">
          <a:xfrm>
            <a:off x="1689893" y="5076827"/>
            <a:ext cx="730251" cy="558800"/>
          </a:xfrm>
          <a:custGeom>
            <a:avLst/>
            <a:gdLst>
              <a:gd name="T0" fmla="*/ 197 w 249"/>
              <a:gd name="T1" fmla="*/ 0 h 191"/>
              <a:gd name="T2" fmla="*/ 129 w 249"/>
              <a:gd name="T3" fmla="*/ 0 h 191"/>
              <a:gd name="T4" fmla="*/ 83 w 249"/>
              <a:gd name="T5" fmla="*/ 169 h 191"/>
              <a:gd name="T6" fmla="*/ 67 w 249"/>
              <a:gd name="T7" fmla="*/ 180 h 191"/>
              <a:gd name="T8" fmla="*/ 63 w 249"/>
              <a:gd name="T9" fmla="*/ 180 h 191"/>
              <a:gd name="T10" fmla="*/ 34 w 249"/>
              <a:gd name="T11" fmla="*/ 180 h 191"/>
              <a:gd name="T12" fmla="*/ 30 w 249"/>
              <a:gd name="T13" fmla="*/ 153 h 191"/>
              <a:gd name="T14" fmla="*/ 94 w 249"/>
              <a:gd name="T15" fmla="*/ 0 h 191"/>
              <a:gd name="T16" fmla="*/ 86 w 249"/>
              <a:gd name="T17" fmla="*/ 0 h 191"/>
              <a:gd name="T18" fmla="*/ 16 w 249"/>
              <a:gd name="T19" fmla="*/ 156 h 191"/>
              <a:gd name="T20" fmla="*/ 31 w 249"/>
              <a:gd name="T21" fmla="*/ 191 h 191"/>
              <a:gd name="T22" fmla="*/ 207 w 249"/>
              <a:gd name="T23" fmla="*/ 191 h 191"/>
              <a:gd name="T24" fmla="*/ 242 w 249"/>
              <a:gd name="T25" fmla="*/ 158 h 191"/>
              <a:gd name="T26" fmla="*/ 197 w 249"/>
              <a:gd name="T27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9" h="191">
                <a:moveTo>
                  <a:pt x="197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11" y="70"/>
                  <a:pt x="87" y="161"/>
                  <a:pt x="83" y="169"/>
                </a:cubicBezTo>
                <a:cubicBezTo>
                  <a:pt x="80" y="179"/>
                  <a:pt x="72" y="180"/>
                  <a:pt x="67" y="180"/>
                </a:cubicBezTo>
                <a:cubicBezTo>
                  <a:pt x="65" y="180"/>
                  <a:pt x="63" y="180"/>
                  <a:pt x="63" y="180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17" y="176"/>
                  <a:pt x="30" y="153"/>
                  <a:pt x="30" y="153"/>
                </a:cubicBezTo>
                <a:cubicBezTo>
                  <a:pt x="94" y="0"/>
                  <a:pt x="94" y="0"/>
                  <a:pt x="94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16" y="156"/>
                  <a:pt x="16" y="156"/>
                  <a:pt x="16" y="156"/>
                </a:cubicBezTo>
                <a:cubicBezTo>
                  <a:pt x="16" y="156"/>
                  <a:pt x="0" y="186"/>
                  <a:pt x="31" y="191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207" y="191"/>
                  <a:pt x="249" y="191"/>
                  <a:pt x="242" y="158"/>
                </a:cubicBezTo>
                <a:cubicBezTo>
                  <a:pt x="239" y="142"/>
                  <a:pt x="216" y="62"/>
                  <a:pt x="197" y="0"/>
                </a:cubicBezTo>
              </a:path>
            </a:pathLst>
          </a:custGeom>
          <a:solidFill>
            <a:srgbClr val="42C4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9" name="Freeform 71"/>
          <p:cNvSpPr>
            <a:spLocks noEditPoints="1"/>
          </p:cNvSpPr>
          <p:nvPr/>
        </p:nvSpPr>
        <p:spPr bwMode="auto">
          <a:xfrm>
            <a:off x="1986757" y="4067180"/>
            <a:ext cx="252413" cy="41275"/>
          </a:xfrm>
          <a:custGeom>
            <a:avLst/>
            <a:gdLst>
              <a:gd name="T0" fmla="*/ 10 w 86"/>
              <a:gd name="T1" fmla="*/ 11 h 14"/>
              <a:gd name="T2" fmla="*/ 6 w 86"/>
              <a:gd name="T3" fmla="*/ 7 h 14"/>
              <a:gd name="T4" fmla="*/ 10 w 86"/>
              <a:gd name="T5" fmla="*/ 2 h 14"/>
              <a:gd name="T6" fmla="*/ 17 w 86"/>
              <a:gd name="T7" fmla="*/ 2 h 14"/>
              <a:gd name="T8" fmla="*/ 21 w 86"/>
              <a:gd name="T9" fmla="*/ 7 h 14"/>
              <a:gd name="T10" fmla="*/ 17 w 86"/>
              <a:gd name="T11" fmla="*/ 11 h 14"/>
              <a:gd name="T12" fmla="*/ 10 w 86"/>
              <a:gd name="T13" fmla="*/ 11 h 14"/>
              <a:gd name="T14" fmla="*/ 78 w 86"/>
              <a:gd name="T15" fmla="*/ 0 h 14"/>
              <a:gd name="T16" fmla="*/ 8 w 86"/>
              <a:gd name="T17" fmla="*/ 0 h 14"/>
              <a:gd name="T18" fmla="*/ 0 w 86"/>
              <a:gd name="T19" fmla="*/ 7 h 14"/>
              <a:gd name="T20" fmla="*/ 8 w 86"/>
              <a:gd name="T21" fmla="*/ 14 h 14"/>
              <a:gd name="T22" fmla="*/ 78 w 86"/>
              <a:gd name="T23" fmla="*/ 14 h 14"/>
              <a:gd name="T24" fmla="*/ 86 w 86"/>
              <a:gd name="T25" fmla="*/ 7 h 14"/>
              <a:gd name="T26" fmla="*/ 78 w 86"/>
              <a:gd name="T2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14">
                <a:moveTo>
                  <a:pt x="10" y="11"/>
                </a:moveTo>
                <a:cubicBezTo>
                  <a:pt x="7" y="11"/>
                  <a:pt x="6" y="9"/>
                  <a:pt x="6" y="7"/>
                </a:cubicBezTo>
                <a:cubicBezTo>
                  <a:pt x="6" y="4"/>
                  <a:pt x="7" y="2"/>
                  <a:pt x="10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9" y="2"/>
                  <a:pt x="21" y="4"/>
                  <a:pt x="21" y="7"/>
                </a:cubicBezTo>
                <a:cubicBezTo>
                  <a:pt x="21" y="9"/>
                  <a:pt x="19" y="11"/>
                  <a:pt x="17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7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7"/>
                </a:cubicBezTo>
                <a:cubicBezTo>
                  <a:pt x="0" y="11"/>
                  <a:pt x="4" y="14"/>
                  <a:pt x="8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83" y="14"/>
                  <a:pt x="86" y="11"/>
                  <a:pt x="86" y="7"/>
                </a:cubicBezTo>
                <a:cubicBezTo>
                  <a:pt x="86" y="4"/>
                  <a:pt x="83" y="0"/>
                  <a:pt x="78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0" name="Freeform 72"/>
          <p:cNvSpPr>
            <a:spLocks noEditPoints="1"/>
          </p:cNvSpPr>
          <p:nvPr/>
        </p:nvSpPr>
        <p:spPr bwMode="auto">
          <a:xfrm>
            <a:off x="1962943" y="4046541"/>
            <a:ext cx="414339" cy="85725"/>
          </a:xfrm>
          <a:custGeom>
            <a:avLst/>
            <a:gdLst>
              <a:gd name="T0" fmla="*/ 141 w 141"/>
              <a:gd name="T1" fmla="*/ 14 h 29"/>
              <a:gd name="T2" fmla="*/ 139 w 141"/>
              <a:gd name="T3" fmla="*/ 14 h 29"/>
              <a:gd name="T4" fmla="*/ 126 w 141"/>
              <a:gd name="T5" fmla="*/ 27 h 29"/>
              <a:gd name="T6" fmla="*/ 125 w 141"/>
              <a:gd name="T7" fmla="*/ 27 h 29"/>
              <a:gd name="T8" fmla="*/ 126 w 141"/>
              <a:gd name="T9" fmla="*/ 28 h 29"/>
              <a:gd name="T10" fmla="*/ 126 w 141"/>
              <a:gd name="T11" fmla="*/ 29 h 29"/>
              <a:gd name="T12" fmla="*/ 126 w 141"/>
              <a:gd name="T13" fmla="*/ 29 h 29"/>
              <a:gd name="T14" fmla="*/ 141 w 141"/>
              <a:gd name="T15" fmla="*/ 14 h 29"/>
              <a:gd name="T16" fmla="*/ 126 w 141"/>
              <a:gd name="T17" fmla="*/ 0 h 29"/>
              <a:gd name="T18" fmla="*/ 14 w 141"/>
              <a:gd name="T19" fmla="*/ 0 h 29"/>
              <a:gd name="T20" fmla="*/ 0 w 141"/>
              <a:gd name="T21" fmla="*/ 14 h 29"/>
              <a:gd name="T22" fmla="*/ 14 w 141"/>
              <a:gd name="T23" fmla="*/ 29 h 29"/>
              <a:gd name="T24" fmla="*/ 15 w 141"/>
              <a:gd name="T25" fmla="*/ 29 h 29"/>
              <a:gd name="T26" fmla="*/ 15 w 141"/>
              <a:gd name="T27" fmla="*/ 28 h 29"/>
              <a:gd name="T28" fmla="*/ 15 w 141"/>
              <a:gd name="T29" fmla="*/ 27 h 29"/>
              <a:gd name="T30" fmla="*/ 14 w 141"/>
              <a:gd name="T31" fmla="*/ 27 h 29"/>
              <a:gd name="T32" fmla="*/ 2 w 141"/>
              <a:gd name="T33" fmla="*/ 14 h 29"/>
              <a:gd name="T34" fmla="*/ 14 w 141"/>
              <a:gd name="T35" fmla="*/ 2 h 29"/>
              <a:gd name="T36" fmla="*/ 106 w 141"/>
              <a:gd name="T37" fmla="*/ 2 h 29"/>
              <a:gd name="T38" fmla="*/ 106 w 141"/>
              <a:gd name="T39" fmla="*/ 2 h 29"/>
              <a:gd name="T40" fmla="*/ 126 w 141"/>
              <a:gd name="T41" fmla="*/ 2 h 29"/>
              <a:gd name="T42" fmla="*/ 139 w 141"/>
              <a:gd name="T43" fmla="*/ 14 h 29"/>
              <a:gd name="T44" fmla="*/ 139 w 141"/>
              <a:gd name="T45" fmla="*/ 14 h 29"/>
              <a:gd name="T46" fmla="*/ 139 w 141"/>
              <a:gd name="T47" fmla="*/ 14 h 29"/>
              <a:gd name="T48" fmla="*/ 139 w 141"/>
              <a:gd name="T49" fmla="*/ 14 h 29"/>
              <a:gd name="T50" fmla="*/ 141 w 141"/>
              <a:gd name="T51" fmla="*/ 14 h 29"/>
              <a:gd name="T52" fmla="*/ 141 w 141"/>
              <a:gd name="T53" fmla="*/ 14 h 29"/>
              <a:gd name="T54" fmla="*/ 126 w 141"/>
              <a:gd name="T5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1" h="29">
                <a:moveTo>
                  <a:pt x="141" y="14"/>
                </a:moveTo>
                <a:cubicBezTo>
                  <a:pt x="139" y="14"/>
                  <a:pt x="139" y="14"/>
                  <a:pt x="139" y="14"/>
                </a:cubicBezTo>
                <a:cubicBezTo>
                  <a:pt x="139" y="21"/>
                  <a:pt x="133" y="27"/>
                  <a:pt x="126" y="27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126" y="27"/>
                  <a:pt x="126" y="27"/>
                  <a:pt x="126" y="28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35" y="29"/>
                  <a:pt x="141" y="23"/>
                  <a:pt x="141" y="14"/>
                </a:cubicBezTo>
                <a:moveTo>
                  <a:pt x="126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3"/>
                  <a:pt x="6" y="29"/>
                  <a:pt x="14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7" y="27"/>
                  <a:pt x="2" y="21"/>
                  <a:pt x="2" y="14"/>
                </a:cubicBezTo>
                <a:cubicBezTo>
                  <a:pt x="2" y="7"/>
                  <a:pt x="7" y="2"/>
                  <a:pt x="14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33" y="2"/>
                  <a:pt x="139" y="7"/>
                  <a:pt x="139" y="14"/>
                </a:cubicBezTo>
                <a:cubicBezTo>
                  <a:pt x="139" y="14"/>
                  <a:pt x="139" y="14"/>
                  <a:pt x="139" y="14"/>
                </a:cubicBezTo>
                <a:cubicBezTo>
                  <a:pt x="139" y="14"/>
                  <a:pt x="139" y="14"/>
                  <a:pt x="139" y="14"/>
                </a:cubicBezTo>
                <a:cubicBezTo>
                  <a:pt x="139" y="14"/>
                  <a:pt x="139" y="14"/>
                  <a:pt x="139" y="14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6"/>
                  <a:pt x="134" y="0"/>
                  <a:pt x="126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73"/>
          <p:cNvSpPr>
            <a:spLocks/>
          </p:cNvSpPr>
          <p:nvPr/>
        </p:nvSpPr>
        <p:spPr bwMode="auto">
          <a:xfrm>
            <a:off x="2007393" y="4125916"/>
            <a:ext cx="325439" cy="6351"/>
          </a:xfrm>
          <a:custGeom>
            <a:avLst/>
            <a:gdLst>
              <a:gd name="T0" fmla="*/ 110 w 111"/>
              <a:gd name="T1" fmla="*/ 0 h 2"/>
              <a:gd name="T2" fmla="*/ 0 w 111"/>
              <a:gd name="T3" fmla="*/ 0 h 2"/>
              <a:gd name="T4" fmla="*/ 0 w 111"/>
              <a:gd name="T5" fmla="*/ 1 h 2"/>
              <a:gd name="T6" fmla="*/ 0 w 111"/>
              <a:gd name="T7" fmla="*/ 2 h 2"/>
              <a:gd name="T8" fmla="*/ 2 w 111"/>
              <a:gd name="T9" fmla="*/ 2 h 2"/>
              <a:gd name="T10" fmla="*/ 2 w 111"/>
              <a:gd name="T11" fmla="*/ 1 h 2"/>
              <a:gd name="T12" fmla="*/ 86 w 111"/>
              <a:gd name="T13" fmla="*/ 1 h 2"/>
              <a:gd name="T14" fmla="*/ 86 w 111"/>
              <a:gd name="T15" fmla="*/ 1 h 2"/>
              <a:gd name="T16" fmla="*/ 109 w 111"/>
              <a:gd name="T17" fmla="*/ 1 h 2"/>
              <a:gd name="T18" fmla="*/ 109 w 111"/>
              <a:gd name="T19" fmla="*/ 2 h 2"/>
              <a:gd name="T20" fmla="*/ 111 w 111"/>
              <a:gd name="T21" fmla="*/ 2 h 2"/>
              <a:gd name="T22" fmla="*/ 111 w 111"/>
              <a:gd name="T23" fmla="*/ 1 h 2"/>
              <a:gd name="T24" fmla="*/ 110 w 111"/>
              <a:gd name="T2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2">
                <a:moveTo>
                  <a:pt x="1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1"/>
                  <a:pt x="2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09" y="2"/>
                  <a:pt x="109" y="2"/>
                  <a:pt x="109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1" y="1"/>
                  <a:pt x="111" y="1"/>
                  <a:pt x="111" y="1"/>
                </a:cubicBezTo>
                <a:cubicBezTo>
                  <a:pt x="111" y="0"/>
                  <a:pt x="111" y="0"/>
                  <a:pt x="110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74"/>
          <p:cNvSpPr>
            <a:spLocks noEditPoints="1"/>
          </p:cNvSpPr>
          <p:nvPr/>
        </p:nvSpPr>
        <p:spPr bwMode="auto">
          <a:xfrm>
            <a:off x="1974057" y="4059241"/>
            <a:ext cx="334963" cy="60325"/>
          </a:xfrm>
          <a:custGeom>
            <a:avLst/>
            <a:gdLst>
              <a:gd name="T0" fmla="*/ 12 w 114"/>
              <a:gd name="T1" fmla="*/ 17 h 21"/>
              <a:gd name="T2" fmla="*/ 4 w 114"/>
              <a:gd name="T3" fmla="*/ 10 h 21"/>
              <a:gd name="T4" fmla="*/ 12 w 114"/>
              <a:gd name="T5" fmla="*/ 3 h 21"/>
              <a:gd name="T6" fmla="*/ 82 w 114"/>
              <a:gd name="T7" fmla="*/ 3 h 21"/>
              <a:gd name="T8" fmla="*/ 90 w 114"/>
              <a:gd name="T9" fmla="*/ 10 h 21"/>
              <a:gd name="T10" fmla="*/ 82 w 114"/>
              <a:gd name="T11" fmla="*/ 17 h 21"/>
              <a:gd name="T12" fmla="*/ 12 w 114"/>
              <a:gd name="T13" fmla="*/ 17 h 21"/>
              <a:gd name="T14" fmla="*/ 107 w 114"/>
              <a:gd name="T15" fmla="*/ 0 h 21"/>
              <a:gd name="T16" fmla="*/ 10 w 114"/>
              <a:gd name="T17" fmla="*/ 0 h 21"/>
              <a:gd name="T18" fmla="*/ 0 w 114"/>
              <a:gd name="T19" fmla="*/ 10 h 21"/>
              <a:gd name="T20" fmla="*/ 10 w 114"/>
              <a:gd name="T21" fmla="*/ 21 h 21"/>
              <a:gd name="T22" fmla="*/ 107 w 114"/>
              <a:gd name="T23" fmla="*/ 21 h 21"/>
              <a:gd name="T24" fmla="*/ 113 w 114"/>
              <a:gd name="T25" fmla="*/ 8 h 21"/>
              <a:gd name="T26" fmla="*/ 107 w 114"/>
              <a:gd name="T2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21">
                <a:moveTo>
                  <a:pt x="12" y="17"/>
                </a:moveTo>
                <a:cubicBezTo>
                  <a:pt x="8" y="17"/>
                  <a:pt x="4" y="14"/>
                  <a:pt x="4" y="10"/>
                </a:cubicBezTo>
                <a:cubicBezTo>
                  <a:pt x="4" y="7"/>
                  <a:pt x="8" y="3"/>
                  <a:pt x="12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7" y="3"/>
                  <a:pt x="90" y="7"/>
                  <a:pt x="90" y="10"/>
                </a:cubicBezTo>
                <a:cubicBezTo>
                  <a:pt x="90" y="14"/>
                  <a:pt x="87" y="17"/>
                  <a:pt x="82" y="17"/>
                </a:cubicBezTo>
                <a:cubicBezTo>
                  <a:pt x="12" y="17"/>
                  <a:pt x="12" y="17"/>
                  <a:pt x="12" y="17"/>
                </a:cubicBezTo>
                <a:moveTo>
                  <a:pt x="107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1"/>
                  <a:pt x="10" y="21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111" y="18"/>
                  <a:pt x="114" y="14"/>
                  <a:pt x="113" y="8"/>
                </a:cubicBezTo>
                <a:cubicBezTo>
                  <a:pt x="112" y="4"/>
                  <a:pt x="110" y="1"/>
                  <a:pt x="107" y="0"/>
                </a:cubicBezTo>
              </a:path>
            </a:pathLst>
          </a:custGeom>
          <a:solidFill>
            <a:srgbClr val="E2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75"/>
          <p:cNvSpPr>
            <a:spLocks/>
          </p:cNvSpPr>
          <p:nvPr/>
        </p:nvSpPr>
        <p:spPr bwMode="auto">
          <a:xfrm>
            <a:off x="1969292" y="4052893"/>
            <a:ext cx="319088" cy="73025"/>
          </a:xfrm>
          <a:custGeom>
            <a:avLst/>
            <a:gdLst>
              <a:gd name="T0" fmla="*/ 104 w 109"/>
              <a:gd name="T1" fmla="*/ 0 h 25"/>
              <a:gd name="T2" fmla="*/ 12 w 109"/>
              <a:gd name="T3" fmla="*/ 0 h 25"/>
              <a:gd name="T4" fmla="*/ 0 w 109"/>
              <a:gd name="T5" fmla="*/ 12 h 25"/>
              <a:gd name="T6" fmla="*/ 12 w 109"/>
              <a:gd name="T7" fmla="*/ 25 h 25"/>
              <a:gd name="T8" fmla="*/ 13 w 109"/>
              <a:gd name="T9" fmla="*/ 25 h 25"/>
              <a:gd name="T10" fmla="*/ 14 w 109"/>
              <a:gd name="T11" fmla="*/ 24 h 25"/>
              <a:gd name="T12" fmla="*/ 15 w 109"/>
              <a:gd name="T13" fmla="*/ 24 h 25"/>
              <a:gd name="T14" fmla="*/ 109 w 109"/>
              <a:gd name="T15" fmla="*/ 24 h 25"/>
              <a:gd name="T16" fmla="*/ 109 w 109"/>
              <a:gd name="T17" fmla="*/ 23 h 25"/>
              <a:gd name="T18" fmla="*/ 12 w 109"/>
              <a:gd name="T19" fmla="*/ 23 h 25"/>
              <a:gd name="T20" fmla="*/ 2 w 109"/>
              <a:gd name="T21" fmla="*/ 12 h 25"/>
              <a:gd name="T22" fmla="*/ 12 w 109"/>
              <a:gd name="T23" fmla="*/ 2 h 25"/>
              <a:gd name="T24" fmla="*/ 109 w 109"/>
              <a:gd name="T25" fmla="*/ 2 h 25"/>
              <a:gd name="T26" fmla="*/ 104 w 109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9" h="25">
                <a:moveTo>
                  <a:pt x="104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9"/>
                  <a:pt x="5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4"/>
                  <a:pt x="14" y="24"/>
                </a:cubicBezTo>
                <a:cubicBezTo>
                  <a:pt x="14" y="24"/>
                  <a:pt x="14" y="24"/>
                  <a:pt x="15" y="24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6" y="23"/>
                  <a:pt x="2" y="18"/>
                  <a:pt x="2" y="12"/>
                </a:cubicBezTo>
                <a:cubicBezTo>
                  <a:pt x="2" y="7"/>
                  <a:pt x="6" y="2"/>
                  <a:pt x="12" y="2"/>
                </a:cubicBezTo>
                <a:cubicBezTo>
                  <a:pt x="109" y="2"/>
                  <a:pt x="109" y="2"/>
                  <a:pt x="109" y="2"/>
                </a:cubicBezTo>
                <a:cubicBezTo>
                  <a:pt x="108" y="1"/>
                  <a:pt x="106" y="0"/>
                  <a:pt x="104" y="0"/>
                </a:cubicBezTo>
              </a:path>
            </a:pathLst>
          </a:custGeom>
          <a:solidFill>
            <a:srgbClr val="CDC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76"/>
          <p:cNvSpPr>
            <a:spLocks/>
          </p:cNvSpPr>
          <p:nvPr/>
        </p:nvSpPr>
        <p:spPr bwMode="auto">
          <a:xfrm>
            <a:off x="2007395" y="4122743"/>
            <a:ext cx="322263" cy="3175"/>
          </a:xfrm>
          <a:custGeom>
            <a:avLst/>
            <a:gdLst>
              <a:gd name="T0" fmla="*/ 96 w 110"/>
              <a:gd name="T1" fmla="*/ 0 h 1"/>
              <a:gd name="T2" fmla="*/ 2 w 110"/>
              <a:gd name="T3" fmla="*/ 0 h 1"/>
              <a:gd name="T4" fmla="*/ 1 w 110"/>
              <a:gd name="T5" fmla="*/ 0 h 1"/>
              <a:gd name="T6" fmla="*/ 0 w 110"/>
              <a:gd name="T7" fmla="*/ 1 h 1"/>
              <a:gd name="T8" fmla="*/ 110 w 110"/>
              <a:gd name="T9" fmla="*/ 1 h 1"/>
              <a:gd name="T10" fmla="*/ 110 w 110"/>
              <a:gd name="T11" fmla="*/ 1 h 1"/>
              <a:gd name="T12" fmla="*/ 93 w 110"/>
              <a:gd name="T13" fmla="*/ 1 h 1"/>
              <a:gd name="T14" fmla="*/ 96 w 110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1">
                <a:moveTo>
                  <a:pt x="9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110" y="1"/>
                  <a:pt x="110" y="1"/>
                  <a:pt x="110" y="1"/>
                </a:cubicBezTo>
                <a:cubicBezTo>
                  <a:pt x="110" y="1"/>
                  <a:pt x="110" y="1"/>
                  <a:pt x="110" y="1"/>
                </a:cubicBezTo>
                <a:cubicBezTo>
                  <a:pt x="93" y="1"/>
                  <a:pt x="93" y="1"/>
                  <a:pt x="93" y="1"/>
                </a:cubicBezTo>
                <a:cubicBezTo>
                  <a:pt x="94" y="1"/>
                  <a:pt x="95" y="0"/>
                  <a:pt x="96" y="0"/>
                </a:cubicBezTo>
              </a:path>
            </a:pathLst>
          </a:custGeom>
          <a:solidFill>
            <a:srgbClr val="C1C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2" name="Freeform 77"/>
          <p:cNvSpPr>
            <a:spLocks/>
          </p:cNvSpPr>
          <p:nvPr/>
        </p:nvSpPr>
        <p:spPr bwMode="auto">
          <a:xfrm>
            <a:off x="2004218" y="4073527"/>
            <a:ext cx="44451" cy="25400"/>
          </a:xfrm>
          <a:custGeom>
            <a:avLst/>
            <a:gdLst>
              <a:gd name="T0" fmla="*/ 11 w 15"/>
              <a:gd name="T1" fmla="*/ 0 h 9"/>
              <a:gd name="T2" fmla="*/ 4 w 15"/>
              <a:gd name="T3" fmla="*/ 0 h 9"/>
              <a:gd name="T4" fmla="*/ 0 w 15"/>
              <a:gd name="T5" fmla="*/ 5 h 9"/>
              <a:gd name="T6" fmla="*/ 4 w 15"/>
              <a:gd name="T7" fmla="*/ 9 h 9"/>
              <a:gd name="T8" fmla="*/ 11 w 15"/>
              <a:gd name="T9" fmla="*/ 9 h 9"/>
              <a:gd name="T10" fmla="*/ 15 w 15"/>
              <a:gd name="T11" fmla="*/ 5 h 9"/>
              <a:gd name="T12" fmla="*/ 11 w 15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9">
                <a:moveTo>
                  <a:pt x="11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5"/>
                </a:cubicBezTo>
                <a:cubicBezTo>
                  <a:pt x="0" y="7"/>
                  <a:pt x="1" y="9"/>
                  <a:pt x="4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3" y="9"/>
                  <a:pt x="15" y="7"/>
                  <a:pt x="15" y="5"/>
                </a:cubicBezTo>
                <a:cubicBezTo>
                  <a:pt x="15" y="2"/>
                  <a:pt x="13" y="0"/>
                  <a:pt x="11" y="0"/>
                </a:cubicBezTo>
              </a:path>
            </a:pathLst>
          </a:custGeom>
          <a:solidFill>
            <a:srgbClr val="FD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8" name="Freeform 78"/>
          <p:cNvSpPr>
            <a:spLocks/>
          </p:cNvSpPr>
          <p:nvPr/>
        </p:nvSpPr>
        <p:spPr bwMode="auto">
          <a:xfrm>
            <a:off x="2288381" y="4059241"/>
            <a:ext cx="82551" cy="60325"/>
          </a:xfrm>
          <a:custGeom>
            <a:avLst/>
            <a:gdLst>
              <a:gd name="T0" fmla="*/ 15 w 28"/>
              <a:gd name="T1" fmla="*/ 0 h 21"/>
              <a:gd name="T2" fmla="*/ 0 w 28"/>
              <a:gd name="T3" fmla="*/ 0 h 21"/>
              <a:gd name="T4" fmla="*/ 6 w 28"/>
              <a:gd name="T5" fmla="*/ 8 h 21"/>
              <a:gd name="T6" fmla="*/ 0 w 28"/>
              <a:gd name="T7" fmla="*/ 21 h 21"/>
              <a:gd name="T8" fmla="*/ 15 w 28"/>
              <a:gd name="T9" fmla="*/ 21 h 21"/>
              <a:gd name="T10" fmla="*/ 26 w 28"/>
              <a:gd name="T11" fmla="*/ 10 h 21"/>
              <a:gd name="T12" fmla="*/ 28 w 28"/>
              <a:gd name="T13" fmla="*/ 10 h 21"/>
              <a:gd name="T14" fmla="*/ 28 w 28"/>
              <a:gd name="T15" fmla="*/ 10 h 21"/>
              <a:gd name="T16" fmla="*/ 26 w 28"/>
              <a:gd name="T17" fmla="*/ 10 h 21"/>
              <a:gd name="T18" fmla="*/ 15 w 28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21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4"/>
                  <a:pt x="6" y="8"/>
                </a:cubicBezTo>
                <a:cubicBezTo>
                  <a:pt x="7" y="14"/>
                  <a:pt x="4" y="18"/>
                  <a:pt x="0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21" y="21"/>
                  <a:pt x="26" y="16"/>
                  <a:pt x="26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5"/>
                  <a:pt x="21" y="0"/>
                  <a:pt x="15" y="0"/>
                </a:cubicBezTo>
              </a:path>
            </a:pathLst>
          </a:custGeom>
          <a:solidFill>
            <a:srgbClr val="D6D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79"/>
          <p:cNvSpPr>
            <a:spLocks noEditPoints="1"/>
          </p:cNvSpPr>
          <p:nvPr/>
        </p:nvSpPr>
        <p:spPr bwMode="auto">
          <a:xfrm>
            <a:off x="2274093" y="4052893"/>
            <a:ext cx="96839" cy="73025"/>
          </a:xfrm>
          <a:custGeom>
            <a:avLst/>
            <a:gdLst>
              <a:gd name="T0" fmla="*/ 33 w 33"/>
              <a:gd name="T1" fmla="*/ 12 h 25"/>
              <a:gd name="T2" fmla="*/ 31 w 33"/>
              <a:gd name="T3" fmla="*/ 12 h 25"/>
              <a:gd name="T4" fmla="*/ 20 w 33"/>
              <a:gd name="T5" fmla="*/ 23 h 25"/>
              <a:gd name="T6" fmla="*/ 5 w 33"/>
              <a:gd name="T7" fmla="*/ 23 h 25"/>
              <a:gd name="T8" fmla="*/ 5 w 33"/>
              <a:gd name="T9" fmla="*/ 24 h 25"/>
              <a:gd name="T10" fmla="*/ 18 w 33"/>
              <a:gd name="T11" fmla="*/ 24 h 25"/>
              <a:gd name="T12" fmla="*/ 19 w 33"/>
              <a:gd name="T13" fmla="*/ 24 h 25"/>
              <a:gd name="T14" fmla="*/ 19 w 33"/>
              <a:gd name="T15" fmla="*/ 25 h 25"/>
              <a:gd name="T16" fmla="*/ 20 w 33"/>
              <a:gd name="T17" fmla="*/ 25 h 25"/>
              <a:gd name="T18" fmla="*/ 33 w 33"/>
              <a:gd name="T19" fmla="*/ 12 h 25"/>
              <a:gd name="T20" fmla="*/ 20 w 33"/>
              <a:gd name="T21" fmla="*/ 0 h 25"/>
              <a:gd name="T22" fmla="*/ 0 w 33"/>
              <a:gd name="T23" fmla="*/ 0 h 25"/>
              <a:gd name="T24" fmla="*/ 5 w 33"/>
              <a:gd name="T25" fmla="*/ 2 h 25"/>
              <a:gd name="T26" fmla="*/ 20 w 33"/>
              <a:gd name="T27" fmla="*/ 2 h 25"/>
              <a:gd name="T28" fmla="*/ 31 w 33"/>
              <a:gd name="T29" fmla="*/ 12 h 25"/>
              <a:gd name="T30" fmla="*/ 33 w 33"/>
              <a:gd name="T31" fmla="*/ 12 h 25"/>
              <a:gd name="T32" fmla="*/ 33 w 33"/>
              <a:gd name="T33" fmla="*/ 12 h 25"/>
              <a:gd name="T34" fmla="*/ 20 w 33"/>
              <a:gd name="T3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25">
                <a:moveTo>
                  <a:pt x="33" y="12"/>
                </a:moveTo>
                <a:cubicBezTo>
                  <a:pt x="31" y="12"/>
                  <a:pt x="31" y="12"/>
                  <a:pt x="31" y="12"/>
                </a:cubicBezTo>
                <a:cubicBezTo>
                  <a:pt x="31" y="18"/>
                  <a:pt x="26" y="23"/>
                  <a:pt x="20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9" y="24"/>
                  <a:pt x="19" y="24"/>
                </a:cubicBezTo>
                <a:cubicBezTo>
                  <a:pt x="19" y="24"/>
                  <a:pt x="19" y="25"/>
                  <a:pt x="19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7" y="25"/>
                  <a:pt x="33" y="19"/>
                  <a:pt x="33" y="12"/>
                </a:cubicBezTo>
                <a:moveTo>
                  <a:pt x="20" y="0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1"/>
                  <a:pt x="5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6" y="2"/>
                  <a:pt x="31" y="7"/>
                  <a:pt x="31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5"/>
                  <a:pt x="27" y="0"/>
                  <a:pt x="20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Freeform 80"/>
          <p:cNvSpPr>
            <a:spLocks/>
          </p:cNvSpPr>
          <p:nvPr/>
        </p:nvSpPr>
        <p:spPr bwMode="auto">
          <a:xfrm>
            <a:off x="2280444" y="4122743"/>
            <a:ext cx="49213" cy="3175"/>
          </a:xfrm>
          <a:custGeom>
            <a:avLst/>
            <a:gdLst>
              <a:gd name="T0" fmla="*/ 16 w 17"/>
              <a:gd name="T1" fmla="*/ 0 h 1"/>
              <a:gd name="T2" fmla="*/ 3 w 17"/>
              <a:gd name="T3" fmla="*/ 0 h 1"/>
              <a:gd name="T4" fmla="*/ 0 w 17"/>
              <a:gd name="T5" fmla="*/ 1 h 1"/>
              <a:gd name="T6" fmla="*/ 17 w 17"/>
              <a:gd name="T7" fmla="*/ 1 h 1"/>
              <a:gd name="T8" fmla="*/ 17 w 17"/>
              <a:gd name="T9" fmla="*/ 0 h 1"/>
              <a:gd name="T10" fmla="*/ 16 w 17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">
                <a:moveTo>
                  <a:pt x="16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0"/>
                  <a:pt x="17" y="0"/>
                </a:cubicBezTo>
                <a:cubicBezTo>
                  <a:pt x="17" y="0"/>
                  <a:pt x="16" y="0"/>
                  <a:pt x="16" y="0"/>
                </a:cubicBezTo>
              </a:path>
            </a:pathLst>
          </a:custGeom>
          <a:solidFill>
            <a:srgbClr val="B7B9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7" name="Freeform 81"/>
          <p:cNvSpPr>
            <a:spLocks/>
          </p:cNvSpPr>
          <p:nvPr/>
        </p:nvSpPr>
        <p:spPr bwMode="auto">
          <a:xfrm>
            <a:off x="1627980" y="4135441"/>
            <a:ext cx="736600" cy="1506539"/>
          </a:xfrm>
          <a:custGeom>
            <a:avLst/>
            <a:gdLst>
              <a:gd name="T0" fmla="*/ 214 w 251"/>
              <a:gd name="T1" fmla="*/ 0 h 515"/>
              <a:gd name="T2" fmla="*/ 133 w 251"/>
              <a:gd name="T3" fmla="*/ 0 h 515"/>
              <a:gd name="T4" fmla="*/ 133 w 251"/>
              <a:gd name="T5" fmla="*/ 246 h 515"/>
              <a:gd name="T6" fmla="*/ 133 w 251"/>
              <a:gd name="T7" fmla="*/ 247 h 515"/>
              <a:gd name="T8" fmla="*/ 3 w 251"/>
              <a:gd name="T9" fmla="*/ 492 h 515"/>
              <a:gd name="T10" fmla="*/ 3 w 251"/>
              <a:gd name="T11" fmla="*/ 492 h 515"/>
              <a:gd name="T12" fmla="*/ 3 w 251"/>
              <a:gd name="T13" fmla="*/ 492 h 515"/>
              <a:gd name="T14" fmla="*/ 6 w 251"/>
              <a:gd name="T15" fmla="*/ 515 h 515"/>
              <a:gd name="T16" fmla="*/ 9 w 251"/>
              <a:gd name="T17" fmla="*/ 487 h 515"/>
              <a:gd name="T18" fmla="*/ 97 w 251"/>
              <a:gd name="T19" fmla="*/ 322 h 515"/>
              <a:gd name="T20" fmla="*/ 107 w 251"/>
              <a:gd name="T21" fmla="*/ 322 h 515"/>
              <a:gd name="T22" fmla="*/ 141 w 251"/>
              <a:gd name="T23" fmla="*/ 244 h 515"/>
              <a:gd name="T24" fmla="*/ 141 w 251"/>
              <a:gd name="T25" fmla="*/ 7 h 515"/>
              <a:gd name="T26" fmla="*/ 196 w 251"/>
              <a:gd name="T27" fmla="*/ 7 h 515"/>
              <a:gd name="T28" fmla="*/ 196 w 251"/>
              <a:gd name="T29" fmla="*/ 247 h 515"/>
              <a:gd name="T30" fmla="*/ 218 w 251"/>
              <a:gd name="T31" fmla="*/ 322 h 515"/>
              <a:gd name="T32" fmla="*/ 251 w 251"/>
              <a:gd name="T33" fmla="*/ 322 h 515"/>
              <a:gd name="T34" fmla="*/ 214 w 251"/>
              <a:gd name="T35" fmla="*/ 243 h 515"/>
              <a:gd name="T36" fmla="*/ 214 w 251"/>
              <a:gd name="T37" fmla="*/ 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515">
                <a:moveTo>
                  <a:pt x="214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246"/>
                  <a:pt x="133" y="246"/>
                  <a:pt x="133" y="246"/>
                </a:cubicBezTo>
                <a:cubicBezTo>
                  <a:pt x="133" y="247"/>
                  <a:pt x="133" y="247"/>
                  <a:pt x="133" y="247"/>
                </a:cubicBezTo>
                <a:cubicBezTo>
                  <a:pt x="3" y="492"/>
                  <a:pt x="3" y="492"/>
                  <a:pt x="3" y="492"/>
                </a:cubicBezTo>
                <a:cubicBezTo>
                  <a:pt x="3" y="492"/>
                  <a:pt x="3" y="492"/>
                  <a:pt x="3" y="492"/>
                </a:cubicBezTo>
                <a:cubicBezTo>
                  <a:pt x="3" y="492"/>
                  <a:pt x="3" y="492"/>
                  <a:pt x="3" y="492"/>
                </a:cubicBezTo>
                <a:cubicBezTo>
                  <a:pt x="2" y="498"/>
                  <a:pt x="2" y="508"/>
                  <a:pt x="6" y="515"/>
                </a:cubicBezTo>
                <a:cubicBezTo>
                  <a:pt x="0" y="502"/>
                  <a:pt x="9" y="487"/>
                  <a:pt x="9" y="487"/>
                </a:cubicBezTo>
                <a:cubicBezTo>
                  <a:pt x="97" y="322"/>
                  <a:pt x="97" y="322"/>
                  <a:pt x="97" y="322"/>
                </a:cubicBezTo>
                <a:cubicBezTo>
                  <a:pt x="107" y="322"/>
                  <a:pt x="107" y="322"/>
                  <a:pt x="107" y="322"/>
                </a:cubicBezTo>
                <a:cubicBezTo>
                  <a:pt x="141" y="244"/>
                  <a:pt x="141" y="244"/>
                  <a:pt x="141" y="244"/>
                </a:cubicBezTo>
                <a:cubicBezTo>
                  <a:pt x="141" y="7"/>
                  <a:pt x="141" y="7"/>
                  <a:pt x="141" y="7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247"/>
                  <a:pt x="196" y="247"/>
                  <a:pt x="196" y="247"/>
                </a:cubicBezTo>
                <a:cubicBezTo>
                  <a:pt x="196" y="247"/>
                  <a:pt x="206" y="280"/>
                  <a:pt x="218" y="322"/>
                </a:cubicBezTo>
                <a:cubicBezTo>
                  <a:pt x="251" y="322"/>
                  <a:pt x="251" y="322"/>
                  <a:pt x="251" y="322"/>
                </a:cubicBezTo>
                <a:cubicBezTo>
                  <a:pt x="231" y="278"/>
                  <a:pt x="214" y="243"/>
                  <a:pt x="214" y="243"/>
                </a:cubicBezTo>
                <a:cubicBezTo>
                  <a:pt x="214" y="0"/>
                  <a:pt x="214" y="0"/>
                  <a:pt x="214" y="0"/>
                </a:cubicBezTo>
              </a:path>
            </a:pathLst>
          </a:custGeom>
          <a:solidFill>
            <a:srgbClr val="E4EB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8" name="Freeform 82"/>
          <p:cNvSpPr>
            <a:spLocks/>
          </p:cNvSpPr>
          <p:nvPr/>
        </p:nvSpPr>
        <p:spPr bwMode="auto">
          <a:xfrm>
            <a:off x="1634331" y="4132267"/>
            <a:ext cx="622300" cy="1443039"/>
          </a:xfrm>
          <a:custGeom>
            <a:avLst/>
            <a:gdLst>
              <a:gd name="T0" fmla="*/ 212 w 212"/>
              <a:gd name="T1" fmla="*/ 0 h 493"/>
              <a:gd name="T2" fmla="*/ 129 w 212"/>
              <a:gd name="T3" fmla="*/ 0 h 493"/>
              <a:gd name="T4" fmla="*/ 129 w 212"/>
              <a:gd name="T5" fmla="*/ 247 h 493"/>
              <a:gd name="T6" fmla="*/ 0 w 212"/>
              <a:gd name="T7" fmla="*/ 492 h 493"/>
              <a:gd name="T8" fmla="*/ 2 w 212"/>
              <a:gd name="T9" fmla="*/ 487 h 493"/>
              <a:gd name="T10" fmla="*/ 3 w 212"/>
              <a:gd name="T11" fmla="*/ 487 h 493"/>
              <a:gd name="T12" fmla="*/ 1 w 212"/>
              <a:gd name="T13" fmla="*/ 493 h 493"/>
              <a:gd name="T14" fmla="*/ 1 w 212"/>
              <a:gd name="T15" fmla="*/ 493 h 493"/>
              <a:gd name="T16" fmla="*/ 1 w 212"/>
              <a:gd name="T17" fmla="*/ 493 h 493"/>
              <a:gd name="T18" fmla="*/ 131 w 212"/>
              <a:gd name="T19" fmla="*/ 248 h 493"/>
              <a:gd name="T20" fmla="*/ 131 w 212"/>
              <a:gd name="T21" fmla="*/ 247 h 493"/>
              <a:gd name="T22" fmla="*/ 131 w 212"/>
              <a:gd name="T23" fmla="*/ 1 h 493"/>
              <a:gd name="T24" fmla="*/ 212 w 212"/>
              <a:gd name="T25" fmla="*/ 1 h 493"/>
              <a:gd name="T26" fmla="*/ 212 w 212"/>
              <a:gd name="T27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2" h="493">
                <a:moveTo>
                  <a:pt x="212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29" y="247"/>
                  <a:pt x="129" y="247"/>
                  <a:pt x="129" y="247"/>
                </a:cubicBezTo>
                <a:cubicBezTo>
                  <a:pt x="0" y="492"/>
                  <a:pt x="0" y="492"/>
                  <a:pt x="0" y="492"/>
                </a:cubicBezTo>
                <a:cubicBezTo>
                  <a:pt x="2" y="487"/>
                  <a:pt x="2" y="487"/>
                  <a:pt x="2" y="487"/>
                </a:cubicBezTo>
                <a:cubicBezTo>
                  <a:pt x="3" y="487"/>
                  <a:pt x="3" y="487"/>
                  <a:pt x="3" y="487"/>
                </a:cubicBezTo>
                <a:cubicBezTo>
                  <a:pt x="3" y="487"/>
                  <a:pt x="2" y="489"/>
                  <a:pt x="1" y="493"/>
                </a:cubicBezTo>
                <a:cubicBezTo>
                  <a:pt x="1" y="493"/>
                  <a:pt x="1" y="493"/>
                  <a:pt x="1" y="493"/>
                </a:cubicBezTo>
                <a:cubicBezTo>
                  <a:pt x="1" y="493"/>
                  <a:pt x="1" y="493"/>
                  <a:pt x="1" y="493"/>
                </a:cubicBezTo>
                <a:cubicBezTo>
                  <a:pt x="131" y="248"/>
                  <a:pt x="131" y="248"/>
                  <a:pt x="131" y="248"/>
                </a:cubicBezTo>
                <a:cubicBezTo>
                  <a:pt x="131" y="247"/>
                  <a:pt x="131" y="247"/>
                  <a:pt x="131" y="247"/>
                </a:cubicBezTo>
                <a:cubicBezTo>
                  <a:pt x="131" y="1"/>
                  <a:pt x="131" y="1"/>
                  <a:pt x="131" y="1"/>
                </a:cubicBezTo>
                <a:cubicBezTo>
                  <a:pt x="212" y="1"/>
                  <a:pt x="212" y="1"/>
                  <a:pt x="212" y="1"/>
                </a:cubicBezTo>
                <a:cubicBezTo>
                  <a:pt x="212" y="0"/>
                  <a:pt x="212" y="0"/>
                  <a:pt x="212" y="0"/>
                </a:cubicBezTo>
              </a:path>
            </a:pathLst>
          </a:custGeom>
          <a:solidFill>
            <a:srgbClr val="D2D4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0" name="Freeform 83"/>
          <p:cNvSpPr>
            <a:spLocks/>
          </p:cNvSpPr>
          <p:nvPr/>
        </p:nvSpPr>
        <p:spPr bwMode="auto">
          <a:xfrm>
            <a:off x="1627983" y="5076829"/>
            <a:ext cx="957263" cy="592139"/>
          </a:xfrm>
          <a:custGeom>
            <a:avLst/>
            <a:gdLst>
              <a:gd name="T0" fmla="*/ 251 w 326"/>
              <a:gd name="T1" fmla="*/ 0 h 202"/>
              <a:gd name="T2" fmla="*/ 218 w 326"/>
              <a:gd name="T3" fmla="*/ 0 h 202"/>
              <a:gd name="T4" fmla="*/ 263 w 326"/>
              <a:gd name="T5" fmla="*/ 158 h 202"/>
              <a:gd name="T6" fmla="*/ 228 w 326"/>
              <a:gd name="T7" fmla="*/ 191 h 202"/>
              <a:gd name="T8" fmla="*/ 52 w 326"/>
              <a:gd name="T9" fmla="*/ 191 h 202"/>
              <a:gd name="T10" fmla="*/ 37 w 326"/>
              <a:gd name="T11" fmla="*/ 156 h 202"/>
              <a:gd name="T12" fmla="*/ 107 w 326"/>
              <a:gd name="T13" fmla="*/ 0 h 202"/>
              <a:gd name="T14" fmla="*/ 97 w 326"/>
              <a:gd name="T15" fmla="*/ 0 h 202"/>
              <a:gd name="T16" fmla="*/ 9 w 326"/>
              <a:gd name="T17" fmla="*/ 165 h 202"/>
              <a:gd name="T18" fmla="*/ 6 w 326"/>
              <a:gd name="T19" fmla="*/ 193 h 202"/>
              <a:gd name="T20" fmla="*/ 16 w 326"/>
              <a:gd name="T21" fmla="*/ 202 h 202"/>
              <a:gd name="T22" fmla="*/ 269 w 326"/>
              <a:gd name="T23" fmla="*/ 202 h 202"/>
              <a:gd name="T24" fmla="*/ 271 w 326"/>
              <a:gd name="T25" fmla="*/ 202 h 202"/>
              <a:gd name="T26" fmla="*/ 325 w 326"/>
              <a:gd name="T27" fmla="*/ 179 h 202"/>
              <a:gd name="T28" fmla="*/ 251 w 326"/>
              <a:gd name="T29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6" h="202">
                <a:moveTo>
                  <a:pt x="251" y="0"/>
                </a:moveTo>
                <a:cubicBezTo>
                  <a:pt x="218" y="0"/>
                  <a:pt x="218" y="0"/>
                  <a:pt x="218" y="0"/>
                </a:cubicBezTo>
                <a:cubicBezTo>
                  <a:pt x="237" y="62"/>
                  <a:pt x="260" y="142"/>
                  <a:pt x="263" y="158"/>
                </a:cubicBezTo>
                <a:cubicBezTo>
                  <a:pt x="270" y="191"/>
                  <a:pt x="228" y="191"/>
                  <a:pt x="228" y="191"/>
                </a:cubicBezTo>
                <a:cubicBezTo>
                  <a:pt x="52" y="191"/>
                  <a:pt x="52" y="191"/>
                  <a:pt x="52" y="191"/>
                </a:cubicBezTo>
                <a:cubicBezTo>
                  <a:pt x="21" y="186"/>
                  <a:pt x="37" y="156"/>
                  <a:pt x="37" y="156"/>
                </a:cubicBezTo>
                <a:cubicBezTo>
                  <a:pt x="107" y="0"/>
                  <a:pt x="107" y="0"/>
                  <a:pt x="10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" y="165"/>
                  <a:pt x="9" y="165"/>
                  <a:pt x="9" y="165"/>
                </a:cubicBezTo>
                <a:cubicBezTo>
                  <a:pt x="9" y="165"/>
                  <a:pt x="0" y="180"/>
                  <a:pt x="6" y="193"/>
                </a:cubicBezTo>
                <a:cubicBezTo>
                  <a:pt x="8" y="197"/>
                  <a:pt x="11" y="200"/>
                  <a:pt x="16" y="202"/>
                </a:cubicBezTo>
                <a:cubicBezTo>
                  <a:pt x="269" y="202"/>
                  <a:pt x="269" y="202"/>
                  <a:pt x="269" y="202"/>
                </a:cubicBezTo>
                <a:cubicBezTo>
                  <a:pt x="269" y="202"/>
                  <a:pt x="270" y="202"/>
                  <a:pt x="271" y="202"/>
                </a:cubicBezTo>
                <a:cubicBezTo>
                  <a:pt x="283" y="202"/>
                  <a:pt x="326" y="200"/>
                  <a:pt x="325" y="179"/>
                </a:cubicBezTo>
                <a:cubicBezTo>
                  <a:pt x="324" y="164"/>
                  <a:pt x="283" y="71"/>
                  <a:pt x="251" y="0"/>
                </a:cubicBezTo>
              </a:path>
            </a:pathLst>
          </a:custGeom>
          <a:solidFill>
            <a:srgbClr val="3EBB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84"/>
          <p:cNvSpPr>
            <a:spLocks/>
          </p:cNvSpPr>
          <p:nvPr/>
        </p:nvSpPr>
        <p:spPr bwMode="auto">
          <a:xfrm>
            <a:off x="2012155" y="4129092"/>
            <a:ext cx="247651" cy="3175"/>
          </a:xfrm>
          <a:custGeom>
            <a:avLst/>
            <a:gdLst>
              <a:gd name="T0" fmla="*/ 84 w 84"/>
              <a:gd name="T1" fmla="*/ 0 h 1"/>
              <a:gd name="T2" fmla="*/ 0 w 84"/>
              <a:gd name="T3" fmla="*/ 0 h 1"/>
              <a:gd name="T4" fmla="*/ 0 w 84"/>
              <a:gd name="T5" fmla="*/ 1 h 1"/>
              <a:gd name="T6" fmla="*/ 83 w 84"/>
              <a:gd name="T7" fmla="*/ 1 h 1"/>
              <a:gd name="T8" fmla="*/ 83 w 84"/>
              <a:gd name="T9" fmla="*/ 0 h 1"/>
              <a:gd name="T10" fmla="*/ 84 w 84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1">
                <a:moveTo>
                  <a:pt x="8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83" y="1"/>
                  <a:pt x="83" y="1"/>
                  <a:pt x="83" y="1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4" y="0"/>
                  <a:pt x="84" y="0"/>
                </a:cubicBezTo>
              </a:path>
            </a:pathLst>
          </a:custGeom>
          <a:solidFill>
            <a:srgbClr val="C1C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85"/>
          <p:cNvSpPr>
            <a:spLocks/>
          </p:cNvSpPr>
          <p:nvPr/>
        </p:nvSpPr>
        <p:spPr bwMode="auto">
          <a:xfrm>
            <a:off x="1621630" y="4135442"/>
            <a:ext cx="1143000" cy="1571625"/>
          </a:xfrm>
          <a:custGeom>
            <a:avLst/>
            <a:gdLst>
              <a:gd name="T0" fmla="*/ 238 w 389"/>
              <a:gd name="T1" fmla="*/ 0 h 537"/>
              <a:gd name="T2" fmla="*/ 216 w 389"/>
              <a:gd name="T3" fmla="*/ 0 h 537"/>
              <a:gd name="T4" fmla="*/ 216 w 389"/>
              <a:gd name="T5" fmla="*/ 243 h 537"/>
              <a:gd name="T6" fmla="*/ 253 w 389"/>
              <a:gd name="T7" fmla="*/ 322 h 537"/>
              <a:gd name="T8" fmla="*/ 274 w 389"/>
              <a:gd name="T9" fmla="*/ 322 h 537"/>
              <a:gd name="T10" fmla="*/ 360 w 389"/>
              <a:gd name="T11" fmla="*/ 485 h 537"/>
              <a:gd name="T12" fmla="*/ 304 w 389"/>
              <a:gd name="T13" fmla="*/ 534 h 537"/>
              <a:gd name="T14" fmla="*/ 245 w 389"/>
              <a:gd name="T15" fmla="*/ 534 h 537"/>
              <a:gd name="T16" fmla="*/ 56 w 389"/>
              <a:gd name="T17" fmla="*/ 533 h 537"/>
              <a:gd name="T18" fmla="*/ 8 w 389"/>
              <a:gd name="T19" fmla="*/ 515 h 537"/>
              <a:gd name="T20" fmla="*/ 5 w 389"/>
              <a:gd name="T21" fmla="*/ 492 h 537"/>
              <a:gd name="T22" fmla="*/ 5 w 389"/>
              <a:gd name="T23" fmla="*/ 492 h 537"/>
              <a:gd name="T24" fmla="*/ 5 w 389"/>
              <a:gd name="T25" fmla="*/ 492 h 537"/>
              <a:gd name="T26" fmla="*/ 5 w 389"/>
              <a:gd name="T27" fmla="*/ 493 h 537"/>
              <a:gd name="T28" fmla="*/ 3 w 389"/>
              <a:gd name="T29" fmla="*/ 497 h 537"/>
              <a:gd name="T30" fmla="*/ 0 w 389"/>
              <a:gd name="T31" fmla="*/ 510 h 537"/>
              <a:gd name="T32" fmla="*/ 10 w 389"/>
              <a:gd name="T33" fmla="*/ 528 h 537"/>
              <a:gd name="T34" fmla="*/ 52 w 389"/>
              <a:gd name="T35" fmla="*/ 537 h 537"/>
              <a:gd name="T36" fmla="*/ 52 w 389"/>
              <a:gd name="T37" fmla="*/ 537 h 537"/>
              <a:gd name="T38" fmla="*/ 320 w 389"/>
              <a:gd name="T39" fmla="*/ 537 h 537"/>
              <a:gd name="T40" fmla="*/ 320 w 389"/>
              <a:gd name="T41" fmla="*/ 537 h 537"/>
              <a:gd name="T42" fmla="*/ 363 w 389"/>
              <a:gd name="T43" fmla="*/ 528 h 537"/>
              <a:gd name="T44" fmla="*/ 373 w 389"/>
              <a:gd name="T45" fmla="*/ 511 h 537"/>
              <a:gd name="T46" fmla="*/ 367 w 389"/>
              <a:gd name="T47" fmla="*/ 492 h 537"/>
              <a:gd name="T48" fmla="*/ 367 w 389"/>
              <a:gd name="T49" fmla="*/ 492 h 537"/>
              <a:gd name="T50" fmla="*/ 367 w 389"/>
              <a:gd name="T51" fmla="*/ 492 h 537"/>
              <a:gd name="T52" fmla="*/ 238 w 389"/>
              <a:gd name="T53" fmla="*/ 247 h 537"/>
              <a:gd name="T54" fmla="*/ 240 w 389"/>
              <a:gd name="T55" fmla="*/ 246 h 537"/>
              <a:gd name="T56" fmla="*/ 238 w 389"/>
              <a:gd name="T57" fmla="*/ 247 h 537"/>
              <a:gd name="T58" fmla="*/ 238 w 389"/>
              <a:gd name="T59" fmla="*/ 246 h 537"/>
              <a:gd name="T60" fmla="*/ 238 w 389"/>
              <a:gd name="T61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9" h="537">
                <a:moveTo>
                  <a:pt x="238" y="0"/>
                </a:moveTo>
                <a:cubicBezTo>
                  <a:pt x="216" y="0"/>
                  <a:pt x="216" y="0"/>
                  <a:pt x="216" y="0"/>
                </a:cubicBezTo>
                <a:cubicBezTo>
                  <a:pt x="216" y="243"/>
                  <a:pt x="216" y="243"/>
                  <a:pt x="216" y="243"/>
                </a:cubicBezTo>
                <a:cubicBezTo>
                  <a:pt x="216" y="243"/>
                  <a:pt x="233" y="278"/>
                  <a:pt x="253" y="322"/>
                </a:cubicBezTo>
                <a:cubicBezTo>
                  <a:pt x="274" y="322"/>
                  <a:pt x="274" y="322"/>
                  <a:pt x="274" y="322"/>
                </a:cubicBezTo>
                <a:cubicBezTo>
                  <a:pt x="360" y="485"/>
                  <a:pt x="360" y="485"/>
                  <a:pt x="360" y="485"/>
                </a:cubicBezTo>
                <a:cubicBezTo>
                  <a:pt x="360" y="485"/>
                  <a:pt x="389" y="533"/>
                  <a:pt x="304" y="534"/>
                </a:cubicBezTo>
                <a:cubicBezTo>
                  <a:pt x="286" y="534"/>
                  <a:pt x="266" y="534"/>
                  <a:pt x="245" y="534"/>
                </a:cubicBezTo>
                <a:cubicBezTo>
                  <a:pt x="182" y="534"/>
                  <a:pt x="111" y="533"/>
                  <a:pt x="56" y="533"/>
                </a:cubicBezTo>
                <a:cubicBezTo>
                  <a:pt x="25" y="533"/>
                  <a:pt x="12" y="525"/>
                  <a:pt x="8" y="515"/>
                </a:cubicBezTo>
                <a:cubicBezTo>
                  <a:pt x="4" y="508"/>
                  <a:pt x="4" y="498"/>
                  <a:pt x="5" y="492"/>
                </a:cubicBezTo>
                <a:cubicBezTo>
                  <a:pt x="5" y="492"/>
                  <a:pt x="5" y="492"/>
                  <a:pt x="5" y="492"/>
                </a:cubicBezTo>
                <a:cubicBezTo>
                  <a:pt x="5" y="492"/>
                  <a:pt x="5" y="492"/>
                  <a:pt x="5" y="492"/>
                </a:cubicBezTo>
                <a:cubicBezTo>
                  <a:pt x="5" y="493"/>
                  <a:pt x="5" y="493"/>
                  <a:pt x="5" y="493"/>
                </a:cubicBezTo>
                <a:cubicBezTo>
                  <a:pt x="4" y="494"/>
                  <a:pt x="3" y="496"/>
                  <a:pt x="3" y="497"/>
                </a:cubicBezTo>
                <a:cubicBezTo>
                  <a:pt x="1" y="501"/>
                  <a:pt x="0" y="506"/>
                  <a:pt x="0" y="510"/>
                </a:cubicBezTo>
                <a:cubicBezTo>
                  <a:pt x="0" y="517"/>
                  <a:pt x="2" y="523"/>
                  <a:pt x="10" y="528"/>
                </a:cubicBezTo>
                <a:cubicBezTo>
                  <a:pt x="17" y="534"/>
                  <a:pt x="30" y="537"/>
                  <a:pt x="52" y="537"/>
                </a:cubicBezTo>
                <a:cubicBezTo>
                  <a:pt x="52" y="537"/>
                  <a:pt x="52" y="537"/>
                  <a:pt x="52" y="537"/>
                </a:cubicBezTo>
                <a:cubicBezTo>
                  <a:pt x="131" y="537"/>
                  <a:pt x="241" y="537"/>
                  <a:pt x="320" y="537"/>
                </a:cubicBezTo>
                <a:cubicBezTo>
                  <a:pt x="320" y="537"/>
                  <a:pt x="320" y="537"/>
                  <a:pt x="320" y="537"/>
                </a:cubicBezTo>
                <a:cubicBezTo>
                  <a:pt x="342" y="537"/>
                  <a:pt x="356" y="534"/>
                  <a:pt x="363" y="528"/>
                </a:cubicBezTo>
                <a:cubicBezTo>
                  <a:pt x="371" y="523"/>
                  <a:pt x="373" y="517"/>
                  <a:pt x="373" y="511"/>
                </a:cubicBezTo>
                <a:cubicBezTo>
                  <a:pt x="373" y="502"/>
                  <a:pt x="368" y="493"/>
                  <a:pt x="367" y="492"/>
                </a:cubicBezTo>
                <a:cubicBezTo>
                  <a:pt x="367" y="492"/>
                  <a:pt x="367" y="492"/>
                  <a:pt x="367" y="492"/>
                </a:cubicBezTo>
                <a:cubicBezTo>
                  <a:pt x="367" y="492"/>
                  <a:pt x="367" y="492"/>
                  <a:pt x="367" y="492"/>
                </a:cubicBezTo>
                <a:cubicBezTo>
                  <a:pt x="238" y="247"/>
                  <a:pt x="238" y="247"/>
                  <a:pt x="238" y="247"/>
                </a:cubicBezTo>
                <a:cubicBezTo>
                  <a:pt x="240" y="246"/>
                  <a:pt x="240" y="246"/>
                  <a:pt x="240" y="246"/>
                </a:cubicBezTo>
                <a:cubicBezTo>
                  <a:pt x="238" y="247"/>
                  <a:pt x="238" y="247"/>
                  <a:pt x="238" y="247"/>
                </a:cubicBezTo>
                <a:cubicBezTo>
                  <a:pt x="238" y="246"/>
                  <a:pt x="238" y="246"/>
                  <a:pt x="238" y="246"/>
                </a:cubicBezTo>
                <a:cubicBezTo>
                  <a:pt x="238" y="0"/>
                  <a:pt x="238" y="0"/>
                  <a:pt x="238" y="0"/>
                </a:cubicBezTo>
              </a:path>
            </a:pathLst>
          </a:custGeom>
          <a:solidFill>
            <a:srgbClr val="C3CC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Freeform 86"/>
          <p:cNvSpPr>
            <a:spLocks/>
          </p:cNvSpPr>
          <p:nvPr/>
        </p:nvSpPr>
        <p:spPr bwMode="auto">
          <a:xfrm>
            <a:off x="1616868" y="4132266"/>
            <a:ext cx="1106488" cy="1579563"/>
          </a:xfrm>
          <a:custGeom>
            <a:avLst/>
            <a:gdLst>
              <a:gd name="T0" fmla="*/ 242 w 377"/>
              <a:gd name="T1" fmla="*/ 0 h 540"/>
              <a:gd name="T2" fmla="*/ 218 w 377"/>
              <a:gd name="T3" fmla="*/ 0 h 540"/>
              <a:gd name="T4" fmla="*/ 218 w 377"/>
              <a:gd name="T5" fmla="*/ 1 h 540"/>
              <a:gd name="T6" fmla="*/ 240 w 377"/>
              <a:gd name="T7" fmla="*/ 1 h 540"/>
              <a:gd name="T8" fmla="*/ 240 w 377"/>
              <a:gd name="T9" fmla="*/ 247 h 540"/>
              <a:gd name="T10" fmla="*/ 240 w 377"/>
              <a:gd name="T11" fmla="*/ 248 h 540"/>
              <a:gd name="T12" fmla="*/ 242 w 377"/>
              <a:gd name="T13" fmla="*/ 247 h 540"/>
              <a:gd name="T14" fmla="*/ 240 w 377"/>
              <a:gd name="T15" fmla="*/ 248 h 540"/>
              <a:gd name="T16" fmla="*/ 369 w 377"/>
              <a:gd name="T17" fmla="*/ 493 h 540"/>
              <a:gd name="T18" fmla="*/ 369 w 377"/>
              <a:gd name="T19" fmla="*/ 493 h 540"/>
              <a:gd name="T20" fmla="*/ 369 w 377"/>
              <a:gd name="T21" fmla="*/ 493 h 540"/>
              <a:gd name="T22" fmla="*/ 375 w 377"/>
              <a:gd name="T23" fmla="*/ 512 h 540"/>
              <a:gd name="T24" fmla="*/ 365 w 377"/>
              <a:gd name="T25" fmla="*/ 529 h 540"/>
              <a:gd name="T26" fmla="*/ 322 w 377"/>
              <a:gd name="T27" fmla="*/ 538 h 540"/>
              <a:gd name="T28" fmla="*/ 322 w 377"/>
              <a:gd name="T29" fmla="*/ 538 h 540"/>
              <a:gd name="T30" fmla="*/ 54 w 377"/>
              <a:gd name="T31" fmla="*/ 538 h 540"/>
              <a:gd name="T32" fmla="*/ 54 w 377"/>
              <a:gd name="T33" fmla="*/ 538 h 540"/>
              <a:gd name="T34" fmla="*/ 12 w 377"/>
              <a:gd name="T35" fmla="*/ 529 h 540"/>
              <a:gd name="T36" fmla="*/ 2 w 377"/>
              <a:gd name="T37" fmla="*/ 511 h 540"/>
              <a:gd name="T38" fmla="*/ 5 w 377"/>
              <a:gd name="T39" fmla="*/ 498 h 540"/>
              <a:gd name="T40" fmla="*/ 7 w 377"/>
              <a:gd name="T41" fmla="*/ 494 h 540"/>
              <a:gd name="T42" fmla="*/ 7 w 377"/>
              <a:gd name="T43" fmla="*/ 493 h 540"/>
              <a:gd name="T44" fmla="*/ 7 w 377"/>
              <a:gd name="T45" fmla="*/ 493 h 540"/>
              <a:gd name="T46" fmla="*/ 7 w 377"/>
              <a:gd name="T47" fmla="*/ 493 h 540"/>
              <a:gd name="T48" fmla="*/ 9 w 377"/>
              <a:gd name="T49" fmla="*/ 487 h 540"/>
              <a:gd name="T50" fmla="*/ 8 w 377"/>
              <a:gd name="T51" fmla="*/ 487 h 540"/>
              <a:gd name="T52" fmla="*/ 6 w 377"/>
              <a:gd name="T53" fmla="*/ 492 h 540"/>
              <a:gd name="T54" fmla="*/ 0 w 377"/>
              <a:gd name="T55" fmla="*/ 511 h 540"/>
              <a:gd name="T56" fmla="*/ 54 w 377"/>
              <a:gd name="T57" fmla="*/ 540 h 540"/>
              <a:gd name="T58" fmla="*/ 322 w 377"/>
              <a:gd name="T59" fmla="*/ 540 h 540"/>
              <a:gd name="T60" fmla="*/ 377 w 377"/>
              <a:gd name="T61" fmla="*/ 512 h 540"/>
              <a:gd name="T62" fmla="*/ 371 w 377"/>
              <a:gd name="T63" fmla="*/ 492 h 540"/>
              <a:gd name="T64" fmla="*/ 242 w 377"/>
              <a:gd name="T65" fmla="*/ 247 h 540"/>
              <a:gd name="T66" fmla="*/ 242 w 377"/>
              <a:gd name="T67" fmla="*/ 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7" h="540">
                <a:moveTo>
                  <a:pt x="242" y="0"/>
                </a:moveTo>
                <a:cubicBezTo>
                  <a:pt x="218" y="0"/>
                  <a:pt x="218" y="0"/>
                  <a:pt x="218" y="0"/>
                </a:cubicBezTo>
                <a:cubicBezTo>
                  <a:pt x="218" y="1"/>
                  <a:pt x="218" y="1"/>
                  <a:pt x="218" y="1"/>
                </a:cubicBezTo>
                <a:cubicBezTo>
                  <a:pt x="240" y="1"/>
                  <a:pt x="240" y="1"/>
                  <a:pt x="240" y="1"/>
                </a:cubicBezTo>
                <a:cubicBezTo>
                  <a:pt x="240" y="247"/>
                  <a:pt x="240" y="247"/>
                  <a:pt x="240" y="247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242" y="247"/>
                  <a:pt x="242" y="247"/>
                  <a:pt x="242" y="247"/>
                </a:cubicBezTo>
                <a:cubicBezTo>
                  <a:pt x="240" y="248"/>
                  <a:pt x="240" y="248"/>
                  <a:pt x="240" y="248"/>
                </a:cubicBezTo>
                <a:cubicBezTo>
                  <a:pt x="369" y="493"/>
                  <a:pt x="369" y="493"/>
                  <a:pt x="369" y="493"/>
                </a:cubicBezTo>
                <a:cubicBezTo>
                  <a:pt x="369" y="493"/>
                  <a:pt x="369" y="493"/>
                  <a:pt x="369" y="493"/>
                </a:cubicBezTo>
                <a:cubicBezTo>
                  <a:pt x="369" y="493"/>
                  <a:pt x="369" y="493"/>
                  <a:pt x="369" y="493"/>
                </a:cubicBezTo>
                <a:cubicBezTo>
                  <a:pt x="370" y="494"/>
                  <a:pt x="375" y="503"/>
                  <a:pt x="375" y="512"/>
                </a:cubicBezTo>
                <a:cubicBezTo>
                  <a:pt x="375" y="518"/>
                  <a:pt x="373" y="524"/>
                  <a:pt x="365" y="529"/>
                </a:cubicBezTo>
                <a:cubicBezTo>
                  <a:pt x="358" y="535"/>
                  <a:pt x="344" y="538"/>
                  <a:pt x="322" y="538"/>
                </a:cubicBezTo>
                <a:cubicBezTo>
                  <a:pt x="322" y="538"/>
                  <a:pt x="322" y="538"/>
                  <a:pt x="322" y="538"/>
                </a:cubicBezTo>
                <a:cubicBezTo>
                  <a:pt x="243" y="538"/>
                  <a:pt x="133" y="538"/>
                  <a:pt x="54" y="538"/>
                </a:cubicBezTo>
                <a:cubicBezTo>
                  <a:pt x="54" y="538"/>
                  <a:pt x="54" y="538"/>
                  <a:pt x="54" y="538"/>
                </a:cubicBezTo>
                <a:cubicBezTo>
                  <a:pt x="32" y="538"/>
                  <a:pt x="19" y="535"/>
                  <a:pt x="12" y="529"/>
                </a:cubicBezTo>
                <a:cubicBezTo>
                  <a:pt x="4" y="524"/>
                  <a:pt x="2" y="518"/>
                  <a:pt x="2" y="511"/>
                </a:cubicBezTo>
                <a:cubicBezTo>
                  <a:pt x="2" y="507"/>
                  <a:pt x="3" y="502"/>
                  <a:pt x="5" y="498"/>
                </a:cubicBezTo>
                <a:cubicBezTo>
                  <a:pt x="5" y="497"/>
                  <a:pt x="6" y="495"/>
                  <a:pt x="7" y="494"/>
                </a:cubicBezTo>
                <a:cubicBezTo>
                  <a:pt x="7" y="494"/>
                  <a:pt x="7" y="494"/>
                  <a:pt x="7" y="493"/>
                </a:cubicBezTo>
                <a:cubicBezTo>
                  <a:pt x="7" y="493"/>
                  <a:pt x="7" y="493"/>
                  <a:pt x="7" y="493"/>
                </a:cubicBezTo>
                <a:cubicBezTo>
                  <a:pt x="7" y="493"/>
                  <a:pt x="7" y="493"/>
                  <a:pt x="7" y="493"/>
                </a:cubicBezTo>
                <a:cubicBezTo>
                  <a:pt x="8" y="489"/>
                  <a:pt x="9" y="487"/>
                  <a:pt x="9" y="487"/>
                </a:cubicBezTo>
                <a:cubicBezTo>
                  <a:pt x="8" y="487"/>
                  <a:pt x="8" y="487"/>
                  <a:pt x="8" y="487"/>
                </a:cubicBezTo>
                <a:cubicBezTo>
                  <a:pt x="6" y="492"/>
                  <a:pt x="6" y="492"/>
                  <a:pt x="6" y="492"/>
                </a:cubicBezTo>
                <a:cubicBezTo>
                  <a:pt x="6" y="492"/>
                  <a:pt x="0" y="501"/>
                  <a:pt x="0" y="511"/>
                </a:cubicBezTo>
                <a:cubicBezTo>
                  <a:pt x="0" y="525"/>
                  <a:pt x="10" y="540"/>
                  <a:pt x="54" y="540"/>
                </a:cubicBezTo>
                <a:cubicBezTo>
                  <a:pt x="133" y="540"/>
                  <a:pt x="243" y="540"/>
                  <a:pt x="322" y="540"/>
                </a:cubicBezTo>
                <a:cubicBezTo>
                  <a:pt x="367" y="540"/>
                  <a:pt x="377" y="525"/>
                  <a:pt x="377" y="512"/>
                </a:cubicBezTo>
                <a:cubicBezTo>
                  <a:pt x="377" y="501"/>
                  <a:pt x="371" y="492"/>
                  <a:pt x="371" y="492"/>
                </a:cubicBezTo>
                <a:cubicBezTo>
                  <a:pt x="242" y="247"/>
                  <a:pt x="242" y="247"/>
                  <a:pt x="242" y="247"/>
                </a:cubicBezTo>
                <a:cubicBezTo>
                  <a:pt x="242" y="0"/>
                  <a:pt x="242" y="0"/>
                  <a:pt x="242" y="0"/>
                </a:cubicBezTo>
              </a:path>
            </a:pathLst>
          </a:custGeom>
          <a:solidFill>
            <a:srgbClr val="B4B8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Freeform 87"/>
          <p:cNvSpPr>
            <a:spLocks/>
          </p:cNvSpPr>
          <p:nvPr/>
        </p:nvSpPr>
        <p:spPr bwMode="auto">
          <a:xfrm>
            <a:off x="1645443" y="5076830"/>
            <a:ext cx="1119188" cy="620713"/>
          </a:xfrm>
          <a:custGeom>
            <a:avLst/>
            <a:gdLst>
              <a:gd name="T0" fmla="*/ 266 w 381"/>
              <a:gd name="T1" fmla="*/ 0 h 212"/>
              <a:gd name="T2" fmla="*/ 245 w 381"/>
              <a:gd name="T3" fmla="*/ 0 h 212"/>
              <a:gd name="T4" fmla="*/ 319 w 381"/>
              <a:gd name="T5" fmla="*/ 179 h 212"/>
              <a:gd name="T6" fmla="*/ 265 w 381"/>
              <a:gd name="T7" fmla="*/ 202 h 212"/>
              <a:gd name="T8" fmla="*/ 263 w 381"/>
              <a:gd name="T9" fmla="*/ 202 h 212"/>
              <a:gd name="T10" fmla="*/ 10 w 381"/>
              <a:gd name="T11" fmla="*/ 202 h 212"/>
              <a:gd name="T12" fmla="*/ 0 w 381"/>
              <a:gd name="T13" fmla="*/ 193 h 212"/>
              <a:gd name="T14" fmla="*/ 48 w 381"/>
              <a:gd name="T15" fmla="*/ 211 h 212"/>
              <a:gd name="T16" fmla="*/ 237 w 381"/>
              <a:gd name="T17" fmla="*/ 212 h 212"/>
              <a:gd name="T18" fmla="*/ 296 w 381"/>
              <a:gd name="T19" fmla="*/ 212 h 212"/>
              <a:gd name="T20" fmla="*/ 352 w 381"/>
              <a:gd name="T21" fmla="*/ 163 h 212"/>
              <a:gd name="T22" fmla="*/ 266 w 381"/>
              <a:gd name="T2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1" h="212">
                <a:moveTo>
                  <a:pt x="266" y="0"/>
                </a:moveTo>
                <a:cubicBezTo>
                  <a:pt x="245" y="0"/>
                  <a:pt x="245" y="0"/>
                  <a:pt x="245" y="0"/>
                </a:cubicBezTo>
                <a:cubicBezTo>
                  <a:pt x="277" y="71"/>
                  <a:pt x="318" y="164"/>
                  <a:pt x="319" y="179"/>
                </a:cubicBezTo>
                <a:cubicBezTo>
                  <a:pt x="320" y="200"/>
                  <a:pt x="277" y="202"/>
                  <a:pt x="265" y="202"/>
                </a:cubicBezTo>
                <a:cubicBezTo>
                  <a:pt x="264" y="202"/>
                  <a:pt x="263" y="202"/>
                  <a:pt x="263" y="202"/>
                </a:cubicBezTo>
                <a:cubicBezTo>
                  <a:pt x="10" y="202"/>
                  <a:pt x="10" y="202"/>
                  <a:pt x="10" y="202"/>
                </a:cubicBezTo>
                <a:cubicBezTo>
                  <a:pt x="5" y="200"/>
                  <a:pt x="2" y="197"/>
                  <a:pt x="0" y="193"/>
                </a:cubicBezTo>
                <a:cubicBezTo>
                  <a:pt x="4" y="203"/>
                  <a:pt x="17" y="211"/>
                  <a:pt x="48" y="211"/>
                </a:cubicBezTo>
                <a:cubicBezTo>
                  <a:pt x="103" y="211"/>
                  <a:pt x="174" y="212"/>
                  <a:pt x="237" y="212"/>
                </a:cubicBezTo>
                <a:cubicBezTo>
                  <a:pt x="258" y="212"/>
                  <a:pt x="278" y="212"/>
                  <a:pt x="296" y="212"/>
                </a:cubicBezTo>
                <a:cubicBezTo>
                  <a:pt x="381" y="211"/>
                  <a:pt x="352" y="163"/>
                  <a:pt x="352" y="163"/>
                </a:cubicBezTo>
                <a:cubicBezTo>
                  <a:pt x="266" y="0"/>
                  <a:pt x="266" y="0"/>
                  <a:pt x="266" y="0"/>
                </a:cubicBezTo>
              </a:path>
            </a:pathLst>
          </a:custGeom>
          <a:solidFill>
            <a:srgbClr val="34A2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Freeform 88"/>
          <p:cNvSpPr>
            <a:spLocks/>
          </p:cNvSpPr>
          <p:nvPr/>
        </p:nvSpPr>
        <p:spPr bwMode="auto">
          <a:xfrm>
            <a:off x="2256631" y="4129092"/>
            <a:ext cx="69851" cy="3175"/>
          </a:xfrm>
          <a:custGeom>
            <a:avLst/>
            <a:gdLst>
              <a:gd name="T0" fmla="*/ 24 w 24"/>
              <a:gd name="T1" fmla="*/ 0 h 1"/>
              <a:gd name="T2" fmla="*/ 1 w 24"/>
              <a:gd name="T3" fmla="*/ 0 h 1"/>
              <a:gd name="T4" fmla="*/ 0 w 24"/>
              <a:gd name="T5" fmla="*/ 0 h 1"/>
              <a:gd name="T6" fmla="*/ 0 w 24"/>
              <a:gd name="T7" fmla="*/ 1 h 1"/>
              <a:gd name="T8" fmla="*/ 24 w 24"/>
              <a:gd name="T9" fmla="*/ 1 h 1"/>
              <a:gd name="T10" fmla="*/ 24 w 24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">
                <a:moveTo>
                  <a:pt x="24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</a:path>
            </a:pathLst>
          </a:custGeom>
          <a:solidFill>
            <a:srgbClr val="A5A9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Freeform 89"/>
          <p:cNvSpPr>
            <a:spLocks/>
          </p:cNvSpPr>
          <p:nvPr/>
        </p:nvSpPr>
        <p:spPr bwMode="auto">
          <a:xfrm>
            <a:off x="1966119" y="4170367"/>
            <a:ext cx="163513" cy="906463"/>
          </a:xfrm>
          <a:custGeom>
            <a:avLst/>
            <a:gdLst>
              <a:gd name="T0" fmla="*/ 56 w 56"/>
              <a:gd name="T1" fmla="*/ 0 h 310"/>
              <a:gd name="T2" fmla="*/ 42 w 56"/>
              <a:gd name="T3" fmla="*/ 0 h 310"/>
              <a:gd name="T4" fmla="*/ 32 w 56"/>
              <a:gd name="T5" fmla="*/ 0 h 310"/>
              <a:gd name="T6" fmla="*/ 32 w 56"/>
              <a:gd name="T7" fmla="*/ 232 h 310"/>
              <a:gd name="T8" fmla="*/ 0 w 56"/>
              <a:gd name="T9" fmla="*/ 310 h 310"/>
              <a:gd name="T10" fmla="*/ 35 w 56"/>
              <a:gd name="T11" fmla="*/ 310 h 310"/>
              <a:gd name="T12" fmla="*/ 56 w 56"/>
              <a:gd name="T13" fmla="*/ 232 h 310"/>
              <a:gd name="T14" fmla="*/ 56 w 56"/>
              <a:gd name="T15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310">
                <a:moveTo>
                  <a:pt x="56" y="0"/>
                </a:moveTo>
                <a:cubicBezTo>
                  <a:pt x="42" y="0"/>
                  <a:pt x="42" y="0"/>
                  <a:pt x="4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32"/>
                  <a:pt x="32" y="232"/>
                  <a:pt x="32" y="232"/>
                </a:cubicBezTo>
                <a:cubicBezTo>
                  <a:pt x="0" y="310"/>
                  <a:pt x="0" y="310"/>
                  <a:pt x="0" y="310"/>
                </a:cubicBezTo>
                <a:cubicBezTo>
                  <a:pt x="35" y="310"/>
                  <a:pt x="35" y="310"/>
                  <a:pt x="35" y="310"/>
                </a:cubicBezTo>
                <a:cubicBezTo>
                  <a:pt x="47" y="267"/>
                  <a:pt x="56" y="232"/>
                  <a:pt x="56" y="232"/>
                </a:cubicBezTo>
                <a:cubicBezTo>
                  <a:pt x="56" y="0"/>
                  <a:pt x="56" y="0"/>
                  <a:pt x="56" y="0"/>
                </a:cubicBezTo>
              </a:path>
            </a:pathLst>
          </a:cu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Freeform 90"/>
          <p:cNvSpPr>
            <a:spLocks/>
          </p:cNvSpPr>
          <p:nvPr/>
        </p:nvSpPr>
        <p:spPr bwMode="auto">
          <a:xfrm>
            <a:off x="1739105" y="5076829"/>
            <a:ext cx="330200" cy="527051"/>
          </a:xfrm>
          <a:custGeom>
            <a:avLst/>
            <a:gdLst>
              <a:gd name="T0" fmla="*/ 112 w 112"/>
              <a:gd name="T1" fmla="*/ 0 h 180"/>
              <a:gd name="T2" fmla="*/ 77 w 112"/>
              <a:gd name="T3" fmla="*/ 0 h 180"/>
              <a:gd name="T4" fmla="*/ 13 w 112"/>
              <a:gd name="T5" fmla="*/ 153 h 180"/>
              <a:gd name="T6" fmla="*/ 17 w 112"/>
              <a:gd name="T7" fmla="*/ 180 h 180"/>
              <a:gd name="T8" fmla="*/ 46 w 112"/>
              <a:gd name="T9" fmla="*/ 180 h 180"/>
              <a:gd name="T10" fmla="*/ 50 w 112"/>
              <a:gd name="T11" fmla="*/ 180 h 180"/>
              <a:gd name="T12" fmla="*/ 66 w 112"/>
              <a:gd name="T13" fmla="*/ 169 h 180"/>
              <a:gd name="T14" fmla="*/ 112 w 112"/>
              <a:gd name="T1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80">
                <a:moveTo>
                  <a:pt x="112" y="0"/>
                </a:moveTo>
                <a:cubicBezTo>
                  <a:pt x="77" y="0"/>
                  <a:pt x="77" y="0"/>
                  <a:pt x="77" y="0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13" y="153"/>
                  <a:pt x="0" y="176"/>
                  <a:pt x="17" y="180"/>
                </a:cubicBezTo>
                <a:cubicBezTo>
                  <a:pt x="46" y="180"/>
                  <a:pt x="46" y="180"/>
                  <a:pt x="46" y="180"/>
                </a:cubicBezTo>
                <a:cubicBezTo>
                  <a:pt x="46" y="180"/>
                  <a:pt x="48" y="180"/>
                  <a:pt x="50" y="180"/>
                </a:cubicBezTo>
                <a:cubicBezTo>
                  <a:pt x="55" y="180"/>
                  <a:pt x="63" y="179"/>
                  <a:pt x="66" y="169"/>
                </a:cubicBezTo>
                <a:cubicBezTo>
                  <a:pt x="70" y="161"/>
                  <a:pt x="94" y="70"/>
                  <a:pt x="112" y="0"/>
                </a:cubicBezTo>
              </a:path>
            </a:pathLst>
          </a:custGeom>
          <a:solidFill>
            <a:srgbClr val="60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Freeform 91"/>
          <p:cNvSpPr>
            <a:spLocks/>
          </p:cNvSpPr>
          <p:nvPr/>
        </p:nvSpPr>
        <p:spPr bwMode="auto">
          <a:xfrm>
            <a:off x="3328195" y="4003678"/>
            <a:ext cx="390525" cy="927100"/>
          </a:xfrm>
          <a:custGeom>
            <a:avLst/>
            <a:gdLst>
              <a:gd name="T0" fmla="*/ 55 w 133"/>
              <a:gd name="T1" fmla="*/ 0 h 317"/>
              <a:gd name="T2" fmla="*/ 42 w 133"/>
              <a:gd name="T3" fmla="*/ 0 h 317"/>
              <a:gd name="T4" fmla="*/ 42 w 133"/>
              <a:gd name="T5" fmla="*/ 211 h 317"/>
              <a:gd name="T6" fmla="*/ 0 w 133"/>
              <a:gd name="T7" fmla="*/ 317 h 317"/>
              <a:gd name="T8" fmla="*/ 10 w 133"/>
              <a:gd name="T9" fmla="*/ 317 h 317"/>
              <a:gd name="T10" fmla="*/ 49 w 133"/>
              <a:gd name="T11" fmla="*/ 213 h 317"/>
              <a:gd name="T12" fmla="*/ 49 w 133"/>
              <a:gd name="T13" fmla="*/ 6 h 317"/>
              <a:gd name="T14" fmla="*/ 75 w 133"/>
              <a:gd name="T15" fmla="*/ 4 h 317"/>
              <a:gd name="T16" fmla="*/ 75 w 133"/>
              <a:gd name="T17" fmla="*/ 211 h 317"/>
              <a:gd name="T18" fmla="*/ 63 w 133"/>
              <a:gd name="T19" fmla="*/ 317 h 317"/>
              <a:gd name="T20" fmla="*/ 133 w 133"/>
              <a:gd name="T21" fmla="*/ 317 h 317"/>
              <a:gd name="T22" fmla="*/ 108 w 133"/>
              <a:gd name="T23" fmla="*/ 208 h 317"/>
              <a:gd name="T24" fmla="*/ 108 w 133"/>
              <a:gd name="T25" fmla="*/ 1 h 317"/>
              <a:gd name="T26" fmla="*/ 55 w 133"/>
              <a:gd name="T2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317">
                <a:moveTo>
                  <a:pt x="55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211"/>
                  <a:pt x="42" y="211"/>
                  <a:pt x="42" y="211"/>
                </a:cubicBezTo>
                <a:cubicBezTo>
                  <a:pt x="0" y="317"/>
                  <a:pt x="0" y="317"/>
                  <a:pt x="0" y="317"/>
                </a:cubicBezTo>
                <a:cubicBezTo>
                  <a:pt x="10" y="317"/>
                  <a:pt x="10" y="317"/>
                  <a:pt x="10" y="317"/>
                </a:cubicBezTo>
                <a:cubicBezTo>
                  <a:pt x="49" y="213"/>
                  <a:pt x="49" y="213"/>
                  <a:pt x="49" y="213"/>
                </a:cubicBezTo>
                <a:cubicBezTo>
                  <a:pt x="49" y="6"/>
                  <a:pt x="49" y="6"/>
                  <a:pt x="49" y="6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1"/>
                  <a:pt x="69" y="259"/>
                  <a:pt x="63" y="317"/>
                </a:cubicBezTo>
                <a:cubicBezTo>
                  <a:pt x="133" y="317"/>
                  <a:pt x="133" y="317"/>
                  <a:pt x="133" y="317"/>
                </a:cubicBezTo>
                <a:cubicBezTo>
                  <a:pt x="108" y="208"/>
                  <a:pt x="108" y="208"/>
                  <a:pt x="108" y="208"/>
                </a:cubicBezTo>
                <a:cubicBezTo>
                  <a:pt x="108" y="1"/>
                  <a:pt x="108" y="1"/>
                  <a:pt x="108" y="1"/>
                </a:cubicBezTo>
                <a:cubicBezTo>
                  <a:pt x="55" y="0"/>
                  <a:pt x="55" y="0"/>
                  <a:pt x="55" y="0"/>
                </a:cubicBezTo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Freeform 92"/>
          <p:cNvSpPr>
            <a:spLocks/>
          </p:cNvSpPr>
          <p:nvPr/>
        </p:nvSpPr>
        <p:spPr bwMode="auto">
          <a:xfrm>
            <a:off x="2982118" y="3983041"/>
            <a:ext cx="1220788" cy="1735139"/>
          </a:xfrm>
          <a:custGeom>
            <a:avLst/>
            <a:gdLst>
              <a:gd name="T0" fmla="*/ 268 w 416"/>
              <a:gd name="T1" fmla="*/ 0 h 593"/>
              <a:gd name="T2" fmla="*/ 266 w 416"/>
              <a:gd name="T3" fmla="*/ 0 h 593"/>
              <a:gd name="T4" fmla="*/ 266 w 416"/>
              <a:gd name="T5" fmla="*/ 219 h 593"/>
              <a:gd name="T6" fmla="*/ 408 w 416"/>
              <a:gd name="T7" fmla="*/ 538 h 593"/>
              <a:gd name="T8" fmla="*/ 414 w 416"/>
              <a:gd name="T9" fmla="*/ 560 h 593"/>
              <a:gd name="T10" fmla="*/ 355 w 416"/>
              <a:gd name="T11" fmla="*/ 591 h 593"/>
              <a:gd name="T12" fmla="*/ 61 w 416"/>
              <a:gd name="T13" fmla="*/ 591 h 593"/>
              <a:gd name="T14" fmla="*/ 2 w 416"/>
              <a:gd name="T15" fmla="*/ 560 h 593"/>
              <a:gd name="T16" fmla="*/ 8 w 416"/>
              <a:gd name="T17" fmla="*/ 538 h 593"/>
              <a:gd name="T18" fmla="*/ 8 w 416"/>
              <a:gd name="T19" fmla="*/ 538 h 593"/>
              <a:gd name="T20" fmla="*/ 150 w 416"/>
              <a:gd name="T21" fmla="*/ 219 h 593"/>
              <a:gd name="T22" fmla="*/ 150 w 416"/>
              <a:gd name="T23" fmla="*/ 0 h 593"/>
              <a:gd name="T24" fmla="*/ 148 w 416"/>
              <a:gd name="T25" fmla="*/ 0 h 593"/>
              <a:gd name="T26" fmla="*/ 148 w 416"/>
              <a:gd name="T27" fmla="*/ 218 h 593"/>
              <a:gd name="T28" fmla="*/ 7 w 416"/>
              <a:gd name="T29" fmla="*/ 537 h 593"/>
              <a:gd name="T30" fmla="*/ 0 w 416"/>
              <a:gd name="T31" fmla="*/ 560 h 593"/>
              <a:gd name="T32" fmla="*/ 12 w 416"/>
              <a:gd name="T33" fmla="*/ 583 h 593"/>
              <a:gd name="T34" fmla="*/ 61 w 416"/>
              <a:gd name="T35" fmla="*/ 593 h 593"/>
              <a:gd name="T36" fmla="*/ 355 w 416"/>
              <a:gd name="T37" fmla="*/ 593 h 593"/>
              <a:gd name="T38" fmla="*/ 404 w 416"/>
              <a:gd name="T39" fmla="*/ 583 h 593"/>
              <a:gd name="T40" fmla="*/ 416 w 416"/>
              <a:gd name="T41" fmla="*/ 560 h 593"/>
              <a:gd name="T42" fmla="*/ 410 w 416"/>
              <a:gd name="T43" fmla="*/ 537 h 593"/>
              <a:gd name="T44" fmla="*/ 268 w 416"/>
              <a:gd name="T45" fmla="*/ 218 h 593"/>
              <a:gd name="T46" fmla="*/ 268 w 416"/>
              <a:gd name="T47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6" h="593">
                <a:moveTo>
                  <a:pt x="268" y="0"/>
                </a:moveTo>
                <a:cubicBezTo>
                  <a:pt x="266" y="0"/>
                  <a:pt x="266" y="0"/>
                  <a:pt x="266" y="0"/>
                </a:cubicBezTo>
                <a:cubicBezTo>
                  <a:pt x="266" y="219"/>
                  <a:pt x="266" y="219"/>
                  <a:pt x="266" y="219"/>
                </a:cubicBezTo>
                <a:cubicBezTo>
                  <a:pt x="408" y="538"/>
                  <a:pt x="408" y="538"/>
                  <a:pt x="408" y="538"/>
                </a:cubicBezTo>
                <a:cubicBezTo>
                  <a:pt x="408" y="538"/>
                  <a:pt x="414" y="549"/>
                  <a:pt x="414" y="560"/>
                </a:cubicBezTo>
                <a:cubicBezTo>
                  <a:pt x="414" y="575"/>
                  <a:pt x="404" y="591"/>
                  <a:pt x="355" y="591"/>
                </a:cubicBezTo>
                <a:cubicBezTo>
                  <a:pt x="267" y="591"/>
                  <a:pt x="148" y="591"/>
                  <a:pt x="61" y="591"/>
                </a:cubicBezTo>
                <a:cubicBezTo>
                  <a:pt x="13" y="591"/>
                  <a:pt x="2" y="574"/>
                  <a:pt x="2" y="560"/>
                </a:cubicBezTo>
                <a:cubicBezTo>
                  <a:pt x="2" y="548"/>
                  <a:pt x="8" y="538"/>
                  <a:pt x="8" y="538"/>
                </a:cubicBezTo>
                <a:cubicBezTo>
                  <a:pt x="8" y="538"/>
                  <a:pt x="8" y="538"/>
                  <a:pt x="8" y="538"/>
                </a:cubicBezTo>
                <a:cubicBezTo>
                  <a:pt x="150" y="219"/>
                  <a:pt x="150" y="219"/>
                  <a:pt x="150" y="219"/>
                </a:cubicBezTo>
                <a:cubicBezTo>
                  <a:pt x="150" y="0"/>
                  <a:pt x="150" y="0"/>
                  <a:pt x="150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218"/>
                  <a:pt x="148" y="218"/>
                  <a:pt x="148" y="218"/>
                </a:cubicBezTo>
                <a:cubicBezTo>
                  <a:pt x="7" y="537"/>
                  <a:pt x="7" y="537"/>
                  <a:pt x="7" y="537"/>
                </a:cubicBezTo>
                <a:cubicBezTo>
                  <a:pt x="6" y="539"/>
                  <a:pt x="0" y="548"/>
                  <a:pt x="0" y="560"/>
                </a:cubicBezTo>
                <a:cubicBezTo>
                  <a:pt x="0" y="567"/>
                  <a:pt x="3" y="576"/>
                  <a:pt x="12" y="583"/>
                </a:cubicBezTo>
                <a:cubicBezTo>
                  <a:pt x="22" y="589"/>
                  <a:pt x="37" y="593"/>
                  <a:pt x="61" y="593"/>
                </a:cubicBezTo>
                <a:cubicBezTo>
                  <a:pt x="148" y="593"/>
                  <a:pt x="267" y="593"/>
                  <a:pt x="355" y="593"/>
                </a:cubicBezTo>
                <a:cubicBezTo>
                  <a:pt x="379" y="593"/>
                  <a:pt x="395" y="589"/>
                  <a:pt x="404" y="583"/>
                </a:cubicBezTo>
                <a:cubicBezTo>
                  <a:pt x="413" y="577"/>
                  <a:pt x="416" y="568"/>
                  <a:pt x="416" y="560"/>
                </a:cubicBezTo>
                <a:cubicBezTo>
                  <a:pt x="416" y="549"/>
                  <a:pt x="410" y="539"/>
                  <a:pt x="410" y="537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68" y="0"/>
                  <a:pt x="268" y="0"/>
                  <a:pt x="268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Freeform 93"/>
          <p:cNvSpPr>
            <a:spLocks/>
          </p:cNvSpPr>
          <p:nvPr/>
        </p:nvSpPr>
        <p:spPr bwMode="auto">
          <a:xfrm>
            <a:off x="3055145" y="4930778"/>
            <a:ext cx="815975" cy="673100"/>
          </a:xfrm>
          <a:custGeom>
            <a:avLst/>
            <a:gdLst>
              <a:gd name="T0" fmla="*/ 226 w 278"/>
              <a:gd name="T1" fmla="*/ 0 h 230"/>
              <a:gd name="T2" fmla="*/ 156 w 278"/>
              <a:gd name="T3" fmla="*/ 0 h 230"/>
              <a:gd name="T4" fmla="*/ 132 w 278"/>
              <a:gd name="T5" fmla="*/ 196 h 230"/>
              <a:gd name="T6" fmla="*/ 100 w 278"/>
              <a:gd name="T7" fmla="*/ 219 h 230"/>
              <a:gd name="T8" fmla="*/ 36 w 278"/>
              <a:gd name="T9" fmla="*/ 219 h 230"/>
              <a:gd name="T10" fmla="*/ 31 w 278"/>
              <a:gd name="T11" fmla="*/ 192 h 230"/>
              <a:gd name="T12" fmla="*/ 103 w 278"/>
              <a:gd name="T13" fmla="*/ 0 h 230"/>
              <a:gd name="T14" fmla="*/ 93 w 278"/>
              <a:gd name="T15" fmla="*/ 0 h 230"/>
              <a:gd name="T16" fmla="*/ 16 w 278"/>
              <a:gd name="T17" fmla="*/ 195 h 230"/>
              <a:gd name="T18" fmla="*/ 33 w 278"/>
              <a:gd name="T19" fmla="*/ 230 h 230"/>
              <a:gd name="T20" fmla="*/ 228 w 278"/>
              <a:gd name="T21" fmla="*/ 230 h 230"/>
              <a:gd name="T22" fmla="*/ 229 w 278"/>
              <a:gd name="T23" fmla="*/ 230 h 230"/>
              <a:gd name="T24" fmla="*/ 272 w 278"/>
              <a:gd name="T25" fmla="*/ 196 h 230"/>
              <a:gd name="T26" fmla="*/ 226 w 278"/>
              <a:gd name="T2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8" h="230">
                <a:moveTo>
                  <a:pt x="226" y="0"/>
                </a:moveTo>
                <a:cubicBezTo>
                  <a:pt x="156" y="0"/>
                  <a:pt x="156" y="0"/>
                  <a:pt x="156" y="0"/>
                </a:cubicBezTo>
                <a:cubicBezTo>
                  <a:pt x="146" y="83"/>
                  <a:pt x="133" y="186"/>
                  <a:pt x="132" y="196"/>
                </a:cubicBezTo>
                <a:cubicBezTo>
                  <a:pt x="128" y="219"/>
                  <a:pt x="100" y="219"/>
                  <a:pt x="100" y="219"/>
                </a:cubicBezTo>
                <a:cubicBezTo>
                  <a:pt x="36" y="219"/>
                  <a:pt x="36" y="219"/>
                  <a:pt x="36" y="219"/>
                </a:cubicBezTo>
                <a:cubicBezTo>
                  <a:pt x="23" y="216"/>
                  <a:pt x="31" y="192"/>
                  <a:pt x="31" y="192"/>
                </a:cubicBezTo>
                <a:cubicBezTo>
                  <a:pt x="103" y="0"/>
                  <a:pt x="103" y="0"/>
                  <a:pt x="10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6" y="195"/>
                  <a:pt x="16" y="195"/>
                  <a:pt x="16" y="195"/>
                </a:cubicBezTo>
                <a:cubicBezTo>
                  <a:pt x="16" y="195"/>
                  <a:pt x="0" y="227"/>
                  <a:pt x="33" y="230"/>
                </a:cubicBezTo>
                <a:cubicBezTo>
                  <a:pt x="228" y="230"/>
                  <a:pt x="228" y="230"/>
                  <a:pt x="228" y="230"/>
                </a:cubicBezTo>
                <a:cubicBezTo>
                  <a:pt x="228" y="230"/>
                  <a:pt x="228" y="230"/>
                  <a:pt x="229" y="230"/>
                </a:cubicBezTo>
                <a:cubicBezTo>
                  <a:pt x="237" y="230"/>
                  <a:pt x="278" y="229"/>
                  <a:pt x="272" y="196"/>
                </a:cubicBezTo>
                <a:cubicBezTo>
                  <a:pt x="226" y="0"/>
                  <a:pt x="226" y="0"/>
                  <a:pt x="226" y="0"/>
                </a:cubicBezTo>
              </a:path>
            </a:pathLst>
          </a:custGeom>
          <a:solidFill>
            <a:srgbClr val="42C4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94"/>
          <p:cNvSpPr>
            <a:spLocks noEditPoints="1"/>
          </p:cNvSpPr>
          <p:nvPr/>
        </p:nvSpPr>
        <p:spPr bwMode="auto">
          <a:xfrm>
            <a:off x="3393280" y="3911606"/>
            <a:ext cx="280988" cy="47625"/>
          </a:xfrm>
          <a:custGeom>
            <a:avLst/>
            <a:gdLst>
              <a:gd name="T0" fmla="*/ 11 w 96"/>
              <a:gd name="T1" fmla="*/ 12 h 16"/>
              <a:gd name="T2" fmla="*/ 7 w 96"/>
              <a:gd name="T3" fmla="*/ 7 h 16"/>
              <a:gd name="T4" fmla="*/ 11 w 96"/>
              <a:gd name="T5" fmla="*/ 3 h 16"/>
              <a:gd name="T6" fmla="*/ 19 w 96"/>
              <a:gd name="T7" fmla="*/ 3 h 16"/>
              <a:gd name="T8" fmla="*/ 23 w 96"/>
              <a:gd name="T9" fmla="*/ 7 h 16"/>
              <a:gd name="T10" fmla="*/ 19 w 96"/>
              <a:gd name="T11" fmla="*/ 12 h 16"/>
              <a:gd name="T12" fmla="*/ 11 w 96"/>
              <a:gd name="T13" fmla="*/ 12 h 16"/>
              <a:gd name="T14" fmla="*/ 87 w 96"/>
              <a:gd name="T15" fmla="*/ 0 h 16"/>
              <a:gd name="T16" fmla="*/ 9 w 96"/>
              <a:gd name="T17" fmla="*/ 0 h 16"/>
              <a:gd name="T18" fmla="*/ 0 w 96"/>
              <a:gd name="T19" fmla="*/ 8 h 16"/>
              <a:gd name="T20" fmla="*/ 9 w 96"/>
              <a:gd name="T21" fmla="*/ 16 h 16"/>
              <a:gd name="T22" fmla="*/ 87 w 96"/>
              <a:gd name="T23" fmla="*/ 16 h 16"/>
              <a:gd name="T24" fmla="*/ 96 w 96"/>
              <a:gd name="T25" fmla="*/ 8 h 16"/>
              <a:gd name="T26" fmla="*/ 87 w 96"/>
              <a:gd name="T2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16">
                <a:moveTo>
                  <a:pt x="11" y="12"/>
                </a:moveTo>
                <a:cubicBezTo>
                  <a:pt x="9" y="12"/>
                  <a:pt x="7" y="10"/>
                  <a:pt x="7" y="7"/>
                </a:cubicBezTo>
                <a:cubicBezTo>
                  <a:pt x="7" y="5"/>
                  <a:pt x="9" y="3"/>
                  <a:pt x="11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21" y="3"/>
                  <a:pt x="23" y="5"/>
                  <a:pt x="23" y="7"/>
                </a:cubicBezTo>
                <a:cubicBezTo>
                  <a:pt x="23" y="10"/>
                  <a:pt x="21" y="12"/>
                  <a:pt x="19" y="12"/>
                </a:cubicBezTo>
                <a:cubicBezTo>
                  <a:pt x="11" y="12"/>
                  <a:pt x="11" y="12"/>
                  <a:pt x="11" y="12"/>
                </a:cubicBezTo>
                <a:moveTo>
                  <a:pt x="8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6"/>
                  <a:pt x="9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92" y="16"/>
                  <a:pt x="96" y="12"/>
                  <a:pt x="96" y="8"/>
                </a:cubicBezTo>
                <a:cubicBezTo>
                  <a:pt x="96" y="4"/>
                  <a:pt x="92" y="0"/>
                  <a:pt x="87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95"/>
          <p:cNvSpPr>
            <a:spLocks noEditPoints="1"/>
          </p:cNvSpPr>
          <p:nvPr/>
        </p:nvSpPr>
        <p:spPr bwMode="auto">
          <a:xfrm>
            <a:off x="3369471" y="3889380"/>
            <a:ext cx="454025" cy="93663"/>
          </a:xfrm>
          <a:custGeom>
            <a:avLst/>
            <a:gdLst>
              <a:gd name="T0" fmla="*/ 155 w 155"/>
              <a:gd name="T1" fmla="*/ 16 h 32"/>
              <a:gd name="T2" fmla="*/ 153 w 155"/>
              <a:gd name="T3" fmla="*/ 16 h 32"/>
              <a:gd name="T4" fmla="*/ 139 w 155"/>
              <a:gd name="T5" fmla="*/ 30 h 32"/>
              <a:gd name="T6" fmla="*/ 136 w 155"/>
              <a:gd name="T7" fmla="*/ 30 h 32"/>
              <a:gd name="T8" fmla="*/ 136 w 155"/>
              <a:gd name="T9" fmla="*/ 31 h 32"/>
              <a:gd name="T10" fmla="*/ 136 w 155"/>
              <a:gd name="T11" fmla="*/ 32 h 32"/>
              <a:gd name="T12" fmla="*/ 139 w 155"/>
              <a:gd name="T13" fmla="*/ 32 h 32"/>
              <a:gd name="T14" fmla="*/ 155 w 155"/>
              <a:gd name="T15" fmla="*/ 16 h 32"/>
              <a:gd name="T16" fmla="*/ 139 w 155"/>
              <a:gd name="T17" fmla="*/ 0 h 32"/>
              <a:gd name="T18" fmla="*/ 16 w 155"/>
              <a:gd name="T19" fmla="*/ 0 h 32"/>
              <a:gd name="T20" fmla="*/ 0 w 155"/>
              <a:gd name="T21" fmla="*/ 16 h 32"/>
              <a:gd name="T22" fmla="*/ 16 w 155"/>
              <a:gd name="T23" fmla="*/ 32 h 32"/>
              <a:gd name="T24" fmla="*/ 16 w 155"/>
              <a:gd name="T25" fmla="*/ 32 h 32"/>
              <a:gd name="T26" fmla="*/ 16 w 155"/>
              <a:gd name="T27" fmla="*/ 31 h 32"/>
              <a:gd name="T28" fmla="*/ 16 w 155"/>
              <a:gd name="T29" fmla="*/ 30 h 32"/>
              <a:gd name="T30" fmla="*/ 16 w 155"/>
              <a:gd name="T31" fmla="*/ 30 h 32"/>
              <a:gd name="T32" fmla="*/ 2 w 155"/>
              <a:gd name="T33" fmla="*/ 16 h 32"/>
              <a:gd name="T34" fmla="*/ 16 w 155"/>
              <a:gd name="T35" fmla="*/ 2 h 32"/>
              <a:gd name="T36" fmla="*/ 117 w 155"/>
              <a:gd name="T37" fmla="*/ 2 h 32"/>
              <a:gd name="T38" fmla="*/ 117 w 155"/>
              <a:gd name="T39" fmla="*/ 2 h 32"/>
              <a:gd name="T40" fmla="*/ 139 w 155"/>
              <a:gd name="T41" fmla="*/ 2 h 32"/>
              <a:gd name="T42" fmla="*/ 153 w 155"/>
              <a:gd name="T43" fmla="*/ 16 h 32"/>
              <a:gd name="T44" fmla="*/ 153 w 155"/>
              <a:gd name="T45" fmla="*/ 16 h 32"/>
              <a:gd name="T46" fmla="*/ 153 w 155"/>
              <a:gd name="T47" fmla="*/ 16 h 32"/>
              <a:gd name="T48" fmla="*/ 153 w 155"/>
              <a:gd name="T49" fmla="*/ 16 h 32"/>
              <a:gd name="T50" fmla="*/ 155 w 155"/>
              <a:gd name="T51" fmla="*/ 16 h 32"/>
              <a:gd name="T52" fmla="*/ 155 w 155"/>
              <a:gd name="T53" fmla="*/ 16 h 32"/>
              <a:gd name="T54" fmla="*/ 139 w 155"/>
              <a:gd name="T5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" h="32">
                <a:moveTo>
                  <a:pt x="155" y="16"/>
                </a:moveTo>
                <a:cubicBezTo>
                  <a:pt x="153" y="16"/>
                  <a:pt x="153" y="16"/>
                  <a:pt x="153" y="16"/>
                </a:cubicBezTo>
                <a:cubicBezTo>
                  <a:pt x="153" y="24"/>
                  <a:pt x="146" y="30"/>
                  <a:pt x="139" y="30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0"/>
                  <a:pt x="136" y="30"/>
                  <a:pt x="136" y="31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47" y="32"/>
                  <a:pt x="155" y="25"/>
                  <a:pt x="155" y="16"/>
                </a:cubicBezTo>
                <a:moveTo>
                  <a:pt x="139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"/>
                  <a:pt x="7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2" y="24"/>
                  <a:pt x="2" y="16"/>
                </a:cubicBezTo>
                <a:cubicBezTo>
                  <a:pt x="2" y="8"/>
                  <a:pt x="8" y="2"/>
                  <a:pt x="16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39" y="2"/>
                  <a:pt x="139" y="2"/>
                  <a:pt x="139" y="2"/>
                </a:cubicBezTo>
                <a:cubicBezTo>
                  <a:pt x="146" y="2"/>
                  <a:pt x="153" y="8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55" y="7"/>
                  <a:pt x="147" y="0"/>
                  <a:pt x="139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Freeform 96"/>
          <p:cNvSpPr>
            <a:spLocks/>
          </p:cNvSpPr>
          <p:nvPr/>
        </p:nvSpPr>
        <p:spPr bwMode="auto">
          <a:xfrm>
            <a:off x="3415508" y="3976691"/>
            <a:ext cx="352425" cy="6351"/>
          </a:xfrm>
          <a:custGeom>
            <a:avLst/>
            <a:gdLst>
              <a:gd name="T0" fmla="*/ 120 w 120"/>
              <a:gd name="T1" fmla="*/ 0 h 2"/>
              <a:gd name="T2" fmla="*/ 0 w 120"/>
              <a:gd name="T3" fmla="*/ 0 h 2"/>
              <a:gd name="T4" fmla="*/ 0 w 120"/>
              <a:gd name="T5" fmla="*/ 1 h 2"/>
              <a:gd name="T6" fmla="*/ 0 w 120"/>
              <a:gd name="T7" fmla="*/ 2 h 2"/>
              <a:gd name="T8" fmla="*/ 2 w 120"/>
              <a:gd name="T9" fmla="*/ 2 h 2"/>
              <a:gd name="T10" fmla="*/ 2 w 120"/>
              <a:gd name="T11" fmla="*/ 1 h 2"/>
              <a:gd name="T12" fmla="*/ 98 w 120"/>
              <a:gd name="T13" fmla="*/ 1 h 2"/>
              <a:gd name="T14" fmla="*/ 118 w 120"/>
              <a:gd name="T15" fmla="*/ 1 h 2"/>
              <a:gd name="T16" fmla="*/ 118 w 120"/>
              <a:gd name="T17" fmla="*/ 2 h 2"/>
              <a:gd name="T18" fmla="*/ 120 w 120"/>
              <a:gd name="T19" fmla="*/ 2 h 2"/>
              <a:gd name="T20" fmla="*/ 120 w 120"/>
              <a:gd name="T21" fmla="*/ 1 h 2"/>
              <a:gd name="T22" fmla="*/ 120 w 120"/>
              <a:gd name="T2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" h="2">
                <a:moveTo>
                  <a:pt x="1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1"/>
                  <a:pt x="2" y="1"/>
                </a:cubicBezTo>
                <a:cubicBezTo>
                  <a:pt x="98" y="1"/>
                  <a:pt x="98" y="1"/>
                  <a:pt x="98" y="1"/>
                </a:cubicBezTo>
                <a:cubicBezTo>
                  <a:pt x="118" y="1"/>
                  <a:pt x="118" y="1"/>
                  <a:pt x="118" y="1"/>
                </a:cubicBezTo>
                <a:cubicBezTo>
                  <a:pt x="118" y="2"/>
                  <a:pt x="118" y="2"/>
                  <a:pt x="118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0"/>
                  <a:pt x="120" y="0"/>
                  <a:pt x="120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Freeform 97"/>
          <p:cNvSpPr>
            <a:spLocks noEditPoints="1"/>
          </p:cNvSpPr>
          <p:nvPr/>
        </p:nvSpPr>
        <p:spPr bwMode="auto">
          <a:xfrm>
            <a:off x="3380584" y="3900490"/>
            <a:ext cx="366713" cy="69851"/>
          </a:xfrm>
          <a:custGeom>
            <a:avLst/>
            <a:gdLst>
              <a:gd name="T0" fmla="*/ 13 w 125"/>
              <a:gd name="T1" fmla="*/ 20 h 24"/>
              <a:gd name="T2" fmla="*/ 4 w 125"/>
              <a:gd name="T3" fmla="*/ 12 h 24"/>
              <a:gd name="T4" fmla="*/ 13 w 125"/>
              <a:gd name="T5" fmla="*/ 4 h 24"/>
              <a:gd name="T6" fmla="*/ 91 w 125"/>
              <a:gd name="T7" fmla="*/ 4 h 24"/>
              <a:gd name="T8" fmla="*/ 100 w 125"/>
              <a:gd name="T9" fmla="*/ 12 h 24"/>
              <a:gd name="T10" fmla="*/ 91 w 125"/>
              <a:gd name="T11" fmla="*/ 20 h 24"/>
              <a:gd name="T12" fmla="*/ 13 w 125"/>
              <a:gd name="T13" fmla="*/ 20 h 24"/>
              <a:gd name="T14" fmla="*/ 117 w 125"/>
              <a:gd name="T15" fmla="*/ 0 h 24"/>
              <a:gd name="T16" fmla="*/ 12 w 125"/>
              <a:gd name="T17" fmla="*/ 0 h 24"/>
              <a:gd name="T18" fmla="*/ 0 w 125"/>
              <a:gd name="T19" fmla="*/ 12 h 24"/>
              <a:gd name="T20" fmla="*/ 12 w 125"/>
              <a:gd name="T21" fmla="*/ 24 h 24"/>
              <a:gd name="T22" fmla="*/ 118 w 125"/>
              <a:gd name="T23" fmla="*/ 24 h 24"/>
              <a:gd name="T24" fmla="*/ 124 w 125"/>
              <a:gd name="T25" fmla="*/ 10 h 24"/>
              <a:gd name="T26" fmla="*/ 117 w 125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5" h="24">
                <a:moveTo>
                  <a:pt x="13" y="20"/>
                </a:moveTo>
                <a:cubicBezTo>
                  <a:pt x="8" y="20"/>
                  <a:pt x="4" y="16"/>
                  <a:pt x="4" y="12"/>
                </a:cubicBezTo>
                <a:cubicBezTo>
                  <a:pt x="4" y="8"/>
                  <a:pt x="8" y="4"/>
                  <a:pt x="13" y="4"/>
                </a:cubicBezTo>
                <a:cubicBezTo>
                  <a:pt x="91" y="4"/>
                  <a:pt x="91" y="4"/>
                  <a:pt x="91" y="4"/>
                </a:cubicBezTo>
                <a:cubicBezTo>
                  <a:pt x="96" y="4"/>
                  <a:pt x="100" y="8"/>
                  <a:pt x="100" y="12"/>
                </a:cubicBezTo>
                <a:cubicBezTo>
                  <a:pt x="100" y="16"/>
                  <a:pt x="96" y="20"/>
                  <a:pt x="91" y="20"/>
                </a:cubicBezTo>
                <a:cubicBezTo>
                  <a:pt x="13" y="20"/>
                  <a:pt x="13" y="20"/>
                  <a:pt x="13" y="20"/>
                </a:cubicBezTo>
                <a:moveTo>
                  <a:pt x="117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9"/>
                  <a:pt x="5" y="24"/>
                  <a:pt x="12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22" y="21"/>
                  <a:pt x="125" y="16"/>
                  <a:pt x="124" y="10"/>
                </a:cubicBezTo>
                <a:cubicBezTo>
                  <a:pt x="123" y="5"/>
                  <a:pt x="121" y="2"/>
                  <a:pt x="117" y="0"/>
                </a:cubicBezTo>
              </a:path>
            </a:pathLst>
          </a:custGeom>
          <a:solidFill>
            <a:srgbClr val="E2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Freeform 98"/>
          <p:cNvSpPr>
            <a:spLocks/>
          </p:cNvSpPr>
          <p:nvPr/>
        </p:nvSpPr>
        <p:spPr bwMode="auto">
          <a:xfrm>
            <a:off x="3374233" y="3894142"/>
            <a:ext cx="352425" cy="82551"/>
          </a:xfrm>
          <a:custGeom>
            <a:avLst/>
            <a:gdLst>
              <a:gd name="T0" fmla="*/ 115 w 120"/>
              <a:gd name="T1" fmla="*/ 0 h 28"/>
              <a:gd name="T2" fmla="*/ 14 w 120"/>
              <a:gd name="T3" fmla="*/ 0 h 28"/>
              <a:gd name="T4" fmla="*/ 0 w 120"/>
              <a:gd name="T5" fmla="*/ 14 h 28"/>
              <a:gd name="T6" fmla="*/ 14 w 120"/>
              <a:gd name="T7" fmla="*/ 28 h 28"/>
              <a:gd name="T8" fmla="*/ 14 w 120"/>
              <a:gd name="T9" fmla="*/ 28 h 28"/>
              <a:gd name="T10" fmla="*/ 14 w 120"/>
              <a:gd name="T11" fmla="*/ 27 h 28"/>
              <a:gd name="T12" fmla="*/ 16 w 120"/>
              <a:gd name="T13" fmla="*/ 27 h 28"/>
              <a:gd name="T14" fmla="*/ 119 w 120"/>
              <a:gd name="T15" fmla="*/ 27 h 28"/>
              <a:gd name="T16" fmla="*/ 120 w 120"/>
              <a:gd name="T17" fmla="*/ 26 h 28"/>
              <a:gd name="T18" fmla="*/ 14 w 120"/>
              <a:gd name="T19" fmla="*/ 26 h 28"/>
              <a:gd name="T20" fmla="*/ 2 w 120"/>
              <a:gd name="T21" fmla="*/ 14 h 28"/>
              <a:gd name="T22" fmla="*/ 14 w 120"/>
              <a:gd name="T23" fmla="*/ 2 h 28"/>
              <a:gd name="T24" fmla="*/ 119 w 120"/>
              <a:gd name="T25" fmla="*/ 2 h 28"/>
              <a:gd name="T26" fmla="*/ 115 w 120"/>
              <a:gd name="T2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28">
                <a:moveTo>
                  <a:pt x="115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2"/>
                  <a:pt x="6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7"/>
                  <a:pt x="14" y="27"/>
                </a:cubicBezTo>
                <a:cubicBezTo>
                  <a:pt x="15" y="27"/>
                  <a:pt x="15" y="27"/>
                  <a:pt x="16" y="27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7" y="26"/>
                  <a:pt x="2" y="21"/>
                  <a:pt x="2" y="14"/>
                </a:cubicBezTo>
                <a:cubicBezTo>
                  <a:pt x="2" y="8"/>
                  <a:pt x="7" y="2"/>
                  <a:pt x="14" y="2"/>
                </a:cubicBezTo>
                <a:cubicBezTo>
                  <a:pt x="119" y="2"/>
                  <a:pt x="119" y="2"/>
                  <a:pt x="119" y="2"/>
                </a:cubicBezTo>
                <a:cubicBezTo>
                  <a:pt x="118" y="1"/>
                  <a:pt x="116" y="1"/>
                  <a:pt x="115" y="0"/>
                </a:cubicBezTo>
              </a:path>
            </a:pathLst>
          </a:custGeom>
          <a:solidFill>
            <a:srgbClr val="CDC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5" name="Freeform 99"/>
          <p:cNvSpPr>
            <a:spLocks/>
          </p:cNvSpPr>
          <p:nvPr/>
        </p:nvSpPr>
        <p:spPr bwMode="auto">
          <a:xfrm>
            <a:off x="3415508" y="3973518"/>
            <a:ext cx="352425" cy="3175"/>
          </a:xfrm>
          <a:custGeom>
            <a:avLst/>
            <a:gdLst>
              <a:gd name="T0" fmla="*/ 105 w 120"/>
              <a:gd name="T1" fmla="*/ 0 h 1"/>
              <a:gd name="T2" fmla="*/ 2 w 120"/>
              <a:gd name="T3" fmla="*/ 0 h 1"/>
              <a:gd name="T4" fmla="*/ 0 w 120"/>
              <a:gd name="T5" fmla="*/ 0 h 1"/>
              <a:gd name="T6" fmla="*/ 0 w 120"/>
              <a:gd name="T7" fmla="*/ 1 h 1"/>
              <a:gd name="T8" fmla="*/ 120 w 120"/>
              <a:gd name="T9" fmla="*/ 1 h 1"/>
              <a:gd name="T10" fmla="*/ 120 w 120"/>
              <a:gd name="T11" fmla="*/ 1 h 1"/>
              <a:gd name="T12" fmla="*/ 102 w 120"/>
              <a:gd name="T13" fmla="*/ 1 h 1"/>
              <a:gd name="T14" fmla="*/ 105 w 120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">
                <a:moveTo>
                  <a:pt x="105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2" y="1"/>
                  <a:pt x="102" y="1"/>
                  <a:pt x="102" y="1"/>
                </a:cubicBezTo>
                <a:cubicBezTo>
                  <a:pt x="104" y="1"/>
                  <a:pt x="105" y="0"/>
                  <a:pt x="105" y="0"/>
                </a:cubicBezTo>
              </a:path>
            </a:pathLst>
          </a:custGeom>
          <a:solidFill>
            <a:srgbClr val="C1C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Freeform 100"/>
          <p:cNvSpPr>
            <a:spLocks/>
          </p:cNvSpPr>
          <p:nvPr/>
        </p:nvSpPr>
        <p:spPr bwMode="auto">
          <a:xfrm>
            <a:off x="3412333" y="3921128"/>
            <a:ext cx="47625" cy="26988"/>
          </a:xfrm>
          <a:custGeom>
            <a:avLst/>
            <a:gdLst>
              <a:gd name="T0" fmla="*/ 12 w 16"/>
              <a:gd name="T1" fmla="*/ 0 h 9"/>
              <a:gd name="T2" fmla="*/ 4 w 16"/>
              <a:gd name="T3" fmla="*/ 0 h 9"/>
              <a:gd name="T4" fmla="*/ 0 w 16"/>
              <a:gd name="T5" fmla="*/ 4 h 9"/>
              <a:gd name="T6" fmla="*/ 4 w 16"/>
              <a:gd name="T7" fmla="*/ 9 h 9"/>
              <a:gd name="T8" fmla="*/ 12 w 16"/>
              <a:gd name="T9" fmla="*/ 9 h 9"/>
              <a:gd name="T10" fmla="*/ 16 w 16"/>
              <a:gd name="T11" fmla="*/ 4 h 9"/>
              <a:gd name="T12" fmla="*/ 12 w 16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9">
                <a:moveTo>
                  <a:pt x="1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4" y="9"/>
                  <a:pt x="16" y="7"/>
                  <a:pt x="16" y="4"/>
                </a:cubicBezTo>
                <a:cubicBezTo>
                  <a:pt x="16" y="2"/>
                  <a:pt x="14" y="0"/>
                  <a:pt x="12" y="0"/>
                </a:cubicBezTo>
              </a:path>
            </a:pathLst>
          </a:custGeom>
          <a:solidFill>
            <a:srgbClr val="FD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7" name="Freeform 101"/>
          <p:cNvSpPr>
            <a:spLocks/>
          </p:cNvSpPr>
          <p:nvPr/>
        </p:nvSpPr>
        <p:spPr bwMode="auto">
          <a:xfrm>
            <a:off x="3723482" y="3900490"/>
            <a:ext cx="95251" cy="69851"/>
          </a:xfrm>
          <a:custGeom>
            <a:avLst/>
            <a:gdLst>
              <a:gd name="T0" fmla="*/ 18 w 32"/>
              <a:gd name="T1" fmla="*/ 0 h 24"/>
              <a:gd name="T2" fmla="*/ 0 w 32"/>
              <a:gd name="T3" fmla="*/ 0 h 24"/>
              <a:gd name="T4" fmla="*/ 7 w 32"/>
              <a:gd name="T5" fmla="*/ 10 h 24"/>
              <a:gd name="T6" fmla="*/ 1 w 32"/>
              <a:gd name="T7" fmla="*/ 24 h 24"/>
              <a:gd name="T8" fmla="*/ 18 w 32"/>
              <a:gd name="T9" fmla="*/ 24 h 24"/>
              <a:gd name="T10" fmla="*/ 30 w 32"/>
              <a:gd name="T11" fmla="*/ 12 h 24"/>
              <a:gd name="T12" fmla="*/ 32 w 32"/>
              <a:gd name="T13" fmla="*/ 12 h 24"/>
              <a:gd name="T14" fmla="*/ 32 w 32"/>
              <a:gd name="T15" fmla="*/ 12 h 24"/>
              <a:gd name="T16" fmla="*/ 30 w 32"/>
              <a:gd name="T17" fmla="*/ 12 h 24"/>
              <a:gd name="T18" fmla="*/ 18 w 32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24"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4" y="2"/>
                  <a:pt x="6" y="5"/>
                  <a:pt x="7" y="10"/>
                </a:cubicBezTo>
                <a:cubicBezTo>
                  <a:pt x="8" y="16"/>
                  <a:pt x="5" y="21"/>
                  <a:pt x="1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4" y="24"/>
                  <a:pt x="30" y="19"/>
                  <a:pt x="30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6"/>
                  <a:pt x="24" y="0"/>
                  <a:pt x="18" y="0"/>
                </a:cubicBezTo>
              </a:path>
            </a:pathLst>
          </a:custGeom>
          <a:solidFill>
            <a:srgbClr val="D6D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8" name="Freeform 102"/>
          <p:cNvSpPr>
            <a:spLocks noEditPoints="1"/>
          </p:cNvSpPr>
          <p:nvPr/>
        </p:nvSpPr>
        <p:spPr bwMode="auto">
          <a:xfrm>
            <a:off x="3712370" y="3894142"/>
            <a:ext cx="106363" cy="82551"/>
          </a:xfrm>
          <a:custGeom>
            <a:avLst/>
            <a:gdLst>
              <a:gd name="T0" fmla="*/ 36 w 36"/>
              <a:gd name="T1" fmla="*/ 14 h 28"/>
              <a:gd name="T2" fmla="*/ 34 w 36"/>
              <a:gd name="T3" fmla="*/ 14 h 28"/>
              <a:gd name="T4" fmla="*/ 22 w 36"/>
              <a:gd name="T5" fmla="*/ 26 h 28"/>
              <a:gd name="T6" fmla="*/ 5 w 36"/>
              <a:gd name="T7" fmla="*/ 26 h 28"/>
              <a:gd name="T8" fmla="*/ 4 w 36"/>
              <a:gd name="T9" fmla="*/ 27 h 28"/>
              <a:gd name="T10" fmla="*/ 17 w 36"/>
              <a:gd name="T11" fmla="*/ 27 h 28"/>
              <a:gd name="T12" fmla="*/ 19 w 36"/>
              <a:gd name="T13" fmla="*/ 27 h 28"/>
              <a:gd name="T14" fmla="*/ 19 w 36"/>
              <a:gd name="T15" fmla="*/ 28 h 28"/>
              <a:gd name="T16" fmla="*/ 22 w 36"/>
              <a:gd name="T17" fmla="*/ 28 h 28"/>
              <a:gd name="T18" fmla="*/ 36 w 36"/>
              <a:gd name="T19" fmla="*/ 14 h 28"/>
              <a:gd name="T20" fmla="*/ 22 w 36"/>
              <a:gd name="T21" fmla="*/ 0 h 28"/>
              <a:gd name="T22" fmla="*/ 0 w 36"/>
              <a:gd name="T23" fmla="*/ 0 h 28"/>
              <a:gd name="T24" fmla="*/ 4 w 36"/>
              <a:gd name="T25" fmla="*/ 2 h 28"/>
              <a:gd name="T26" fmla="*/ 22 w 36"/>
              <a:gd name="T27" fmla="*/ 2 h 28"/>
              <a:gd name="T28" fmla="*/ 34 w 36"/>
              <a:gd name="T29" fmla="*/ 14 h 28"/>
              <a:gd name="T30" fmla="*/ 36 w 36"/>
              <a:gd name="T31" fmla="*/ 14 h 28"/>
              <a:gd name="T32" fmla="*/ 36 w 36"/>
              <a:gd name="T33" fmla="*/ 14 h 28"/>
              <a:gd name="T34" fmla="*/ 22 w 36"/>
              <a:gd name="T3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" h="28">
                <a:moveTo>
                  <a:pt x="36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21"/>
                  <a:pt x="28" y="26"/>
                  <a:pt x="22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8" y="27"/>
                  <a:pt x="18" y="27"/>
                  <a:pt x="19" y="27"/>
                </a:cubicBezTo>
                <a:cubicBezTo>
                  <a:pt x="19" y="27"/>
                  <a:pt x="19" y="28"/>
                  <a:pt x="19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9" y="28"/>
                  <a:pt x="36" y="22"/>
                  <a:pt x="36" y="14"/>
                </a:cubicBezTo>
                <a:moveTo>
                  <a:pt x="22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8" y="2"/>
                  <a:pt x="34" y="8"/>
                  <a:pt x="34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6"/>
                  <a:pt x="29" y="0"/>
                  <a:pt x="22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9" name="Freeform 103"/>
          <p:cNvSpPr>
            <a:spLocks/>
          </p:cNvSpPr>
          <p:nvPr/>
        </p:nvSpPr>
        <p:spPr bwMode="auto">
          <a:xfrm>
            <a:off x="3715543" y="3973518"/>
            <a:ext cx="52388" cy="3175"/>
          </a:xfrm>
          <a:custGeom>
            <a:avLst/>
            <a:gdLst>
              <a:gd name="T0" fmla="*/ 16 w 18"/>
              <a:gd name="T1" fmla="*/ 0 h 1"/>
              <a:gd name="T2" fmla="*/ 3 w 18"/>
              <a:gd name="T3" fmla="*/ 0 h 1"/>
              <a:gd name="T4" fmla="*/ 0 w 18"/>
              <a:gd name="T5" fmla="*/ 1 h 1"/>
              <a:gd name="T6" fmla="*/ 18 w 18"/>
              <a:gd name="T7" fmla="*/ 1 h 1"/>
              <a:gd name="T8" fmla="*/ 18 w 18"/>
              <a:gd name="T9" fmla="*/ 0 h 1"/>
              <a:gd name="T10" fmla="*/ 16 w 18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">
                <a:moveTo>
                  <a:pt x="16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2" y="1"/>
                  <a:pt x="0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0"/>
                  <a:pt x="18" y="0"/>
                </a:cubicBezTo>
                <a:cubicBezTo>
                  <a:pt x="17" y="0"/>
                  <a:pt x="17" y="0"/>
                  <a:pt x="16" y="0"/>
                </a:cubicBezTo>
              </a:path>
            </a:pathLst>
          </a:custGeom>
          <a:solidFill>
            <a:srgbClr val="B7B9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0" name="Freeform 104"/>
          <p:cNvSpPr>
            <a:spLocks/>
          </p:cNvSpPr>
          <p:nvPr/>
        </p:nvSpPr>
        <p:spPr bwMode="auto">
          <a:xfrm>
            <a:off x="3017042" y="3986218"/>
            <a:ext cx="812800" cy="1585913"/>
          </a:xfrm>
          <a:custGeom>
            <a:avLst/>
            <a:gdLst>
              <a:gd name="T0" fmla="*/ 234 w 277"/>
              <a:gd name="T1" fmla="*/ 0 h 542"/>
              <a:gd name="T2" fmla="*/ 140 w 277"/>
              <a:gd name="T3" fmla="*/ 0 h 542"/>
              <a:gd name="T4" fmla="*/ 140 w 277"/>
              <a:gd name="T5" fmla="*/ 218 h 542"/>
              <a:gd name="T6" fmla="*/ 140 w 277"/>
              <a:gd name="T7" fmla="*/ 218 h 542"/>
              <a:gd name="T8" fmla="*/ 1 w 277"/>
              <a:gd name="T9" fmla="*/ 531 h 542"/>
              <a:gd name="T10" fmla="*/ 0 w 277"/>
              <a:gd name="T11" fmla="*/ 542 h 542"/>
              <a:gd name="T12" fmla="*/ 4 w 277"/>
              <a:gd name="T13" fmla="*/ 535 h 542"/>
              <a:gd name="T14" fmla="*/ 99 w 277"/>
              <a:gd name="T15" fmla="*/ 323 h 542"/>
              <a:gd name="T16" fmla="*/ 106 w 277"/>
              <a:gd name="T17" fmla="*/ 323 h 542"/>
              <a:gd name="T18" fmla="*/ 148 w 277"/>
              <a:gd name="T19" fmla="*/ 217 h 542"/>
              <a:gd name="T20" fmla="*/ 148 w 277"/>
              <a:gd name="T21" fmla="*/ 6 h 542"/>
              <a:gd name="T22" fmla="*/ 161 w 277"/>
              <a:gd name="T23" fmla="*/ 6 h 542"/>
              <a:gd name="T24" fmla="*/ 214 w 277"/>
              <a:gd name="T25" fmla="*/ 7 h 542"/>
              <a:gd name="T26" fmla="*/ 214 w 277"/>
              <a:gd name="T27" fmla="*/ 214 h 542"/>
              <a:gd name="T28" fmla="*/ 239 w 277"/>
              <a:gd name="T29" fmla="*/ 323 h 542"/>
              <a:gd name="T30" fmla="*/ 277 w 277"/>
              <a:gd name="T31" fmla="*/ 323 h 542"/>
              <a:gd name="T32" fmla="*/ 234 w 277"/>
              <a:gd name="T33" fmla="*/ 213 h 542"/>
              <a:gd name="T34" fmla="*/ 234 w 277"/>
              <a:gd name="T35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542">
                <a:moveTo>
                  <a:pt x="234" y="0"/>
                </a:moveTo>
                <a:cubicBezTo>
                  <a:pt x="140" y="0"/>
                  <a:pt x="140" y="0"/>
                  <a:pt x="140" y="0"/>
                </a:cubicBezTo>
                <a:cubicBezTo>
                  <a:pt x="140" y="218"/>
                  <a:pt x="140" y="218"/>
                  <a:pt x="140" y="218"/>
                </a:cubicBezTo>
                <a:cubicBezTo>
                  <a:pt x="140" y="218"/>
                  <a:pt x="140" y="218"/>
                  <a:pt x="140" y="218"/>
                </a:cubicBezTo>
                <a:cubicBezTo>
                  <a:pt x="1" y="531"/>
                  <a:pt x="1" y="531"/>
                  <a:pt x="1" y="531"/>
                </a:cubicBezTo>
                <a:cubicBezTo>
                  <a:pt x="1" y="534"/>
                  <a:pt x="0" y="538"/>
                  <a:pt x="0" y="542"/>
                </a:cubicBezTo>
                <a:cubicBezTo>
                  <a:pt x="2" y="538"/>
                  <a:pt x="4" y="535"/>
                  <a:pt x="4" y="535"/>
                </a:cubicBezTo>
                <a:cubicBezTo>
                  <a:pt x="99" y="323"/>
                  <a:pt x="99" y="323"/>
                  <a:pt x="99" y="323"/>
                </a:cubicBezTo>
                <a:cubicBezTo>
                  <a:pt x="106" y="323"/>
                  <a:pt x="106" y="323"/>
                  <a:pt x="106" y="323"/>
                </a:cubicBezTo>
                <a:cubicBezTo>
                  <a:pt x="148" y="217"/>
                  <a:pt x="148" y="217"/>
                  <a:pt x="148" y="217"/>
                </a:cubicBezTo>
                <a:cubicBezTo>
                  <a:pt x="148" y="6"/>
                  <a:pt x="148" y="6"/>
                  <a:pt x="148" y="6"/>
                </a:cubicBezTo>
                <a:cubicBezTo>
                  <a:pt x="161" y="6"/>
                  <a:pt x="161" y="6"/>
                  <a:pt x="161" y="6"/>
                </a:cubicBezTo>
                <a:cubicBezTo>
                  <a:pt x="214" y="7"/>
                  <a:pt x="214" y="7"/>
                  <a:pt x="214" y="7"/>
                </a:cubicBezTo>
                <a:cubicBezTo>
                  <a:pt x="214" y="214"/>
                  <a:pt x="214" y="214"/>
                  <a:pt x="214" y="214"/>
                </a:cubicBezTo>
                <a:cubicBezTo>
                  <a:pt x="239" y="323"/>
                  <a:pt x="239" y="323"/>
                  <a:pt x="239" y="323"/>
                </a:cubicBezTo>
                <a:cubicBezTo>
                  <a:pt x="277" y="323"/>
                  <a:pt x="277" y="323"/>
                  <a:pt x="277" y="323"/>
                </a:cubicBezTo>
                <a:cubicBezTo>
                  <a:pt x="254" y="262"/>
                  <a:pt x="234" y="213"/>
                  <a:pt x="234" y="213"/>
                </a:cubicBezTo>
                <a:cubicBezTo>
                  <a:pt x="234" y="0"/>
                  <a:pt x="234" y="0"/>
                  <a:pt x="234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1" name="Freeform 105"/>
          <p:cNvSpPr>
            <a:spLocks/>
          </p:cNvSpPr>
          <p:nvPr/>
        </p:nvSpPr>
        <p:spPr bwMode="auto">
          <a:xfrm>
            <a:off x="3004342" y="3983039"/>
            <a:ext cx="700088" cy="1574800"/>
          </a:xfrm>
          <a:custGeom>
            <a:avLst/>
            <a:gdLst>
              <a:gd name="T0" fmla="*/ 238 w 238"/>
              <a:gd name="T1" fmla="*/ 0 h 538"/>
              <a:gd name="T2" fmla="*/ 142 w 238"/>
              <a:gd name="T3" fmla="*/ 0 h 538"/>
              <a:gd name="T4" fmla="*/ 142 w 238"/>
              <a:gd name="T5" fmla="*/ 219 h 538"/>
              <a:gd name="T6" fmla="*/ 0 w 238"/>
              <a:gd name="T7" fmla="*/ 538 h 538"/>
              <a:gd name="T8" fmla="*/ 5 w 238"/>
              <a:gd name="T9" fmla="*/ 527 h 538"/>
              <a:gd name="T10" fmla="*/ 6 w 238"/>
              <a:gd name="T11" fmla="*/ 528 h 538"/>
              <a:gd name="T12" fmla="*/ 5 w 238"/>
              <a:gd name="T13" fmla="*/ 532 h 538"/>
              <a:gd name="T14" fmla="*/ 144 w 238"/>
              <a:gd name="T15" fmla="*/ 219 h 538"/>
              <a:gd name="T16" fmla="*/ 144 w 238"/>
              <a:gd name="T17" fmla="*/ 219 h 538"/>
              <a:gd name="T18" fmla="*/ 144 w 238"/>
              <a:gd name="T19" fmla="*/ 1 h 538"/>
              <a:gd name="T20" fmla="*/ 238 w 238"/>
              <a:gd name="T21" fmla="*/ 1 h 538"/>
              <a:gd name="T22" fmla="*/ 238 w 238"/>
              <a:gd name="T23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538">
                <a:moveTo>
                  <a:pt x="238" y="0"/>
                </a:moveTo>
                <a:cubicBezTo>
                  <a:pt x="142" y="0"/>
                  <a:pt x="142" y="0"/>
                  <a:pt x="142" y="0"/>
                </a:cubicBezTo>
                <a:cubicBezTo>
                  <a:pt x="142" y="219"/>
                  <a:pt x="142" y="219"/>
                  <a:pt x="142" y="219"/>
                </a:cubicBezTo>
                <a:cubicBezTo>
                  <a:pt x="0" y="538"/>
                  <a:pt x="0" y="538"/>
                  <a:pt x="0" y="538"/>
                </a:cubicBezTo>
                <a:cubicBezTo>
                  <a:pt x="5" y="527"/>
                  <a:pt x="5" y="527"/>
                  <a:pt x="5" y="527"/>
                </a:cubicBezTo>
                <a:cubicBezTo>
                  <a:pt x="6" y="528"/>
                  <a:pt x="6" y="528"/>
                  <a:pt x="6" y="528"/>
                </a:cubicBezTo>
                <a:cubicBezTo>
                  <a:pt x="6" y="528"/>
                  <a:pt x="6" y="530"/>
                  <a:pt x="5" y="532"/>
                </a:cubicBezTo>
                <a:cubicBezTo>
                  <a:pt x="144" y="219"/>
                  <a:pt x="144" y="219"/>
                  <a:pt x="144" y="219"/>
                </a:cubicBezTo>
                <a:cubicBezTo>
                  <a:pt x="144" y="219"/>
                  <a:pt x="144" y="219"/>
                  <a:pt x="144" y="219"/>
                </a:cubicBezTo>
                <a:cubicBezTo>
                  <a:pt x="144" y="1"/>
                  <a:pt x="144" y="1"/>
                  <a:pt x="144" y="1"/>
                </a:cubicBezTo>
                <a:cubicBezTo>
                  <a:pt x="238" y="1"/>
                  <a:pt x="238" y="1"/>
                  <a:pt x="238" y="1"/>
                </a:cubicBezTo>
                <a:cubicBezTo>
                  <a:pt x="238" y="0"/>
                  <a:pt x="238" y="0"/>
                  <a:pt x="238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2" name="Freeform 106"/>
          <p:cNvSpPr>
            <a:spLocks/>
          </p:cNvSpPr>
          <p:nvPr/>
        </p:nvSpPr>
        <p:spPr bwMode="auto">
          <a:xfrm>
            <a:off x="3017045" y="4930779"/>
            <a:ext cx="1044575" cy="731839"/>
          </a:xfrm>
          <a:custGeom>
            <a:avLst/>
            <a:gdLst>
              <a:gd name="T0" fmla="*/ 277 w 356"/>
              <a:gd name="T1" fmla="*/ 0 h 250"/>
              <a:gd name="T2" fmla="*/ 239 w 356"/>
              <a:gd name="T3" fmla="*/ 0 h 250"/>
              <a:gd name="T4" fmla="*/ 285 w 356"/>
              <a:gd name="T5" fmla="*/ 196 h 250"/>
              <a:gd name="T6" fmla="*/ 242 w 356"/>
              <a:gd name="T7" fmla="*/ 230 h 250"/>
              <a:gd name="T8" fmla="*/ 241 w 356"/>
              <a:gd name="T9" fmla="*/ 230 h 250"/>
              <a:gd name="T10" fmla="*/ 46 w 356"/>
              <a:gd name="T11" fmla="*/ 230 h 250"/>
              <a:gd name="T12" fmla="*/ 29 w 356"/>
              <a:gd name="T13" fmla="*/ 195 h 250"/>
              <a:gd name="T14" fmla="*/ 106 w 356"/>
              <a:gd name="T15" fmla="*/ 0 h 250"/>
              <a:gd name="T16" fmla="*/ 99 w 356"/>
              <a:gd name="T17" fmla="*/ 0 h 250"/>
              <a:gd name="T18" fmla="*/ 4 w 356"/>
              <a:gd name="T19" fmla="*/ 212 h 250"/>
              <a:gd name="T20" fmla="*/ 0 w 356"/>
              <a:gd name="T21" fmla="*/ 219 h 250"/>
              <a:gd name="T22" fmla="*/ 22 w 356"/>
              <a:gd name="T23" fmla="*/ 250 h 250"/>
              <a:gd name="T24" fmla="*/ 314 w 356"/>
              <a:gd name="T25" fmla="*/ 250 h 250"/>
              <a:gd name="T26" fmla="*/ 319 w 356"/>
              <a:gd name="T27" fmla="*/ 250 h 250"/>
              <a:gd name="T28" fmla="*/ 354 w 356"/>
              <a:gd name="T29" fmla="*/ 222 h 250"/>
              <a:gd name="T30" fmla="*/ 277 w 356"/>
              <a:gd name="T31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6" h="250">
                <a:moveTo>
                  <a:pt x="277" y="0"/>
                </a:moveTo>
                <a:cubicBezTo>
                  <a:pt x="239" y="0"/>
                  <a:pt x="239" y="0"/>
                  <a:pt x="239" y="0"/>
                </a:cubicBezTo>
                <a:cubicBezTo>
                  <a:pt x="285" y="196"/>
                  <a:pt x="285" y="196"/>
                  <a:pt x="285" y="196"/>
                </a:cubicBezTo>
                <a:cubicBezTo>
                  <a:pt x="291" y="229"/>
                  <a:pt x="250" y="230"/>
                  <a:pt x="242" y="230"/>
                </a:cubicBezTo>
                <a:cubicBezTo>
                  <a:pt x="241" y="230"/>
                  <a:pt x="241" y="230"/>
                  <a:pt x="241" y="23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3" y="227"/>
                  <a:pt x="29" y="195"/>
                  <a:pt x="29" y="195"/>
                </a:cubicBezTo>
                <a:cubicBezTo>
                  <a:pt x="106" y="0"/>
                  <a:pt x="106" y="0"/>
                  <a:pt x="10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4" y="212"/>
                  <a:pt x="4" y="212"/>
                  <a:pt x="4" y="212"/>
                </a:cubicBezTo>
                <a:cubicBezTo>
                  <a:pt x="4" y="212"/>
                  <a:pt x="2" y="215"/>
                  <a:pt x="0" y="219"/>
                </a:cubicBezTo>
                <a:cubicBezTo>
                  <a:pt x="0" y="232"/>
                  <a:pt x="4" y="247"/>
                  <a:pt x="22" y="250"/>
                </a:cubicBezTo>
                <a:cubicBezTo>
                  <a:pt x="314" y="250"/>
                  <a:pt x="314" y="250"/>
                  <a:pt x="314" y="250"/>
                </a:cubicBezTo>
                <a:cubicBezTo>
                  <a:pt x="314" y="250"/>
                  <a:pt x="316" y="250"/>
                  <a:pt x="319" y="250"/>
                </a:cubicBezTo>
                <a:cubicBezTo>
                  <a:pt x="330" y="250"/>
                  <a:pt x="356" y="247"/>
                  <a:pt x="354" y="222"/>
                </a:cubicBezTo>
                <a:cubicBezTo>
                  <a:pt x="352" y="202"/>
                  <a:pt x="310" y="89"/>
                  <a:pt x="277" y="0"/>
                </a:cubicBezTo>
              </a:path>
            </a:pathLst>
          </a:custGeom>
          <a:solidFill>
            <a:srgbClr val="3CB5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3" name="Rectangle 107"/>
          <p:cNvSpPr>
            <a:spLocks noChangeArrowheads="1"/>
          </p:cNvSpPr>
          <p:nvPr/>
        </p:nvSpPr>
        <p:spPr bwMode="auto">
          <a:xfrm>
            <a:off x="3421858" y="3979867"/>
            <a:ext cx="282575" cy="3175"/>
          </a:xfrm>
          <a:prstGeom prst="rect">
            <a:avLst/>
          </a:pr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4" name="Rectangle 108"/>
          <p:cNvSpPr>
            <a:spLocks noChangeArrowheads="1"/>
          </p:cNvSpPr>
          <p:nvPr/>
        </p:nvSpPr>
        <p:spPr bwMode="auto">
          <a:xfrm>
            <a:off x="3421858" y="3979867"/>
            <a:ext cx="282575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Freeform 109"/>
          <p:cNvSpPr>
            <a:spLocks/>
          </p:cNvSpPr>
          <p:nvPr/>
        </p:nvSpPr>
        <p:spPr bwMode="auto">
          <a:xfrm>
            <a:off x="2993230" y="3986216"/>
            <a:ext cx="1258888" cy="1720851"/>
          </a:xfrm>
          <a:custGeom>
            <a:avLst/>
            <a:gdLst>
              <a:gd name="T0" fmla="*/ 260 w 429"/>
              <a:gd name="T1" fmla="*/ 0 h 588"/>
              <a:gd name="T2" fmla="*/ 242 w 429"/>
              <a:gd name="T3" fmla="*/ 0 h 588"/>
              <a:gd name="T4" fmla="*/ 242 w 429"/>
              <a:gd name="T5" fmla="*/ 213 h 588"/>
              <a:gd name="T6" fmla="*/ 285 w 429"/>
              <a:gd name="T7" fmla="*/ 323 h 588"/>
              <a:gd name="T8" fmla="*/ 303 w 429"/>
              <a:gd name="T9" fmla="*/ 323 h 588"/>
              <a:gd name="T10" fmla="*/ 396 w 429"/>
              <a:gd name="T11" fmla="*/ 535 h 588"/>
              <a:gd name="T12" fmla="*/ 345 w 429"/>
              <a:gd name="T13" fmla="*/ 586 h 588"/>
              <a:gd name="T14" fmla="*/ 63 w 429"/>
              <a:gd name="T15" fmla="*/ 586 h 588"/>
              <a:gd name="T16" fmla="*/ 8 w 429"/>
              <a:gd name="T17" fmla="*/ 542 h 588"/>
              <a:gd name="T18" fmla="*/ 9 w 429"/>
              <a:gd name="T19" fmla="*/ 531 h 588"/>
              <a:gd name="T20" fmla="*/ 6 w 429"/>
              <a:gd name="T21" fmla="*/ 538 h 588"/>
              <a:gd name="T22" fmla="*/ 6 w 429"/>
              <a:gd name="T23" fmla="*/ 538 h 588"/>
              <a:gd name="T24" fmla="*/ 6 w 429"/>
              <a:gd name="T25" fmla="*/ 538 h 588"/>
              <a:gd name="T26" fmla="*/ 6 w 429"/>
              <a:gd name="T27" fmla="*/ 539 h 588"/>
              <a:gd name="T28" fmla="*/ 5 w 429"/>
              <a:gd name="T29" fmla="*/ 540 h 588"/>
              <a:gd name="T30" fmla="*/ 3 w 429"/>
              <a:gd name="T31" fmla="*/ 544 h 588"/>
              <a:gd name="T32" fmla="*/ 0 w 429"/>
              <a:gd name="T33" fmla="*/ 559 h 588"/>
              <a:gd name="T34" fmla="*/ 11 w 429"/>
              <a:gd name="T35" fmla="*/ 578 h 588"/>
              <a:gd name="T36" fmla="*/ 57 w 429"/>
              <a:gd name="T37" fmla="*/ 588 h 588"/>
              <a:gd name="T38" fmla="*/ 57 w 429"/>
              <a:gd name="T39" fmla="*/ 588 h 588"/>
              <a:gd name="T40" fmla="*/ 351 w 429"/>
              <a:gd name="T41" fmla="*/ 588 h 588"/>
              <a:gd name="T42" fmla="*/ 351 w 429"/>
              <a:gd name="T43" fmla="*/ 588 h 588"/>
              <a:gd name="T44" fmla="*/ 398 w 429"/>
              <a:gd name="T45" fmla="*/ 579 h 588"/>
              <a:gd name="T46" fmla="*/ 408 w 429"/>
              <a:gd name="T47" fmla="*/ 559 h 588"/>
              <a:gd name="T48" fmla="*/ 402 w 429"/>
              <a:gd name="T49" fmla="*/ 538 h 588"/>
              <a:gd name="T50" fmla="*/ 402 w 429"/>
              <a:gd name="T51" fmla="*/ 538 h 588"/>
              <a:gd name="T52" fmla="*/ 402 w 429"/>
              <a:gd name="T53" fmla="*/ 538 h 588"/>
              <a:gd name="T54" fmla="*/ 261 w 429"/>
              <a:gd name="T55" fmla="*/ 218 h 588"/>
              <a:gd name="T56" fmla="*/ 262 w 429"/>
              <a:gd name="T57" fmla="*/ 218 h 588"/>
              <a:gd name="T58" fmla="*/ 261 w 429"/>
              <a:gd name="T59" fmla="*/ 218 h 588"/>
              <a:gd name="T60" fmla="*/ 260 w 429"/>
              <a:gd name="T61" fmla="*/ 218 h 588"/>
              <a:gd name="T62" fmla="*/ 260 w 429"/>
              <a:gd name="T6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9" h="588">
                <a:moveTo>
                  <a:pt x="260" y="0"/>
                </a:moveTo>
                <a:cubicBezTo>
                  <a:pt x="242" y="0"/>
                  <a:pt x="242" y="0"/>
                  <a:pt x="242" y="0"/>
                </a:cubicBezTo>
                <a:cubicBezTo>
                  <a:pt x="242" y="213"/>
                  <a:pt x="242" y="213"/>
                  <a:pt x="242" y="213"/>
                </a:cubicBezTo>
                <a:cubicBezTo>
                  <a:pt x="242" y="213"/>
                  <a:pt x="262" y="262"/>
                  <a:pt x="285" y="323"/>
                </a:cubicBezTo>
                <a:cubicBezTo>
                  <a:pt x="303" y="323"/>
                  <a:pt x="303" y="323"/>
                  <a:pt x="303" y="323"/>
                </a:cubicBezTo>
                <a:cubicBezTo>
                  <a:pt x="396" y="535"/>
                  <a:pt x="396" y="535"/>
                  <a:pt x="396" y="535"/>
                </a:cubicBezTo>
                <a:cubicBezTo>
                  <a:pt x="396" y="535"/>
                  <a:pt x="429" y="586"/>
                  <a:pt x="345" y="586"/>
                </a:cubicBezTo>
                <a:cubicBezTo>
                  <a:pt x="63" y="586"/>
                  <a:pt x="63" y="586"/>
                  <a:pt x="63" y="586"/>
                </a:cubicBezTo>
                <a:cubicBezTo>
                  <a:pt x="1" y="586"/>
                  <a:pt x="3" y="557"/>
                  <a:pt x="8" y="542"/>
                </a:cubicBezTo>
                <a:cubicBezTo>
                  <a:pt x="8" y="538"/>
                  <a:pt x="9" y="534"/>
                  <a:pt x="9" y="531"/>
                </a:cubicBezTo>
                <a:cubicBezTo>
                  <a:pt x="6" y="538"/>
                  <a:pt x="6" y="538"/>
                  <a:pt x="6" y="538"/>
                </a:cubicBezTo>
                <a:cubicBezTo>
                  <a:pt x="6" y="538"/>
                  <a:pt x="6" y="538"/>
                  <a:pt x="6" y="538"/>
                </a:cubicBezTo>
                <a:cubicBezTo>
                  <a:pt x="6" y="538"/>
                  <a:pt x="6" y="538"/>
                  <a:pt x="6" y="538"/>
                </a:cubicBezTo>
                <a:cubicBezTo>
                  <a:pt x="6" y="539"/>
                  <a:pt x="6" y="539"/>
                  <a:pt x="6" y="539"/>
                </a:cubicBezTo>
                <a:cubicBezTo>
                  <a:pt x="6" y="539"/>
                  <a:pt x="5" y="539"/>
                  <a:pt x="5" y="540"/>
                </a:cubicBezTo>
                <a:cubicBezTo>
                  <a:pt x="5" y="541"/>
                  <a:pt x="4" y="543"/>
                  <a:pt x="3" y="544"/>
                </a:cubicBezTo>
                <a:cubicBezTo>
                  <a:pt x="2" y="548"/>
                  <a:pt x="0" y="553"/>
                  <a:pt x="0" y="559"/>
                </a:cubicBezTo>
                <a:cubicBezTo>
                  <a:pt x="0" y="566"/>
                  <a:pt x="2" y="573"/>
                  <a:pt x="11" y="578"/>
                </a:cubicBezTo>
                <a:cubicBezTo>
                  <a:pt x="19" y="584"/>
                  <a:pt x="33" y="588"/>
                  <a:pt x="57" y="588"/>
                </a:cubicBezTo>
                <a:cubicBezTo>
                  <a:pt x="57" y="588"/>
                  <a:pt x="57" y="588"/>
                  <a:pt x="57" y="588"/>
                </a:cubicBezTo>
                <a:cubicBezTo>
                  <a:pt x="144" y="588"/>
                  <a:pt x="263" y="588"/>
                  <a:pt x="351" y="588"/>
                </a:cubicBezTo>
                <a:cubicBezTo>
                  <a:pt x="351" y="588"/>
                  <a:pt x="351" y="588"/>
                  <a:pt x="351" y="588"/>
                </a:cubicBezTo>
                <a:cubicBezTo>
                  <a:pt x="375" y="588"/>
                  <a:pt x="390" y="584"/>
                  <a:pt x="398" y="579"/>
                </a:cubicBezTo>
                <a:cubicBezTo>
                  <a:pt x="406" y="573"/>
                  <a:pt x="408" y="566"/>
                  <a:pt x="408" y="559"/>
                </a:cubicBezTo>
                <a:cubicBezTo>
                  <a:pt x="408" y="549"/>
                  <a:pt x="403" y="540"/>
                  <a:pt x="402" y="538"/>
                </a:cubicBezTo>
                <a:cubicBezTo>
                  <a:pt x="402" y="538"/>
                  <a:pt x="402" y="538"/>
                  <a:pt x="402" y="538"/>
                </a:cubicBezTo>
                <a:cubicBezTo>
                  <a:pt x="402" y="538"/>
                  <a:pt x="402" y="538"/>
                  <a:pt x="402" y="538"/>
                </a:cubicBezTo>
                <a:cubicBezTo>
                  <a:pt x="261" y="218"/>
                  <a:pt x="261" y="218"/>
                  <a:pt x="261" y="218"/>
                </a:cubicBezTo>
                <a:cubicBezTo>
                  <a:pt x="262" y="218"/>
                  <a:pt x="262" y="218"/>
                  <a:pt x="262" y="218"/>
                </a:cubicBezTo>
                <a:cubicBezTo>
                  <a:pt x="261" y="218"/>
                  <a:pt x="261" y="218"/>
                  <a:pt x="261" y="218"/>
                </a:cubicBezTo>
                <a:cubicBezTo>
                  <a:pt x="260" y="218"/>
                  <a:pt x="260" y="218"/>
                  <a:pt x="260" y="218"/>
                </a:cubicBezTo>
                <a:cubicBezTo>
                  <a:pt x="260" y="0"/>
                  <a:pt x="260" y="0"/>
                  <a:pt x="260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Freeform 110"/>
          <p:cNvSpPr>
            <a:spLocks/>
          </p:cNvSpPr>
          <p:nvPr/>
        </p:nvSpPr>
        <p:spPr bwMode="auto">
          <a:xfrm>
            <a:off x="2986883" y="3983040"/>
            <a:ext cx="1209675" cy="1728788"/>
          </a:xfrm>
          <a:custGeom>
            <a:avLst/>
            <a:gdLst>
              <a:gd name="T0" fmla="*/ 264 w 412"/>
              <a:gd name="T1" fmla="*/ 0 h 591"/>
              <a:gd name="T2" fmla="*/ 244 w 412"/>
              <a:gd name="T3" fmla="*/ 0 h 591"/>
              <a:gd name="T4" fmla="*/ 244 w 412"/>
              <a:gd name="T5" fmla="*/ 1 h 591"/>
              <a:gd name="T6" fmla="*/ 262 w 412"/>
              <a:gd name="T7" fmla="*/ 1 h 591"/>
              <a:gd name="T8" fmla="*/ 262 w 412"/>
              <a:gd name="T9" fmla="*/ 219 h 591"/>
              <a:gd name="T10" fmla="*/ 263 w 412"/>
              <a:gd name="T11" fmla="*/ 219 h 591"/>
              <a:gd name="T12" fmla="*/ 264 w 412"/>
              <a:gd name="T13" fmla="*/ 219 h 591"/>
              <a:gd name="T14" fmla="*/ 263 w 412"/>
              <a:gd name="T15" fmla="*/ 219 h 591"/>
              <a:gd name="T16" fmla="*/ 404 w 412"/>
              <a:gd name="T17" fmla="*/ 539 h 591"/>
              <a:gd name="T18" fmla="*/ 404 w 412"/>
              <a:gd name="T19" fmla="*/ 539 h 591"/>
              <a:gd name="T20" fmla="*/ 404 w 412"/>
              <a:gd name="T21" fmla="*/ 539 h 591"/>
              <a:gd name="T22" fmla="*/ 410 w 412"/>
              <a:gd name="T23" fmla="*/ 560 h 591"/>
              <a:gd name="T24" fmla="*/ 400 w 412"/>
              <a:gd name="T25" fmla="*/ 580 h 591"/>
              <a:gd name="T26" fmla="*/ 353 w 412"/>
              <a:gd name="T27" fmla="*/ 589 h 591"/>
              <a:gd name="T28" fmla="*/ 353 w 412"/>
              <a:gd name="T29" fmla="*/ 589 h 591"/>
              <a:gd name="T30" fmla="*/ 59 w 412"/>
              <a:gd name="T31" fmla="*/ 589 h 591"/>
              <a:gd name="T32" fmla="*/ 59 w 412"/>
              <a:gd name="T33" fmla="*/ 589 h 591"/>
              <a:gd name="T34" fmla="*/ 13 w 412"/>
              <a:gd name="T35" fmla="*/ 579 h 591"/>
              <a:gd name="T36" fmla="*/ 2 w 412"/>
              <a:gd name="T37" fmla="*/ 560 h 591"/>
              <a:gd name="T38" fmla="*/ 5 w 412"/>
              <a:gd name="T39" fmla="*/ 545 h 591"/>
              <a:gd name="T40" fmla="*/ 7 w 412"/>
              <a:gd name="T41" fmla="*/ 541 h 591"/>
              <a:gd name="T42" fmla="*/ 8 w 412"/>
              <a:gd name="T43" fmla="*/ 540 h 591"/>
              <a:gd name="T44" fmla="*/ 8 w 412"/>
              <a:gd name="T45" fmla="*/ 539 h 591"/>
              <a:gd name="T46" fmla="*/ 8 w 412"/>
              <a:gd name="T47" fmla="*/ 539 h 591"/>
              <a:gd name="T48" fmla="*/ 8 w 412"/>
              <a:gd name="T49" fmla="*/ 539 h 591"/>
              <a:gd name="T50" fmla="*/ 11 w 412"/>
              <a:gd name="T51" fmla="*/ 532 h 591"/>
              <a:gd name="T52" fmla="*/ 12 w 412"/>
              <a:gd name="T53" fmla="*/ 528 h 591"/>
              <a:gd name="T54" fmla="*/ 11 w 412"/>
              <a:gd name="T55" fmla="*/ 527 h 591"/>
              <a:gd name="T56" fmla="*/ 6 w 412"/>
              <a:gd name="T57" fmla="*/ 538 h 591"/>
              <a:gd name="T58" fmla="*/ 0 w 412"/>
              <a:gd name="T59" fmla="*/ 560 h 591"/>
              <a:gd name="T60" fmla="*/ 59 w 412"/>
              <a:gd name="T61" fmla="*/ 591 h 591"/>
              <a:gd name="T62" fmla="*/ 353 w 412"/>
              <a:gd name="T63" fmla="*/ 591 h 591"/>
              <a:gd name="T64" fmla="*/ 412 w 412"/>
              <a:gd name="T65" fmla="*/ 560 h 591"/>
              <a:gd name="T66" fmla="*/ 406 w 412"/>
              <a:gd name="T67" fmla="*/ 538 h 591"/>
              <a:gd name="T68" fmla="*/ 264 w 412"/>
              <a:gd name="T69" fmla="*/ 219 h 591"/>
              <a:gd name="T70" fmla="*/ 264 w 412"/>
              <a:gd name="T7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2" h="591">
                <a:moveTo>
                  <a:pt x="264" y="0"/>
                </a:moveTo>
                <a:cubicBezTo>
                  <a:pt x="244" y="0"/>
                  <a:pt x="244" y="0"/>
                  <a:pt x="244" y="0"/>
                </a:cubicBezTo>
                <a:cubicBezTo>
                  <a:pt x="244" y="1"/>
                  <a:pt x="244" y="1"/>
                  <a:pt x="244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2" y="219"/>
                  <a:pt x="262" y="219"/>
                  <a:pt x="262" y="219"/>
                </a:cubicBezTo>
                <a:cubicBezTo>
                  <a:pt x="263" y="219"/>
                  <a:pt x="263" y="219"/>
                  <a:pt x="263" y="219"/>
                </a:cubicBezTo>
                <a:cubicBezTo>
                  <a:pt x="264" y="219"/>
                  <a:pt x="264" y="219"/>
                  <a:pt x="264" y="219"/>
                </a:cubicBezTo>
                <a:cubicBezTo>
                  <a:pt x="263" y="219"/>
                  <a:pt x="263" y="219"/>
                  <a:pt x="263" y="219"/>
                </a:cubicBezTo>
                <a:cubicBezTo>
                  <a:pt x="404" y="539"/>
                  <a:pt x="404" y="539"/>
                  <a:pt x="404" y="539"/>
                </a:cubicBezTo>
                <a:cubicBezTo>
                  <a:pt x="404" y="539"/>
                  <a:pt x="404" y="539"/>
                  <a:pt x="404" y="539"/>
                </a:cubicBezTo>
                <a:cubicBezTo>
                  <a:pt x="404" y="539"/>
                  <a:pt x="404" y="539"/>
                  <a:pt x="404" y="539"/>
                </a:cubicBezTo>
                <a:cubicBezTo>
                  <a:pt x="405" y="541"/>
                  <a:pt x="410" y="550"/>
                  <a:pt x="410" y="560"/>
                </a:cubicBezTo>
                <a:cubicBezTo>
                  <a:pt x="410" y="567"/>
                  <a:pt x="408" y="574"/>
                  <a:pt x="400" y="580"/>
                </a:cubicBezTo>
                <a:cubicBezTo>
                  <a:pt x="392" y="585"/>
                  <a:pt x="377" y="589"/>
                  <a:pt x="353" y="589"/>
                </a:cubicBezTo>
                <a:cubicBezTo>
                  <a:pt x="353" y="589"/>
                  <a:pt x="353" y="589"/>
                  <a:pt x="353" y="589"/>
                </a:cubicBezTo>
                <a:cubicBezTo>
                  <a:pt x="265" y="589"/>
                  <a:pt x="146" y="589"/>
                  <a:pt x="59" y="589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5" y="589"/>
                  <a:pt x="21" y="585"/>
                  <a:pt x="13" y="579"/>
                </a:cubicBezTo>
                <a:cubicBezTo>
                  <a:pt x="4" y="574"/>
                  <a:pt x="2" y="567"/>
                  <a:pt x="2" y="560"/>
                </a:cubicBezTo>
                <a:cubicBezTo>
                  <a:pt x="2" y="554"/>
                  <a:pt x="4" y="549"/>
                  <a:pt x="5" y="545"/>
                </a:cubicBezTo>
                <a:cubicBezTo>
                  <a:pt x="6" y="544"/>
                  <a:pt x="7" y="542"/>
                  <a:pt x="7" y="541"/>
                </a:cubicBezTo>
                <a:cubicBezTo>
                  <a:pt x="7" y="540"/>
                  <a:pt x="8" y="540"/>
                  <a:pt x="8" y="540"/>
                </a:cubicBezTo>
                <a:cubicBezTo>
                  <a:pt x="8" y="539"/>
                  <a:pt x="8" y="539"/>
                  <a:pt x="8" y="539"/>
                </a:cubicBezTo>
                <a:cubicBezTo>
                  <a:pt x="8" y="539"/>
                  <a:pt x="8" y="539"/>
                  <a:pt x="8" y="539"/>
                </a:cubicBezTo>
                <a:cubicBezTo>
                  <a:pt x="8" y="539"/>
                  <a:pt x="8" y="539"/>
                  <a:pt x="8" y="539"/>
                </a:cubicBezTo>
                <a:cubicBezTo>
                  <a:pt x="11" y="532"/>
                  <a:pt x="11" y="532"/>
                  <a:pt x="11" y="532"/>
                </a:cubicBezTo>
                <a:cubicBezTo>
                  <a:pt x="12" y="530"/>
                  <a:pt x="12" y="528"/>
                  <a:pt x="12" y="528"/>
                </a:cubicBezTo>
                <a:cubicBezTo>
                  <a:pt x="11" y="527"/>
                  <a:pt x="11" y="527"/>
                  <a:pt x="11" y="527"/>
                </a:cubicBezTo>
                <a:cubicBezTo>
                  <a:pt x="6" y="538"/>
                  <a:pt x="6" y="538"/>
                  <a:pt x="6" y="538"/>
                </a:cubicBezTo>
                <a:cubicBezTo>
                  <a:pt x="6" y="538"/>
                  <a:pt x="0" y="548"/>
                  <a:pt x="0" y="560"/>
                </a:cubicBezTo>
                <a:cubicBezTo>
                  <a:pt x="0" y="574"/>
                  <a:pt x="11" y="591"/>
                  <a:pt x="59" y="591"/>
                </a:cubicBezTo>
                <a:cubicBezTo>
                  <a:pt x="146" y="591"/>
                  <a:pt x="265" y="591"/>
                  <a:pt x="353" y="591"/>
                </a:cubicBezTo>
                <a:cubicBezTo>
                  <a:pt x="402" y="591"/>
                  <a:pt x="412" y="575"/>
                  <a:pt x="412" y="560"/>
                </a:cubicBezTo>
                <a:cubicBezTo>
                  <a:pt x="412" y="549"/>
                  <a:pt x="406" y="538"/>
                  <a:pt x="406" y="538"/>
                </a:cubicBezTo>
                <a:cubicBezTo>
                  <a:pt x="264" y="219"/>
                  <a:pt x="264" y="219"/>
                  <a:pt x="264" y="219"/>
                </a:cubicBezTo>
                <a:cubicBezTo>
                  <a:pt x="264" y="0"/>
                  <a:pt x="264" y="0"/>
                  <a:pt x="264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Freeform 111"/>
          <p:cNvSpPr>
            <a:spLocks/>
          </p:cNvSpPr>
          <p:nvPr/>
        </p:nvSpPr>
        <p:spPr bwMode="auto">
          <a:xfrm>
            <a:off x="2996408" y="4930778"/>
            <a:ext cx="1255713" cy="769939"/>
          </a:xfrm>
          <a:custGeom>
            <a:avLst/>
            <a:gdLst>
              <a:gd name="T0" fmla="*/ 302 w 428"/>
              <a:gd name="T1" fmla="*/ 0 h 263"/>
              <a:gd name="T2" fmla="*/ 284 w 428"/>
              <a:gd name="T3" fmla="*/ 0 h 263"/>
              <a:gd name="T4" fmla="*/ 361 w 428"/>
              <a:gd name="T5" fmla="*/ 222 h 263"/>
              <a:gd name="T6" fmla="*/ 326 w 428"/>
              <a:gd name="T7" fmla="*/ 250 h 263"/>
              <a:gd name="T8" fmla="*/ 321 w 428"/>
              <a:gd name="T9" fmla="*/ 250 h 263"/>
              <a:gd name="T10" fmla="*/ 29 w 428"/>
              <a:gd name="T11" fmla="*/ 250 h 263"/>
              <a:gd name="T12" fmla="*/ 7 w 428"/>
              <a:gd name="T13" fmla="*/ 219 h 263"/>
              <a:gd name="T14" fmla="*/ 62 w 428"/>
              <a:gd name="T15" fmla="*/ 263 h 263"/>
              <a:gd name="T16" fmla="*/ 344 w 428"/>
              <a:gd name="T17" fmla="*/ 263 h 263"/>
              <a:gd name="T18" fmla="*/ 395 w 428"/>
              <a:gd name="T19" fmla="*/ 212 h 263"/>
              <a:gd name="T20" fmla="*/ 302 w 428"/>
              <a:gd name="T21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8" h="263">
                <a:moveTo>
                  <a:pt x="302" y="0"/>
                </a:moveTo>
                <a:cubicBezTo>
                  <a:pt x="284" y="0"/>
                  <a:pt x="284" y="0"/>
                  <a:pt x="284" y="0"/>
                </a:cubicBezTo>
                <a:cubicBezTo>
                  <a:pt x="317" y="89"/>
                  <a:pt x="359" y="202"/>
                  <a:pt x="361" y="222"/>
                </a:cubicBezTo>
                <a:cubicBezTo>
                  <a:pt x="363" y="247"/>
                  <a:pt x="337" y="250"/>
                  <a:pt x="326" y="250"/>
                </a:cubicBezTo>
                <a:cubicBezTo>
                  <a:pt x="323" y="250"/>
                  <a:pt x="321" y="250"/>
                  <a:pt x="321" y="250"/>
                </a:cubicBezTo>
                <a:cubicBezTo>
                  <a:pt x="29" y="250"/>
                  <a:pt x="29" y="250"/>
                  <a:pt x="29" y="250"/>
                </a:cubicBezTo>
                <a:cubicBezTo>
                  <a:pt x="11" y="247"/>
                  <a:pt x="7" y="232"/>
                  <a:pt x="7" y="219"/>
                </a:cubicBezTo>
                <a:cubicBezTo>
                  <a:pt x="2" y="234"/>
                  <a:pt x="0" y="263"/>
                  <a:pt x="62" y="263"/>
                </a:cubicBezTo>
                <a:cubicBezTo>
                  <a:pt x="344" y="263"/>
                  <a:pt x="344" y="263"/>
                  <a:pt x="344" y="263"/>
                </a:cubicBezTo>
                <a:cubicBezTo>
                  <a:pt x="428" y="263"/>
                  <a:pt x="395" y="212"/>
                  <a:pt x="395" y="212"/>
                </a:cubicBezTo>
                <a:cubicBezTo>
                  <a:pt x="302" y="0"/>
                  <a:pt x="302" y="0"/>
                  <a:pt x="302" y="0"/>
                </a:cubicBezTo>
              </a:path>
            </a:pathLst>
          </a:custGeom>
          <a:solidFill>
            <a:srgbClr val="339D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Rectangle 112"/>
          <p:cNvSpPr>
            <a:spLocks noChangeArrowheads="1"/>
          </p:cNvSpPr>
          <p:nvPr/>
        </p:nvSpPr>
        <p:spPr bwMode="auto">
          <a:xfrm>
            <a:off x="3704432" y="3979867"/>
            <a:ext cx="58739" cy="3175"/>
          </a:xfrm>
          <a:prstGeom prst="rect">
            <a:avLst/>
          </a:prstGeom>
          <a:solidFill>
            <a:srgbClr val="9DA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Rectangle 113"/>
          <p:cNvSpPr>
            <a:spLocks noChangeArrowheads="1"/>
          </p:cNvSpPr>
          <p:nvPr/>
        </p:nvSpPr>
        <p:spPr bwMode="auto">
          <a:xfrm>
            <a:off x="3704432" y="3979867"/>
            <a:ext cx="58739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114"/>
          <p:cNvSpPr>
            <a:spLocks/>
          </p:cNvSpPr>
          <p:nvPr/>
        </p:nvSpPr>
        <p:spPr bwMode="auto">
          <a:xfrm>
            <a:off x="3356768" y="4014790"/>
            <a:ext cx="192088" cy="915988"/>
          </a:xfrm>
          <a:custGeom>
            <a:avLst/>
            <a:gdLst>
              <a:gd name="T0" fmla="*/ 65 w 65"/>
              <a:gd name="T1" fmla="*/ 0 h 313"/>
              <a:gd name="T2" fmla="*/ 39 w 65"/>
              <a:gd name="T3" fmla="*/ 2 h 313"/>
              <a:gd name="T4" fmla="*/ 39 w 65"/>
              <a:gd name="T5" fmla="*/ 209 h 313"/>
              <a:gd name="T6" fmla="*/ 0 w 65"/>
              <a:gd name="T7" fmla="*/ 313 h 313"/>
              <a:gd name="T8" fmla="*/ 53 w 65"/>
              <a:gd name="T9" fmla="*/ 313 h 313"/>
              <a:gd name="T10" fmla="*/ 65 w 65"/>
              <a:gd name="T11" fmla="*/ 207 h 313"/>
              <a:gd name="T12" fmla="*/ 65 w 65"/>
              <a:gd name="T13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313">
                <a:moveTo>
                  <a:pt x="65" y="0"/>
                </a:moveTo>
                <a:cubicBezTo>
                  <a:pt x="39" y="2"/>
                  <a:pt x="39" y="2"/>
                  <a:pt x="39" y="2"/>
                </a:cubicBezTo>
                <a:cubicBezTo>
                  <a:pt x="39" y="209"/>
                  <a:pt x="39" y="209"/>
                  <a:pt x="39" y="209"/>
                </a:cubicBezTo>
                <a:cubicBezTo>
                  <a:pt x="0" y="313"/>
                  <a:pt x="0" y="313"/>
                  <a:pt x="0" y="313"/>
                </a:cubicBezTo>
                <a:cubicBezTo>
                  <a:pt x="53" y="313"/>
                  <a:pt x="53" y="313"/>
                  <a:pt x="53" y="313"/>
                </a:cubicBezTo>
                <a:cubicBezTo>
                  <a:pt x="59" y="255"/>
                  <a:pt x="65" y="207"/>
                  <a:pt x="65" y="207"/>
                </a:cubicBezTo>
                <a:cubicBezTo>
                  <a:pt x="65" y="0"/>
                  <a:pt x="65" y="0"/>
                  <a:pt x="65" y="0"/>
                </a:cubicBezTo>
              </a:path>
            </a:pathLst>
          </a:cu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115"/>
          <p:cNvSpPr>
            <a:spLocks/>
          </p:cNvSpPr>
          <p:nvPr/>
        </p:nvSpPr>
        <p:spPr bwMode="auto">
          <a:xfrm>
            <a:off x="3121819" y="4930779"/>
            <a:ext cx="390525" cy="641351"/>
          </a:xfrm>
          <a:custGeom>
            <a:avLst/>
            <a:gdLst>
              <a:gd name="T0" fmla="*/ 133 w 133"/>
              <a:gd name="T1" fmla="*/ 0 h 219"/>
              <a:gd name="T2" fmla="*/ 80 w 133"/>
              <a:gd name="T3" fmla="*/ 0 h 219"/>
              <a:gd name="T4" fmla="*/ 8 w 133"/>
              <a:gd name="T5" fmla="*/ 192 h 219"/>
              <a:gd name="T6" fmla="*/ 13 w 133"/>
              <a:gd name="T7" fmla="*/ 219 h 219"/>
              <a:gd name="T8" fmla="*/ 77 w 133"/>
              <a:gd name="T9" fmla="*/ 219 h 219"/>
              <a:gd name="T10" fmla="*/ 109 w 133"/>
              <a:gd name="T11" fmla="*/ 196 h 219"/>
              <a:gd name="T12" fmla="*/ 133 w 133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219">
                <a:moveTo>
                  <a:pt x="133" y="0"/>
                </a:moveTo>
                <a:cubicBezTo>
                  <a:pt x="80" y="0"/>
                  <a:pt x="80" y="0"/>
                  <a:pt x="80" y="0"/>
                </a:cubicBezTo>
                <a:cubicBezTo>
                  <a:pt x="8" y="192"/>
                  <a:pt x="8" y="192"/>
                  <a:pt x="8" y="192"/>
                </a:cubicBezTo>
                <a:cubicBezTo>
                  <a:pt x="8" y="192"/>
                  <a:pt x="0" y="216"/>
                  <a:pt x="13" y="219"/>
                </a:cubicBezTo>
                <a:cubicBezTo>
                  <a:pt x="77" y="219"/>
                  <a:pt x="77" y="219"/>
                  <a:pt x="77" y="219"/>
                </a:cubicBezTo>
                <a:cubicBezTo>
                  <a:pt x="77" y="219"/>
                  <a:pt x="105" y="219"/>
                  <a:pt x="109" y="196"/>
                </a:cubicBezTo>
                <a:cubicBezTo>
                  <a:pt x="110" y="186"/>
                  <a:pt x="123" y="83"/>
                  <a:pt x="133" y="0"/>
                </a:cubicBezTo>
              </a:path>
            </a:pathLst>
          </a:custGeom>
          <a:solidFill>
            <a:srgbClr val="60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116"/>
          <p:cNvSpPr>
            <a:spLocks/>
          </p:cNvSpPr>
          <p:nvPr/>
        </p:nvSpPr>
        <p:spPr bwMode="auto">
          <a:xfrm>
            <a:off x="4763296" y="4000502"/>
            <a:ext cx="417513" cy="787400"/>
          </a:xfrm>
          <a:custGeom>
            <a:avLst/>
            <a:gdLst>
              <a:gd name="T0" fmla="*/ 192 w 263"/>
              <a:gd name="T1" fmla="*/ 0 h 496"/>
              <a:gd name="T2" fmla="*/ 102 w 263"/>
              <a:gd name="T3" fmla="*/ 2 h 496"/>
              <a:gd name="T4" fmla="*/ 102 w 263"/>
              <a:gd name="T5" fmla="*/ 164 h 496"/>
              <a:gd name="T6" fmla="*/ 0 w 263"/>
              <a:gd name="T7" fmla="*/ 496 h 496"/>
              <a:gd name="T8" fmla="*/ 11 w 263"/>
              <a:gd name="T9" fmla="*/ 496 h 496"/>
              <a:gd name="T10" fmla="*/ 109 w 263"/>
              <a:gd name="T11" fmla="*/ 169 h 496"/>
              <a:gd name="T12" fmla="*/ 109 w 263"/>
              <a:gd name="T13" fmla="*/ 9 h 496"/>
              <a:gd name="T14" fmla="*/ 154 w 263"/>
              <a:gd name="T15" fmla="*/ 7 h 496"/>
              <a:gd name="T16" fmla="*/ 154 w 263"/>
              <a:gd name="T17" fmla="*/ 168 h 496"/>
              <a:gd name="T18" fmla="*/ 120 w 263"/>
              <a:gd name="T19" fmla="*/ 496 h 496"/>
              <a:gd name="T20" fmla="*/ 263 w 263"/>
              <a:gd name="T21" fmla="*/ 496 h 496"/>
              <a:gd name="T22" fmla="*/ 192 w 263"/>
              <a:gd name="T23" fmla="*/ 158 h 496"/>
              <a:gd name="T24" fmla="*/ 192 w 263"/>
              <a:gd name="T25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3" h="496">
                <a:moveTo>
                  <a:pt x="192" y="0"/>
                </a:moveTo>
                <a:lnTo>
                  <a:pt x="102" y="2"/>
                </a:lnTo>
                <a:lnTo>
                  <a:pt x="102" y="164"/>
                </a:lnTo>
                <a:lnTo>
                  <a:pt x="0" y="496"/>
                </a:lnTo>
                <a:lnTo>
                  <a:pt x="11" y="496"/>
                </a:lnTo>
                <a:lnTo>
                  <a:pt x="109" y="169"/>
                </a:lnTo>
                <a:lnTo>
                  <a:pt x="109" y="9"/>
                </a:lnTo>
                <a:lnTo>
                  <a:pt x="154" y="7"/>
                </a:lnTo>
                <a:lnTo>
                  <a:pt x="154" y="168"/>
                </a:lnTo>
                <a:lnTo>
                  <a:pt x="120" y="496"/>
                </a:lnTo>
                <a:lnTo>
                  <a:pt x="263" y="496"/>
                </a:lnTo>
                <a:lnTo>
                  <a:pt x="192" y="158"/>
                </a:lnTo>
                <a:lnTo>
                  <a:pt x="192" y="0"/>
                </a:lnTo>
                <a:close/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117"/>
          <p:cNvSpPr>
            <a:spLocks/>
          </p:cNvSpPr>
          <p:nvPr/>
        </p:nvSpPr>
        <p:spPr bwMode="auto">
          <a:xfrm>
            <a:off x="4763296" y="4000502"/>
            <a:ext cx="417513" cy="787400"/>
          </a:xfrm>
          <a:custGeom>
            <a:avLst/>
            <a:gdLst>
              <a:gd name="T0" fmla="*/ 192 w 263"/>
              <a:gd name="T1" fmla="*/ 0 h 496"/>
              <a:gd name="T2" fmla="*/ 102 w 263"/>
              <a:gd name="T3" fmla="*/ 2 h 496"/>
              <a:gd name="T4" fmla="*/ 102 w 263"/>
              <a:gd name="T5" fmla="*/ 164 h 496"/>
              <a:gd name="T6" fmla="*/ 0 w 263"/>
              <a:gd name="T7" fmla="*/ 496 h 496"/>
              <a:gd name="T8" fmla="*/ 11 w 263"/>
              <a:gd name="T9" fmla="*/ 496 h 496"/>
              <a:gd name="T10" fmla="*/ 109 w 263"/>
              <a:gd name="T11" fmla="*/ 169 h 496"/>
              <a:gd name="T12" fmla="*/ 109 w 263"/>
              <a:gd name="T13" fmla="*/ 9 h 496"/>
              <a:gd name="T14" fmla="*/ 154 w 263"/>
              <a:gd name="T15" fmla="*/ 7 h 496"/>
              <a:gd name="T16" fmla="*/ 154 w 263"/>
              <a:gd name="T17" fmla="*/ 168 h 496"/>
              <a:gd name="T18" fmla="*/ 120 w 263"/>
              <a:gd name="T19" fmla="*/ 496 h 496"/>
              <a:gd name="T20" fmla="*/ 263 w 263"/>
              <a:gd name="T21" fmla="*/ 496 h 496"/>
              <a:gd name="T22" fmla="*/ 192 w 263"/>
              <a:gd name="T23" fmla="*/ 158 h 496"/>
              <a:gd name="T24" fmla="*/ 192 w 263"/>
              <a:gd name="T25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3" h="496">
                <a:moveTo>
                  <a:pt x="192" y="0"/>
                </a:moveTo>
                <a:lnTo>
                  <a:pt x="102" y="2"/>
                </a:lnTo>
                <a:lnTo>
                  <a:pt x="102" y="164"/>
                </a:lnTo>
                <a:lnTo>
                  <a:pt x="0" y="496"/>
                </a:lnTo>
                <a:lnTo>
                  <a:pt x="11" y="496"/>
                </a:lnTo>
                <a:lnTo>
                  <a:pt x="109" y="169"/>
                </a:lnTo>
                <a:lnTo>
                  <a:pt x="109" y="9"/>
                </a:lnTo>
                <a:lnTo>
                  <a:pt x="154" y="7"/>
                </a:lnTo>
                <a:lnTo>
                  <a:pt x="154" y="168"/>
                </a:lnTo>
                <a:lnTo>
                  <a:pt x="120" y="496"/>
                </a:lnTo>
                <a:lnTo>
                  <a:pt x="263" y="496"/>
                </a:lnTo>
                <a:lnTo>
                  <a:pt x="192" y="158"/>
                </a:lnTo>
                <a:lnTo>
                  <a:pt x="19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Freeform 118"/>
          <p:cNvSpPr>
            <a:spLocks/>
          </p:cNvSpPr>
          <p:nvPr/>
        </p:nvSpPr>
        <p:spPr bwMode="auto">
          <a:xfrm>
            <a:off x="4455320" y="3983041"/>
            <a:ext cx="1223963" cy="1735139"/>
          </a:xfrm>
          <a:custGeom>
            <a:avLst/>
            <a:gdLst>
              <a:gd name="T0" fmla="*/ 269 w 417"/>
              <a:gd name="T1" fmla="*/ 0 h 593"/>
              <a:gd name="T2" fmla="*/ 267 w 417"/>
              <a:gd name="T3" fmla="*/ 0 h 593"/>
              <a:gd name="T4" fmla="*/ 267 w 417"/>
              <a:gd name="T5" fmla="*/ 93 h 593"/>
              <a:gd name="T6" fmla="*/ 408 w 417"/>
              <a:gd name="T7" fmla="*/ 538 h 593"/>
              <a:gd name="T8" fmla="*/ 415 w 417"/>
              <a:gd name="T9" fmla="*/ 560 h 593"/>
              <a:gd name="T10" fmla="*/ 355 w 417"/>
              <a:gd name="T11" fmla="*/ 591 h 593"/>
              <a:gd name="T12" fmla="*/ 62 w 417"/>
              <a:gd name="T13" fmla="*/ 591 h 593"/>
              <a:gd name="T14" fmla="*/ 62 w 417"/>
              <a:gd name="T15" fmla="*/ 591 h 593"/>
              <a:gd name="T16" fmla="*/ 62 w 417"/>
              <a:gd name="T17" fmla="*/ 591 h 593"/>
              <a:gd name="T18" fmla="*/ 62 w 417"/>
              <a:gd name="T19" fmla="*/ 591 h 593"/>
              <a:gd name="T20" fmla="*/ 62 w 417"/>
              <a:gd name="T21" fmla="*/ 591 h 593"/>
              <a:gd name="T22" fmla="*/ 62 w 417"/>
              <a:gd name="T23" fmla="*/ 591 h 593"/>
              <a:gd name="T24" fmla="*/ 61 w 417"/>
              <a:gd name="T25" fmla="*/ 591 h 593"/>
              <a:gd name="T26" fmla="*/ 61 w 417"/>
              <a:gd name="T27" fmla="*/ 591 h 593"/>
              <a:gd name="T28" fmla="*/ 61 w 417"/>
              <a:gd name="T29" fmla="*/ 591 h 593"/>
              <a:gd name="T30" fmla="*/ 61 w 417"/>
              <a:gd name="T31" fmla="*/ 591 h 593"/>
              <a:gd name="T32" fmla="*/ 61 w 417"/>
              <a:gd name="T33" fmla="*/ 591 h 593"/>
              <a:gd name="T34" fmla="*/ 61 w 417"/>
              <a:gd name="T35" fmla="*/ 591 h 593"/>
              <a:gd name="T36" fmla="*/ 61 w 417"/>
              <a:gd name="T37" fmla="*/ 591 h 593"/>
              <a:gd name="T38" fmla="*/ 61 w 417"/>
              <a:gd name="T39" fmla="*/ 591 h 593"/>
              <a:gd name="T40" fmla="*/ 60 w 417"/>
              <a:gd name="T41" fmla="*/ 591 h 593"/>
              <a:gd name="T42" fmla="*/ 60 w 417"/>
              <a:gd name="T43" fmla="*/ 591 h 593"/>
              <a:gd name="T44" fmla="*/ 60 w 417"/>
              <a:gd name="T45" fmla="*/ 591 h 593"/>
              <a:gd name="T46" fmla="*/ 60 w 417"/>
              <a:gd name="T47" fmla="*/ 591 h 593"/>
              <a:gd name="T48" fmla="*/ 60 w 417"/>
              <a:gd name="T49" fmla="*/ 591 h 593"/>
              <a:gd name="T50" fmla="*/ 60 w 417"/>
              <a:gd name="T51" fmla="*/ 591 h 593"/>
              <a:gd name="T52" fmla="*/ 60 w 417"/>
              <a:gd name="T53" fmla="*/ 591 h 593"/>
              <a:gd name="T54" fmla="*/ 60 w 417"/>
              <a:gd name="T55" fmla="*/ 591 h 593"/>
              <a:gd name="T56" fmla="*/ 59 w 417"/>
              <a:gd name="T57" fmla="*/ 591 h 593"/>
              <a:gd name="T58" fmla="*/ 59 w 417"/>
              <a:gd name="T59" fmla="*/ 591 h 593"/>
              <a:gd name="T60" fmla="*/ 59 w 417"/>
              <a:gd name="T61" fmla="*/ 591 h 593"/>
              <a:gd name="T62" fmla="*/ 59 w 417"/>
              <a:gd name="T63" fmla="*/ 591 h 593"/>
              <a:gd name="T64" fmla="*/ 58 w 417"/>
              <a:gd name="T65" fmla="*/ 591 h 593"/>
              <a:gd name="T66" fmla="*/ 58 w 417"/>
              <a:gd name="T67" fmla="*/ 591 h 593"/>
              <a:gd name="T68" fmla="*/ 58 w 417"/>
              <a:gd name="T69" fmla="*/ 591 h 593"/>
              <a:gd name="T70" fmla="*/ 58 w 417"/>
              <a:gd name="T71" fmla="*/ 591 h 593"/>
              <a:gd name="T72" fmla="*/ 58 w 417"/>
              <a:gd name="T73" fmla="*/ 591 h 593"/>
              <a:gd name="T74" fmla="*/ 58 w 417"/>
              <a:gd name="T75" fmla="*/ 591 h 593"/>
              <a:gd name="T76" fmla="*/ 4 w 417"/>
              <a:gd name="T77" fmla="*/ 549 h 593"/>
              <a:gd name="T78" fmla="*/ 9 w 417"/>
              <a:gd name="T79" fmla="*/ 538 h 593"/>
              <a:gd name="T80" fmla="*/ 150 w 417"/>
              <a:gd name="T81" fmla="*/ 93 h 593"/>
              <a:gd name="T82" fmla="*/ 150 w 417"/>
              <a:gd name="T83" fmla="*/ 0 h 593"/>
              <a:gd name="T84" fmla="*/ 148 w 417"/>
              <a:gd name="T85" fmla="*/ 0 h 593"/>
              <a:gd name="T86" fmla="*/ 148 w 417"/>
              <a:gd name="T87" fmla="*/ 92 h 593"/>
              <a:gd name="T88" fmla="*/ 7 w 417"/>
              <a:gd name="T89" fmla="*/ 538 h 593"/>
              <a:gd name="T90" fmla="*/ 1 w 417"/>
              <a:gd name="T91" fmla="*/ 560 h 593"/>
              <a:gd name="T92" fmla="*/ 13 w 417"/>
              <a:gd name="T93" fmla="*/ 583 h 593"/>
              <a:gd name="T94" fmla="*/ 62 w 417"/>
              <a:gd name="T95" fmla="*/ 593 h 593"/>
              <a:gd name="T96" fmla="*/ 355 w 417"/>
              <a:gd name="T97" fmla="*/ 593 h 593"/>
              <a:gd name="T98" fmla="*/ 405 w 417"/>
              <a:gd name="T99" fmla="*/ 583 h 593"/>
              <a:gd name="T100" fmla="*/ 417 w 417"/>
              <a:gd name="T101" fmla="*/ 560 h 593"/>
              <a:gd name="T102" fmla="*/ 410 w 417"/>
              <a:gd name="T103" fmla="*/ 538 h 593"/>
              <a:gd name="T104" fmla="*/ 269 w 417"/>
              <a:gd name="T105" fmla="*/ 92 h 593"/>
              <a:gd name="T106" fmla="*/ 269 w 417"/>
              <a:gd name="T107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7" h="593">
                <a:moveTo>
                  <a:pt x="269" y="0"/>
                </a:moveTo>
                <a:cubicBezTo>
                  <a:pt x="267" y="0"/>
                  <a:pt x="267" y="0"/>
                  <a:pt x="267" y="0"/>
                </a:cubicBezTo>
                <a:cubicBezTo>
                  <a:pt x="267" y="93"/>
                  <a:pt x="267" y="93"/>
                  <a:pt x="267" y="93"/>
                </a:cubicBezTo>
                <a:cubicBezTo>
                  <a:pt x="408" y="538"/>
                  <a:pt x="408" y="538"/>
                  <a:pt x="408" y="538"/>
                </a:cubicBezTo>
                <a:cubicBezTo>
                  <a:pt x="408" y="538"/>
                  <a:pt x="415" y="549"/>
                  <a:pt x="415" y="560"/>
                </a:cubicBezTo>
                <a:cubicBezTo>
                  <a:pt x="415" y="575"/>
                  <a:pt x="404" y="591"/>
                  <a:pt x="355" y="591"/>
                </a:cubicBezTo>
                <a:cubicBezTo>
                  <a:pt x="268" y="591"/>
                  <a:pt x="148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1" y="590"/>
                  <a:pt x="0" y="564"/>
                  <a:pt x="4" y="549"/>
                </a:cubicBezTo>
                <a:cubicBezTo>
                  <a:pt x="6" y="543"/>
                  <a:pt x="9" y="538"/>
                  <a:pt x="9" y="538"/>
                </a:cubicBezTo>
                <a:cubicBezTo>
                  <a:pt x="150" y="93"/>
                  <a:pt x="150" y="93"/>
                  <a:pt x="150" y="93"/>
                </a:cubicBezTo>
                <a:cubicBezTo>
                  <a:pt x="150" y="0"/>
                  <a:pt x="150" y="0"/>
                  <a:pt x="150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92"/>
                  <a:pt x="148" y="92"/>
                  <a:pt x="148" y="92"/>
                </a:cubicBezTo>
                <a:cubicBezTo>
                  <a:pt x="7" y="538"/>
                  <a:pt x="7" y="538"/>
                  <a:pt x="7" y="538"/>
                </a:cubicBezTo>
                <a:cubicBezTo>
                  <a:pt x="6" y="539"/>
                  <a:pt x="1" y="549"/>
                  <a:pt x="1" y="560"/>
                </a:cubicBezTo>
                <a:cubicBezTo>
                  <a:pt x="1" y="567"/>
                  <a:pt x="4" y="576"/>
                  <a:pt x="13" y="583"/>
                </a:cubicBezTo>
                <a:cubicBezTo>
                  <a:pt x="22" y="589"/>
                  <a:pt x="37" y="593"/>
                  <a:pt x="62" y="593"/>
                </a:cubicBezTo>
                <a:cubicBezTo>
                  <a:pt x="148" y="593"/>
                  <a:pt x="268" y="593"/>
                  <a:pt x="355" y="593"/>
                </a:cubicBezTo>
                <a:cubicBezTo>
                  <a:pt x="380" y="593"/>
                  <a:pt x="395" y="589"/>
                  <a:pt x="405" y="583"/>
                </a:cubicBezTo>
                <a:cubicBezTo>
                  <a:pt x="414" y="577"/>
                  <a:pt x="417" y="568"/>
                  <a:pt x="417" y="560"/>
                </a:cubicBezTo>
                <a:cubicBezTo>
                  <a:pt x="417" y="549"/>
                  <a:pt x="411" y="539"/>
                  <a:pt x="410" y="538"/>
                </a:cubicBezTo>
                <a:cubicBezTo>
                  <a:pt x="269" y="92"/>
                  <a:pt x="269" y="92"/>
                  <a:pt x="269" y="92"/>
                </a:cubicBezTo>
                <a:cubicBezTo>
                  <a:pt x="269" y="0"/>
                  <a:pt x="269" y="0"/>
                  <a:pt x="269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Freeform 119"/>
          <p:cNvSpPr>
            <a:spLocks/>
          </p:cNvSpPr>
          <p:nvPr/>
        </p:nvSpPr>
        <p:spPr bwMode="auto">
          <a:xfrm>
            <a:off x="4517233" y="4787906"/>
            <a:ext cx="819151" cy="809625"/>
          </a:xfrm>
          <a:custGeom>
            <a:avLst/>
            <a:gdLst>
              <a:gd name="T0" fmla="*/ 226 w 279"/>
              <a:gd name="T1" fmla="*/ 0 h 277"/>
              <a:gd name="T2" fmla="*/ 149 w 279"/>
              <a:gd name="T3" fmla="*/ 0 h 277"/>
              <a:gd name="T4" fmla="*/ 125 w 279"/>
              <a:gd name="T5" fmla="*/ 234 h 277"/>
              <a:gd name="T6" fmla="*/ 94 w 279"/>
              <a:gd name="T7" fmla="*/ 259 h 277"/>
              <a:gd name="T8" fmla="*/ 87 w 279"/>
              <a:gd name="T9" fmla="*/ 259 h 277"/>
              <a:gd name="T10" fmla="*/ 28 w 279"/>
              <a:gd name="T11" fmla="*/ 259 h 277"/>
              <a:gd name="T12" fmla="*/ 22 w 279"/>
              <a:gd name="T13" fmla="*/ 231 h 277"/>
              <a:gd name="T14" fmla="*/ 90 w 279"/>
              <a:gd name="T15" fmla="*/ 0 h 277"/>
              <a:gd name="T16" fmla="*/ 84 w 279"/>
              <a:gd name="T17" fmla="*/ 0 h 277"/>
              <a:gd name="T18" fmla="*/ 9 w 279"/>
              <a:gd name="T19" fmla="*/ 245 h 277"/>
              <a:gd name="T20" fmla="*/ 27 w 279"/>
              <a:gd name="T21" fmla="*/ 276 h 277"/>
              <a:gd name="T22" fmla="*/ 244 w 279"/>
              <a:gd name="T23" fmla="*/ 276 h 277"/>
              <a:gd name="T24" fmla="*/ 250 w 279"/>
              <a:gd name="T25" fmla="*/ 277 h 277"/>
              <a:gd name="T26" fmla="*/ 277 w 279"/>
              <a:gd name="T27" fmla="*/ 249 h 277"/>
              <a:gd name="T28" fmla="*/ 226 w 279"/>
              <a:gd name="T2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9" h="277">
                <a:moveTo>
                  <a:pt x="226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25" y="234"/>
                  <a:pt x="125" y="234"/>
                  <a:pt x="125" y="234"/>
                </a:cubicBezTo>
                <a:cubicBezTo>
                  <a:pt x="123" y="256"/>
                  <a:pt x="104" y="259"/>
                  <a:pt x="94" y="259"/>
                </a:cubicBezTo>
                <a:cubicBezTo>
                  <a:pt x="90" y="259"/>
                  <a:pt x="87" y="259"/>
                  <a:pt x="87" y="259"/>
                </a:cubicBezTo>
                <a:cubicBezTo>
                  <a:pt x="28" y="259"/>
                  <a:pt x="28" y="259"/>
                  <a:pt x="28" y="259"/>
                </a:cubicBezTo>
                <a:cubicBezTo>
                  <a:pt x="12" y="255"/>
                  <a:pt x="22" y="231"/>
                  <a:pt x="22" y="231"/>
                </a:cubicBezTo>
                <a:cubicBezTo>
                  <a:pt x="90" y="0"/>
                  <a:pt x="90" y="0"/>
                  <a:pt x="9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" y="245"/>
                  <a:pt x="9" y="245"/>
                  <a:pt x="9" y="245"/>
                </a:cubicBezTo>
                <a:cubicBezTo>
                  <a:pt x="9" y="245"/>
                  <a:pt x="0" y="274"/>
                  <a:pt x="27" y="276"/>
                </a:cubicBezTo>
                <a:cubicBezTo>
                  <a:pt x="244" y="276"/>
                  <a:pt x="244" y="276"/>
                  <a:pt x="244" y="276"/>
                </a:cubicBezTo>
                <a:cubicBezTo>
                  <a:pt x="244" y="276"/>
                  <a:pt x="246" y="277"/>
                  <a:pt x="250" y="277"/>
                </a:cubicBezTo>
                <a:cubicBezTo>
                  <a:pt x="260" y="277"/>
                  <a:pt x="279" y="274"/>
                  <a:pt x="277" y="249"/>
                </a:cubicBezTo>
                <a:cubicBezTo>
                  <a:pt x="226" y="0"/>
                  <a:pt x="226" y="0"/>
                  <a:pt x="226" y="0"/>
                </a:cubicBezTo>
              </a:path>
            </a:pathLst>
          </a:custGeom>
          <a:solidFill>
            <a:srgbClr val="42C4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Freeform 120"/>
          <p:cNvSpPr>
            <a:spLocks noEditPoints="1"/>
          </p:cNvSpPr>
          <p:nvPr/>
        </p:nvSpPr>
        <p:spPr bwMode="auto">
          <a:xfrm>
            <a:off x="4866483" y="3911604"/>
            <a:ext cx="277813" cy="44451"/>
          </a:xfrm>
          <a:custGeom>
            <a:avLst/>
            <a:gdLst>
              <a:gd name="T0" fmla="*/ 11 w 95"/>
              <a:gd name="T1" fmla="*/ 11 h 15"/>
              <a:gd name="T2" fmla="*/ 6 w 95"/>
              <a:gd name="T3" fmla="*/ 7 h 15"/>
              <a:gd name="T4" fmla="*/ 11 w 95"/>
              <a:gd name="T5" fmla="*/ 2 h 15"/>
              <a:gd name="T6" fmla="*/ 19 w 95"/>
              <a:gd name="T7" fmla="*/ 2 h 15"/>
              <a:gd name="T8" fmla="*/ 23 w 95"/>
              <a:gd name="T9" fmla="*/ 7 h 15"/>
              <a:gd name="T10" fmla="*/ 19 w 95"/>
              <a:gd name="T11" fmla="*/ 11 h 15"/>
              <a:gd name="T12" fmla="*/ 11 w 95"/>
              <a:gd name="T13" fmla="*/ 11 h 15"/>
              <a:gd name="T14" fmla="*/ 86 w 95"/>
              <a:gd name="T15" fmla="*/ 0 h 15"/>
              <a:gd name="T16" fmla="*/ 9 w 95"/>
              <a:gd name="T17" fmla="*/ 0 h 15"/>
              <a:gd name="T18" fmla="*/ 0 w 95"/>
              <a:gd name="T19" fmla="*/ 8 h 15"/>
              <a:gd name="T20" fmla="*/ 9 w 95"/>
              <a:gd name="T21" fmla="*/ 15 h 15"/>
              <a:gd name="T22" fmla="*/ 86 w 95"/>
              <a:gd name="T23" fmla="*/ 15 h 15"/>
              <a:gd name="T24" fmla="*/ 95 w 95"/>
              <a:gd name="T25" fmla="*/ 8 h 15"/>
              <a:gd name="T26" fmla="*/ 86 w 95"/>
              <a:gd name="T2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15">
                <a:moveTo>
                  <a:pt x="11" y="11"/>
                </a:moveTo>
                <a:cubicBezTo>
                  <a:pt x="9" y="11"/>
                  <a:pt x="6" y="9"/>
                  <a:pt x="6" y="7"/>
                </a:cubicBezTo>
                <a:cubicBezTo>
                  <a:pt x="6" y="4"/>
                  <a:pt x="9" y="2"/>
                  <a:pt x="11" y="2"/>
                </a:cubicBezTo>
                <a:cubicBezTo>
                  <a:pt x="19" y="2"/>
                  <a:pt x="19" y="2"/>
                  <a:pt x="19" y="2"/>
                </a:cubicBezTo>
                <a:cubicBezTo>
                  <a:pt x="21" y="2"/>
                  <a:pt x="23" y="4"/>
                  <a:pt x="23" y="7"/>
                </a:cubicBezTo>
                <a:cubicBezTo>
                  <a:pt x="23" y="9"/>
                  <a:pt x="21" y="11"/>
                  <a:pt x="19" y="11"/>
                </a:cubicBezTo>
                <a:cubicBezTo>
                  <a:pt x="11" y="11"/>
                  <a:pt x="11" y="11"/>
                  <a:pt x="11" y="11"/>
                </a:cubicBezTo>
                <a:moveTo>
                  <a:pt x="8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2"/>
                  <a:pt x="4" y="15"/>
                  <a:pt x="9" y="15"/>
                </a:cubicBezTo>
                <a:cubicBezTo>
                  <a:pt x="86" y="15"/>
                  <a:pt x="86" y="15"/>
                  <a:pt x="86" y="15"/>
                </a:cubicBezTo>
                <a:cubicBezTo>
                  <a:pt x="91" y="15"/>
                  <a:pt x="95" y="12"/>
                  <a:pt x="95" y="8"/>
                </a:cubicBezTo>
                <a:cubicBezTo>
                  <a:pt x="95" y="3"/>
                  <a:pt x="91" y="0"/>
                  <a:pt x="86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Freeform 121"/>
          <p:cNvSpPr>
            <a:spLocks noEditPoints="1"/>
          </p:cNvSpPr>
          <p:nvPr/>
        </p:nvSpPr>
        <p:spPr bwMode="auto">
          <a:xfrm>
            <a:off x="4839495" y="3889380"/>
            <a:ext cx="455613" cy="93663"/>
          </a:xfrm>
          <a:custGeom>
            <a:avLst/>
            <a:gdLst>
              <a:gd name="T0" fmla="*/ 155 w 155"/>
              <a:gd name="T1" fmla="*/ 16 h 32"/>
              <a:gd name="T2" fmla="*/ 153 w 155"/>
              <a:gd name="T3" fmla="*/ 16 h 32"/>
              <a:gd name="T4" fmla="*/ 139 w 155"/>
              <a:gd name="T5" fmla="*/ 30 h 32"/>
              <a:gd name="T6" fmla="*/ 138 w 155"/>
              <a:gd name="T7" fmla="*/ 30 h 32"/>
              <a:gd name="T8" fmla="*/ 138 w 155"/>
              <a:gd name="T9" fmla="*/ 31 h 32"/>
              <a:gd name="T10" fmla="*/ 138 w 155"/>
              <a:gd name="T11" fmla="*/ 32 h 32"/>
              <a:gd name="T12" fmla="*/ 139 w 155"/>
              <a:gd name="T13" fmla="*/ 32 h 32"/>
              <a:gd name="T14" fmla="*/ 155 w 155"/>
              <a:gd name="T15" fmla="*/ 16 h 32"/>
              <a:gd name="T16" fmla="*/ 139 w 155"/>
              <a:gd name="T17" fmla="*/ 0 h 32"/>
              <a:gd name="T18" fmla="*/ 16 w 155"/>
              <a:gd name="T19" fmla="*/ 0 h 32"/>
              <a:gd name="T20" fmla="*/ 0 w 155"/>
              <a:gd name="T21" fmla="*/ 16 h 32"/>
              <a:gd name="T22" fmla="*/ 16 w 155"/>
              <a:gd name="T23" fmla="*/ 32 h 32"/>
              <a:gd name="T24" fmla="*/ 17 w 155"/>
              <a:gd name="T25" fmla="*/ 32 h 32"/>
              <a:gd name="T26" fmla="*/ 17 w 155"/>
              <a:gd name="T27" fmla="*/ 31 h 32"/>
              <a:gd name="T28" fmla="*/ 18 w 155"/>
              <a:gd name="T29" fmla="*/ 30 h 32"/>
              <a:gd name="T30" fmla="*/ 16 w 155"/>
              <a:gd name="T31" fmla="*/ 30 h 32"/>
              <a:gd name="T32" fmla="*/ 2 w 155"/>
              <a:gd name="T33" fmla="*/ 16 h 32"/>
              <a:gd name="T34" fmla="*/ 16 w 155"/>
              <a:gd name="T35" fmla="*/ 2 h 32"/>
              <a:gd name="T36" fmla="*/ 117 w 155"/>
              <a:gd name="T37" fmla="*/ 2 h 32"/>
              <a:gd name="T38" fmla="*/ 117 w 155"/>
              <a:gd name="T39" fmla="*/ 2 h 32"/>
              <a:gd name="T40" fmla="*/ 139 w 155"/>
              <a:gd name="T41" fmla="*/ 2 h 32"/>
              <a:gd name="T42" fmla="*/ 153 w 155"/>
              <a:gd name="T43" fmla="*/ 16 h 32"/>
              <a:gd name="T44" fmla="*/ 153 w 155"/>
              <a:gd name="T45" fmla="*/ 16 h 32"/>
              <a:gd name="T46" fmla="*/ 153 w 155"/>
              <a:gd name="T47" fmla="*/ 16 h 32"/>
              <a:gd name="T48" fmla="*/ 153 w 155"/>
              <a:gd name="T49" fmla="*/ 16 h 32"/>
              <a:gd name="T50" fmla="*/ 155 w 155"/>
              <a:gd name="T51" fmla="*/ 16 h 32"/>
              <a:gd name="T52" fmla="*/ 155 w 155"/>
              <a:gd name="T53" fmla="*/ 16 h 32"/>
              <a:gd name="T54" fmla="*/ 139 w 155"/>
              <a:gd name="T5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" h="32">
                <a:moveTo>
                  <a:pt x="155" y="16"/>
                </a:moveTo>
                <a:cubicBezTo>
                  <a:pt x="153" y="16"/>
                  <a:pt x="153" y="16"/>
                  <a:pt x="153" y="16"/>
                </a:cubicBezTo>
                <a:cubicBezTo>
                  <a:pt x="153" y="23"/>
                  <a:pt x="147" y="30"/>
                  <a:pt x="139" y="30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38" y="30"/>
                  <a:pt x="138" y="30"/>
                  <a:pt x="138" y="31"/>
                </a:cubicBezTo>
                <a:cubicBezTo>
                  <a:pt x="138" y="32"/>
                  <a:pt x="138" y="32"/>
                  <a:pt x="138" y="32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48" y="32"/>
                  <a:pt x="155" y="24"/>
                  <a:pt x="155" y="16"/>
                </a:cubicBezTo>
                <a:moveTo>
                  <a:pt x="139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4"/>
                  <a:pt x="7" y="32"/>
                  <a:pt x="16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0"/>
                  <a:pt x="17" y="30"/>
                  <a:pt x="18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9" y="30"/>
                  <a:pt x="2" y="23"/>
                  <a:pt x="2" y="16"/>
                </a:cubicBezTo>
                <a:cubicBezTo>
                  <a:pt x="2" y="8"/>
                  <a:pt x="9" y="2"/>
                  <a:pt x="16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39" y="2"/>
                  <a:pt x="139" y="2"/>
                  <a:pt x="139" y="2"/>
                </a:cubicBezTo>
                <a:cubicBezTo>
                  <a:pt x="147" y="2"/>
                  <a:pt x="153" y="8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55" y="7"/>
                  <a:pt x="148" y="0"/>
                  <a:pt x="139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Freeform 122"/>
          <p:cNvSpPr>
            <a:spLocks/>
          </p:cNvSpPr>
          <p:nvPr/>
        </p:nvSpPr>
        <p:spPr bwMode="auto">
          <a:xfrm>
            <a:off x="4890295" y="3976691"/>
            <a:ext cx="354013" cy="6351"/>
          </a:xfrm>
          <a:custGeom>
            <a:avLst/>
            <a:gdLst>
              <a:gd name="T0" fmla="*/ 121 w 121"/>
              <a:gd name="T1" fmla="*/ 0 h 2"/>
              <a:gd name="T2" fmla="*/ 1 w 121"/>
              <a:gd name="T3" fmla="*/ 0 h 2"/>
              <a:gd name="T4" fmla="*/ 0 w 121"/>
              <a:gd name="T5" fmla="*/ 1 h 2"/>
              <a:gd name="T6" fmla="*/ 0 w 121"/>
              <a:gd name="T7" fmla="*/ 2 h 2"/>
              <a:gd name="T8" fmla="*/ 2 w 121"/>
              <a:gd name="T9" fmla="*/ 2 h 2"/>
              <a:gd name="T10" fmla="*/ 2 w 121"/>
              <a:gd name="T11" fmla="*/ 1 h 2"/>
              <a:gd name="T12" fmla="*/ 89 w 121"/>
              <a:gd name="T13" fmla="*/ 1 h 2"/>
              <a:gd name="T14" fmla="*/ 119 w 121"/>
              <a:gd name="T15" fmla="*/ 1 h 2"/>
              <a:gd name="T16" fmla="*/ 119 w 121"/>
              <a:gd name="T17" fmla="*/ 2 h 2"/>
              <a:gd name="T18" fmla="*/ 121 w 121"/>
              <a:gd name="T19" fmla="*/ 2 h 2"/>
              <a:gd name="T20" fmla="*/ 121 w 121"/>
              <a:gd name="T21" fmla="*/ 1 h 2"/>
              <a:gd name="T22" fmla="*/ 121 w 121"/>
              <a:gd name="T2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2">
                <a:moveTo>
                  <a:pt x="12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1"/>
                  <a:pt x="2" y="1"/>
                </a:cubicBezTo>
                <a:cubicBezTo>
                  <a:pt x="89" y="1"/>
                  <a:pt x="89" y="1"/>
                  <a:pt x="89" y="1"/>
                </a:cubicBezTo>
                <a:cubicBezTo>
                  <a:pt x="119" y="1"/>
                  <a:pt x="119" y="1"/>
                  <a:pt x="119" y="1"/>
                </a:cubicBezTo>
                <a:cubicBezTo>
                  <a:pt x="119" y="2"/>
                  <a:pt x="119" y="2"/>
                  <a:pt x="119" y="2"/>
                </a:cubicBezTo>
                <a:cubicBezTo>
                  <a:pt x="121" y="2"/>
                  <a:pt x="121" y="2"/>
                  <a:pt x="121" y="2"/>
                </a:cubicBezTo>
                <a:cubicBezTo>
                  <a:pt x="121" y="1"/>
                  <a:pt x="121" y="1"/>
                  <a:pt x="121" y="1"/>
                </a:cubicBezTo>
                <a:cubicBezTo>
                  <a:pt x="121" y="0"/>
                  <a:pt x="121" y="0"/>
                  <a:pt x="121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9" name="Freeform 123"/>
          <p:cNvSpPr>
            <a:spLocks noEditPoints="1"/>
          </p:cNvSpPr>
          <p:nvPr/>
        </p:nvSpPr>
        <p:spPr bwMode="auto">
          <a:xfrm>
            <a:off x="4852192" y="3900490"/>
            <a:ext cx="369888" cy="69851"/>
          </a:xfrm>
          <a:custGeom>
            <a:avLst/>
            <a:gdLst>
              <a:gd name="T0" fmla="*/ 14 w 126"/>
              <a:gd name="T1" fmla="*/ 19 h 24"/>
              <a:gd name="T2" fmla="*/ 5 w 126"/>
              <a:gd name="T3" fmla="*/ 12 h 24"/>
              <a:gd name="T4" fmla="*/ 14 w 126"/>
              <a:gd name="T5" fmla="*/ 4 h 24"/>
              <a:gd name="T6" fmla="*/ 91 w 126"/>
              <a:gd name="T7" fmla="*/ 4 h 24"/>
              <a:gd name="T8" fmla="*/ 100 w 126"/>
              <a:gd name="T9" fmla="*/ 12 h 24"/>
              <a:gd name="T10" fmla="*/ 91 w 126"/>
              <a:gd name="T11" fmla="*/ 19 h 24"/>
              <a:gd name="T12" fmla="*/ 14 w 126"/>
              <a:gd name="T13" fmla="*/ 19 h 24"/>
              <a:gd name="T14" fmla="*/ 118 w 126"/>
              <a:gd name="T15" fmla="*/ 0 h 24"/>
              <a:gd name="T16" fmla="*/ 12 w 126"/>
              <a:gd name="T17" fmla="*/ 0 h 24"/>
              <a:gd name="T18" fmla="*/ 0 w 126"/>
              <a:gd name="T19" fmla="*/ 12 h 24"/>
              <a:gd name="T20" fmla="*/ 12 w 126"/>
              <a:gd name="T21" fmla="*/ 24 h 24"/>
              <a:gd name="T22" fmla="*/ 119 w 126"/>
              <a:gd name="T23" fmla="*/ 24 h 24"/>
              <a:gd name="T24" fmla="*/ 125 w 126"/>
              <a:gd name="T25" fmla="*/ 9 h 24"/>
              <a:gd name="T26" fmla="*/ 118 w 126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24">
                <a:moveTo>
                  <a:pt x="14" y="19"/>
                </a:moveTo>
                <a:cubicBezTo>
                  <a:pt x="9" y="19"/>
                  <a:pt x="5" y="16"/>
                  <a:pt x="5" y="12"/>
                </a:cubicBezTo>
                <a:cubicBezTo>
                  <a:pt x="5" y="7"/>
                  <a:pt x="9" y="4"/>
                  <a:pt x="14" y="4"/>
                </a:cubicBezTo>
                <a:cubicBezTo>
                  <a:pt x="91" y="4"/>
                  <a:pt x="91" y="4"/>
                  <a:pt x="91" y="4"/>
                </a:cubicBezTo>
                <a:cubicBezTo>
                  <a:pt x="96" y="4"/>
                  <a:pt x="100" y="7"/>
                  <a:pt x="100" y="12"/>
                </a:cubicBezTo>
                <a:cubicBezTo>
                  <a:pt x="100" y="16"/>
                  <a:pt x="96" y="19"/>
                  <a:pt x="91" y="19"/>
                </a:cubicBezTo>
                <a:cubicBezTo>
                  <a:pt x="14" y="19"/>
                  <a:pt x="14" y="19"/>
                  <a:pt x="14" y="19"/>
                </a:cubicBezTo>
                <a:moveTo>
                  <a:pt x="118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"/>
                  <a:pt x="6" y="24"/>
                  <a:pt x="12" y="24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3" y="20"/>
                  <a:pt x="126" y="16"/>
                  <a:pt x="125" y="9"/>
                </a:cubicBezTo>
                <a:cubicBezTo>
                  <a:pt x="124" y="4"/>
                  <a:pt x="122" y="1"/>
                  <a:pt x="118" y="0"/>
                </a:cubicBezTo>
              </a:path>
            </a:pathLst>
          </a:custGeom>
          <a:solidFill>
            <a:srgbClr val="E2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0" name="Freeform 124"/>
          <p:cNvSpPr>
            <a:spLocks/>
          </p:cNvSpPr>
          <p:nvPr/>
        </p:nvSpPr>
        <p:spPr bwMode="auto">
          <a:xfrm>
            <a:off x="4845842" y="3894142"/>
            <a:ext cx="355600" cy="82551"/>
          </a:xfrm>
          <a:custGeom>
            <a:avLst/>
            <a:gdLst>
              <a:gd name="T0" fmla="*/ 115 w 121"/>
              <a:gd name="T1" fmla="*/ 0 h 28"/>
              <a:gd name="T2" fmla="*/ 14 w 121"/>
              <a:gd name="T3" fmla="*/ 0 h 28"/>
              <a:gd name="T4" fmla="*/ 0 w 121"/>
              <a:gd name="T5" fmla="*/ 14 h 28"/>
              <a:gd name="T6" fmla="*/ 14 w 121"/>
              <a:gd name="T7" fmla="*/ 28 h 28"/>
              <a:gd name="T8" fmla="*/ 16 w 121"/>
              <a:gd name="T9" fmla="*/ 28 h 28"/>
              <a:gd name="T10" fmla="*/ 16 w 121"/>
              <a:gd name="T11" fmla="*/ 27 h 28"/>
              <a:gd name="T12" fmla="*/ 17 w 121"/>
              <a:gd name="T13" fmla="*/ 27 h 28"/>
              <a:gd name="T14" fmla="*/ 119 w 121"/>
              <a:gd name="T15" fmla="*/ 27 h 28"/>
              <a:gd name="T16" fmla="*/ 121 w 121"/>
              <a:gd name="T17" fmla="*/ 26 h 28"/>
              <a:gd name="T18" fmla="*/ 14 w 121"/>
              <a:gd name="T19" fmla="*/ 26 h 28"/>
              <a:gd name="T20" fmla="*/ 2 w 121"/>
              <a:gd name="T21" fmla="*/ 14 h 28"/>
              <a:gd name="T22" fmla="*/ 14 w 121"/>
              <a:gd name="T23" fmla="*/ 2 h 28"/>
              <a:gd name="T24" fmla="*/ 120 w 121"/>
              <a:gd name="T25" fmla="*/ 2 h 28"/>
              <a:gd name="T26" fmla="*/ 115 w 121"/>
              <a:gd name="T2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28">
                <a:moveTo>
                  <a:pt x="115" y="0"/>
                </a:moveTo>
                <a:cubicBezTo>
                  <a:pt x="14" y="0"/>
                  <a:pt x="14" y="0"/>
                  <a:pt x="14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21"/>
                  <a:pt x="7" y="28"/>
                  <a:pt x="14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7"/>
                  <a:pt x="17" y="27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20" y="26"/>
                  <a:pt x="120" y="26"/>
                  <a:pt x="121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26"/>
                  <a:pt x="2" y="20"/>
                  <a:pt x="2" y="14"/>
                </a:cubicBezTo>
                <a:cubicBezTo>
                  <a:pt x="2" y="7"/>
                  <a:pt x="8" y="2"/>
                  <a:pt x="14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19" y="1"/>
                  <a:pt x="117" y="0"/>
                  <a:pt x="115" y="0"/>
                </a:cubicBezTo>
              </a:path>
            </a:pathLst>
          </a:custGeom>
          <a:solidFill>
            <a:srgbClr val="CDC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Freeform 125"/>
          <p:cNvSpPr>
            <a:spLocks/>
          </p:cNvSpPr>
          <p:nvPr/>
        </p:nvSpPr>
        <p:spPr bwMode="auto">
          <a:xfrm>
            <a:off x="4891884" y="3973518"/>
            <a:ext cx="352425" cy="3175"/>
          </a:xfrm>
          <a:custGeom>
            <a:avLst/>
            <a:gdLst>
              <a:gd name="T0" fmla="*/ 103 w 120"/>
              <a:gd name="T1" fmla="*/ 0 h 1"/>
              <a:gd name="T2" fmla="*/ 1 w 120"/>
              <a:gd name="T3" fmla="*/ 0 h 1"/>
              <a:gd name="T4" fmla="*/ 0 w 120"/>
              <a:gd name="T5" fmla="*/ 0 h 1"/>
              <a:gd name="T6" fmla="*/ 0 w 120"/>
              <a:gd name="T7" fmla="*/ 1 h 1"/>
              <a:gd name="T8" fmla="*/ 120 w 120"/>
              <a:gd name="T9" fmla="*/ 1 h 1"/>
              <a:gd name="T10" fmla="*/ 120 w 120"/>
              <a:gd name="T11" fmla="*/ 1 h 1"/>
              <a:gd name="T12" fmla="*/ 101 w 120"/>
              <a:gd name="T13" fmla="*/ 1 h 1"/>
              <a:gd name="T14" fmla="*/ 103 w 120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">
                <a:moveTo>
                  <a:pt x="103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1" y="1"/>
                  <a:pt x="101" y="1"/>
                  <a:pt x="101" y="1"/>
                </a:cubicBezTo>
                <a:cubicBezTo>
                  <a:pt x="102" y="0"/>
                  <a:pt x="103" y="0"/>
                  <a:pt x="103" y="0"/>
                </a:cubicBezTo>
              </a:path>
            </a:pathLst>
          </a:custGeom>
          <a:solidFill>
            <a:srgbClr val="C1C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126"/>
          <p:cNvSpPr>
            <a:spLocks/>
          </p:cNvSpPr>
          <p:nvPr/>
        </p:nvSpPr>
        <p:spPr bwMode="auto">
          <a:xfrm>
            <a:off x="4883945" y="3917953"/>
            <a:ext cx="49213" cy="26988"/>
          </a:xfrm>
          <a:custGeom>
            <a:avLst/>
            <a:gdLst>
              <a:gd name="T0" fmla="*/ 13 w 17"/>
              <a:gd name="T1" fmla="*/ 0 h 9"/>
              <a:gd name="T2" fmla="*/ 5 w 17"/>
              <a:gd name="T3" fmla="*/ 0 h 9"/>
              <a:gd name="T4" fmla="*/ 0 w 17"/>
              <a:gd name="T5" fmla="*/ 5 h 9"/>
              <a:gd name="T6" fmla="*/ 5 w 17"/>
              <a:gd name="T7" fmla="*/ 9 h 9"/>
              <a:gd name="T8" fmla="*/ 13 w 17"/>
              <a:gd name="T9" fmla="*/ 9 h 9"/>
              <a:gd name="T10" fmla="*/ 17 w 17"/>
              <a:gd name="T11" fmla="*/ 5 h 9"/>
              <a:gd name="T12" fmla="*/ 13 w 1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9">
                <a:moveTo>
                  <a:pt x="13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7"/>
                  <a:pt x="3" y="9"/>
                  <a:pt x="5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5" y="9"/>
                  <a:pt x="17" y="7"/>
                  <a:pt x="17" y="5"/>
                </a:cubicBezTo>
                <a:cubicBezTo>
                  <a:pt x="17" y="2"/>
                  <a:pt x="15" y="0"/>
                  <a:pt x="13" y="0"/>
                </a:cubicBezTo>
              </a:path>
            </a:pathLst>
          </a:custGeom>
          <a:solidFill>
            <a:srgbClr val="FD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127"/>
          <p:cNvSpPr>
            <a:spLocks/>
          </p:cNvSpPr>
          <p:nvPr/>
        </p:nvSpPr>
        <p:spPr bwMode="auto">
          <a:xfrm>
            <a:off x="5198268" y="3900490"/>
            <a:ext cx="90488" cy="69851"/>
          </a:xfrm>
          <a:custGeom>
            <a:avLst/>
            <a:gdLst>
              <a:gd name="T0" fmla="*/ 17 w 31"/>
              <a:gd name="T1" fmla="*/ 0 h 24"/>
              <a:gd name="T2" fmla="*/ 0 w 31"/>
              <a:gd name="T3" fmla="*/ 0 h 24"/>
              <a:gd name="T4" fmla="*/ 7 w 31"/>
              <a:gd name="T5" fmla="*/ 9 h 24"/>
              <a:gd name="T6" fmla="*/ 1 w 31"/>
              <a:gd name="T7" fmla="*/ 24 h 24"/>
              <a:gd name="T8" fmla="*/ 17 w 31"/>
              <a:gd name="T9" fmla="*/ 24 h 24"/>
              <a:gd name="T10" fmla="*/ 29 w 31"/>
              <a:gd name="T11" fmla="*/ 12 h 24"/>
              <a:gd name="T12" fmla="*/ 31 w 31"/>
              <a:gd name="T13" fmla="*/ 12 h 24"/>
              <a:gd name="T14" fmla="*/ 31 w 31"/>
              <a:gd name="T15" fmla="*/ 12 h 24"/>
              <a:gd name="T16" fmla="*/ 29 w 31"/>
              <a:gd name="T17" fmla="*/ 12 h 24"/>
              <a:gd name="T18" fmla="*/ 17 w 31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" h="24">
                <a:moveTo>
                  <a:pt x="17" y="0"/>
                </a:move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4"/>
                  <a:pt x="7" y="9"/>
                </a:cubicBezTo>
                <a:cubicBezTo>
                  <a:pt x="8" y="16"/>
                  <a:pt x="5" y="20"/>
                  <a:pt x="1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24" y="24"/>
                  <a:pt x="29" y="18"/>
                  <a:pt x="29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5"/>
                  <a:pt x="24" y="0"/>
                  <a:pt x="17" y="0"/>
                </a:cubicBezTo>
              </a:path>
            </a:pathLst>
          </a:custGeom>
          <a:solidFill>
            <a:srgbClr val="D6D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Freeform 128"/>
          <p:cNvSpPr>
            <a:spLocks noEditPoints="1"/>
          </p:cNvSpPr>
          <p:nvPr/>
        </p:nvSpPr>
        <p:spPr bwMode="auto">
          <a:xfrm>
            <a:off x="5182395" y="3894142"/>
            <a:ext cx="106363" cy="82551"/>
          </a:xfrm>
          <a:custGeom>
            <a:avLst/>
            <a:gdLst>
              <a:gd name="T0" fmla="*/ 36 w 36"/>
              <a:gd name="T1" fmla="*/ 14 h 28"/>
              <a:gd name="T2" fmla="*/ 34 w 36"/>
              <a:gd name="T3" fmla="*/ 14 h 28"/>
              <a:gd name="T4" fmla="*/ 22 w 36"/>
              <a:gd name="T5" fmla="*/ 26 h 28"/>
              <a:gd name="T6" fmla="*/ 6 w 36"/>
              <a:gd name="T7" fmla="*/ 26 h 28"/>
              <a:gd name="T8" fmla="*/ 4 w 36"/>
              <a:gd name="T9" fmla="*/ 27 h 28"/>
              <a:gd name="T10" fmla="*/ 19 w 36"/>
              <a:gd name="T11" fmla="*/ 27 h 28"/>
              <a:gd name="T12" fmla="*/ 20 w 36"/>
              <a:gd name="T13" fmla="*/ 27 h 28"/>
              <a:gd name="T14" fmla="*/ 21 w 36"/>
              <a:gd name="T15" fmla="*/ 28 h 28"/>
              <a:gd name="T16" fmla="*/ 22 w 36"/>
              <a:gd name="T17" fmla="*/ 28 h 28"/>
              <a:gd name="T18" fmla="*/ 36 w 36"/>
              <a:gd name="T19" fmla="*/ 14 h 28"/>
              <a:gd name="T20" fmla="*/ 22 w 36"/>
              <a:gd name="T21" fmla="*/ 0 h 28"/>
              <a:gd name="T22" fmla="*/ 0 w 36"/>
              <a:gd name="T23" fmla="*/ 0 h 28"/>
              <a:gd name="T24" fmla="*/ 5 w 36"/>
              <a:gd name="T25" fmla="*/ 2 h 28"/>
              <a:gd name="T26" fmla="*/ 22 w 36"/>
              <a:gd name="T27" fmla="*/ 2 h 28"/>
              <a:gd name="T28" fmla="*/ 34 w 36"/>
              <a:gd name="T29" fmla="*/ 14 h 28"/>
              <a:gd name="T30" fmla="*/ 36 w 36"/>
              <a:gd name="T31" fmla="*/ 14 h 28"/>
              <a:gd name="T32" fmla="*/ 36 w 36"/>
              <a:gd name="T33" fmla="*/ 14 h 28"/>
              <a:gd name="T34" fmla="*/ 22 w 36"/>
              <a:gd name="T3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" h="28">
                <a:moveTo>
                  <a:pt x="36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20"/>
                  <a:pt x="29" y="26"/>
                  <a:pt x="22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5" y="26"/>
                  <a:pt x="5" y="26"/>
                  <a:pt x="4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30" y="28"/>
                  <a:pt x="36" y="21"/>
                  <a:pt x="36" y="14"/>
                </a:cubicBezTo>
                <a:moveTo>
                  <a:pt x="22" y="0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1"/>
                  <a:pt x="5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9" y="2"/>
                  <a:pt x="34" y="7"/>
                  <a:pt x="34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6"/>
                  <a:pt x="30" y="0"/>
                  <a:pt x="22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5" name="Freeform 129"/>
          <p:cNvSpPr>
            <a:spLocks/>
          </p:cNvSpPr>
          <p:nvPr/>
        </p:nvSpPr>
        <p:spPr bwMode="auto">
          <a:xfrm>
            <a:off x="5188744" y="3973518"/>
            <a:ext cx="55563" cy="3175"/>
          </a:xfrm>
          <a:custGeom>
            <a:avLst/>
            <a:gdLst>
              <a:gd name="T0" fmla="*/ 17 w 19"/>
              <a:gd name="T1" fmla="*/ 0 h 1"/>
              <a:gd name="T2" fmla="*/ 2 w 19"/>
              <a:gd name="T3" fmla="*/ 0 h 1"/>
              <a:gd name="T4" fmla="*/ 0 w 19"/>
              <a:gd name="T5" fmla="*/ 1 h 1"/>
              <a:gd name="T6" fmla="*/ 19 w 19"/>
              <a:gd name="T7" fmla="*/ 1 h 1"/>
              <a:gd name="T8" fmla="*/ 18 w 19"/>
              <a:gd name="T9" fmla="*/ 0 h 1"/>
              <a:gd name="T10" fmla="*/ 17 w 19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">
                <a:moveTo>
                  <a:pt x="17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0" y="1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9" y="0"/>
                  <a:pt x="18" y="0"/>
                </a:cubicBezTo>
                <a:cubicBezTo>
                  <a:pt x="18" y="0"/>
                  <a:pt x="18" y="0"/>
                  <a:pt x="17" y="0"/>
                </a:cubicBezTo>
              </a:path>
            </a:pathLst>
          </a:custGeom>
          <a:solidFill>
            <a:srgbClr val="B7B9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" name="Freeform 130"/>
          <p:cNvSpPr>
            <a:spLocks/>
          </p:cNvSpPr>
          <p:nvPr/>
        </p:nvSpPr>
        <p:spPr bwMode="auto">
          <a:xfrm>
            <a:off x="4479133" y="3986217"/>
            <a:ext cx="823913" cy="1635125"/>
          </a:xfrm>
          <a:custGeom>
            <a:avLst/>
            <a:gdLst>
              <a:gd name="T0" fmla="*/ 229 w 281"/>
              <a:gd name="T1" fmla="*/ 0 h 559"/>
              <a:gd name="T2" fmla="*/ 144 w 281"/>
              <a:gd name="T3" fmla="*/ 0 h 559"/>
              <a:gd name="T4" fmla="*/ 144 w 281"/>
              <a:gd name="T5" fmla="*/ 92 h 559"/>
              <a:gd name="T6" fmla="*/ 144 w 281"/>
              <a:gd name="T7" fmla="*/ 92 h 559"/>
              <a:gd name="T8" fmla="*/ 3 w 281"/>
              <a:gd name="T9" fmla="*/ 538 h 559"/>
              <a:gd name="T10" fmla="*/ 3 w 281"/>
              <a:gd name="T11" fmla="*/ 538 h 559"/>
              <a:gd name="T12" fmla="*/ 3 w 281"/>
              <a:gd name="T13" fmla="*/ 538 h 559"/>
              <a:gd name="T14" fmla="*/ 2 w 281"/>
              <a:gd name="T15" fmla="*/ 539 h 559"/>
              <a:gd name="T16" fmla="*/ 2 w 281"/>
              <a:gd name="T17" fmla="*/ 540 h 559"/>
              <a:gd name="T18" fmla="*/ 0 w 281"/>
              <a:gd name="T19" fmla="*/ 544 h 559"/>
              <a:gd name="T20" fmla="*/ 5 w 281"/>
              <a:gd name="T21" fmla="*/ 559 h 559"/>
              <a:gd name="T22" fmla="*/ 11 w 281"/>
              <a:gd name="T23" fmla="*/ 532 h 559"/>
              <a:gd name="T24" fmla="*/ 92 w 281"/>
              <a:gd name="T25" fmla="*/ 274 h 559"/>
              <a:gd name="T26" fmla="*/ 97 w 281"/>
              <a:gd name="T27" fmla="*/ 274 h 559"/>
              <a:gd name="T28" fmla="*/ 152 w 281"/>
              <a:gd name="T29" fmla="*/ 94 h 559"/>
              <a:gd name="T30" fmla="*/ 152 w 281"/>
              <a:gd name="T31" fmla="*/ 6 h 559"/>
              <a:gd name="T32" fmla="*/ 201 w 281"/>
              <a:gd name="T33" fmla="*/ 5 h 559"/>
              <a:gd name="T34" fmla="*/ 201 w 281"/>
              <a:gd name="T35" fmla="*/ 91 h 559"/>
              <a:gd name="T36" fmla="*/ 239 w 281"/>
              <a:gd name="T37" fmla="*/ 274 h 559"/>
              <a:gd name="T38" fmla="*/ 281 w 281"/>
              <a:gd name="T39" fmla="*/ 274 h 559"/>
              <a:gd name="T40" fmla="*/ 229 w 281"/>
              <a:gd name="T41" fmla="*/ 90 h 559"/>
              <a:gd name="T42" fmla="*/ 229 w 281"/>
              <a:gd name="T43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1" h="559">
                <a:moveTo>
                  <a:pt x="229" y="0"/>
                </a:moveTo>
                <a:cubicBezTo>
                  <a:pt x="144" y="0"/>
                  <a:pt x="144" y="0"/>
                  <a:pt x="144" y="0"/>
                </a:cubicBezTo>
                <a:cubicBezTo>
                  <a:pt x="144" y="92"/>
                  <a:pt x="144" y="92"/>
                  <a:pt x="144" y="92"/>
                </a:cubicBezTo>
                <a:cubicBezTo>
                  <a:pt x="144" y="92"/>
                  <a:pt x="144" y="92"/>
                  <a:pt x="144" y="92"/>
                </a:cubicBezTo>
                <a:cubicBezTo>
                  <a:pt x="3" y="538"/>
                  <a:pt x="3" y="538"/>
                  <a:pt x="3" y="538"/>
                </a:cubicBezTo>
                <a:cubicBezTo>
                  <a:pt x="3" y="538"/>
                  <a:pt x="3" y="538"/>
                  <a:pt x="3" y="538"/>
                </a:cubicBezTo>
                <a:cubicBezTo>
                  <a:pt x="3" y="538"/>
                  <a:pt x="3" y="538"/>
                  <a:pt x="3" y="538"/>
                </a:cubicBezTo>
                <a:cubicBezTo>
                  <a:pt x="2" y="539"/>
                  <a:pt x="2" y="539"/>
                  <a:pt x="2" y="539"/>
                </a:cubicBezTo>
                <a:cubicBezTo>
                  <a:pt x="2" y="539"/>
                  <a:pt x="2" y="539"/>
                  <a:pt x="2" y="540"/>
                </a:cubicBezTo>
                <a:cubicBezTo>
                  <a:pt x="1" y="541"/>
                  <a:pt x="0" y="543"/>
                  <a:pt x="0" y="544"/>
                </a:cubicBezTo>
                <a:cubicBezTo>
                  <a:pt x="0" y="548"/>
                  <a:pt x="2" y="554"/>
                  <a:pt x="5" y="559"/>
                </a:cubicBezTo>
                <a:cubicBezTo>
                  <a:pt x="2" y="546"/>
                  <a:pt x="11" y="532"/>
                  <a:pt x="11" y="532"/>
                </a:cubicBezTo>
                <a:cubicBezTo>
                  <a:pt x="92" y="274"/>
                  <a:pt x="92" y="274"/>
                  <a:pt x="92" y="274"/>
                </a:cubicBezTo>
                <a:cubicBezTo>
                  <a:pt x="97" y="274"/>
                  <a:pt x="97" y="274"/>
                  <a:pt x="97" y="274"/>
                </a:cubicBezTo>
                <a:cubicBezTo>
                  <a:pt x="152" y="94"/>
                  <a:pt x="152" y="94"/>
                  <a:pt x="152" y="94"/>
                </a:cubicBezTo>
                <a:cubicBezTo>
                  <a:pt x="152" y="6"/>
                  <a:pt x="152" y="6"/>
                  <a:pt x="152" y="6"/>
                </a:cubicBezTo>
                <a:cubicBezTo>
                  <a:pt x="201" y="5"/>
                  <a:pt x="201" y="5"/>
                  <a:pt x="201" y="5"/>
                </a:cubicBezTo>
                <a:cubicBezTo>
                  <a:pt x="201" y="91"/>
                  <a:pt x="201" y="91"/>
                  <a:pt x="201" y="91"/>
                </a:cubicBezTo>
                <a:cubicBezTo>
                  <a:pt x="239" y="274"/>
                  <a:pt x="239" y="274"/>
                  <a:pt x="239" y="274"/>
                </a:cubicBezTo>
                <a:cubicBezTo>
                  <a:pt x="281" y="274"/>
                  <a:pt x="281" y="274"/>
                  <a:pt x="281" y="274"/>
                </a:cubicBezTo>
                <a:cubicBezTo>
                  <a:pt x="229" y="90"/>
                  <a:pt x="229" y="90"/>
                  <a:pt x="229" y="90"/>
                </a:cubicBezTo>
                <a:cubicBezTo>
                  <a:pt x="229" y="0"/>
                  <a:pt x="229" y="0"/>
                  <a:pt x="229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Freeform 131"/>
          <p:cNvSpPr>
            <a:spLocks/>
          </p:cNvSpPr>
          <p:nvPr/>
        </p:nvSpPr>
        <p:spPr bwMode="auto">
          <a:xfrm>
            <a:off x="4466433" y="3983042"/>
            <a:ext cx="684213" cy="1606551"/>
          </a:xfrm>
          <a:custGeom>
            <a:avLst/>
            <a:gdLst>
              <a:gd name="T0" fmla="*/ 233 w 233"/>
              <a:gd name="T1" fmla="*/ 0 h 549"/>
              <a:gd name="T2" fmla="*/ 146 w 233"/>
              <a:gd name="T3" fmla="*/ 0 h 549"/>
              <a:gd name="T4" fmla="*/ 146 w 233"/>
              <a:gd name="T5" fmla="*/ 93 h 549"/>
              <a:gd name="T6" fmla="*/ 5 w 233"/>
              <a:gd name="T7" fmla="*/ 538 h 549"/>
              <a:gd name="T8" fmla="*/ 0 w 233"/>
              <a:gd name="T9" fmla="*/ 549 h 549"/>
              <a:gd name="T10" fmla="*/ 3 w 233"/>
              <a:gd name="T11" fmla="*/ 541 h 549"/>
              <a:gd name="T12" fmla="*/ 3 w 233"/>
              <a:gd name="T13" fmla="*/ 541 h 549"/>
              <a:gd name="T14" fmla="*/ 4 w 233"/>
              <a:gd name="T15" fmla="*/ 545 h 549"/>
              <a:gd name="T16" fmla="*/ 6 w 233"/>
              <a:gd name="T17" fmla="*/ 541 h 549"/>
              <a:gd name="T18" fmla="*/ 6 w 233"/>
              <a:gd name="T19" fmla="*/ 540 h 549"/>
              <a:gd name="T20" fmla="*/ 7 w 233"/>
              <a:gd name="T21" fmla="*/ 539 h 549"/>
              <a:gd name="T22" fmla="*/ 7 w 233"/>
              <a:gd name="T23" fmla="*/ 539 h 549"/>
              <a:gd name="T24" fmla="*/ 7 w 233"/>
              <a:gd name="T25" fmla="*/ 539 h 549"/>
              <a:gd name="T26" fmla="*/ 148 w 233"/>
              <a:gd name="T27" fmla="*/ 93 h 549"/>
              <a:gd name="T28" fmla="*/ 148 w 233"/>
              <a:gd name="T29" fmla="*/ 93 h 549"/>
              <a:gd name="T30" fmla="*/ 148 w 233"/>
              <a:gd name="T31" fmla="*/ 1 h 549"/>
              <a:gd name="T32" fmla="*/ 233 w 233"/>
              <a:gd name="T33" fmla="*/ 1 h 549"/>
              <a:gd name="T34" fmla="*/ 233 w 233"/>
              <a:gd name="T35" fmla="*/ 0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3" h="549">
                <a:moveTo>
                  <a:pt x="233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93"/>
                  <a:pt x="146" y="93"/>
                  <a:pt x="146" y="93"/>
                </a:cubicBezTo>
                <a:cubicBezTo>
                  <a:pt x="5" y="538"/>
                  <a:pt x="5" y="538"/>
                  <a:pt x="5" y="538"/>
                </a:cubicBezTo>
                <a:cubicBezTo>
                  <a:pt x="5" y="538"/>
                  <a:pt x="2" y="543"/>
                  <a:pt x="0" y="549"/>
                </a:cubicBezTo>
                <a:cubicBezTo>
                  <a:pt x="1" y="546"/>
                  <a:pt x="3" y="543"/>
                  <a:pt x="3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3" y="541"/>
                  <a:pt x="3" y="543"/>
                  <a:pt x="4" y="545"/>
                </a:cubicBezTo>
                <a:cubicBezTo>
                  <a:pt x="4" y="544"/>
                  <a:pt x="5" y="542"/>
                  <a:pt x="6" y="541"/>
                </a:cubicBezTo>
                <a:cubicBezTo>
                  <a:pt x="6" y="540"/>
                  <a:pt x="6" y="540"/>
                  <a:pt x="6" y="540"/>
                </a:cubicBezTo>
                <a:cubicBezTo>
                  <a:pt x="7" y="539"/>
                  <a:pt x="7" y="539"/>
                  <a:pt x="7" y="539"/>
                </a:cubicBezTo>
                <a:cubicBezTo>
                  <a:pt x="7" y="539"/>
                  <a:pt x="7" y="539"/>
                  <a:pt x="7" y="539"/>
                </a:cubicBezTo>
                <a:cubicBezTo>
                  <a:pt x="7" y="539"/>
                  <a:pt x="7" y="539"/>
                  <a:pt x="7" y="539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48" y="1"/>
                  <a:pt x="148" y="1"/>
                  <a:pt x="148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0"/>
                  <a:pt x="233" y="0"/>
                  <a:pt x="233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Freeform 132"/>
          <p:cNvSpPr>
            <a:spLocks/>
          </p:cNvSpPr>
          <p:nvPr/>
        </p:nvSpPr>
        <p:spPr bwMode="auto">
          <a:xfrm>
            <a:off x="4483892" y="4787904"/>
            <a:ext cx="1054100" cy="871539"/>
          </a:xfrm>
          <a:custGeom>
            <a:avLst/>
            <a:gdLst>
              <a:gd name="T0" fmla="*/ 279 w 359"/>
              <a:gd name="T1" fmla="*/ 0 h 298"/>
              <a:gd name="T2" fmla="*/ 237 w 359"/>
              <a:gd name="T3" fmla="*/ 0 h 298"/>
              <a:gd name="T4" fmla="*/ 288 w 359"/>
              <a:gd name="T5" fmla="*/ 249 h 298"/>
              <a:gd name="T6" fmla="*/ 261 w 359"/>
              <a:gd name="T7" fmla="*/ 277 h 298"/>
              <a:gd name="T8" fmla="*/ 255 w 359"/>
              <a:gd name="T9" fmla="*/ 276 h 298"/>
              <a:gd name="T10" fmla="*/ 38 w 359"/>
              <a:gd name="T11" fmla="*/ 276 h 298"/>
              <a:gd name="T12" fmla="*/ 20 w 359"/>
              <a:gd name="T13" fmla="*/ 245 h 298"/>
              <a:gd name="T14" fmla="*/ 95 w 359"/>
              <a:gd name="T15" fmla="*/ 0 h 298"/>
              <a:gd name="T16" fmla="*/ 90 w 359"/>
              <a:gd name="T17" fmla="*/ 0 h 298"/>
              <a:gd name="T18" fmla="*/ 9 w 359"/>
              <a:gd name="T19" fmla="*/ 258 h 298"/>
              <a:gd name="T20" fmla="*/ 3 w 359"/>
              <a:gd name="T21" fmla="*/ 285 h 298"/>
              <a:gd name="T22" fmla="*/ 31 w 359"/>
              <a:gd name="T23" fmla="*/ 298 h 298"/>
              <a:gd name="T24" fmla="*/ 321 w 359"/>
              <a:gd name="T25" fmla="*/ 298 h 298"/>
              <a:gd name="T26" fmla="*/ 353 w 359"/>
              <a:gd name="T27" fmla="*/ 262 h 298"/>
              <a:gd name="T28" fmla="*/ 279 w 359"/>
              <a:gd name="T2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9" h="298">
                <a:moveTo>
                  <a:pt x="279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88" y="249"/>
                  <a:pt x="288" y="249"/>
                  <a:pt x="288" y="249"/>
                </a:cubicBezTo>
                <a:cubicBezTo>
                  <a:pt x="290" y="274"/>
                  <a:pt x="271" y="277"/>
                  <a:pt x="261" y="277"/>
                </a:cubicBezTo>
                <a:cubicBezTo>
                  <a:pt x="257" y="277"/>
                  <a:pt x="255" y="276"/>
                  <a:pt x="255" y="276"/>
                </a:cubicBezTo>
                <a:cubicBezTo>
                  <a:pt x="38" y="276"/>
                  <a:pt x="38" y="276"/>
                  <a:pt x="38" y="276"/>
                </a:cubicBezTo>
                <a:cubicBezTo>
                  <a:pt x="11" y="274"/>
                  <a:pt x="20" y="245"/>
                  <a:pt x="20" y="245"/>
                </a:cubicBezTo>
                <a:cubicBezTo>
                  <a:pt x="95" y="0"/>
                  <a:pt x="95" y="0"/>
                  <a:pt x="9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" y="258"/>
                  <a:pt x="9" y="258"/>
                  <a:pt x="9" y="258"/>
                </a:cubicBezTo>
                <a:cubicBezTo>
                  <a:pt x="9" y="258"/>
                  <a:pt x="0" y="272"/>
                  <a:pt x="3" y="285"/>
                </a:cubicBezTo>
                <a:cubicBezTo>
                  <a:pt x="8" y="291"/>
                  <a:pt x="16" y="297"/>
                  <a:pt x="31" y="298"/>
                </a:cubicBezTo>
                <a:cubicBezTo>
                  <a:pt x="321" y="298"/>
                  <a:pt x="321" y="298"/>
                  <a:pt x="321" y="298"/>
                </a:cubicBezTo>
                <a:cubicBezTo>
                  <a:pt x="321" y="298"/>
                  <a:pt x="359" y="297"/>
                  <a:pt x="353" y="262"/>
                </a:cubicBezTo>
                <a:cubicBezTo>
                  <a:pt x="279" y="0"/>
                  <a:pt x="279" y="0"/>
                  <a:pt x="279" y="0"/>
                </a:cubicBezTo>
              </a:path>
            </a:pathLst>
          </a:custGeom>
          <a:solidFill>
            <a:srgbClr val="3CB5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Rectangle 133"/>
          <p:cNvSpPr>
            <a:spLocks noChangeArrowheads="1"/>
          </p:cNvSpPr>
          <p:nvPr/>
        </p:nvSpPr>
        <p:spPr bwMode="auto">
          <a:xfrm>
            <a:off x="4895056" y="3979867"/>
            <a:ext cx="255588" cy="3175"/>
          </a:xfrm>
          <a:prstGeom prst="rect">
            <a:avLst/>
          </a:pr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0" name="Rectangle 134"/>
          <p:cNvSpPr>
            <a:spLocks noChangeArrowheads="1"/>
          </p:cNvSpPr>
          <p:nvPr/>
        </p:nvSpPr>
        <p:spPr bwMode="auto">
          <a:xfrm>
            <a:off x="4895056" y="3979867"/>
            <a:ext cx="255588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1" name="Freeform 135"/>
          <p:cNvSpPr>
            <a:spLocks noEditPoints="1"/>
          </p:cNvSpPr>
          <p:nvPr/>
        </p:nvSpPr>
        <p:spPr bwMode="auto">
          <a:xfrm>
            <a:off x="4625180" y="5711827"/>
            <a:ext cx="12700" cy="0"/>
          </a:xfrm>
          <a:custGeom>
            <a:avLst/>
            <a:gdLst>
              <a:gd name="T0" fmla="*/ 4 w 4"/>
              <a:gd name="T1" fmla="*/ 4 w 4"/>
              <a:gd name="T2" fmla="*/ 4 w 4"/>
              <a:gd name="T3" fmla="*/ 4 w 4"/>
              <a:gd name="T4" fmla="*/ 4 w 4"/>
              <a:gd name="T5" fmla="*/ 4 w 4"/>
              <a:gd name="T6" fmla="*/ 3 w 4"/>
              <a:gd name="T7" fmla="*/ 3 w 4"/>
              <a:gd name="T8" fmla="*/ 3 w 4"/>
              <a:gd name="T9" fmla="*/ 3 w 4"/>
              <a:gd name="T10" fmla="*/ 3 w 4"/>
              <a:gd name="T11" fmla="*/ 3 w 4"/>
              <a:gd name="T12" fmla="*/ 3 w 4"/>
              <a:gd name="T13" fmla="*/ 3 w 4"/>
              <a:gd name="T14" fmla="*/ 3 w 4"/>
              <a:gd name="T15" fmla="*/ 3 w 4"/>
              <a:gd name="T16" fmla="*/ 3 w 4"/>
              <a:gd name="T17" fmla="*/ 3 w 4"/>
              <a:gd name="T18" fmla="*/ 2 w 4"/>
              <a:gd name="T19" fmla="*/ 2 w 4"/>
              <a:gd name="T20" fmla="*/ 2 w 4"/>
              <a:gd name="T21" fmla="*/ 2 w 4"/>
              <a:gd name="T22" fmla="*/ 2 w 4"/>
              <a:gd name="T23" fmla="*/ 2 w 4"/>
              <a:gd name="T24" fmla="*/ 2 w 4"/>
              <a:gd name="T25" fmla="*/ 2 w 4"/>
              <a:gd name="T26" fmla="*/ 2 w 4"/>
              <a:gd name="T27" fmla="*/ 2 w 4"/>
              <a:gd name="T28" fmla="*/ 2 w 4"/>
              <a:gd name="T29" fmla="*/ 2 w 4"/>
              <a:gd name="T30" fmla="*/ 1 w 4"/>
              <a:gd name="T31" fmla="*/ 1 w 4"/>
              <a:gd name="T32" fmla="*/ 1 w 4"/>
              <a:gd name="T33" fmla="*/ 1 w 4"/>
              <a:gd name="T34" fmla="*/ 1 w 4"/>
              <a:gd name="T35" fmla="*/ 1 w 4"/>
              <a:gd name="T36" fmla="*/ 0 w 4"/>
              <a:gd name="T37" fmla="*/ 0 w 4"/>
              <a:gd name="T38" fmla="*/ 0 w 4"/>
              <a:gd name="T39" fmla="*/ 0 w 4"/>
              <a:gd name="T40" fmla="*/ 0 w 4"/>
              <a:gd name="T41" fmla="*/ 0 w 4"/>
              <a:gd name="T42" fmla="*/ 0 w 4"/>
              <a:gd name="T43" fmla="*/ 0 w 4"/>
              <a:gd name="T44" fmla="*/ 0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</a:cxnLst>
            <a:rect l="0" t="0" r="r" b="b"/>
            <a:pathLst>
              <a:path w="4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2" name="Freeform 136"/>
          <p:cNvSpPr>
            <a:spLocks noEditPoints="1"/>
          </p:cNvSpPr>
          <p:nvPr/>
        </p:nvSpPr>
        <p:spPr bwMode="auto">
          <a:xfrm>
            <a:off x="4455320" y="5589591"/>
            <a:ext cx="182563" cy="122239"/>
          </a:xfrm>
          <a:custGeom>
            <a:avLst/>
            <a:gdLst>
              <a:gd name="T0" fmla="*/ 62 w 62"/>
              <a:gd name="T1" fmla="*/ 42 h 42"/>
              <a:gd name="T2" fmla="*/ 62 w 62"/>
              <a:gd name="T3" fmla="*/ 42 h 42"/>
              <a:gd name="T4" fmla="*/ 62 w 62"/>
              <a:gd name="T5" fmla="*/ 42 h 42"/>
              <a:gd name="T6" fmla="*/ 62 w 62"/>
              <a:gd name="T7" fmla="*/ 42 h 42"/>
              <a:gd name="T8" fmla="*/ 62 w 62"/>
              <a:gd name="T9" fmla="*/ 42 h 42"/>
              <a:gd name="T10" fmla="*/ 62 w 62"/>
              <a:gd name="T11" fmla="*/ 42 h 42"/>
              <a:gd name="T12" fmla="*/ 61 w 62"/>
              <a:gd name="T13" fmla="*/ 42 h 42"/>
              <a:gd name="T14" fmla="*/ 62 w 62"/>
              <a:gd name="T15" fmla="*/ 42 h 42"/>
              <a:gd name="T16" fmla="*/ 61 w 62"/>
              <a:gd name="T17" fmla="*/ 42 h 42"/>
              <a:gd name="T18" fmla="*/ 61 w 62"/>
              <a:gd name="T19" fmla="*/ 42 h 42"/>
              <a:gd name="T20" fmla="*/ 61 w 62"/>
              <a:gd name="T21" fmla="*/ 42 h 42"/>
              <a:gd name="T22" fmla="*/ 61 w 62"/>
              <a:gd name="T23" fmla="*/ 42 h 42"/>
              <a:gd name="T24" fmla="*/ 61 w 62"/>
              <a:gd name="T25" fmla="*/ 42 h 42"/>
              <a:gd name="T26" fmla="*/ 61 w 62"/>
              <a:gd name="T27" fmla="*/ 42 h 42"/>
              <a:gd name="T28" fmla="*/ 61 w 62"/>
              <a:gd name="T29" fmla="*/ 42 h 42"/>
              <a:gd name="T30" fmla="*/ 61 w 62"/>
              <a:gd name="T31" fmla="*/ 42 h 42"/>
              <a:gd name="T32" fmla="*/ 61 w 62"/>
              <a:gd name="T33" fmla="*/ 42 h 42"/>
              <a:gd name="T34" fmla="*/ 61 w 62"/>
              <a:gd name="T35" fmla="*/ 42 h 42"/>
              <a:gd name="T36" fmla="*/ 60 w 62"/>
              <a:gd name="T37" fmla="*/ 42 h 42"/>
              <a:gd name="T38" fmla="*/ 61 w 62"/>
              <a:gd name="T39" fmla="*/ 42 h 42"/>
              <a:gd name="T40" fmla="*/ 60 w 62"/>
              <a:gd name="T41" fmla="*/ 42 h 42"/>
              <a:gd name="T42" fmla="*/ 60 w 62"/>
              <a:gd name="T43" fmla="*/ 42 h 42"/>
              <a:gd name="T44" fmla="*/ 60 w 62"/>
              <a:gd name="T45" fmla="*/ 42 h 42"/>
              <a:gd name="T46" fmla="*/ 60 w 62"/>
              <a:gd name="T47" fmla="*/ 42 h 42"/>
              <a:gd name="T48" fmla="*/ 60 w 62"/>
              <a:gd name="T49" fmla="*/ 42 h 42"/>
              <a:gd name="T50" fmla="*/ 60 w 62"/>
              <a:gd name="T51" fmla="*/ 42 h 42"/>
              <a:gd name="T52" fmla="*/ 60 w 62"/>
              <a:gd name="T53" fmla="*/ 42 h 42"/>
              <a:gd name="T54" fmla="*/ 60 w 62"/>
              <a:gd name="T55" fmla="*/ 42 h 42"/>
              <a:gd name="T56" fmla="*/ 60 w 62"/>
              <a:gd name="T57" fmla="*/ 42 h 42"/>
              <a:gd name="T58" fmla="*/ 60 w 62"/>
              <a:gd name="T59" fmla="*/ 42 h 42"/>
              <a:gd name="T60" fmla="*/ 59 w 62"/>
              <a:gd name="T61" fmla="*/ 42 h 42"/>
              <a:gd name="T62" fmla="*/ 60 w 62"/>
              <a:gd name="T63" fmla="*/ 42 h 42"/>
              <a:gd name="T64" fmla="*/ 59 w 62"/>
              <a:gd name="T65" fmla="*/ 42 h 42"/>
              <a:gd name="T66" fmla="*/ 59 w 62"/>
              <a:gd name="T67" fmla="*/ 42 h 42"/>
              <a:gd name="T68" fmla="*/ 59 w 62"/>
              <a:gd name="T69" fmla="*/ 42 h 42"/>
              <a:gd name="T70" fmla="*/ 59 w 62"/>
              <a:gd name="T71" fmla="*/ 42 h 42"/>
              <a:gd name="T72" fmla="*/ 58 w 62"/>
              <a:gd name="T73" fmla="*/ 42 h 42"/>
              <a:gd name="T74" fmla="*/ 59 w 62"/>
              <a:gd name="T75" fmla="*/ 42 h 42"/>
              <a:gd name="T76" fmla="*/ 58 w 62"/>
              <a:gd name="T77" fmla="*/ 42 h 42"/>
              <a:gd name="T78" fmla="*/ 58 w 62"/>
              <a:gd name="T79" fmla="*/ 42 h 42"/>
              <a:gd name="T80" fmla="*/ 58 w 62"/>
              <a:gd name="T81" fmla="*/ 42 h 42"/>
              <a:gd name="T82" fmla="*/ 58 w 62"/>
              <a:gd name="T83" fmla="*/ 42 h 42"/>
              <a:gd name="T84" fmla="*/ 58 w 62"/>
              <a:gd name="T85" fmla="*/ 42 h 42"/>
              <a:gd name="T86" fmla="*/ 58 w 62"/>
              <a:gd name="T87" fmla="*/ 42 h 42"/>
              <a:gd name="T88" fmla="*/ 58 w 62"/>
              <a:gd name="T89" fmla="*/ 42 h 42"/>
              <a:gd name="T90" fmla="*/ 4 w 62"/>
              <a:gd name="T91" fmla="*/ 0 h 42"/>
              <a:gd name="T92" fmla="*/ 58 w 62"/>
              <a:gd name="T93" fmla="*/ 42 h 42"/>
              <a:gd name="T94" fmla="*/ 4 w 62"/>
              <a:gd name="T9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" h="42">
                <a:moveTo>
                  <a:pt x="62" y="42"/>
                </a:moveTo>
                <a:cubicBezTo>
                  <a:pt x="62" y="42"/>
                  <a:pt x="62" y="42"/>
                  <a:pt x="62" y="42"/>
                </a:cubicBezTo>
                <a:cubicBezTo>
                  <a:pt x="62" y="42"/>
                  <a:pt x="62" y="42"/>
                  <a:pt x="62" y="42"/>
                </a:cubicBezTo>
                <a:moveTo>
                  <a:pt x="62" y="42"/>
                </a:moveTo>
                <a:cubicBezTo>
                  <a:pt x="62" y="42"/>
                  <a:pt x="62" y="42"/>
                  <a:pt x="62" y="42"/>
                </a:cubicBezTo>
                <a:cubicBezTo>
                  <a:pt x="62" y="42"/>
                  <a:pt x="62" y="42"/>
                  <a:pt x="62" y="42"/>
                </a:cubicBezTo>
                <a:moveTo>
                  <a:pt x="61" y="42"/>
                </a:moveTo>
                <a:cubicBezTo>
                  <a:pt x="61" y="42"/>
                  <a:pt x="61" y="42"/>
                  <a:pt x="62" y="42"/>
                </a:cubicBezTo>
                <a:cubicBezTo>
                  <a:pt x="61" y="42"/>
                  <a:pt x="61" y="42"/>
                  <a:pt x="61" y="42"/>
                </a:cubicBezTo>
                <a:moveTo>
                  <a:pt x="61" y="42"/>
                </a:moveTo>
                <a:cubicBezTo>
                  <a:pt x="61" y="42"/>
                  <a:pt x="61" y="42"/>
                  <a:pt x="61" y="42"/>
                </a:cubicBezTo>
                <a:cubicBezTo>
                  <a:pt x="61" y="42"/>
                  <a:pt x="61" y="42"/>
                  <a:pt x="61" y="42"/>
                </a:cubicBezTo>
                <a:moveTo>
                  <a:pt x="61" y="42"/>
                </a:moveTo>
                <a:cubicBezTo>
                  <a:pt x="61" y="42"/>
                  <a:pt x="61" y="42"/>
                  <a:pt x="61" y="42"/>
                </a:cubicBezTo>
                <a:cubicBezTo>
                  <a:pt x="61" y="42"/>
                  <a:pt x="61" y="42"/>
                  <a:pt x="61" y="42"/>
                </a:cubicBezTo>
                <a:moveTo>
                  <a:pt x="61" y="42"/>
                </a:moveTo>
                <a:cubicBezTo>
                  <a:pt x="61" y="42"/>
                  <a:pt x="61" y="42"/>
                  <a:pt x="61" y="42"/>
                </a:cubicBezTo>
                <a:cubicBezTo>
                  <a:pt x="61" y="42"/>
                  <a:pt x="61" y="42"/>
                  <a:pt x="61" y="42"/>
                </a:cubicBezTo>
                <a:moveTo>
                  <a:pt x="60" y="42"/>
                </a:moveTo>
                <a:cubicBezTo>
                  <a:pt x="60" y="42"/>
                  <a:pt x="60" y="42"/>
                  <a:pt x="61" y="42"/>
                </a:cubicBezTo>
                <a:cubicBezTo>
                  <a:pt x="60" y="42"/>
                  <a:pt x="60" y="42"/>
                  <a:pt x="60" y="42"/>
                </a:cubicBezTo>
                <a:moveTo>
                  <a:pt x="60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42"/>
                  <a:pt x="60" y="42"/>
                  <a:pt x="60" y="42"/>
                </a:cubicBezTo>
                <a:moveTo>
                  <a:pt x="60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42"/>
                  <a:pt x="60" y="42"/>
                  <a:pt x="60" y="42"/>
                </a:cubicBezTo>
                <a:moveTo>
                  <a:pt x="60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42"/>
                  <a:pt x="60" y="42"/>
                  <a:pt x="60" y="42"/>
                </a:cubicBezTo>
                <a:moveTo>
                  <a:pt x="59" y="42"/>
                </a:moveTo>
                <a:cubicBezTo>
                  <a:pt x="59" y="42"/>
                  <a:pt x="59" y="42"/>
                  <a:pt x="60" y="42"/>
                </a:cubicBezTo>
                <a:cubicBezTo>
                  <a:pt x="59" y="42"/>
                  <a:pt x="59" y="42"/>
                  <a:pt x="59" y="42"/>
                </a:cubicBezTo>
                <a:moveTo>
                  <a:pt x="59" y="42"/>
                </a:moveTo>
                <a:cubicBezTo>
                  <a:pt x="59" y="42"/>
                  <a:pt x="59" y="42"/>
                  <a:pt x="59" y="42"/>
                </a:cubicBezTo>
                <a:cubicBezTo>
                  <a:pt x="59" y="42"/>
                  <a:pt x="59" y="42"/>
                  <a:pt x="59" y="42"/>
                </a:cubicBezTo>
                <a:moveTo>
                  <a:pt x="58" y="42"/>
                </a:moveTo>
                <a:cubicBezTo>
                  <a:pt x="58" y="42"/>
                  <a:pt x="59" y="42"/>
                  <a:pt x="59" y="42"/>
                </a:cubicBezTo>
                <a:cubicBezTo>
                  <a:pt x="59" y="42"/>
                  <a:pt x="58" y="42"/>
                  <a:pt x="58" y="42"/>
                </a:cubicBezTo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8" y="42"/>
                  <a:pt x="58" y="42"/>
                </a:cubicBezTo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8" y="42"/>
                  <a:pt x="58" y="42"/>
                </a:cubicBezTo>
                <a:moveTo>
                  <a:pt x="4" y="0"/>
                </a:moveTo>
                <a:cubicBezTo>
                  <a:pt x="0" y="15"/>
                  <a:pt x="1" y="41"/>
                  <a:pt x="58" y="42"/>
                </a:cubicBezTo>
                <a:cubicBezTo>
                  <a:pt x="1" y="41"/>
                  <a:pt x="0" y="15"/>
                  <a:pt x="4" y="0"/>
                </a:cubicBezTo>
              </a:path>
            </a:pathLst>
          </a:custGeom>
          <a:solidFill>
            <a:srgbClr val="BEC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3" name="Freeform 137"/>
          <p:cNvSpPr>
            <a:spLocks/>
          </p:cNvSpPr>
          <p:nvPr/>
        </p:nvSpPr>
        <p:spPr bwMode="auto">
          <a:xfrm>
            <a:off x="4469608" y="3986216"/>
            <a:ext cx="1250951" cy="1720851"/>
          </a:xfrm>
          <a:custGeom>
            <a:avLst/>
            <a:gdLst>
              <a:gd name="T0" fmla="*/ 260 w 426"/>
              <a:gd name="T1" fmla="*/ 0 h 588"/>
              <a:gd name="T2" fmla="*/ 232 w 426"/>
              <a:gd name="T3" fmla="*/ 0 h 588"/>
              <a:gd name="T4" fmla="*/ 232 w 426"/>
              <a:gd name="T5" fmla="*/ 90 h 588"/>
              <a:gd name="T6" fmla="*/ 284 w 426"/>
              <a:gd name="T7" fmla="*/ 274 h 588"/>
              <a:gd name="T8" fmla="*/ 311 w 426"/>
              <a:gd name="T9" fmla="*/ 274 h 588"/>
              <a:gd name="T10" fmla="*/ 394 w 426"/>
              <a:gd name="T11" fmla="*/ 532 h 588"/>
              <a:gd name="T12" fmla="*/ 343 w 426"/>
              <a:gd name="T13" fmla="*/ 583 h 588"/>
              <a:gd name="T14" fmla="*/ 64 w 426"/>
              <a:gd name="T15" fmla="*/ 583 h 588"/>
              <a:gd name="T16" fmla="*/ 8 w 426"/>
              <a:gd name="T17" fmla="*/ 559 h 588"/>
              <a:gd name="T18" fmla="*/ 3 w 426"/>
              <a:gd name="T19" fmla="*/ 544 h 588"/>
              <a:gd name="T20" fmla="*/ 3 w 426"/>
              <a:gd name="T21" fmla="*/ 544 h 588"/>
              <a:gd name="T22" fmla="*/ 0 w 426"/>
              <a:gd name="T23" fmla="*/ 559 h 588"/>
              <a:gd name="T24" fmla="*/ 10 w 426"/>
              <a:gd name="T25" fmla="*/ 578 h 588"/>
              <a:gd name="T26" fmla="*/ 57 w 426"/>
              <a:gd name="T27" fmla="*/ 588 h 588"/>
              <a:gd name="T28" fmla="*/ 57 w 426"/>
              <a:gd name="T29" fmla="*/ 588 h 588"/>
              <a:gd name="T30" fmla="*/ 350 w 426"/>
              <a:gd name="T31" fmla="*/ 588 h 588"/>
              <a:gd name="T32" fmla="*/ 350 w 426"/>
              <a:gd name="T33" fmla="*/ 588 h 588"/>
              <a:gd name="T34" fmla="*/ 397 w 426"/>
              <a:gd name="T35" fmla="*/ 579 h 588"/>
              <a:gd name="T36" fmla="*/ 408 w 426"/>
              <a:gd name="T37" fmla="*/ 559 h 588"/>
              <a:gd name="T38" fmla="*/ 402 w 426"/>
              <a:gd name="T39" fmla="*/ 538 h 588"/>
              <a:gd name="T40" fmla="*/ 402 w 426"/>
              <a:gd name="T41" fmla="*/ 538 h 588"/>
              <a:gd name="T42" fmla="*/ 402 w 426"/>
              <a:gd name="T43" fmla="*/ 538 h 588"/>
              <a:gd name="T44" fmla="*/ 260 w 426"/>
              <a:gd name="T45" fmla="*/ 92 h 588"/>
              <a:gd name="T46" fmla="*/ 262 w 426"/>
              <a:gd name="T47" fmla="*/ 92 h 588"/>
              <a:gd name="T48" fmla="*/ 260 w 426"/>
              <a:gd name="T49" fmla="*/ 92 h 588"/>
              <a:gd name="T50" fmla="*/ 260 w 426"/>
              <a:gd name="T51" fmla="*/ 92 h 588"/>
              <a:gd name="T52" fmla="*/ 260 w 426"/>
              <a:gd name="T5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6" h="588">
                <a:moveTo>
                  <a:pt x="260" y="0"/>
                </a:moveTo>
                <a:cubicBezTo>
                  <a:pt x="232" y="0"/>
                  <a:pt x="232" y="0"/>
                  <a:pt x="232" y="0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284" y="274"/>
                  <a:pt x="284" y="274"/>
                  <a:pt x="284" y="274"/>
                </a:cubicBezTo>
                <a:cubicBezTo>
                  <a:pt x="311" y="274"/>
                  <a:pt x="311" y="274"/>
                  <a:pt x="311" y="274"/>
                </a:cubicBezTo>
                <a:cubicBezTo>
                  <a:pt x="394" y="532"/>
                  <a:pt x="394" y="532"/>
                  <a:pt x="394" y="532"/>
                </a:cubicBezTo>
                <a:cubicBezTo>
                  <a:pt x="394" y="532"/>
                  <a:pt x="426" y="583"/>
                  <a:pt x="343" y="583"/>
                </a:cubicBezTo>
                <a:cubicBezTo>
                  <a:pt x="64" y="583"/>
                  <a:pt x="64" y="583"/>
                  <a:pt x="64" y="583"/>
                </a:cubicBezTo>
                <a:cubicBezTo>
                  <a:pt x="24" y="583"/>
                  <a:pt x="11" y="571"/>
                  <a:pt x="8" y="559"/>
                </a:cubicBezTo>
                <a:cubicBezTo>
                  <a:pt x="5" y="554"/>
                  <a:pt x="3" y="548"/>
                  <a:pt x="3" y="544"/>
                </a:cubicBezTo>
                <a:cubicBezTo>
                  <a:pt x="3" y="544"/>
                  <a:pt x="3" y="544"/>
                  <a:pt x="3" y="544"/>
                </a:cubicBezTo>
                <a:cubicBezTo>
                  <a:pt x="1" y="548"/>
                  <a:pt x="0" y="553"/>
                  <a:pt x="0" y="559"/>
                </a:cubicBezTo>
                <a:cubicBezTo>
                  <a:pt x="0" y="566"/>
                  <a:pt x="2" y="573"/>
                  <a:pt x="10" y="578"/>
                </a:cubicBezTo>
                <a:cubicBezTo>
                  <a:pt x="18" y="584"/>
                  <a:pt x="33" y="588"/>
                  <a:pt x="57" y="588"/>
                </a:cubicBezTo>
                <a:cubicBezTo>
                  <a:pt x="57" y="588"/>
                  <a:pt x="57" y="588"/>
                  <a:pt x="57" y="588"/>
                </a:cubicBezTo>
                <a:cubicBezTo>
                  <a:pt x="143" y="588"/>
                  <a:pt x="263" y="588"/>
                  <a:pt x="350" y="588"/>
                </a:cubicBezTo>
                <a:cubicBezTo>
                  <a:pt x="350" y="588"/>
                  <a:pt x="350" y="588"/>
                  <a:pt x="350" y="588"/>
                </a:cubicBezTo>
                <a:cubicBezTo>
                  <a:pt x="375" y="588"/>
                  <a:pt x="389" y="584"/>
                  <a:pt x="397" y="579"/>
                </a:cubicBezTo>
                <a:cubicBezTo>
                  <a:pt x="406" y="573"/>
                  <a:pt x="408" y="566"/>
                  <a:pt x="408" y="559"/>
                </a:cubicBezTo>
                <a:cubicBezTo>
                  <a:pt x="408" y="549"/>
                  <a:pt x="402" y="540"/>
                  <a:pt x="402" y="538"/>
                </a:cubicBezTo>
                <a:cubicBezTo>
                  <a:pt x="402" y="538"/>
                  <a:pt x="402" y="538"/>
                  <a:pt x="402" y="538"/>
                </a:cubicBezTo>
                <a:cubicBezTo>
                  <a:pt x="402" y="538"/>
                  <a:pt x="402" y="538"/>
                  <a:pt x="402" y="538"/>
                </a:cubicBezTo>
                <a:cubicBezTo>
                  <a:pt x="260" y="92"/>
                  <a:pt x="260" y="92"/>
                  <a:pt x="260" y="92"/>
                </a:cubicBezTo>
                <a:cubicBezTo>
                  <a:pt x="262" y="92"/>
                  <a:pt x="262" y="92"/>
                  <a:pt x="262" y="92"/>
                </a:cubicBezTo>
                <a:cubicBezTo>
                  <a:pt x="260" y="92"/>
                  <a:pt x="260" y="92"/>
                  <a:pt x="260" y="92"/>
                </a:cubicBezTo>
                <a:cubicBezTo>
                  <a:pt x="260" y="92"/>
                  <a:pt x="260" y="92"/>
                  <a:pt x="260" y="92"/>
                </a:cubicBezTo>
                <a:cubicBezTo>
                  <a:pt x="260" y="0"/>
                  <a:pt x="260" y="0"/>
                  <a:pt x="260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4" name="Freeform 138"/>
          <p:cNvSpPr>
            <a:spLocks/>
          </p:cNvSpPr>
          <p:nvPr/>
        </p:nvSpPr>
        <p:spPr bwMode="auto">
          <a:xfrm>
            <a:off x="4455319" y="3983040"/>
            <a:ext cx="1217613" cy="1728788"/>
          </a:xfrm>
          <a:custGeom>
            <a:avLst/>
            <a:gdLst>
              <a:gd name="T0" fmla="*/ 267 w 415"/>
              <a:gd name="T1" fmla="*/ 0 h 591"/>
              <a:gd name="T2" fmla="*/ 237 w 415"/>
              <a:gd name="T3" fmla="*/ 0 h 591"/>
              <a:gd name="T4" fmla="*/ 237 w 415"/>
              <a:gd name="T5" fmla="*/ 1 h 591"/>
              <a:gd name="T6" fmla="*/ 265 w 415"/>
              <a:gd name="T7" fmla="*/ 1 h 591"/>
              <a:gd name="T8" fmla="*/ 265 w 415"/>
              <a:gd name="T9" fmla="*/ 93 h 591"/>
              <a:gd name="T10" fmla="*/ 265 w 415"/>
              <a:gd name="T11" fmla="*/ 93 h 591"/>
              <a:gd name="T12" fmla="*/ 267 w 415"/>
              <a:gd name="T13" fmla="*/ 93 h 591"/>
              <a:gd name="T14" fmla="*/ 265 w 415"/>
              <a:gd name="T15" fmla="*/ 93 h 591"/>
              <a:gd name="T16" fmla="*/ 407 w 415"/>
              <a:gd name="T17" fmla="*/ 539 h 591"/>
              <a:gd name="T18" fmla="*/ 407 w 415"/>
              <a:gd name="T19" fmla="*/ 539 h 591"/>
              <a:gd name="T20" fmla="*/ 407 w 415"/>
              <a:gd name="T21" fmla="*/ 539 h 591"/>
              <a:gd name="T22" fmla="*/ 413 w 415"/>
              <a:gd name="T23" fmla="*/ 560 h 591"/>
              <a:gd name="T24" fmla="*/ 402 w 415"/>
              <a:gd name="T25" fmla="*/ 580 h 591"/>
              <a:gd name="T26" fmla="*/ 355 w 415"/>
              <a:gd name="T27" fmla="*/ 589 h 591"/>
              <a:gd name="T28" fmla="*/ 355 w 415"/>
              <a:gd name="T29" fmla="*/ 589 h 591"/>
              <a:gd name="T30" fmla="*/ 62 w 415"/>
              <a:gd name="T31" fmla="*/ 589 h 591"/>
              <a:gd name="T32" fmla="*/ 62 w 415"/>
              <a:gd name="T33" fmla="*/ 589 h 591"/>
              <a:gd name="T34" fmla="*/ 15 w 415"/>
              <a:gd name="T35" fmla="*/ 579 h 591"/>
              <a:gd name="T36" fmla="*/ 5 w 415"/>
              <a:gd name="T37" fmla="*/ 560 h 591"/>
              <a:gd name="T38" fmla="*/ 8 w 415"/>
              <a:gd name="T39" fmla="*/ 545 h 591"/>
              <a:gd name="T40" fmla="*/ 8 w 415"/>
              <a:gd name="T41" fmla="*/ 545 h 591"/>
              <a:gd name="T42" fmla="*/ 7 w 415"/>
              <a:gd name="T43" fmla="*/ 541 h 591"/>
              <a:gd name="T44" fmla="*/ 7 w 415"/>
              <a:gd name="T45" fmla="*/ 541 h 591"/>
              <a:gd name="T46" fmla="*/ 4 w 415"/>
              <a:gd name="T47" fmla="*/ 549 h 591"/>
              <a:gd name="T48" fmla="*/ 58 w 415"/>
              <a:gd name="T49" fmla="*/ 591 h 591"/>
              <a:gd name="T50" fmla="*/ 58 w 415"/>
              <a:gd name="T51" fmla="*/ 591 h 591"/>
              <a:gd name="T52" fmla="*/ 58 w 415"/>
              <a:gd name="T53" fmla="*/ 591 h 591"/>
              <a:gd name="T54" fmla="*/ 58 w 415"/>
              <a:gd name="T55" fmla="*/ 591 h 591"/>
              <a:gd name="T56" fmla="*/ 58 w 415"/>
              <a:gd name="T57" fmla="*/ 591 h 591"/>
              <a:gd name="T58" fmla="*/ 58 w 415"/>
              <a:gd name="T59" fmla="*/ 591 h 591"/>
              <a:gd name="T60" fmla="*/ 59 w 415"/>
              <a:gd name="T61" fmla="*/ 591 h 591"/>
              <a:gd name="T62" fmla="*/ 59 w 415"/>
              <a:gd name="T63" fmla="*/ 591 h 591"/>
              <a:gd name="T64" fmla="*/ 59 w 415"/>
              <a:gd name="T65" fmla="*/ 591 h 591"/>
              <a:gd name="T66" fmla="*/ 59 w 415"/>
              <a:gd name="T67" fmla="*/ 591 h 591"/>
              <a:gd name="T68" fmla="*/ 60 w 415"/>
              <a:gd name="T69" fmla="*/ 591 h 591"/>
              <a:gd name="T70" fmla="*/ 60 w 415"/>
              <a:gd name="T71" fmla="*/ 591 h 591"/>
              <a:gd name="T72" fmla="*/ 60 w 415"/>
              <a:gd name="T73" fmla="*/ 591 h 591"/>
              <a:gd name="T74" fmla="*/ 60 w 415"/>
              <a:gd name="T75" fmla="*/ 591 h 591"/>
              <a:gd name="T76" fmla="*/ 60 w 415"/>
              <a:gd name="T77" fmla="*/ 591 h 591"/>
              <a:gd name="T78" fmla="*/ 60 w 415"/>
              <a:gd name="T79" fmla="*/ 591 h 591"/>
              <a:gd name="T80" fmla="*/ 60 w 415"/>
              <a:gd name="T81" fmla="*/ 591 h 591"/>
              <a:gd name="T82" fmla="*/ 60 w 415"/>
              <a:gd name="T83" fmla="*/ 591 h 591"/>
              <a:gd name="T84" fmla="*/ 61 w 415"/>
              <a:gd name="T85" fmla="*/ 591 h 591"/>
              <a:gd name="T86" fmla="*/ 61 w 415"/>
              <a:gd name="T87" fmla="*/ 591 h 591"/>
              <a:gd name="T88" fmla="*/ 61 w 415"/>
              <a:gd name="T89" fmla="*/ 591 h 591"/>
              <a:gd name="T90" fmla="*/ 61 w 415"/>
              <a:gd name="T91" fmla="*/ 591 h 591"/>
              <a:gd name="T92" fmla="*/ 61 w 415"/>
              <a:gd name="T93" fmla="*/ 591 h 591"/>
              <a:gd name="T94" fmla="*/ 61 w 415"/>
              <a:gd name="T95" fmla="*/ 591 h 591"/>
              <a:gd name="T96" fmla="*/ 61 w 415"/>
              <a:gd name="T97" fmla="*/ 591 h 591"/>
              <a:gd name="T98" fmla="*/ 61 w 415"/>
              <a:gd name="T99" fmla="*/ 591 h 591"/>
              <a:gd name="T100" fmla="*/ 62 w 415"/>
              <a:gd name="T101" fmla="*/ 591 h 591"/>
              <a:gd name="T102" fmla="*/ 62 w 415"/>
              <a:gd name="T103" fmla="*/ 591 h 591"/>
              <a:gd name="T104" fmla="*/ 62 w 415"/>
              <a:gd name="T105" fmla="*/ 591 h 591"/>
              <a:gd name="T106" fmla="*/ 62 w 415"/>
              <a:gd name="T107" fmla="*/ 591 h 591"/>
              <a:gd name="T108" fmla="*/ 62 w 415"/>
              <a:gd name="T109" fmla="*/ 591 h 591"/>
              <a:gd name="T110" fmla="*/ 62 w 415"/>
              <a:gd name="T111" fmla="*/ 591 h 591"/>
              <a:gd name="T112" fmla="*/ 355 w 415"/>
              <a:gd name="T113" fmla="*/ 591 h 591"/>
              <a:gd name="T114" fmla="*/ 415 w 415"/>
              <a:gd name="T115" fmla="*/ 560 h 591"/>
              <a:gd name="T116" fmla="*/ 408 w 415"/>
              <a:gd name="T117" fmla="*/ 538 h 591"/>
              <a:gd name="T118" fmla="*/ 267 w 415"/>
              <a:gd name="T119" fmla="*/ 93 h 591"/>
              <a:gd name="T120" fmla="*/ 267 w 415"/>
              <a:gd name="T12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15" h="591">
                <a:moveTo>
                  <a:pt x="26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7" y="1"/>
                  <a:pt x="237" y="1"/>
                  <a:pt x="237" y="1"/>
                </a:cubicBezTo>
                <a:cubicBezTo>
                  <a:pt x="265" y="1"/>
                  <a:pt x="265" y="1"/>
                  <a:pt x="265" y="1"/>
                </a:cubicBezTo>
                <a:cubicBezTo>
                  <a:pt x="265" y="93"/>
                  <a:pt x="265" y="93"/>
                  <a:pt x="265" y="93"/>
                </a:cubicBezTo>
                <a:cubicBezTo>
                  <a:pt x="265" y="93"/>
                  <a:pt x="265" y="93"/>
                  <a:pt x="265" y="93"/>
                </a:cubicBezTo>
                <a:cubicBezTo>
                  <a:pt x="267" y="93"/>
                  <a:pt x="267" y="93"/>
                  <a:pt x="267" y="93"/>
                </a:cubicBezTo>
                <a:cubicBezTo>
                  <a:pt x="265" y="93"/>
                  <a:pt x="265" y="93"/>
                  <a:pt x="265" y="93"/>
                </a:cubicBezTo>
                <a:cubicBezTo>
                  <a:pt x="407" y="539"/>
                  <a:pt x="407" y="539"/>
                  <a:pt x="407" y="539"/>
                </a:cubicBezTo>
                <a:cubicBezTo>
                  <a:pt x="407" y="539"/>
                  <a:pt x="407" y="539"/>
                  <a:pt x="407" y="539"/>
                </a:cubicBezTo>
                <a:cubicBezTo>
                  <a:pt x="407" y="539"/>
                  <a:pt x="407" y="539"/>
                  <a:pt x="407" y="539"/>
                </a:cubicBezTo>
                <a:cubicBezTo>
                  <a:pt x="407" y="541"/>
                  <a:pt x="413" y="550"/>
                  <a:pt x="413" y="560"/>
                </a:cubicBezTo>
                <a:cubicBezTo>
                  <a:pt x="413" y="567"/>
                  <a:pt x="411" y="574"/>
                  <a:pt x="402" y="580"/>
                </a:cubicBezTo>
                <a:cubicBezTo>
                  <a:pt x="394" y="585"/>
                  <a:pt x="380" y="589"/>
                  <a:pt x="355" y="589"/>
                </a:cubicBezTo>
                <a:cubicBezTo>
                  <a:pt x="355" y="589"/>
                  <a:pt x="355" y="589"/>
                  <a:pt x="355" y="589"/>
                </a:cubicBezTo>
                <a:cubicBezTo>
                  <a:pt x="268" y="589"/>
                  <a:pt x="148" y="589"/>
                  <a:pt x="62" y="589"/>
                </a:cubicBezTo>
                <a:cubicBezTo>
                  <a:pt x="62" y="589"/>
                  <a:pt x="62" y="589"/>
                  <a:pt x="62" y="589"/>
                </a:cubicBezTo>
                <a:cubicBezTo>
                  <a:pt x="38" y="589"/>
                  <a:pt x="23" y="585"/>
                  <a:pt x="15" y="579"/>
                </a:cubicBezTo>
                <a:cubicBezTo>
                  <a:pt x="7" y="574"/>
                  <a:pt x="5" y="567"/>
                  <a:pt x="5" y="560"/>
                </a:cubicBezTo>
                <a:cubicBezTo>
                  <a:pt x="5" y="554"/>
                  <a:pt x="6" y="549"/>
                  <a:pt x="8" y="545"/>
                </a:cubicBezTo>
                <a:cubicBezTo>
                  <a:pt x="8" y="545"/>
                  <a:pt x="8" y="545"/>
                  <a:pt x="8" y="545"/>
                </a:cubicBezTo>
                <a:cubicBezTo>
                  <a:pt x="7" y="543"/>
                  <a:pt x="7" y="541"/>
                  <a:pt x="7" y="541"/>
                </a:cubicBezTo>
                <a:cubicBezTo>
                  <a:pt x="7" y="541"/>
                  <a:pt x="7" y="541"/>
                  <a:pt x="7" y="541"/>
                </a:cubicBezTo>
                <a:cubicBezTo>
                  <a:pt x="7" y="543"/>
                  <a:pt x="5" y="546"/>
                  <a:pt x="4" y="549"/>
                </a:cubicBezTo>
                <a:cubicBezTo>
                  <a:pt x="0" y="564"/>
                  <a:pt x="1" y="590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148" y="591"/>
                  <a:pt x="268" y="591"/>
                  <a:pt x="355" y="591"/>
                </a:cubicBezTo>
                <a:cubicBezTo>
                  <a:pt x="404" y="591"/>
                  <a:pt x="415" y="575"/>
                  <a:pt x="415" y="560"/>
                </a:cubicBezTo>
                <a:cubicBezTo>
                  <a:pt x="415" y="549"/>
                  <a:pt x="408" y="538"/>
                  <a:pt x="408" y="538"/>
                </a:cubicBezTo>
                <a:cubicBezTo>
                  <a:pt x="267" y="93"/>
                  <a:pt x="267" y="93"/>
                  <a:pt x="267" y="93"/>
                </a:cubicBezTo>
                <a:cubicBezTo>
                  <a:pt x="267" y="0"/>
                  <a:pt x="267" y="0"/>
                  <a:pt x="267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5" name="Freeform 139"/>
          <p:cNvSpPr>
            <a:spLocks/>
          </p:cNvSpPr>
          <p:nvPr/>
        </p:nvSpPr>
        <p:spPr bwMode="auto">
          <a:xfrm>
            <a:off x="4493419" y="4787902"/>
            <a:ext cx="1227139" cy="903288"/>
          </a:xfrm>
          <a:custGeom>
            <a:avLst/>
            <a:gdLst>
              <a:gd name="T0" fmla="*/ 303 w 418"/>
              <a:gd name="T1" fmla="*/ 0 h 309"/>
              <a:gd name="T2" fmla="*/ 276 w 418"/>
              <a:gd name="T3" fmla="*/ 0 h 309"/>
              <a:gd name="T4" fmla="*/ 350 w 418"/>
              <a:gd name="T5" fmla="*/ 262 h 309"/>
              <a:gd name="T6" fmla="*/ 318 w 418"/>
              <a:gd name="T7" fmla="*/ 298 h 309"/>
              <a:gd name="T8" fmla="*/ 28 w 418"/>
              <a:gd name="T9" fmla="*/ 298 h 309"/>
              <a:gd name="T10" fmla="*/ 0 w 418"/>
              <a:gd name="T11" fmla="*/ 285 h 309"/>
              <a:gd name="T12" fmla="*/ 56 w 418"/>
              <a:gd name="T13" fmla="*/ 309 h 309"/>
              <a:gd name="T14" fmla="*/ 335 w 418"/>
              <a:gd name="T15" fmla="*/ 309 h 309"/>
              <a:gd name="T16" fmla="*/ 386 w 418"/>
              <a:gd name="T17" fmla="*/ 258 h 309"/>
              <a:gd name="T18" fmla="*/ 303 w 418"/>
              <a:gd name="T1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" h="309">
                <a:moveTo>
                  <a:pt x="303" y="0"/>
                </a:moveTo>
                <a:cubicBezTo>
                  <a:pt x="276" y="0"/>
                  <a:pt x="276" y="0"/>
                  <a:pt x="276" y="0"/>
                </a:cubicBezTo>
                <a:cubicBezTo>
                  <a:pt x="350" y="262"/>
                  <a:pt x="350" y="262"/>
                  <a:pt x="350" y="262"/>
                </a:cubicBezTo>
                <a:cubicBezTo>
                  <a:pt x="356" y="297"/>
                  <a:pt x="318" y="298"/>
                  <a:pt x="318" y="298"/>
                </a:cubicBezTo>
                <a:cubicBezTo>
                  <a:pt x="28" y="298"/>
                  <a:pt x="28" y="298"/>
                  <a:pt x="28" y="298"/>
                </a:cubicBezTo>
                <a:cubicBezTo>
                  <a:pt x="13" y="297"/>
                  <a:pt x="5" y="291"/>
                  <a:pt x="0" y="285"/>
                </a:cubicBezTo>
                <a:cubicBezTo>
                  <a:pt x="3" y="297"/>
                  <a:pt x="16" y="309"/>
                  <a:pt x="56" y="309"/>
                </a:cubicBezTo>
                <a:cubicBezTo>
                  <a:pt x="335" y="309"/>
                  <a:pt x="335" y="309"/>
                  <a:pt x="335" y="309"/>
                </a:cubicBezTo>
                <a:cubicBezTo>
                  <a:pt x="418" y="309"/>
                  <a:pt x="386" y="258"/>
                  <a:pt x="386" y="258"/>
                </a:cubicBezTo>
                <a:cubicBezTo>
                  <a:pt x="303" y="0"/>
                  <a:pt x="303" y="0"/>
                  <a:pt x="303" y="0"/>
                </a:cubicBezTo>
              </a:path>
            </a:pathLst>
          </a:custGeom>
          <a:solidFill>
            <a:srgbClr val="339D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Rectangle 140"/>
          <p:cNvSpPr>
            <a:spLocks noChangeArrowheads="1"/>
          </p:cNvSpPr>
          <p:nvPr/>
        </p:nvSpPr>
        <p:spPr bwMode="auto">
          <a:xfrm>
            <a:off x="5150643" y="3979867"/>
            <a:ext cx="88900" cy="3175"/>
          </a:xfrm>
          <a:prstGeom prst="rect">
            <a:avLst/>
          </a:prstGeom>
          <a:solidFill>
            <a:srgbClr val="9DA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Rectangle 141"/>
          <p:cNvSpPr>
            <a:spLocks noChangeArrowheads="1"/>
          </p:cNvSpPr>
          <p:nvPr/>
        </p:nvSpPr>
        <p:spPr bwMode="auto">
          <a:xfrm>
            <a:off x="5150643" y="3979867"/>
            <a:ext cx="88900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Freeform 142"/>
          <p:cNvSpPr>
            <a:spLocks/>
          </p:cNvSpPr>
          <p:nvPr/>
        </p:nvSpPr>
        <p:spPr bwMode="auto">
          <a:xfrm>
            <a:off x="4780758" y="4011614"/>
            <a:ext cx="227013" cy="776288"/>
          </a:xfrm>
          <a:custGeom>
            <a:avLst/>
            <a:gdLst>
              <a:gd name="T0" fmla="*/ 143 w 143"/>
              <a:gd name="T1" fmla="*/ 0 h 489"/>
              <a:gd name="T2" fmla="*/ 98 w 143"/>
              <a:gd name="T3" fmla="*/ 2 h 489"/>
              <a:gd name="T4" fmla="*/ 98 w 143"/>
              <a:gd name="T5" fmla="*/ 162 h 489"/>
              <a:gd name="T6" fmla="*/ 0 w 143"/>
              <a:gd name="T7" fmla="*/ 489 h 489"/>
              <a:gd name="T8" fmla="*/ 109 w 143"/>
              <a:gd name="T9" fmla="*/ 489 h 489"/>
              <a:gd name="T10" fmla="*/ 143 w 143"/>
              <a:gd name="T11" fmla="*/ 161 h 489"/>
              <a:gd name="T12" fmla="*/ 143 w 143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489">
                <a:moveTo>
                  <a:pt x="143" y="0"/>
                </a:moveTo>
                <a:lnTo>
                  <a:pt x="98" y="2"/>
                </a:lnTo>
                <a:lnTo>
                  <a:pt x="98" y="162"/>
                </a:lnTo>
                <a:lnTo>
                  <a:pt x="0" y="489"/>
                </a:lnTo>
                <a:lnTo>
                  <a:pt x="109" y="489"/>
                </a:lnTo>
                <a:lnTo>
                  <a:pt x="143" y="161"/>
                </a:lnTo>
                <a:lnTo>
                  <a:pt x="143" y="0"/>
                </a:lnTo>
                <a:close/>
              </a:path>
            </a:pathLst>
          </a:cu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Freeform 143"/>
          <p:cNvSpPr>
            <a:spLocks/>
          </p:cNvSpPr>
          <p:nvPr/>
        </p:nvSpPr>
        <p:spPr bwMode="auto">
          <a:xfrm>
            <a:off x="4780758" y="4011614"/>
            <a:ext cx="227013" cy="776288"/>
          </a:xfrm>
          <a:custGeom>
            <a:avLst/>
            <a:gdLst>
              <a:gd name="T0" fmla="*/ 143 w 143"/>
              <a:gd name="T1" fmla="*/ 0 h 489"/>
              <a:gd name="T2" fmla="*/ 98 w 143"/>
              <a:gd name="T3" fmla="*/ 2 h 489"/>
              <a:gd name="T4" fmla="*/ 98 w 143"/>
              <a:gd name="T5" fmla="*/ 162 h 489"/>
              <a:gd name="T6" fmla="*/ 0 w 143"/>
              <a:gd name="T7" fmla="*/ 489 h 489"/>
              <a:gd name="T8" fmla="*/ 109 w 143"/>
              <a:gd name="T9" fmla="*/ 489 h 489"/>
              <a:gd name="T10" fmla="*/ 143 w 143"/>
              <a:gd name="T11" fmla="*/ 161 h 489"/>
              <a:gd name="T12" fmla="*/ 143 w 143"/>
              <a:gd name="T13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489">
                <a:moveTo>
                  <a:pt x="143" y="0"/>
                </a:moveTo>
                <a:lnTo>
                  <a:pt x="98" y="2"/>
                </a:lnTo>
                <a:lnTo>
                  <a:pt x="98" y="162"/>
                </a:lnTo>
                <a:lnTo>
                  <a:pt x="0" y="489"/>
                </a:lnTo>
                <a:lnTo>
                  <a:pt x="109" y="489"/>
                </a:lnTo>
                <a:lnTo>
                  <a:pt x="143" y="161"/>
                </a:lnTo>
                <a:lnTo>
                  <a:pt x="1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Freeform 144"/>
          <p:cNvSpPr>
            <a:spLocks/>
          </p:cNvSpPr>
          <p:nvPr/>
        </p:nvSpPr>
        <p:spPr bwMode="auto">
          <a:xfrm>
            <a:off x="4552157" y="4787904"/>
            <a:ext cx="401639" cy="757239"/>
          </a:xfrm>
          <a:custGeom>
            <a:avLst/>
            <a:gdLst>
              <a:gd name="T0" fmla="*/ 137 w 137"/>
              <a:gd name="T1" fmla="*/ 0 h 259"/>
              <a:gd name="T2" fmla="*/ 78 w 137"/>
              <a:gd name="T3" fmla="*/ 0 h 259"/>
              <a:gd name="T4" fmla="*/ 10 w 137"/>
              <a:gd name="T5" fmla="*/ 231 h 259"/>
              <a:gd name="T6" fmla="*/ 16 w 137"/>
              <a:gd name="T7" fmla="*/ 259 h 259"/>
              <a:gd name="T8" fmla="*/ 75 w 137"/>
              <a:gd name="T9" fmla="*/ 259 h 259"/>
              <a:gd name="T10" fmla="*/ 82 w 137"/>
              <a:gd name="T11" fmla="*/ 259 h 259"/>
              <a:gd name="T12" fmla="*/ 113 w 137"/>
              <a:gd name="T13" fmla="*/ 234 h 259"/>
              <a:gd name="T14" fmla="*/ 137 w 137"/>
              <a:gd name="T1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259">
                <a:moveTo>
                  <a:pt x="137" y="0"/>
                </a:moveTo>
                <a:cubicBezTo>
                  <a:pt x="78" y="0"/>
                  <a:pt x="78" y="0"/>
                  <a:pt x="78" y="0"/>
                </a:cubicBezTo>
                <a:cubicBezTo>
                  <a:pt x="10" y="231"/>
                  <a:pt x="10" y="231"/>
                  <a:pt x="10" y="231"/>
                </a:cubicBezTo>
                <a:cubicBezTo>
                  <a:pt x="10" y="231"/>
                  <a:pt x="0" y="255"/>
                  <a:pt x="16" y="259"/>
                </a:cubicBezTo>
                <a:cubicBezTo>
                  <a:pt x="75" y="259"/>
                  <a:pt x="75" y="259"/>
                  <a:pt x="75" y="259"/>
                </a:cubicBezTo>
                <a:cubicBezTo>
                  <a:pt x="75" y="259"/>
                  <a:pt x="78" y="259"/>
                  <a:pt x="82" y="259"/>
                </a:cubicBezTo>
                <a:cubicBezTo>
                  <a:pt x="92" y="259"/>
                  <a:pt x="111" y="256"/>
                  <a:pt x="113" y="234"/>
                </a:cubicBezTo>
                <a:cubicBezTo>
                  <a:pt x="137" y="0"/>
                  <a:pt x="137" y="0"/>
                  <a:pt x="137" y="0"/>
                </a:cubicBezTo>
              </a:path>
            </a:pathLst>
          </a:custGeom>
          <a:solidFill>
            <a:srgbClr val="60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145"/>
          <p:cNvSpPr>
            <a:spLocks noEditPoints="1"/>
          </p:cNvSpPr>
          <p:nvPr/>
        </p:nvSpPr>
        <p:spPr bwMode="auto">
          <a:xfrm>
            <a:off x="4466433" y="1190629"/>
            <a:ext cx="974725" cy="1319213"/>
          </a:xfrm>
          <a:custGeom>
            <a:avLst/>
            <a:gdLst>
              <a:gd name="T0" fmla="*/ 166 w 332"/>
              <a:gd name="T1" fmla="*/ 360 h 451"/>
              <a:gd name="T2" fmla="*/ 0 w 332"/>
              <a:gd name="T3" fmla="*/ 451 h 451"/>
              <a:gd name="T4" fmla="*/ 18 w 332"/>
              <a:gd name="T5" fmla="*/ 451 h 451"/>
              <a:gd name="T6" fmla="*/ 34 w 332"/>
              <a:gd name="T7" fmla="*/ 432 h 451"/>
              <a:gd name="T8" fmla="*/ 179 w 332"/>
              <a:gd name="T9" fmla="*/ 369 h 451"/>
              <a:gd name="T10" fmla="*/ 237 w 332"/>
              <a:gd name="T11" fmla="*/ 377 h 451"/>
              <a:gd name="T12" fmla="*/ 228 w 332"/>
              <a:gd name="T13" fmla="*/ 377 h 451"/>
              <a:gd name="T14" fmla="*/ 65 w 332"/>
              <a:gd name="T15" fmla="*/ 451 h 451"/>
              <a:gd name="T16" fmla="*/ 332 w 332"/>
              <a:gd name="T17" fmla="*/ 451 h 451"/>
              <a:gd name="T18" fmla="*/ 166 w 332"/>
              <a:gd name="T19" fmla="*/ 360 h 451"/>
              <a:gd name="T20" fmla="*/ 154 w 332"/>
              <a:gd name="T21" fmla="*/ 5 h 451"/>
              <a:gd name="T22" fmla="*/ 155 w 332"/>
              <a:gd name="T23" fmla="*/ 5 h 451"/>
              <a:gd name="T24" fmla="*/ 164 w 332"/>
              <a:gd name="T25" fmla="*/ 14 h 451"/>
              <a:gd name="T26" fmla="*/ 164 w 332"/>
              <a:gd name="T27" fmla="*/ 331 h 451"/>
              <a:gd name="T28" fmla="*/ 156 w 332"/>
              <a:gd name="T29" fmla="*/ 337 h 451"/>
              <a:gd name="T30" fmla="*/ 156 w 332"/>
              <a:gd name="T31" fmla="*/ 337 h 451"/>
              <a:gd name="T32" fmla="*/ 148 w 332"/>
              <a:gd name="T33" fmla="*/ 322 h 451"/>
              <a:gd name="T34" fmla="*/ 148 w 332"/>
              <a:gd name="T35" fmla="*/ 11 h 451"/>
              <a:gd name="T36" fmla="*/ 153 w 332"/>
              <a:gd name="T37" fmla="*/ 5 h 451"/>
              <a:gd name="T38" fmla="*/ 154 w 332"/>
              <a:gd name="T39" fmla="*/ 5 h 451"/>
              <a:gd name="T40" fmla="*/ 173 w 332"/>
              <a:gd name="T41" fmla="*/ 0 h 451"/>
              <a:gd name="T42" fmla="*/ 169 w 332"/>
              <a:gd name="T43" fmla="*/ 0 h 451"/>
              <a:gd name="T44" fmla="*/ 148 w 332"/>
              <a:gd name="T45" fmla="*/ 0 h 451"/>
              <a:gd name="T46" fmla="*/ 141 w 332"/>
              <a:gd name="T47" fmla="*/ 9 h 451"/>
              <a:gd name="T48" fmla="*/ 141 w 332"/>
              <a:gd name="T49" fmla="*/ 329 h 451"/>
              <a:gd name="T50" fmla="*/ 156 w 332"/>
              <a:gd name="T51" fmla="*/ 344 h 451"/>
              <a:gd name="T52" fmla="*/ 166 w 332"/>
              <a:gd name="T53" fmla="*/ 345 h 451"/>
              <a:gd name="T54" fmla="*/ 190 w 332"/>
              <a:gd name="T55" fmla="*/ 325 h 451"/>
              <a:gd name="T56" fmla="*/ 190 w 332"/>
              <a:gd name="T57" fmla="*/ 9 h 451"/>
              <a:gd name="T58" fmla="*/ 173 w 332"/>
              <a:gd name="T59" fmla="*/ 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" h="451">
                <a:moveTo>
                  <a:pt x="166" y="360"/>
                </a:moveTo>
                <a:cubicBezTo>
                  <a:pt x="97" y="360"/>
                  <a:pt x="36" y="396"/>
                  <a:pt x="0" y="451"/>
                </a:cubicBezTo>
                <a:cubicBezTo>
                  <a:pt x="18" y="451"/>
                  <a:pt x="18" y="451"/>
                  <a:pt x="18" y="451"/>
                </a:cubicBezTo>
                <a:cubicBezTo>
                  <a:pt x="23" y="445"/>
                  <a:pt x="28" y="438"/>
                  <a:pt x="34" y="432"/>
                </a:cubicBezTo>
                <a:cubicBezTo>
                  <a:pt x="83" y="381"/>
                  <a:pt x="139" y="369"/>
                  <a:pt x="179" y="369"/>
                </a:cubicBezTo>
                <a:cubicBezTo>
                  <a:pt x="213" y="369"/>
                  <a:pt x="237" y="377"/>
                  <a:pt x="237" y="377"/>
                </a:cubicBezTo>
                <a:cubicBezTo>
                  <a:pt x="237" y="377"/>
                  <a:pt x="234" y="377"/>
                  <a:pt x="228" y="377"/>
                </a:cubicBezTo>
                <a:cubicBezTo>
                  <a:pt x="203" y="377"/>
                  <a:pt x="128" y="383"/>
                  <a:pt x="65" y="451"/>
                </a:cubicBezTo>
                <a:cubicBezTo>
                  <a:pt x="332" y="451"/>
                  <a:pt x="332" y="451"/>
                  <a:pt x="332" y="451"/>
                </a:cubicBezTo>
                <a:cubicBezTo>
                  <a:pt x="296" y="396"/>
                  <a:pt x="235" y="360"/>
                  <a:pt x="166" y="360"/>
                </a:cubicBezTo>
                <a:moveTo>
                  <a:pt x="154" y="5"/>
                </a:moveTo>
                <a:cubicBezTo>
                  <a:pt x="154" y="5"/>
                  <a:pt x="155" y="5"/>
                  <a:pt x="155" y="5"/>
                </a:cubicBezTo>
                <a:cubicBezTo>
                  <a:pt x="165" y="5"/>
                  <a:pt x="164" y="14"/>
                  <a:pt x="164" y="14"/>
                </a:cubicBezTo>
                <a:cubicBezTo>
                  <a:pt x="164" y="331"/>
                  <a:pt x="164" y="331"/>
                  <a:pt x="164" y="331"/>
                </a:cubicBezTo>
                <a:cubicBezTo>
                  <a:pt x="163" y="336"/>
                  <a:pt x="158" y="337"/>
                  <a:pt x="156" y="337"/>
                </a:cubicBezTo>
                <a:cubicBezTo>
                  <a:pt x="156" y="337"/>
                  <a:pt x="156" y="337"/>
                  <a:pt x="156" y="337"/>
                </a:cubicBezTo>
                <a:cubicBezTo>
                  <a:pt x="146" y="336"/>
                  <a:pt x="148" y="322"/>
                  <a:pt x="148" y="322"/>
                </a:cubicBezTo>
                <a:cubicBezTo>
                  <a:pt x="148" y="322"/>
                  <a:pt x="148" y="17"/>
                  <a:pt x="148" y="11"/>
                </a:cubicBezTo>
                <a:cubicBezTo>
                  <a:pt x="148" y="6"/>
                  <a:pt x="152" y="5"/>
                  <a:pt x="153" y="5"/>
                </a:cubicBezTo>
                <a:cubicBezTo>
                  <a:pt x="154" y="5"/>
                  <a:pt x="154" y="5"/>
                  <a:pt x="154" y="5"/>
                </a:cubicBezTo>
                <a:moveTo>
                  <a:pt x="173" y="0"/>
                </a:moveTo>
                <a:cubicBezTo>
                  <a:pt x="172" y="0"/>
                  <a:pt x="170" y="0"/>
                  <a:pt x="16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41" y="0"/>
                  <a:pt x="141" y="9"/>
                </a:cubicBezTo>
                <a:cubicBezTo>
                  <a:pt x="141" y="329"/>
                  <a:pt x="141" y="329"/>
                  <a:pt x="141" y="329"/>
                </a:cubicBezTo>
                <a:cubicBezTo>
                  <a:pt x="141" y="329"/>
                  <a:pt x="138" y="344"/>
                  <a:pt x="156" y="344"/>
                </a:cubicBezTo>
                <a:cubicBezTo>
                  <a:pt x="156" y="344"/>
                  <a:pt x="161" y="345"/>
                  <a:pt x="166" y="345"/>
                </a:cubicBezTo>
                <a:cubicBezTo>
                  <a:pt x="176" y="345"/>
                  <a:pt x="189" y="342"/>
                  <a:pt x="190" y="325"/>
                </a:cubicBezTo>
                <a:cubicBezTo>
                  <a:pt x="192" y="298"/>
                  <a:pt x="190" y="9"/>
                  <a:pt x="190" y="9"/>
                </a:cubicBezTo>
                <a:cubicBezTo>
                  <a:pt x="190" y="9"/>
                  <a:pt x="190" y="0"/>
                  <a:pt x="173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146"/>
          <p:cNvSpPr>
            <a:spLocks/>
          </p:cNvSpPr>
          <p:nvPr/>
        </p:nvSpPr>
        <p:spPr bwMode="auto">
          <a:xfrm>
            <a:off x="4310859" y="1166818"/>
            <a:ext cx="1368425" cy="2390775"/>
          </a:xfrm>
          <a:custGeom>
            <a:avLst/>
            <a:gdLst>
              <a:gd name="T0" fmla="*/ 282 w 466"/>
              <a:gd name="T1" fmla="*/ 0 h 817"/>
              <a:gd name="T2" fmla="*/ 280 w 466"/>
              <a:gd name="T3" fmla="*/ 0 h 817"/>
              <a:gd name="T4" fmla="*/ 280 w 466"/>
              <a:gd name="T5" fmla="*/ 357 h 817"/>
              <a:gd name="T6" fmla="*/ 464 w 466"/>
              <a:gd name="T7" fmla="*/ 584 h 817"/>
              <a:gd name="T8" fmla="*/ 464 w 466"/>
              <a:gd name="T9" fmla="*/ 584 h 817"/>
              <a:gd name="T10" fmla="*/ 464 w 466"/>
              <a:gd name="T11" fmla="*/ 584 h 817"/>
              <a:gd name="T12" fmla="*/ 233 w 466"/>
              <a:gd name="T13" fmla="*/ 815 h 817"/>
              <a:gd name="T14" fmla="*/ 233 w 466"/>
              <a:gd name="T15" fmla="*/ 815 h 817"/>
              <a:gd name="T16" fmla="*/ 233 w 466"/>
              <a:gd name="T17" fmla="*/ 815 h 817"/>
              <a:gd name="T18" fmla="*/ 233 w 466"/>
              <a:gd name="T19" fmla="*/ 815 h 817"/>
              <a:gd name="T20" fmla="*/ 232 w 466"/>
              <a:gd name="T21" fmla="*/ 815 h 817"/>
              <a:gd name="T22" fmla="*/ 232 w 466"/>
              <a:gd name="T23" fmla="*/ 815 h 817"/>
              <a:gd name="T24" fmla="*/ 232 w 466"/>
              <a:gd name="T25" fmla="*/ 815 h 817"/>
              <a:gd name="T26" fmla="*/ 232 w 466"/>
              <a:gd name="T27" fmla="*/ 815 h 817"/>
              <a:gd name="T28" fmla="*/ 232 w 466"/>
              <a:gd name="T29" fmla="*/ 815 h 817"/>
              <a:gd name="T30" fmla="*/ 231 w 466"/>
              <a:gd name="T31" fmla="*/ 815 h 817"/>
              <a:gd name="T32" fmla="*/ 231 w 466"/>
              <a:gd name="T33" fmla="*/ 815 h 817"/>
              <a:gd name="T34" fmla="*/ 231 w 466"/>
              <a:gd name="T35" fmla="*/ 815 h 817"/>
              <a:gd name="T36" fmla="*/ 231 w 466"/>
              <a:gd name="T37" fmla="*/ 815 h 817"/>
              <a:gd name="T38" fmla="*/ 231 w 466"/>
              <a:gd name="T39" fmla="*/ 815 h 817"/>
              <a:gd name="T40" fmla="*/ 230 w 466"/>
              <a:gd name="T41" fmla="*/ 815 h 817"/>
              <a:gd name="T42" fmla="*/ 230 w 466"/>
              <a:gd name="T43" fmla="*/ 815 h 817"/>
              <a:gd name="T44" fmla="*/ 230 w 466"/>
              <a:gd name="T45" fmla="*/ 815 h 817"/>
              <a:gd name="T46" fmla="*/ 230 w 466"/>
              <a:gd name="T47" fmla="*/ 815 h 817"/>
              <a:gd name="T48" fmla="*/ 230 w 466"/>
              <a:gd name="T49" fmla="*/ 815 h 817"/>
              <a:gd name="T50" fmla="*/ 230 w 466"/>
              <a:gd name="T51" fmla="*/ 815 h 817"/>
              <a:gd name="T52" fmla="*/ 229 w 466"/>
              <a:gd name="T53" fmla="*/ 815 h 817"/>
              <a:gd name="T54" fmla="*/ 229 w 466"/>
              <a:gd name="T55" fmla="*/ 815 h 817"/>
              <a:gd name="T56" fmla="*/ 229 w 466"/>
              <a:gd name="T57" fmla="*/ 815 h 817"/>
              <a:gd name="T58" fmla="*/ 229 w 466"/>
              <a:gd name="T59" fmla="*/ 815 h 817"/>
              <a:gd name="T60" fmla="*/ 229 w 466"/>
              <a:gd name="T61" fmla="*/ 815 h 817"/>
              <a:gd name="T62" fmla="*/ 228 w 466"/>
              <a:gd name="T63" fmla="*/ 815 h 817"/>
              <a:gd name="T64" fmla="*/ 228 w 466"/>
              <a:gd name="T65" fmla="*/ 815 h 817"/>
              <a:gd name="T66" fmla="*/ 228 w 466"/>
              <a:gd name="T67" fmla="*/ 815 h 817"/>
              <a:gd name="T68" fmla="*/ 228 w 466"/>
              <a:gd name="T69" fmla="*/ 815 h 817"/>
              <a:gd name="T70" fmla="*/ 228 w 466"/>
              <a:gd name="T71" fmla="*/ 815 h 817"/>
              <a:gd name="T72" fmla="*/ 228 w 466"/>
              <a:gd name="T73" fmla="*/ 815 h 817"/>
              <a:gd name="T74" fmla="*/ 227 w 466"/>
              <a:gd name="T75" fmla="*/ 815 h 817"/>
              <a:gd name="T76" fmla="*/ 227 w 466"/>
              <a:gd name="T77" fmla="*/ 815 h 817"/>
              <a:gd name="T78" fmla="*/ 226 w 466"/>
              <a:gd name="T79" fmla="*/ 815 h 817"/>
              <a:gd name="T80" fmla="*/ 226 w 466"/>
              <a:gd name="T81" fmla="*/ 815 h 817"/>
              <a:gd name="T82" fmla="*/ 226 w 466"/>
              <a:gd name="T83" fmla="*/ 815 h 817"/>
              <a:gd name="T84" fmla="*/ 226 w 466"/>
              <a:gd name="T85" fmla="*/ 815 h 817"/>
              <a:gd name="T86" fmla="*/ 226 w 466"/>
              <a:gd name="T87" fmla="*/ 815 h 817"/>
              <a:gd name="T88" fmla="*/ 226 w 466"/>
              <a:gd name="T89" fmla="*/ 815 h 817"/>
              <a:gd name="T90" fmla="*/ 225 w 466"/>
              <a:gd name="T91" fmla="*/ 814 h 817"/>
              <a:gd name="T92" fmla="*/ 225 w 466"/>
              <a:gd name="T93" fmla="*/ 814 h 817"/>
              <a:gd name="T94" fmla="*/ 225 w 466"/>
              <a:gd name="T95" fmla="*/ 814 h 817"/>
              <a:gd name="T96" fmla="*/ 225 w 466"/>
              <a:gd name="T97" fmla="*/ 814 h 817"/>
              <a:gd name="T98" fmla="*/ 225 w 466"/>
              <a:gd name="T99" fmla="*/ 814 h 817"/>
              <a:gd name="T100" fmla="*/ 225 w 466"/>
              <a:gd name="T101" fmla="*/ 814 h 817"/>
              <a:gd name="T102" fmla="*/ 222 w 466"/>
              <a:gd name="T103" fmla="*/ 814 h 817"/>
              <a:gd name="T104" fmla="*/ 222 w 466"/>
              <a:gd name="T105" fmla="*/ 814 h 817"/>
              <a:gd name="T106" fmla="*/ 2 w 466"/>
              <a:gd name="T107" fmla="*/ 584 h 817"/>
              <a:gd name="T108" fmla="*/ 186 w 466"/>
              <a:gd name="T109" fmla="*/ 357 h 817"/>
              <a:gd name="T110" fmla="*/ 186 w 466"/>
              <a:gd name="T111" fmla="*/ 0 h 817"/>
              <a:gd name="T112" fmla="*/ 184 w 466"/>
              <a:gd name="T113" fmla="*/ 0 h 817"/>
              <a:gd name="T114" fmla="*/ 184 w 466"/>
              <a:gd name="T115" fmla="*/ 356 h 817"/>
              <a:gd name="T116" fmla="*/ 0 w 466"/>
              <a:gd name="T117" fmla="*/ 584 h 817"/>
              <a:gd name="T118" fmla="*/ 233 w 466"/>
              <a:gd name="T119" fmla="*/ 817 h 817"/>
              <a:gd name="T120" fmla="*/ 466 w 466"/>
              <a:gd name="T121" fmla="*/ 584 h 817"/>
              <a:gd name="T122" fmla="*/ 282 w 466"/>
              <a:gd name="T123" fmla="*/ 356 h 817"/>
              <a:gd name="T124" fmla="*/ 282 w 466"/>
              <a:gd name="T125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6" h="817">
                <a:moveTo>
                  <a:pt x="282" y="0"/>
                </a:moveTo>
                <a:cubicBezTo>
                  <a:pt x="280" y="0"/>
                  <a:pt x="280" y="0"/>
                  <a:pt x="280" y="0"/>
                </a:cubicBezTo>
                <a:cubicBezTo>
                  <a:pt x="280" y="357"/>
                  <a:pt x="280" y="357"/>
                  <a:pt x="280" y="357"/>
                </a:cubicBezTo>
                <a:cubicBezTo>
                  <a:pt x="385" y="379"/>
                  <a:pt x="464" y="472"/>
                  <a:pt x="464" y="584"/>
                </a:cubicBezTo>
                <a:cubicBezTo>
                  <a:pt x="464" y="584"/>
                  <a:pt x="464" y="584"/>
                  <a:pt x="464" y="584"/>
                </a:cubicBezTo>
                <a:cubicBezTo>
                  <a:pt x="464" y="584"/>
                  <a:pt x="464" y="584"/>
                  <a:pt x="464" y="584"/>
                </a:cubicBezTo>
                <a:cubicBezTo>
                  <a:pt x="464" y="711"/>
                  <a:pt x="361" y="815"/>
                  <a:pt x="233" y="815"/>
                </a:cubicBezTo>
                <a:cubicBezTo>
                  <a:pt x="233" y="815"/>
                  <a:pt x="233" y="815"/>
                  <a:pt x="233" y="815"/>
                </a:cubicBezTo>
                <a:cubicBezTo>
                  <a:pt x="233" y="815"/>
                  <a:pt x="233" y="815"/>
                  <a:pt x="233" y="815"/>
                </a:cubicBezTo>
                <a:cubicBezTo>
                  <a:pt x="233" y="815"/>
                  <a:pt x="233" y="815"/>
                  <a:pt x="233" y="815"/>
                </a:cubicBezTo>
                <a:cubicBezTo>
                  <a:pt x="232" y="815"/>
                  <a:pt x="232" y="815"/>
                  <a:pt x="232" y="815"/>
                </a:cubicBezTo>
                <a:cubicBezTo>
                  <a:pt x="232" y="815"/>
                  <a:pt x="232" y="815"/>
                  <a:pt x="232" y="815"/>
                </a:cubicBezTo>
                <a:cubicBezTo>
                  <a:pt x="232" y="815"/>
                  <a:pt x="232" y="815"/>
                  <a:pt x="232" y="815"/>
                </a:cubicBezTo>
                <a:cubicBezTo>
                  <a:pt x="232" y="815"/>
                  <a:pt x="232" y="815"/>
                  <a:pt x="232" y="815"/>
                </a:cubicBezTo>
                <a:cubicBezTo>
                  <a:pt x="232" y="815"/>
                  <a:pt x="232" y="815"/>
                  <a:pt x="232" y="815"/>
                </a:cubicBezTo>
                <a:cubicBezTo>
                  <a:pt x="232" y="815"/>
                  <a:pt x="231" y="815"/>
                  <a:pt x="231" y="815"/>
                </a:cubicBezTo>
                <a:cubicBezTo>
                  <a:pt x="231" y="815"/>
                  <a:pt x="231" y="815"/>
                  <a:pt x="231" y="815"/>
                </a:cubicBezTo>
                <a:cubicBezTo>
                  <a:pt x="231" y="815"/>
                  <a:pt x="231" y="815"/>
                  <a:pt x="231" y="815"/>
                </a:cubicBezTo>
                <a:cubicBezTo>
                  <a:pt x="231" y="815"/>
                  <a:pt x="231" y="815"/>
                  <a:pt x="231" y="815"/>
                </a:cubicBezTo>
                <a:cubicBezTo>
                  <a:pt x="231" y="815"/>
                  <a:pt x="231" y="815"/>
                  <a:pt x="231" y="815"/>
                </a:cubicBezTo>
                <a:cubicBezTo>
                  <a:pt x="231" y="815"/>
                  <a:pt x="231" y="815"/>
                  <a:pt x="230" y="815"/>
                </a:cubicBezTo>
                <a:cubicBezTo>
                  <a:pt x="230" y="815"/>
                  <a:pt x="230" y="815"/>
                  <a:pt x="230" y="815"/>
                </a:cubicBezTo>
                <a:cubicBezTo>
                  <a:pt x="230" y="815"/>
                  <a:pt x="230" y="815"/>
                  <a:pt x="230" y="815"/>
                </a:cubicBezTo>
                <a:cubicBezTo>
                  <a:pt x="230" y="815"/>
                  <a:pt x="230" y="815"/>
                  <a:pt x="230" y="815"/>
                </a:cubicBezTo>
                <a:cubicBezTo>
                  <a:pt x="230" y="815"/>
                  <a:pt x="230" y="815"/>
                  <a:pt x="230" y="815"/>
                </a:cubicBezTo>
                <a:cubicBezTo>
                  <a:pt x="230" y="815"/>
                  <a:pt x="230" y="815"/>
                  <a:pt x="230" y="815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15"/>
                  <a:pt x="228" y="815"/>
                  <a:pt x="228" y="815"/>
                </a:cubicBezTo>
                <a:cubicBezTo>
                  <a:pt x="228" y="815"/>
                  <a:pt x="228" y="815"/>
                  <a:pt x="228" y="815"/>
                </a:cubicBezTo>
                <a:cubicBezTo>
                  <a:pt x="228" y="815"/>
                  <a:pt x="228" y="815"/>
                  <a:pt x="228" y="815"/>
                </a:cubicBezTo>
                <a:cubicBezTo>
                  <a:pt x="228" y="815"/>
                  <a:pt x="228" y="815"/>
                  <a:pt x="228" y="815"/>
                </a:cubicBezTo>
                <a:cubicBezTo>
                  <a:pt x="228" y="815"/>
                  <a:pt x="228" y="815"/>
                  <a:pt x="228" y="815"/>
                </a:cubicBezTo>
                <a:cubicBezTo>
                  <a:pt x="228" y="815"/>
                  <a:pt x="228" y="815"/>
                  <a:pt x="228" y="815"/>
                </a:cubicBezTo>
                <a:cubicBezTo>
                  <a:pt x="227" y="815"/>
                  <a:pt x="227" y="815"/>
                  <a:pt x="227" y="815"/>
                </a:cubicBezTo>
                <a:cubicBezTo>
                  <a:pt x="227" y="815"/>
                  <a:pt x="227" y="815"/>
                  <a:pt x="227" y="815"/>
                </a:cubicBezTo>
                <a:cubicBezTo>
                  <a:pt x="227" y="815"/>
                  <a:pt x="227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5" y="815"/>
                  <a:pt x="225" y="814"/>
                </a:cubicBezTo>
                <a:cubicBezTo>
                  <a:pt x="225" y="814"/>
                  <a:pt x="225" y="814"/>
                  <a:pt x="225" y="814"/>
                </a:cubicBezTo>
                <a:cubicBezTo>
                  <a:pt x="225" y="814"/>
                  <a:pt x="225" y="814"/>
                  <a:pt x="225" y="814"/>
                </a:cubicBezTo>
                <a:cubicBezTo>
                  <a:pt x="225" y="814"/>
                  <a:pt x="225" y="814"/>
                  <a:pt x="225" y="814"/>
                </a:cubicBezTo>
                <a:cubicBezTo>
                  <a:pt x="225" y="814"/>
                  <a:pt x="225" y="814"/>
                  <a:pt x="225" y="814"/>
                </a:cubicBezTo>
                <a:cubicBezTo>
                  <a:pt x="225" y="814"/>
                  <a:pt x="225" y="814"/>
                  <a:pt x="225" y="814"/>
                </a:cubicBezTo>
                <a:cubicBezTo>
                  <a:pt x="224" y="814"/>
                  <a:pt x="223" y="814"/>
                  <a:pt x="222" y="814"/>
                </a:cubicBezTo>
                <a:cubicBezTo>
                  <a:pt x="222" y="814"/>
                  <a:pt x="222" y="814"/>
                  <a:pt x="222" y="814"/>
                </a:cubicBezTo>
                <a:cubicBezTo>
                  <a:pt x="100" y="809"/>
                  <a:pt x="2" y="708"/>
                  <a:pt x="2" y="584"/>
                </a:cubicBezTo>
                <a:cubicBezTo>
                  <a:pt x="2" y="472"/>
                  <a:pt x="81" y="379"/>
                  <a:pt x="186" y="357"/>
                </a:cubicBezTo>
                <a:cubicBezTo>
                  <a:pt x="186" y="0"/>
                  <a:pt x="186" y="0"/>
                  <a:pt x="186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356"/>
                  <a:pt x="184" y="356"/>
                  <a:pt x="184" y="356"/>
                </a:cubicBezTo>
                <a:cubicBezTo>
                  <a:pt x="79" y="378"/>
                  <a:pt x="0" y="472"/>
                  <a:pt x="0" y="584"/>
                </a:cubicBezTo>
                <a:cubicBezTo>
                  <a:pt x="0" y="712"/>
                  <a:pt x="104" y="817"/>
                  <a:pt x="233" y="817"/>
                </a:cubicBezTo>
                <a:cubicBezTo>
                  <a:pt x="362" y="817"/>
                  <a:pt x="466" y="712"/>
                  <a:pt x="466" y="584"/>
                </a:cubicBezTo>
                <a:cubicBezTo>
                  <a:pt x="466" y="472"/>
                  <a:pt x="387" y="378"/>
                  <a:pt x="282" y="356"/>
                </a:cubicBezTo>
                <a:cubicBezTo>
                  <a:pt x="282" y="0"/>
                  <a:pt x="282" y="0"/>
                  <a:pt x="282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Freeform 147"/>
          <p:cNvSpPr>
            <a:spLocks/>
          </p:cNvSpPr>
          <p:nvPr/>
        </p:nvSpPr>
        <p:spPr bwMode="auto">
          <a:xfrm>
            <a:off x="4323558" y="2509841"/>
            <a:ext cx="1217613" cy="933451"/>
          </a:xfrm>
          <a:custGeom>
            <a:avLst/>
            <a:gdLst>
              <a:gd name="T0" fmla="*/ 381 w 415"/>
              <a:gd name="T1" fmla="*/ 0 h 319"/>
              <a:gd name="T2" fmla="*/ 114 w 415"/>
              <a:gd name="T3" fmla="*/ 0 h 319"/>
              <a:gd name="T4" fmla="*/ 80 w 415"/>
              <a:gd name="T5" fmla="*/ 47 h 319"/>
              <a:gd name="T6" fmla="*/ 93 w 415"/>
              <a:gd name="T7" fmla="*/ 265 h 319"/>
              <a:gd name="T8" fmla="*/ 67 w 415"/>
              <a:gd name="T9" fmla="*/ 0 h 319"/>
              <a:gd name="T10" fmla="*/ 49 w 415"/>
              <a:gd name="T11" fmla="*/ 0 h 319"/>
              <a:gd name="T12" fmla="*/ 15 w 415"/>
              <a:gd name="T13" fmla="*/ 114 h 319"/>
              <a:gd name="T14" fmla="*/ 215 w 415"/>
              <a:gd name="T15" fmla="*/ 319 h 319"/>
              <a:gd name="T16" fmla="*/ 415 w 415"/>
              <a:gd name="T17" fmla="*/ 114 h 319"/>
              <a:gd name="T18" fmla="*/ 381 w 415"/>
              <a:gd name="T1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" h="319">
                <a:moveTo>
                  <a:pt x="381" y="0"/>
                </a:moveTo>
                <a:cubicBezTo>
                  <a:pt x="114" y="0"/>
                  <a:pt x="114" y="0"/>
                  <a:pt x="114" y="0"/>
                </a:cubicBezTo>
                <a:cubicBezTo>
                  <a:pt x="102" y="13"/>
                  <a:pt x="90" y="29"/>
                  <a:pt x="80" y="47"/>
                </a:cubicBezTo>
                <a:cubicBezTo>
                  <a:pt x="17" y="151"/>
                  <a:pt x="93" y="265"/>
                  <a:pt x="93" y="265"/>
                </a:cubicBezTo>
                <a:cubicBezTo>
                  <a:pt x="46" y="225"/>
                  <a:pt x="0" y="94"/>
                  <a:pt x="6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28" y="33"/>
                  <a:pt x="15" y="72"/>
                  <a:pt x="15" y="114"/>
                </a:cubicBezTo>
                <a:cubicBezTo>
                  <a:pt x="15" y="228"/>
                  <a:pt x="105" y="319"/>
                  <a:pt x="215" y="319"/>
                </a:cubicBezTo>
                <a:cubicBezTo>
                  <a:pt x="325" y="319"/>
                  <a:pt x="415" y="228"/>
                  <a:pt x="415" y="114"/>
                </a:cubicBezTo>
                <a:cubicBezTo>
                  <a:pt x="415" y="72"/>
                  <a:pt x="402" y="33"/>
                  <a:pt x="381" y="0"/>
                </a:cubicBezTo>
              </a:path>
            </a:pathLst>
          </a:custGeom>
          <a:solidFill>
            <a:srgbClr val="42C4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148"/>
          <p:cNvSpPr>
            <a:spLocks noEditPoints="1"/>
          </p:cNvSpPr>
          <p:nvPr/>
        </p:nvSpPr>
        <p:spPr bwMode="auto">
          <a:xfrm>
            <a:off x="4833145" y="1108078"/>
            <a:ext cx="223839" cy="38100"/>
          </a:xfrm>
          <a:custGeom>
            <a:avLst/>
            <a:gdLst>
              <a:gd name="T0" fmla="*/ 9 w 76"/>
              <a:gd name="T1" fmla="*/ 9 h 13"/>
              <a:gd name="T2" fmla="*/ 5 w 76"/>
              <a:gd name="T3" fmla="*/ 6 h 13"/>
              <a:gd name="T4" fmla="*/ 9 w 76"/>
              <a:gd name="T5" fmla="*/ 2 h 13"/>
              <a:gd name="T6" fmla="*/ 15 w 76"/>
              <a:gd name="T7" fmla="*/ 2 h 13"/>
              <a:gd name="T8" fmla="*/ 18 w 76"/>
              <a:gd name="T9" fmla="*/ 6 h 13"/>
              <a:gd name="T10" fmla="*/ 15 w 76"/>
              <a:gd name="T11" fmla="*/ 9 h 13"/>
              <a:gd name="T12" fmla="*/ 9 w 76"/>
              <a:gd name="T13" fmla="*/ 9 h 13"/>
              <a:gd name="T14" fmla="*/ 69 w 76"/>
              <a:gd name="T15" fmla="*/ 0 h 13"/>
              <a:gd name="T16" fmla="*/ 7 w 76"/>
              <a:gd name="T17" fmla="*/ 0 h 13"/>
              <a:gd name="T18" fmla="*/ 0 w 76"/>
              <a:gd name="T19" fmla="*/ 7 h 13"/>
              <a:gd name="T20" fmla="*/ 7 w 76"/>
              <a:gd name="T21" fmla="*/ 13 h 13"/>
              <a:gd name="T22" fmla="*/ 69 w 76"/>
              <a:gd name="T23" fmla="*/ 13 h 13"/>
              <a:gd name="T24" fmla="*/ 76 w 76"/>
              <a:gd name="T25" fmla="*/ 7 h 13"/>
              <a:gd name="T26" fmla="*/ 69 w 76"/>
              <a:gd name="T2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3">
                <a:moveTo>
                  <a:pt x="9" y="9"/>
                </a:moveTo>
                <a:cubicBezTo>
                  <a:pt x="7" y="9"/>
                  <a:pt x="5" y="8"/>
                  <a:pt x="5" y="6"/>
                </a:cubicBezTo>
                <a:cubicBezTo>
                  <a:pt x="5" y="4"/>
                  <a:pt x="7" y="2"/>
                  <a:pt x="9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7" y="2"/>
                  <a:pt x="18" y="4"/>
                  <a:pt x="18" y="6"/>
                </a:cubicBezTo>
                <a:cubicBezTo>
                  <a:pt x="18" y="8"/>
                  <a:pt x="17" y="9"/>
                  <a:pt x="15" y="9"/>
                </a:cubicBezTo>
                <a:cubicBezTo>
                  <a:pt x="9" y="9"/>
                  <a:pt x="9" y="9"/>
                  <a:pt x="9" y="9"/>
                </a:cubicBezTo>
                <a:moveTo>
                  <a:pt x="69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0"/>
                  <a:pt x="3" y="13"/>
                  <a:pt x="7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73" y="13"/>
                  <a:pt x="76" y="10"/>
                  <a:pt x="76" y="7"/>
                </a:cubicBezTo>
                <a:cubicBezTo>
                  <a:pt x="76" y="3"/>
                  <a:pt x="73" y="0"/>
                  <a:pt x="69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149"/>
          <p:cNvSpPr>
            <a:spLocks noEditPoints="1"/>
          </p:cNvSpPr>
          <p:nvPr/>
        </p:nvSpPr>
        <p:spPr bwMode="auto">
          <a:xfrm>
            <a:off x="4812507" y="1087443"/>
            <a:ext cx="365125" cy="79375"/>
          </a:xfrm>
          <a:custGeom>
            <a:avLst/>
            <a:gdLst>
              <a:gd name="T0" fmla="*/ 124 w 124"/>
              <a:gd name="T1" fmla="*/ 14 h 27"/>
              <a:gd name="T2" fmla="*/ 122 w 124"/>
              <a:gd name="T3" fmla="*/ 14 h 27"/>
              <a:gd name="T4" fmla="*/ 111 w 124"/>
              <a:gd name="T5" fmla="*/ 25 h 27"/>
              <a:gd name="T6" fmla="*/ 111 w 124"/>
              <a:gd name="T7" fmla="*/ 25 h 27"/>
              <a:gd name="T8" fmla="*/ 111 w 124"/>
              <a:gd name="T9" fmla="*/ 25 h 27"/>
              <a:gd name="T10" fmla="*/ 111 w 124"/>
              <a:gd name="T11" fmla="*/ 27 h 27"/>
              <a:gd name="T12" fmla="*/ 111 w 124"/>
              <a:gd name="T13" fmla="*/ 27 h 27"/>
              <a:gd name="T14" fmla="*/ 124 w 124"/>
              <a:gd name="T15" fmla="*/ 14 h 27"/>
              <a:gd name="T16" fmla="*/ 111 w 124"/>
              <a:gd name="T17" fmla="*/ 0 h 27"/>
              <a:gd name="T18" fmla="*/ 13 w 124"/>
              <a:gd name="T19" fmla="*/ 0 h 27"/>
              <a:gd name="T20" fmla="*/ 0 w 124"/>
              <a:gd name="T21" fmla="*/ 14 h 27"/>
              <a:gd name="T22" fmla="*/ 13 w 124"/>
              <a:gd name="T23" fmla="*/ 27 h 27"/>
              <a:gd name="T24" fmla="*/ 13 w 124"/>
              <a:gd name="T25" fmla="*/ 27 h 27"/>
              <a:gd name="T26" fmla="*/ 13 w 124"/>
              <a:gd name="T27" fmla="*/ 25 h 27"/>
              <a:gd name="T28" fmla="*/ 13 w 124"/>
              <a:gd name="T29" fmla="*/ 25 h 27"/>
              <a:gd name="T30" fmla="*/ 13 w 124"/>
              <a:gd name="T31" fmla="*/ 25 h 27"/>
              <a:gd name="T32" fmla="*/ 2 w 124"/>
              <a:gd name="T33" fmla="*/ 14 h 27"/>
              <a:gd name="T34" fmla="*/ 13 w 124"/>
              <a:gd name="T35" fmla="*/ 2 h 27"/>
              <a:gd name="T36" fmla="*/ 94 w 124"/>
              <a:gd name="T37" fmla="*/ 2 h 27"/>
              <a:gd name="T38" fmla="*/ 94 w 124"/>
              <a:gd name="T39" fmla="*/ 2 h 27"/>
              <a:gd name="T40" fmla="*/ 111 w 124"/>
              <a:gd name="T41" fmla="*/ 2 h 27"/>
              <a:gd name="T42" fmla="*/ 122 w 124"/>
              <a:gd name="T43" fmla="*/ 14 h 27"/>
              <a:gd name="T44" fmla="*/ 122 w 124"/>
              <a:gd name="T45" fmla="*/ 14 h 27"/>
              <a:gd name="T46" fmla="*/ 122 w 124"/>
              <a:gd name="T47" fmla="*/ 14 h 27"/>
              <a:gd name="T48" fmla="*/ 122 w 124"/>
              <a:gd name="T49" fmla="*/ 14 h 27"/>
              <a:gd name="T50" fmla="*/ 124 w 124"/>
              <a:gd name="T51" fmla="*/ 14 h 27"/>
              <a:gd name="T52" fmla="*/ 124 w 124"/>
              <a:gd name="T53" fmla="*/ 14 h 27"/>
              <a:gd name="T54" fmla="*/ 111 w 124"/>
              <a:gd name="T5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4" h="27">
                <a:moveTo>
                  <a:pt x="124" y="14"/>
                </a:moveTo>
                <a:cubicBezTo>
                  <a:pt x="122" y="14"/>
                  <a:pt x="122" y="14"/>
                  <a:pt x="122" y="14"/>
                </a:cubicBezTo>
                <a:cubicBezTo>
                  <a:pt x="122" y="20"/>
                  <a:pt x="117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9" y="27"/>
                  <a:pt x="124" y="21"/>
                  <a:pt x="124" y="14"/>
                </a:cubicBezTo>
                <a:moveTo>
                  <a:pt x="111" y="0"/>
                </a:move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6"/>
                  <a:pt x="0" y="14"/>
                </a:cubicBezTo>
                <a:cubicBezTo>
                  <a:pt x="0" y="21"/>
                  <a:pt x="5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7" y="25"/>
                  <a:pt x="2" y="20"/>
                  <a:pt x="2" y="14"/>
                </a:cubicBezTo>
                <a:cubicBezTo>
                  <a:pt x="2" y="7"/>
                  <a:pt x="7" y="2"/>
                  <a:pt x="13" y="2"/>
                </a:cubicBezTo>
                <a:cubicBezTo>
                  <a:pt x="94" y="2"/>
                  <a:pt x="94" y="2"/>
                  <a:pt x="94" y="2"/>
                </a:cubicBezTo>
                <a:cubicBezTo>
                  <a:pt x="94" y="2"/>
                  <a:pt x="94" y="2"/>
                  <a:pt x="94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7" y="2"/>
                  <a:pt x="122" y="7"/>
                  <a:pt x="122" y="14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6"/>
                  <a:pt x="119" y="0"/>
                  <a:pt x="111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Freeform 150"/>
          <p:cNvSpPr>
            <a:spLocks/>
          </p:cNvSpPr>
          <p:nvPr/>
        </p:nvSpPr>
        <p:spPr bwMode="auto">
          <a:xfrm>
            <a:off x="4852194" y="1160467"/>
            <a:ext cx="287339" cy="6351"/>
          </a:xfrm>
          <a:custGeom>
            <a:avLst/>
            <a:gdLst>
              <a:gd name="T0" fmla="*/ 98 w 98"/>
              <a:gd name="T1" fmla="*/ 0 h 2"/>
              <a:gd name="T2" fmla="*/ 0 w 98"/>
              <a:gd name="T3" fmla="*/ 0 h 2"/>
              <a:gd name="T4" fmla="*/ 0 w 98"/>
              <a:gd name="T5" fmla="*/ 0 h 2"/>
              <a:gd name="T6" fmla="*/ 0 w 98"/>
              <a:gd name="T7" fmla="*/ 2 h 2"/>
              <a:gd name="T8" fmla="*/ 2 w 98"/>
              <a:gd name="T9" fmla="*/ 2 h 2"/>
              <a:gd name="T10" fmla="*/ 2 w 98"/>
              <a:gd name="T11" fmla="*/ 0 h 2"/>
              <a:gd name="T12" fmla="*/ 75 w 98"/>
              <a:gd name="T13" fmla="*/ 0 h 2"/>
              <a:gd name="T14" fmla="*/ 96 w 98"/>
              <a:gd name="T15" fmla="*/ 0 h 2"/>
              <a:gd name="T16" fmla="*/ 96 w 98"/>
              <a:gd name="T17" fmla="*/ 2 h 2"/>
              <a:gd name="T18" fmla="*/ 98 w 98"/>
              <a:gd name="T19" fmla="*/ 2 h 2"/>
              <a:gd name="T20" fmla="*/ 98 w 98"/>
              <a:gd name="T21" fmla="*/ 0 h 2"/>
              <a:gd name="T22" fmla="*/ 98 w 98"/>
              <a:gd name="T2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2">
                <a:moveTo>
                  <a:pt x="9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0"/>
                  <a:pt x="2" y="0"/>
                  <a:pt x="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2"/>
                  <a:pt x="96" y="2"/>
                  <a:pt x="96" y="2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0"/>
                  <a:pt x="98" y="0"/>
                  <a:pt x="98" y="0"/>
                </a:cubicBezTo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" name="Freeform 151"/>
          <p:cNvSpPr>
            <a:spLocks noEditPoints="1"/>
          </p:cNvSpPr>
          <p:nvPr/>
        </p:nvSpPr>
        <p:spPr bwMode="auto">
          <a:xfrm>
            <a:off x="4825205" y="1100142"/>
            <a:ext cx="293688" cy="55563"/>
          </a:xfrm>
          <a:custGeom>
            <a:avLst/>
            <a:gdLst>
              <a:gd name="T0" fmla="*/ 10 w 100"/>
              <a:gd name="T1" fmla="*/ 16 h 19"/>
              <a:gd name="T2" fmla="*/ 3 w 100"/>
              <a:gd name="T3" fmla="*/ 10 h 19"/>
              <a:gd name="T4" fmla="*/ 10 w 100"/>
              <a:gd name="T5" fmla="*/ 3 h 19"/>
              <a:gd name="T6" fmla="*/ 72 w 100"/>
              <a:gd name="T7" fmla="*/ 3 h 19"/>
              <a:gd name="T8" fmla="*/ 79 w 100"/>
              <a:gd name="T9" fmla="*/ 10 h 19"/>
              <a:gd name="T10" fmla="*/ 72 w 100"/>
              <a:gd name="T11" fmla="*/ 16 h 19"/>
              <a:gd name="T12" fmla="*/ 10 w 100"/>
              <a:gd name="T13" fmla="*/ 16 h 19"/>
              <a:gd name="T14" fmla="*/ 94 w 100"/>
              <a:gd name="T15" fmla="*/ 0 h 19"/>
              <a:gd name="T16" fmla="*/ 9 w 100"/>
              <a:gd name="T17" fmla="*/ 0 h 19"/>
              <a:gd name="T18" fmla="*/ 0 w 100"/>
              <a:gd name="T19" fmla="*/ 10 h 19"/>
              <a:gd name="T20" fmla="*/ 9 w 100"/>
              <a:gd name="T21" fmla="*/ 19 h 19"/>
              <a:gd name="T22" fmla="*/ 94 w 100"/>
              <a:gd name="T23" fmla="*/ 19 h 19"/>
              <a:gd name="T24" fmla="*/ 99 w 100"/>
              <a:gd name="T25" fmla="*/ 8 h 19"/>
              <a:gd name="T26" fmla="*/ 94 w 100"/>
              <a:gd name="T2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" h="19">
                <a:moveTo>
                  <a:pt x="10" y="16"/>
                </a:moveTo>
                <a:cubicBezTo>
                  <a:pt x="6" y="16"/>
                  <a:pt x="3" y="13"/>
                  <a:pt x="3" y="10"/>
                </a:cubicBezTo>
                <a:cubicBezTo>
                  <a:pt x="3" y="6"/>
                  <a:pt x="6" y="3"/>
                  <a:pt x="10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6" y="3"/>
                  <a:pt x="79" y="6"/>
                  <a:pt x="79" y="10"/>
                </a:cubicBezTo>
                <a:cubicBezTo>
                  <a:pt x="79" y="13"/>
                  <a:pt x="76" y="16"/>
                  <a:pt x="72" y="16"/>
                </a:cubicBezTo>
                <a:cubicBezTo>
                  <a:pt x="10" y="16"/>
                  <a:pt x="10" y="16"/>
                  <a:pt x="10" y="16"/>
                </a:cubicBezTo>
                <a:moveTo>
                  <a:pt x="9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19"/>
                  <a:pt x="9" y="19"/>
                </a:cubicBezTo>
                <a:cubicBezTo>
                  <a:pt x="94" y="19"/>
                  <a:pt x="94" y="19"/>
                  <a:pt x="94" y="19"/>
                </a:cubicBezTo>
                <a:cubicBezTo>
                  <a:pt x="98" y="16"/>
                  <a:pt x="100" y="13"/>
                  <a:pt x="99" y="8"/>
                </a:cubicBezTo>
                <a:cubicBezTo>
                  <a:pt x="98" y="4"/>
                  <a:pt x="97" y="2"/>
                  <a:pt x="94" y="0"/>
                </a:cubicBezTo>
              </a:path>
            </a:pathLst>
          </a:custGeom>
          <a:solidFill>
            <a:srgbClr val="E2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8" name="Freeform 152"/>
          <p:cNvSpPr>
            <a:spLocks/>
          </p:cNvSpPr>
          <p:nvPr/>
        </p:nvSpPr>
        <p:spPr bwMode="auto">
          <a:xfrm>
            <a:off x="4818858" y="1093792"/>
            <a:ext cx="282575" cy="66675"/>
          </a:xfrm>
          <a:custGeom>
            <a:avLst/>
            <a:gdLst>
              <a:gd name="T0" fmla="*/ 92 w 96"/>
              <a:gd name="T1" fmla="*/ 0 h 23"/>
              <a:gd name="T2" fmla="*/ 11 w 96"/>
              <a:gd name="T3" fmla="*/ 0 h 23"/>
              <a:gd name="T4" fmla="*/ 0 w 96"/>
              <a:gd name="T5" fmla="*/ 12 h 23"/>
              <a:gd name="T6" fmla="*/ 11 w 96"/>
              <a:gd name="T7" fmla="*/ 23 h 23"/>
              <a:gd name="T8" fmla="*/ 11 w 96"/>
              <a:gd name="T9" fmla="*/ 23 h 23"/>
              <a:gd name="T10" fmla="*/ 12 w 96"/>
              <a:gd name="T11" fmla="*/ 22 h 23"/>
              <a:gd name="T12" fmla="*/ 13 w 96"/>
              <a:gd name="T13" fmla="*/ 21 h 23"/>
              <a:gd name="T14" fmla="*/ 96 w 96"/>
              <a:gd name="T15" fmla="*/ 21 h 23"/>
              <a:gd name="T16" fmla="*/ 96 w 96"/>
              <a:gd name="T17" fmla="*/ 21 h 23"/>
              <a:gd name="T18" fmla="*/ 11 w 96"/>
              <a:gd name="T19" fmla="*/ 21 h 23"/>
              <a:gd name="T20" fmla="*/ 2 w 96"/>
              <a:gd name="T21" fmla="*/ 12 h 23"/>
              <a:gd name="T22" fmla="*/ 11 w 96"/>
              <a:gd name="T23" fmla="*/ 2 h 23"/>
              <a:gd name="T24" fmla="*/ 96 w 96"/>
              <a:gd name="T25" fmla="*/ 2 h 23"/>
              <a:gd name="T26" fmla="*/ 92 w 96"/>
              <a:gd name="T2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" h="23">
                <a:moveTo>
                  <a:pt x="92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8"/>
                  <a:pt x="5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1"/>
                  <a:pt x="13" y="21"/>
                  <a:pt x="13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2" y="17"/>
                  <a:pt x="2" y="12"/>
                </a:cubicBezTo>
                <a:cubicBezTo>
                  <a:pt x="2" y="7"/>
                  <a:pt x="6" y="2"/>
                  <a:pt x="11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5" y="2"/>
                  <a:pt x="93" y="1"/>
                  <a:pt x="92" y="0"/>
                </a:cubicBezTo>
              </a:path>
            </a:pathLst>
          </a:custGeom>
          <a:solidFill>
            <a:srgbClr val="CDC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9" name="Freeform 153"/>
          <p:cNvSpPr>
            <a:spLocks/>
          </p:cNvSpPr>
          <p:nvPr/>
        </p:nvSpPr>
        <p:spPr bwMode="auto">
          <a:xfrm>
            <a:off x="4852194" y="1155705"/>
            <a:ext cx="287339" cy="4763"/>
          </a:xfrm>
          <a:custGeom>
            <a:avLst/>
            <a:gdLst>
              <a:gd name="T0" fmla="*/ 85 w 98"/>
              <a:gd name="T1" fmla="*/ 0 h 2"/>
              <a:gd name="T2" fmla="*/ 2 w 98"/>
              <a:gd name="T3" fmla="*/ 0 h 2"/>
              <a:gd name="T4" fmla="*/ 1 w 98"/>
              <a:gd name="T5" fmla="*/ 1 h 2"/>
              <a:gd name="T6" fmla="*/ 0 w 98"/>
              <a:gd name="T7" fmla="*/ 2 h 2"/>
              <a:gd name="T8" fmla="*/ 98 w 98"/>
              <a:gd name="T9" fmla="*/ 2 h 2"/>
              <a:gd name="T10" fmla="*/ 98 w 98"/>
              <a:gd name="T11" fmla="*/ 2 h 2"/>
              <a:gd name="T12" fmla="*/ 82 w 98"/>
              <a:gd name="T13" fmla="*/ 2 h 2"/>
              <a:gd name="T14" fmla="*/ 85 w 98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2">
                <a:moveTo>
                  <a:pt x="85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1" y="1"/>
                  <a:pt x="1" y="1"/>
                  <a:pt x="0" y="2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2"/>
                  <a:pt x="98" y="2"/>
                  <a:pt x="98" y="2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1"/>
                  <a:pt x="84" y="1"/>
                  <a:pt x="85" y="0"/>
                </a:cubicBezTo>
              </a:path>
            </a:pathLst>
          </a:custGeom>
          <a:solidFill>
            <a:srgbClr val="BEB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0" name="Freeform 154"/>
          <p:cNvSpPr>
            <a:spLocks/>
          </p:cNvSpPr>
          <p:nvPr/>
        </p:nvSpPr>
        <p:spPr bwMode="auto">
          <a:xfrm>
            <a:off x="4849018" y="1114430"/>
            <a:ext cx="38100" cy="20639"/>
          </a:xfrm>
          <a:custGeom>
            <a:avLst/>
            <a:gdLst>
              <a:gd name="T0" fmla="*/ 10 w 13"/>
              <a:gd name="T1" fmla="*/ 0 h 7"/>
              <a:gd name="T2" fmla="*/ 4 w 13"/>
              <a:gd name="T3" fmla="*/ 0 h 7"/>
              <a:gd name="T4" fmla="*/ 0 w 13"/>
              <a:gd name="T5" fmla="*/ 4 h 7"/>
              <a:gd name="T6" fmla="*/ 4 w 13"/>
              <a:gd name="T7" fmla="*/ 7 h 7"/>
              <a:gd name="T8" fmla="*/ 10 w 13"/>
              <a:gd name="T9" fmla="*/ 7 h 7"/>
              <a:gd name="T10" fmla="*/ 13 w 13"/>
              <a:gd name="T11" fmla="*/ 4 h 7"/>
              <a:gd name="T12" fmla="*/ 10 w 13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7">
                <a:moveTo>
                  <a:pt x="1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7"/>
                  <a:pt x="4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2" y="7"/>
                  <a:pt x="13" y="6"/>
                  <a:pt x="13" y="4"/>
                </a:cubicBezTo>
                <a:cubicBezTo>
                  <a:pt x="13" y="2"/>
                  <a:pt x="12" y="0"/>
                  <a:pt x="10" y="0"/>
                </a:cubicBezTo>
              </a:path>
            </a:pathLst>
          </a:custGeom>
          <a:solidFill>
            <a:srgbClr val="FD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1" name="Freeform 155"/>
          <p:cNvSpPr>
            <a:spLocks/>
          </p:cNvSpPr>
          <p:nvPr/>
        </p:nvSpPr>
        <p:spPr bwMode="auto">
          <a:xfrm>
            <a:off x="5101432" y="1100142"/>
            <a:ext cx="69851" cy="55563"/>
          </a:xfrm>
          <a:custGeom>
            <a:avLst/>
            <a:gdLst>
              <a:gd name="T0" fmla="*/ 13 w 24"/>
              <a:gd name="T1" fmla="*/ 0 h 19"/>
              <a:gd name="T2" fmla="*/ 0 w 24"/>
              <a:gd name="T3" fmla="*/ 0 h 19"/>
              <a:gd name="T4" fmla="*/ 5 w 24"/>
              <a:gd name="T5" fmla="*/ 8 h 19"/>
              <a:gd name="T6" fmla="*/ 0 w 24"/>
              <a:gd name="T7" fmla="*/ 19 h 19"/>
              <a:gd name="T8" fmla="*/ 13 w 24"/>
              <a:gd name="T9" fmla="*/ 19 h 19"/>
              <a:gd name="T10" fmla="*/ 22 w 24"/>
              <a:gd name="T11" fmla="*/ 10 h 19"/>
              <a:gd name="T12" fmla="*/ 24 w 24"/>
              <a:gd name="T13" fmla="*/ 10 h 19"/>
              <a:gd name="T14" fmla="*/ 24 w 24"/>
              <a:gd name="T15" fmla="*/ 10 h 19"/>
              <a:gd name="T16" fmla="*/ 22 w 24"/>
              <a:gd name="T17" fmla="*/ 10 h 19"/>
              <a:gd name="T18" fmla="*/ 13 w 24"/>
              <a:gd name="T1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3" y="0"/>
                </a:moveTo>
                <a:cubicBezTo>
                  <a:pt x="0" y="0"/>
                  <a:pt x="0" y="0"/>
                  <a:pt x="0" y="0"/>
                </a:cubicBezTo>
                <a:cubicBezTo>
                  <a:pt x="3" y="2"/>
                  <a:pt x="4" y="4"/>
                  <a:pt x="5" y="8"/>
                </a:cubicBezTo>
                <a:cubicBezTo>
                  <a:pt x="6" y="13"/>
                  <a:pt x="4" y="16"/>
                  <a:pt x="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8" y="19"/>
                  <a:pt x="22" y="15"/>
                  <a:pt x="22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"/>
                  <a:pt x="18" y="0"/>
                  <a:pt x="13" y="0"/>
                </a:cubicBezTo>
              </a:path>
            </a:pathLst>
          </a:custGeom>
          <a:solidFill>
            <a:srgbClr val="D6D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Freeform 156"/>
          <p:cNvSpPr>
            <a:spLocks noEditPoints="1"/>
          </p:cNvSpPr>
          <p:nvPr/>
        </p:nvSpPr>
        <p:spPr bwMode="auto">
          <a:xfrm>
            <a:off x="5088733" y="1093792"/>
            <a:ext cx="82551" cy="66675"/>
          </a:xfrm>
          <a:custGeom>
            <a:avLst/>
            <a:gdLst>
              <a:gd name="T0" fmla="*/ 28 w 28"/>
              <a:gd name="T1" fmla="*/ 12 h 23"/>
              <a:gd name="T2" fmla="*/ 26 w 28"/>
              <a:gd name="T3" fmla="*/ 12 h 23"/>
              <a:gd name="T4" fmla="*/ 17 w 28"/>
              <a:gd name="T5" fmla="*/ 21 h 23"/>
              <a:gd name="T6" fmla="*/ 4 w 28"/>
              <a:gd name="T7" fmla="*/ 21 h 23"/>
              <a:gd name="T8" fmla="*/ 4 w 28"/>
              <a:gd name="T9" fmla="*/ 21 h 23"/>
              <a:gd name="T10" fmla="*/ 15 w 28"/>
              <a:gd name="T11" fmla="*/ 21 h 23"/>
              <a:gd name="T12" fmla="*/ 16 w 28"/>
              <a:gd name="T13" fmla="*/ 22 h 23"/>
              <a:gd name="T14" fmla="*/ 17 w 28"/>
              <a:gd name="T15" fmla="*/ 23 h 23"/>
              <a:gd name="T16" fmla="*/ 17 w 28"/>
              <a:gd name="T17" fmla="*/ 23 h 23"/>
              <a:gd name="T18" fmla="*/ 28 w 28"/>
              <a:gd name="T19" fmla="*/ 12 h 23"/>
              <a:gd name="T20" fmla="*/ 17 w 28"/>
              <a:gd name="T21" fmla="*/ 0 h 23"/>
              <a:gd name="T22" fmla="*/ 0 w 28"/>
              <a:gd name="T23" fmla="*/ 0 h 23"/>
              <a:gd name="T24" fmla="*/ 4 w 28"/>
              <a:gd name="T25" fmla="*/ 2 h 23"/>
              <a:gd name="T26" fmla="*/ 17 w 28"/>
              <a:gd name="T27" fmla="*/ 2 h 23"/>
              <a:gd name="T28" fmla="*/ 26 w 28"/>
              <a:gd name="T29" fmla="*/ 12 h 23"/>
              <a:gd name="T30" fmla="*/ 28 w 28"/>
              <a:gd name="T31" fmla="*/ 12 h 23"/>
              <a:gd name="T32" fmla="*/ 28 w 28"/>
              <a:gd name="T33" fmla="*/ 12 h 23"/>
              <a:gd name="T34" fmla="*/ 17 w 28"/>
              <a:gd name="T3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" h="23">
                <a:moveTo>
                  <a:pt x="28" y="12"/>
                </a:moveTo>
                <a:cubicBezTo>
                  <a:pt x="26" y="12"/>
                  <a:pt x="26" y="12"/>
                  <a:pt x="26" y="12"/>
                </a:cubicBezTo>
                <a:cubicBezTo>
                  <a:pt x="26" y="17"/>
                  <a:pt x="22" y="21"/>
                  <a:pt x="17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6" y="21"/>
                  <a:pt x="16" y="22"/>
                </a:cubicBezTo>
                <a:cubicBezTo>
                  <a:pt x="16" y="22"/>
                  <a:pt x="16" y="22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23" y="23"/>
                  <a:pt x="28" y="18"/>
                  <a:pt x="28" y="12"/>
                </a:cubicBezTo>
                <a:moveTo>
                  <a:pt x="17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2"/>
                  <a:pt x="4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22" y="2"/>
                  <a:pt x="26" y="7"/>
                  <a:pt x="26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5"/>
                  <a:pt x="23" y="0"/>
                  <a:pt x="17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Freeform 157"/>
          <p:cNvSpPr>
            <a:spLocks/>
          </p:cNvSpPr>
          <p:nvPr/>
        </p:nvSpPr>
        <p:spPr bwMode="auto">
          <a:xfrm>
            <a:off x="5091908" y="1155705"/>
            <a:ext cx="47625" cy="4763"/>
          </a:xfrm>
          <a:custGeom>
            <a:avLst/>
            <a:gdLst>
              <a:gd name="T0" fmla="*/ 14 w 16"/>
              <a:gd name="T1" fmla="*/ 0 h 2"/>
              <a:gd name="T2" fmla="*/ 3 w 16"/>
              <a:gd name="T3" fmla="*/ 0 h 2"/>
              <a:gd name="T4" fmla="*/ 0 w 16"/>
              <a:gd name="T5" fmla="*/ 2 h 2"/>
              <a:gd name="T6" fmla="*/ 16 w 16"/>
              <a:gd name="T7" fmla="*/ 2 h 2"/>
              <a:gd name="T8" fmla="*/ 15 w 16"/>
              <a:gd name="T9" fmla="*/ 1 h 2"/>
              <a:gd name="T10" fmla="*/ 14 w 16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2">
                <a:moveTo>
                  <a:pt x="14" y="0"/>
                </a:move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1"/>
                  <a:pt x="0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4" y="0"/>
                  <a:pt x="14" y="0"/>
                </a:cubicBezTo>
              </a:path>
            </a:pathLst>
          </a:custGeom>
          <a:solidFill>
            <a:srgbClr val="B4B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Freeform 158"/>
          <p:cNvSpPr>
            <a:spLocks noEditPoints="1"/>
          </p:cNvSpPr>
          <p:nvPr/>
        </p:nvSpPr>
        <p:spPr bwMode="auto">
          <a:xfrm>
            <a:off x="4323557" y="1166814"/>
            <a:ext cx="1189039" cy="2324100"/>
          </a:xfrm>
          <a:custGeom>
            <a:avLst/>
            <a:gdLst>
              <a:gd name="T0" fmla="*/ 215 w 405"/>
              <a:gd name="T1" fmla="*/ 353 h 794"/>
              <a:gd name="T2" fmla="*/ 205 w 405"/>
              <a:gd name="T3" fmla="*/ 352 h 794"/>
              <a:gd name="T4" fmla="*/ 190 w 405"/>
              <a:gd name="T5" fmla="*/ 337 h 794"/>
              <a:gd name="T6" fmla="*/ 190 w 405"/>
              <a:gd name="T7" fmla="*/ 17 h 794"/>
              <a:gd name="T8" fmla="*/ 197 w 405"/>
              <a:gd name="T9" fmla="*/ 8 h 794"/>
              <a:gd name="T10" fmla="*/ 218 w 405"/>
              <a:gd name="T11" fmla="*/ 8 h 794"/>
              <a:gd name="T12" fmla="*/ 222 w 405"/>
              <a:gd name="T13" fmla="*/ 8 h 794"/>
              <a:gd name="T14" fmla="*/ 239 w 405"/>
              <a:gd name="T15" fmla="*/ 17 h 794"/>
              <a:gd name="T16" fmla="*/ 239 w 405"/>
              <a:gd name="T17" fmla="*/ 333 h 794"/>
              <a:gd name="T18" fmla="*/ 215 w 405"/>
              <a:gd name="T19" fmla="*/ 353 h 794"/>
              <a:gd name="T20" fmla="*/ 255 w 405"/>
              <a:gd name="T21" fmla="*/ 0 h 794"/>
              <a:gd name="T22" fmla="*/ 184 w 405"/>
              <a:gd name="T23" fmla="*/ 0 h 794"/>
              <a:gd name="T24" fmla="*/ 184 w 405"/>
              <a:gd name="T25" fmla="*/ 357 h 794"/>
              <a:gd name="T26" fmla="*/ 183 w 405"/>
              <a:gd name="T27" fmla="*/ 359 h 794"/>
              <a:gd name="T28" fmla="*/ 0 w 405"/>
              <a:gd name="T29" fmla="*/ 584 h 794"/>
              <a:gd name="T30" fmla="*/ 12 w 405"/>
              <a:gd name="T31" fmla="*/ 658 h 794"/>
              <a:gd name="T32" fmla="*/ 162 w 405"/>
              <a:gd name="T33" fmla="*/ 794 h 794"/>
              <a:gd name="T34" fmla="*/ 7 w 405"/>
              <a:gd name="T35" fmla="*/ 583 h 794"/>
              <a:gd name="T36" fmla="*/ 45 w 405"/>
              <a:gd name="T37" fmla="*/ 459 h 794"/>
              <a:gd name="T38" fmla="*/ 49 w 405"/>
              <a:gd name="T39" fmla="*/ 459 h 794"/>
              <a:gd name="T40" fmla="*/ 215 w 405"/>
              <a:gd name="T41" fmla="*/ 368 h 794"/>
              <a:gd name="T42" fmla="*/ 381 w 405"/>
              <a:gd name="T43" fmla="*/ 459 h 794"/>
              <a:gd name="T44" fmla="*/ 405 w 405"/>
              <a:gd name="T45" fmla="*/ 459 h 794"/>
              <a:gd name="T46" fmla="*/ 234 w 405"/>
              <a:gd name="T47" fmla="*/ 361 h 794"/>
              <a:gd name="T48" fmla="*/ 236 w 405"/>
              <a:gd name="T49" fmla="*/ 356 h 794"/>
              <a:gd name="T50" fmla="*/ 255 w 405"/>
              <a:gd name="T51" fmla="*/ 336 h 794"/>
              <a:gd name="T52" fmla="*/ 255 w 405"/>
              <a:gd name="T53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5" h="794">
                <a:moveTo>
                  <a:pt x="215" y="353"/>
                </a:moveTo>
                <a:cubicBezTo>
                  <a:pt x="210" y="353"/>
                  <a:pt x="205" y="352"/>
                  <a:pt x="205" y="352"/>
                </a:cubicBezTo>
                <a:cubicBezTo>
                  <a:pt x="187" y="352"/>
                  <a:pt x="190" y="337"/>
                  <a:pt x="190" y="337"/>
                </a:cubicBezTo>
                <a:cubicBezTo>
                  <a:pt x="190" y="17"/>
                  <a:pt x="190" y="17"/>
                  <a:pt x="190" y="17"/>
                </a:cubicBezTo>
                <a:cubicBezTo>
                  <a:pt x="190" y="8"/>
                  <a:pt x="197" y="8"/>
                  <a:pt x="197" y="8"/>
                </a:cubicBezTo>
                <a:cubicBezTo>
                  <a:pt x="218" y="8"/>
                  <a:pt x="218" y="8"/>
                  <a:pt x="218" y="8"/>
                </a:cubicBezTo>
                <a:cubicBezTo>
                  <a:pt x="219" y="8"/>
                  <a:pt x="221" y="8"/>
                  <a:pt x="222" y="8"/>
                </a:cubicBezTo>
                <a:cubicBezTo>
                  <a:pt x="239" y="8"/>
                  <a:pt x="239" y="17"/>
                  <a:pt x="239" y="17"/>
                </a:cubicBezTo>
                <a:cubicBezTo>
                  <a:pt x="239" y="17"/>
                  <a:pt x="241" y="306"/>
                  <a:pt x="239" y="333"/>
                </a:cubicBezTo>
                <a:cubicBezTo>
                  <a:pt x="238" y="350"/>
                  <a:pt x="225" y="353"/>
                  <a:pt x="215" y="353"/>
                </a:cubicBezTo>
                <a:moveTo>
                  <a:pt x="255" y="0"/>
                </a:moveTo>
                <a:cubicBezTo>
                  <a:pt x="184" y="0"/>
                  <a:pt x="184" y="0"/>
                  <a:pt x="184" y="0"/>
                </a:cubicBezTo>
                <a:cubicBezTo>
                  <a:pt x="184" y="357"/>
                  <a:pt x="184" y="357"/>
                  <a:pt x="184" y="357"/>
                </a:cubicBezTo>
                <a:cubicBezTo>
                  <a:pt x="184" y="358"/>
                  <a:pt x="184" y="359"/>
                  <a:pt x="183" y="359"/>
                </a:cubicBezTo>
                <a:cubicBezTo>
                  <a:pt x="78" y="381"/>
                  <a:pt x="0" y="473"/>
                  <a:pt x="0" y="584"/>
                </a:cubicBezTo>
                <a:cubicBezTo>
                  <a:pt x="0" y="610"/>
                  <a:pt x="4" y="635"/>
                  <a:pt x="12" y="658"/>
                </a:cubicBezTo>
                <a:cubicBezTo>
                  <a:pt x="35" y="714"/>
                  <a:pt x="86" y="774"/>
                  <a:pt x="162" y="794"/>
                </a:cubicBezTo>
                <a:cubicBezTo>
                  <a:pt x="72" y="766"/>
                  <a:pt x="7" y="682"/>
                  <a:pt x="7" y="583"/>
                </a:cubicBezTo>
                <a:cubicBezTo>
                  <a:pt x="7" y="537"/>
                  <a:pt x="21" y="495"/>
                  <a:pt x="45" y="459"/>
                </a:cubicBezTo>
                <a:cubicBezTo>
                  <a:pt x="49" y="459"/>
                  <a:pt x="49" y="459"/>
                  <a:pt x="49" y="459"/>
                </a:cubicBezTo>
                <a:cubicBezTo>
                  <a:pt x="85" y="404"/>
                  <a:pt x="146" y="368"/>
                  <a:pt x="215" y="368"/>
                </a:cubicBezTo>
                <a:cubicBezTo>
                  <a:pt x="284" y="368"/>
                  <a:pt x="345" y="404"/>
                  <a:pt x="381" y="459"/>
                </a:cubicBezTo>
                <a:cubicBezTo>
                  <a:pt x="405" y="459"/>
                  <a:pt x="405" y="459"/>
                  <a:pt x="405" y="459"/>
                </a:cubicBezTo>
                <a:cubicBezTo>
                  <a:pt x="344" y="366"/>
                  <a:pt x="241" y="363"/>
                  <a:pt x="234" y="361"/>
                </a:cubicBezTo>
                <a:cubicBezTo>
                  <a:pt x="225" y="359"/>
                  <a:pt x="236" y="356"/>
                  <a:pt x="236" y="356"/>
                </a:cubicBezTo>
                <a:cubicBezTo>
                  <a:pt x="254" y="354"/>
                  <a:pt x="255" y="336"/>
                  <a:pt x="255" y="336"/>
                </a:cubicBezTo>
                <a:cubicBezTo>
                  <a:pt x="255" y="0"/>
                  <a:pt x="255" y="0"/>
                  <a:pt x="255" y="0"/>
                </a:cubicBezTo>
              </a:path>
            </a:pathLst>
          </a:custGeom>
          <a:solidFill>
            <a:srgbClr val="D8E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Freeform 159"/>
          <p:cNvSpPr>
            <a:spLocks/>
          </p:cNvSpPr>
          <p:nvPr/>
        </p:nvSpPr>
        <p:spPr bwMode="auto">
          <a:xfrm>
            <a:off x="4317209" y="1166816"/>
            <a:ext cx="754063" cy="2382839"/>
          </a:xfrm>
          <a:custGeom>
            <a:avLst/>
            <a:gdLst>
              <a:gd name="T0" fmla="*/ 257 w 257"/>
              <a:gd name="T1" fmla="*/ 0 h 814"/>
              <a:gd name="T2" fmla="*/ 184 w 257"/>
              <a:gd name="T3" fmla="*/ 0 h 814"/>
              <a:gd name="T4" fmla="*/ 184 w 257"/>
              <a:gd name="T5" fmla="*/ 357 h 814"/>
              <a:gd name="T6" fmla="*/ 0 w 257"/>
              <a:gd name="T7" fmla="*/ 584 h 814"/>
              <a:gd name="T8" fmla="*/ 220 w 257"/>
              <a:gd name="T9" fmla="*/ 814 h 814"/>
              <a:gd name="T10" fmla="*/ 4 w 257"/>
              <a:gd name="T11" fmla="*/ 624 h 814"/>
              <a:gd name="T12" fmla="*/ 14 w 257"/>
              <a:gd name="T13" fmla="*/ 658 h 814"/>
              <a:gd name="T14" fmla="*/ 2 w 257"/>
              <a:gd name="T15" fmla="*/ 584 h 814"/>
              <a:gd name="T16" fmla="*/ 185 w 257"/>
              <a:gd name="T17" fmla="*/ 359 h 814"/>
              <a:gd name="T18" fmla="*/ 186 w 257"/>
              <a:gd name="T19" fmla="*/ 357 h 814"/>
              <a:gd name="T20" fmla="*/ 186 w 257"/>
              <a:gd name="T21" fmla="*/ 0 h 814"/>
              <a:gd name="T22" fmla="*/ 257 w 257"/>
              <a:gd name="T23" fmla="*/ 0 h 814"/>
              <a:gd name="T24" fmla="*/ 257 w 257"/>
              <a:gd name="T25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7" h="814">
                <a:moveTo>
                  <a:pt x="257" y="0"/>
                </a:moveTo>
                <a:cubicBezTo>
                  <a:pt x="184" y="0"/>
                  <a:pt x="184" y="0"/>
                  <a:pt x="184" y="0"/>
                </a:cubicBezTo>
                <a:cubicBezTo>
                  <a:pt x="184" y="357"/>
                  <a:pt x="184" y="357"/>
                  <a:pt x="184" y="357"/>
                </a:cubicBezTo>
                <a:cubicBezTo>
                  <a:pt x="79" y="379"/>
                  <a:pt x="0" y="472"/>
                  <a:pt x="0" y="584"/>
                </a:cubicBezTo>
                <a:cubicBezTo>
                  <a:pt x="0" y="708"/>
                  <a:pt x="98" y="809"/>
                  <a:pt x="220" y="814"/>
                </a:cubicBezTo>
                <a:cubicBezTo>
                  <a:pt x="111" y="809"/>
                  <a:pt x="22" y="729"/>
                  <a:pt x="4" y="624"/>
                </a:cubicBezTo>
                <a:cubicBezTo>
                  <a:pt x="6" y="635"/>
                  <a:pt x="10" y="647"/>
                  <a:pt x="14" y="658"/>
                </a:cubicBezTo>
                <a:cubicBezTo>
                  <a:pt x="6" y="635"/>
                  <a:pt x="2" y="610"/>
                  <a:pt x="2" y="584"/>
                </a:cubicBezTo>
                <a:cubicBezTo>
                  <a:pt x="2" y="473"/>
                  <a:pt x="80" y="381"/>
                  <a:pt x="185" y="359"/>
                </a:cubicBezTo>
                <a:cubicBezTo>
                  <a:pt x="186" y="359"/>
                  <a:pt x="186" y="358"/>
                  <a:pt x="186" y="357"/>
                </a:cubicBezTo>
                <a:cubicBezTo>
                  <a:pt x="186" y="0"/>
                  <a:pt x="186" y="0"/>
                  <a:pt x="186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Freeform 160"/>
          <p:cNvSpPr>
            <a:spLocks/>
          </p:cNvSpPr>
          <p:nvPr/>
        </p:nvSpPr>
        <p:spPr bwMode="auto">
          <a:xfrm>
            <a:off x="4344195" y="2509842"/>
            <a:ext cx="1387475" cy="1001713"/>
          </a:xfrm>
          <a:custGeom>
            <a:avLst/>
            <a:gdLst>
              <a:gd name="T0" fmla="*/ 398 w 473"/>
              <a:gd name="T1" fmla="*/ 0 h 342"/>
              <a:gd name="T2" fmla="*/ 374 w 473"/>
              <a:gd name="T3" fmla="*/ 0 h 342"/>
              <a:gd name="T4" fmla="*/ 408 w 473"/>
              <a:gd name="T5" fmla="*/ 114 h 342"/>
              <a:gd name="T6" fmla="*/ 208 w 473"/>
              <a:gd name="T7" fmla="*/ 319 h 342"/>
              <a:gd name="T8" fmla="*/ 8 w 473"/>
              <a:gd name="T9" fmla="*/ 114 h 342"/>
              <a:gd name="T10" fmla="*/ 42 w 473"/>
              <a:gd name="T11" fmla="*/ 0 h 342"/>
              <a:gd name="T12" fmla="*/ 38 w 473"/>
              <a:gd name="T13" fmla="*/ 0 h 342"/>
              <a:gd name="T14" fmla="*/ 0 w 473"/>
              <a:gd name="T15" fmla="*/ 124 h 342"/>
              <a:gd name="T16" fmla="*/ 155 w 473"/>
              <a:gd name="T17" fmla="*/ 335 h 342"/>
              <a:gd name="T18" fmla="*/ 208 w 473"/>
              <a:gd name="T19" fmla="*/ 342 h 342"/>
              <a:gd name="T20" fmla="*/ 214 w 473"/>
              <a:gd name="T21" fmla="*/ 342 h 342"/>
              <a:gd name="T22" fmla="*/ 425 w 473"/>
              <a:gd name="T23" fmla="*/ 60 h 342"/>
              <a:gd name="T24" fmla="*/ 398 w 473"/>
              <a:gd name="T2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" h="342">
                <a:moveTo>
                  <a:pt x="398" y="0"/>
                </a:moveTo>
                <a:cubicBezTo>
                  <a:pt x="374" y="0"/>
                  <a:pt x="374" y="0"/>
                  <a:pt x="374" y="0"/>
                </a:cubicBezTo>
                <a:cubicBezTo>
                  <a:pt x="395" y="33"/>
                  <a:pt x="408" y="72"/>
                  <a:pt x="408" y="114"/>
                </a:cubicBezTo>
                <a:cubicBezTo>
                  <a:pt x="408" y="228"/>
                  <a:pt x="318" y="319"/>
                  <a:pt x="208" y="319"/>
                </a:cubicBezTo>
                <a:cubicBezTo>
                  <a:pt x="98" y="319"/>
                  <a:pt x="8" y="228"/>
                  <a:pt x="8" y="114"/>
                </a:cubicBezTo>
                <a:cubicBezTo>
                  <a:pt x="8" y="72"/>
                  <a:pt x="21" y="33"/>
                  <a:pt x="4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4" y="36"/>
                  <a:pt x="0" y="78"/>
                  <a:pt x="0" y="124"/>
                </a:cubicBezTo>
                <a:cubicBezTo>
                  <a:pt x="0" y="223"/>
                  <a:pt x="65" y="307"/>
                  <a:pt x="155" y="335"/>
                </a:cubicBezTo>
                <a:cubicBezTo>
                  <a:pt x="171" y="339"/>
                  <a:pt x="189" y="342"/>
                  <a:pt x="208" y="342"/>
                </a:cubicBezTo>
                <a:cubicBezTo>
                  <a:pt x="210" y="342"/>
                  <a:pt x="212" y="342"/>
                  <a:pt x="214" y="342"/>
                </a:cubicBezTo>
                <a:cubicBezTo>
                  <a:pt x="344" y="339"/>
                  <a:pt x="473" y="212"/>
                  <a:pt x="425" y="60"/>
                </a:cubicBezTo>
                <a:cubicBezTo>
                  <a:pt x="418" y="37"/>
                  <a:pt x="408" y="17"/>
                  <a:pt x="398" y="0"/>
                </a:cubicBezTo>
              </a:path>
            </a:pathLst>
          </a:custGeom>
          <a:solidFill>
            <a:srgbClr val="3CB5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Rectangle 161"/>
          <p:cNvSpPr>
            <a:spLocks noChangeArrowheads="1"/>
          </p:cNvSpPr>
          <p:nvPr/>
        </p:nvSpPr>
        <p:spPr bwMode="auto">
          <a:xfrm>
            <a:off x="4856959" y="1160467"/>
            <a:ext cx="214313" cy="6351"/>
          </a:xfrm>
          <a:prstGeom prst="rect">
            <a:avLst/>
          </a:prstGeom>
          <a:solidFill>
            <a:srgbClr val="B6B9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Rectangle 162"/>
          <p:cNvSpPr>
            <a:spLocks noChangeArrowheads="1"/>
          </p:cNvSpPr>
          <p:nvPr/>
        </p:nvSpPr>
        <p:spPr bwMode="auto">
          <a:xfrm>
            <a:off x="4856959" y="1160467"/>
            <a:ext cx="214313" cy="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Freeform 163"/>
          <p:cNvSpPr>
            <a:spLocks noEditPoints="1"/>
          </p:cNvSpPr>
          <p:nvPr/>
        </p:nvSpPr>
        <p:spPr bwMode="auto">
          <a:xfrm>
            <a:off x="4963320" y="3549655"/>
            <a:ext cx="31751" cy="3175"/>
          </a:xfrm>
          <a:custGeom>
            <a:avLst/>
            <a:gdLst>
              <a:gd name="T0" fmla="*/ 11 w 11"/>
              <a:gd name="T1" fmla="*/ 1 h 1"/>
              <a:gd name="T2" fmla="*/ 10 w 11"/>
              <a:gd name="T3" fmla="*/ 1 h 1"/>
              <a:gd name="T4" fmla="*/ 10 w 11"/>
              <a:gd name="T5" fmla="*/ 1 h 1"/>
              <a:gd name="T6" fmla="*/ 10 w 11"/>
              <a:gd name="T7" fmla="*/ 1 h 1"/>
              <a:gd name="T8" fmla="*/ 9 w 11"/>
              <a:gd name="T9" fmla="*/ 1 h 1"/>
              <a:gd name="T10" fmla="*/ 9 w 11"/>
              <a:gd name="T11" fmla="*/ 1 h 1"/>
              <a:gd name="T12" fmla="*/ 9 w 11"/>
              <a:gd name="T13" fmla="*/ 1 h 1"/>
              <a:gd name="T14" fmla="*/ 9 w 11"/>
              <a:gd name="T15" fmla="*/ 1 h 1"/>
              <a:gd name="T16" fmla="*/ 9 w 11"/>
              <a:gd name="T17" fmla="*/ 1 h 1"/>
              <a:gd name="T18" fmla="*/ 8 w 11"/>
              <a:gd name="T19" fmla="*/ 1 h 1"/>
              <a:gd name="T20" fmla="*/ 8 w 11"/>
              <a:gd name="T21" fmla="*/ 1 h 1"/>
              <a:gd name="T22" fmla="*/ 8 w 11"/>
              <a:gd name="T23" fmla="*/ 1 h 1"/>
              <a:gd name="T24" fmla="*/ 8 w 11"/>
              <a:gd name="T25" fmla="*/ 1 h 1"/>
              <a:gd name="T26" fmla="*/ 7 w 11"/>
              <a:gd name="T27" fmla="*/ 1 h 1"/>
              <a:gd name="T28" fmla="*/ 7 w 11"/>
              <a:gd name="T29" fmla="*/ 1 h 1"/>
              <a:gd name="T30" fmla="*/ 7 w 11"/>
              <a:gd name="T31" fmla="*/ 1 h 1"/>
              <a:gd name="T32" fmla="*/ 6 w 11"/>
              <a:gd name="T33" fmla="*/ 1 h 1"/>
              <a:gd name="T34" fmla="*/ 6 w 11"/>
              <a:gd name="T35" fmla="*/ 1 h 1"/>
              <a:gd name="T36" fmla="*/ 6 w 11"/>
              <a:gd name="T37" fmla="*/ 1 h 1"/>
              <a:gd name="T38" fmla="*/ 6 w 11"/>
              <a:gd name="T39" fmla="*/ 1 h 1"/>
              <a:gd name="T40" fmla="*/ 6 w 11"/>
              <a:gd name="T41" fmla="*/ 1 h 1"/>
              <a:gd name="T42" fmla="*/ 6 w 11"/>
              <a:gd name="T43" fmla="*/ 1 h 1"/>
              <a:gd name="T44" fmla="*/ 4 w 11"/>
              <a:gd name="T45" fmla="*/ 1 h 1"/>
              <a:gd name="T46" fmla="*/ 4 w 11"/>
              <a:gd name="T47" fmla="*/ 1 h 1"/>
              <a:gd name="T48" fmla="*/ 4 w 11"/>
              <a:gd name="T49" fmla="*/ 1 h 1"/>
              <a:gd name="T50" fmla="*/ 4 w 11"/>
              <a:gd name="T51" fmla="*/ 1 h 1"/>
              <a:gd name="T52" fmla="*/ 4 w 11"/>
              <a:gd name="T53" fmla="*/ 1 h 1"/>
              <a:gd name="T54" fmla="*/ 4 w 11"/>
              <a:gd name="T55" fmla="*/ 1 h 1"/>
              <a:gd name="T56" fmla="*/ 3 w 11"/>
              <a:gd name="T57" fmla="*/ 0 h 1"/>
              <a:gd name="T58" fmla="*/ 3 w 11"/>
              <a:gd name="T59" fmla="*/ 0 h 1"/>
              <a:gd name="T60" fmla="*/ 3 w 11"/>
              <a:gd name="T61" fmla="*/ 0 h 1"/>
              <a:gd name="T62" fmla="*/ 0 w 11"/>
              <a:gd name="T63" fmla="*/ 0 h 1"/>
              <a:gd name="T64" fmla="*/ 0 w 11"/>
              <a:gd name="T6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" h="1">
                <a:moveTo>
                  <a:pt x="11" y="1"/>
                </a:move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moveTo>
                  <a:pt x="10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moveTo>
                  <a:pt x="10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moveTo>
                  <a:pt x="9" y="1"/>
                </a:moveTo>
                <a:cubicBezTo>
                  <a:pt x="9" y="1"/>
                  <a:pt x="10" y="1"/>
                  <a:pt x="10" y="1"/>
                </a:cubicBezTo>
                <a:cubicBezTo>
                  <a:pt x="10" y="1"/>
                  <a:pt x="9" y="1"/>
                  <a:pt x="9" y="1"/>
                </a:cubicBezTo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7" y="1"/>
                </a:move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moveTo>
                  <a:pt x="7" y="1"/>
                </a:move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moveTo>
                  <a:pt x="6" y="1"/>
                </a:moveTo>
                <a:cubicBezTo>
                  <a:pt x="6" y="1"/>
                  <a:pt x="7" y="1"/>
                  <a:pt x="7" y="1"/>
                </a:cubicBezTo>
                <a:cubicBezTo>
                  <a:pt x="7" y="1"/>
                  <a:pt x="6" y="1"/>
                  <a:pt x="6" y="1"/>
                </a:cubicBezTo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moveTo>
                  <a:pt x="5" y="1"/>
                </a:moveTo>
                <a:cubicBezTo>
                  <a:pt x="5" y="1"/>
                  <a:pt x="5" y="1"/>
                  <a:pt x="6" y="1"/>
                </a:cubicBezTo>
                <a:cubicBezTo>
                  <a:pt x="5" y="1"/>
                  <a:pt x="5" y="1"/>
                  <a:pt x="5" y="1"/>
                </a:cubicBezTo>
                <a:moveTo>
                  <a:pt x="4" y="1"/>
                </a:move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3" y="0"/>
                </a:moveTo>
                <a:cubicBezTo>
                  <a:pt x="3" y="1"/>
                  <a:pt x="4" y="1"/>
                  <a:pt x="4" y="1"/>
                </a:cubicBezTo>
                <a:cubicBezTo>
                  <a:pt x="4" y="1"/>
                  <a:pt x="3" y="1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0" y="0"/>
                </a:moveTo>
                <a:cubicBezTo>
                  <a:pt x="1" y="0"/>
                  <a:pt x="2" y="0"/>
                  <a:pt x="3" y="0"/>
                </a:cubicBez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0" name="Freeform 164"/>
          <p:cNvSpPr>
            <a:spLocks noEditPoints="1"/>
          </p:cNvSpPr>
          <p:nvPr/>
        </p:nvSpPr>
        <p:spPr bwMode="auto">
          <a:xfrm>
            <a:off x="4963320" y="3549655"/>
            <a:ext cx="31751" cy="3175"/>
          </a:xfrm>
          <a:custGeom>
            <a:avLst/>
            <a:gdLst>
              <a:gd name="T0" fmla="*/ 11 w 11"/>
              <a:gd name="T1" fmla="*/ 1 h 1"/>
              <a:gd name="T2" fmla="*/ 10 w 11"/>
              <a:gd name="T3" fmla="*/ 1 h 1"/>
              <a:gd name="T4" fmla="*/ 10 w 11"/>
              <a:gd name="T5" fmla="*/ 1 h 1"/>
              <a:gd name="T6" fmla="*/ 10 w 11"/>
              <a:gd name="T7" fmla="*/ 1 h 1"/>
              <a:gd name="T8" fmla="*/ 10 w 11"/>
              <a:gd name="T9" fmla="*/ 1 h 1"/>
              <a:gd name="T10" fmla="*/ 10 w 11"/>
              <a:gd name="T11" fmla="*/ 1 h 1"/>
              <a:gd name="T12" fmla="*/ 9 w 11"/>
              <a:gd name="T13" fmla="*/ 1 h 1"/>
              <a:gd name="T14" fmla="*/ 9 w 11"/>
              <a:gd name="T15" fmla="*/ 1 h 1"/>
              <a:gd name="T16" fmla="*/ 9 w 11"/>
              <a:gd name="T17" fmla="*/ 1 h 1"/>
              <a:gd name="T18" fmla="*/ 9 w 11"/>
              <a:gd name="T19" fmla="*/ 1 h 1"/>
              <a:gd name="T20" fmla="*/ 8 w 11"/>
              <a:gd name="T21" fmla="*/ 1 h 1"/>
              <a:gd name="T22" fmla="*/ 8 w 11"/>
              <a:gd name="T23" fmla="*/ 1 h 1"/>
              <a:gd name="T24" fmla="*/ 8 w 11"/>
              <a:gd name="T25" fmla="*/ 1 h 1"/>
              <a:gd name="T26" fmla="*/ 7 w 11"/>
              <a:gd name="T27" fmla="*/ 1 h 1"/>
              <a:gd name="T28" fmla="*/ 7 w 11"/>
              <a:gd name="T29" fmla="*/ 1 h 1"/>
              <a:gd name="T30" fmla="*/ 7 w 11"/>
              <a:gd name="T31" fmla="*/ 1 h 1"/>
              <a:gd name="T32" fmla="*/ 7 w 11"/>
              <a:gd name="T33" fmla="*/ 1 h 1"/>
              <a:gd name="T34" fmla="*/ 7 w 11"/>
              <a:gd name="T35" fmla="*/ 1 h 1"/>
              <a:gd name="T36" fmla="*/ 6 w 11"/>
              <a:gd name="T37" fmla="*/ 1 h 1"/>
              <a:gd name="T38" fmla="*/ 6 w 11"/>
              <a:gd name="T39" fmla="*/ 1 h 1"/>
              <a:gd name="T40" fmla="*/ 6 w 11"/>
              <a:gd name="T41" fmla="*/ 1 h 1"/>
              <a:gd name="T42" fmla="*/ 6 w 11"/>
              <a:gd name="T43" fmla="*/ 1 h 1"/>
              <a:gd name="T44" fmla="*/ 5 w 11"/>
              <a:gd name="T45" fmla="*/ 1 h 1"/>
              <a:gd name="T46" fmla="*/ 5 w 11"/>
              <a:gd name="T47" fmla="*/ 1 h 1"/>
              <a:gd name="T48" fmla="*/ 4 w 11"/>
              <a:gd name="T49" fmla="*/ 1 h 1"/>
              <a:gd name="T50" fmla="*/ 4 w 11"/>
              <a:gd name="T51" fmla="*/ 1 h 1"/>
              <a:gd name="T52" fmla="*/ 4 w 11"/>
              <a:gd name="T53" fmla="*/ 1 h 1"/>
              <a:gd name="T54" fmla="*/ 4 w 11"/>
              <a:gd name="T55" fmla="*/ 1 h 1"/>
              <a:gd name="T56" fmla="*/ 3 w 11"/>
              <a:gd name="T57" fmla="*/ 0 h 1"/>
              <a:gd name="T58" fmla="*/ 3 w 11"/>
              <a:gd name="T59" fmla="*/ 0 h 1"/>
              <a:gd name="T60" fmla="*/ 3 w 11"/>
              <a:gd name="T61" fmla="*/ 0 h 1"/>
              <a:gd name="T62" fmla="*/ 3 w 11"/>
              <a:gd name="T63" fmla="*/ 0 h 1"/>
              <a:gd name="T64" fmla="*/ 3 w 11"/>
              <a:gd name="T65" fmla="*/ 0 h 1"/>
              <a:gd name="T66" fmla="*/ 0 w 11"/>
              <a:gd name="T6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" h="1">
                <a:moveTo>
                  <a:pt x="11" y="1"/>
                </a:move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moveTo>
                  <a:pt x="10" y="1"/>
                </a:moveTo>
                <a:cubicBezTo>
                  <a:pt x="10" y="1"/>
                  <a:pt x="10" y="1"/>
                  <a:pt x="11" y="1"/>
                </a:cubicBezTo>
                <a:cubicBezTo>
                  <a:pt x="10" y="1"/>
                  <a:pt x="10" y="1"/>
                  <a:pt x="10" y="1"/>
                </a:cubicBezTo>
                <a:moveTo>
                  <a:pt x="10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moveTo>
                  <a:pt x="10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moveTo>
                  <a:pt x="8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8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7" y="1"/>
                </a:moveTo>
                <a:cubicBezTo>
                  <a:pt x="7" y="1"/>
                  <a:pt x="7" y="1"/>
                  <a:pt x="8" y="1"/>
                </a:cubicBezTo>
                <a:cubicBezTo>
                  <a:pt x="7" y="1"/>
                  <a:pt x="7" y="1"/>
                  <a:pt x="7" y="1"/>
                </a:cubicBezTo>
                <a:moveTo>
                  <a:pt x="7" y="1"/>
                </a:move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moveTo>
                  <a:pt x="7" y="1"/>
                </a:move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moveTo>
                  <a:pt x="6" y="1"/>
                </a:move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moveTo>
                  <a:pt x="5" y="1"/>
                </a:moveTo>
                <a:cubicBezTo>
                  <a:pt x="5" y="1"/>
                  <a:pt x="5" y="1"/>
                  <a:pt x="5" y="1"/>
                </a:cubicBezTo>
                <a:cubicBezTo>
                  <a:pt x="5" y="1"/>
                  <a:pt x="5" y="1"/>
                  <a:pt x="5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4" y="1"/>
                </a:moveTo>
                <a:cubicBezTo>
                  <a:pt x="4" y="1"/>
                  <a:pt x="4" y="1"/>
                  <a:pt x="4" y="1"/>
                </a:cubicBezTo>
                <a:cubicBezTo>
                  <a:pt x="4" y="1"/>
                  <a:pt x="4" y="1"/>
                  <a:pt x="4" y="1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9B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1" name="Freeform 165"/>
          <p:cNvSpPr>
            <a:spLocks/>
          </p:cNvSpPr>
          <p:nvPr/>
        </p:nvSpPr>
        <p:spPr bwMode="auto">
          <a:xfrm>
            <a:off x="4358480" y="1166818"/>
            <a:ext cx="1309688" cy="2379663"/>
          </a:xfrm>
          <a:custGeom>
            <a:avLst/>
            <a:gdLst>
              <a:gd name="T0" fmla="*/ 262 w 446"/>
              <a:gd name="T1" fmla="*/ 0 h 813"/>
              <a:gd name="T2" fmla="*/ 243 w 446"/>
              <a:gd name="T3" fmla="*/ 0 h 813"/>
              <a:gd name="T4" fmla="*/ 243 w 446"/>
              <a:gd name="T5" fmla="*/ 336 h 813"/>
              <a:gd name="T6" fmla="*/ 224 w 446"/>
              <a:gd name="T7" fmla="*/ 356 h 813"/>
              <a:gd name="T8" fmla="*/ 222 w 446"/>
              <a:gd name="T9" fmla="*/ 361 h 813"/>
              <a:gd name="T10" fmla="*/ 393 w 446"/>
              <a:gd name="T11" fmla="*/ 459 h 813"/>
              <a:gd name="T12" fmla="*/ 401 w 446"/>
              <a:gd name="T13" fmla="*/ 459 h 813"/>
              <a:gd name="T14" fmla="*/ 439 w 446"/>
              <a:gd name="T15" fmla="*/ 583 h 813"/>
              <a:gd name="T16" fmla="*/ 217 w 446"/>
              <a:gd name="T17" fmla="*/ 805 h 813"/>
              <a:gd name="T18" fmla="*/ 150 w 446"/>
              <a:gd name="T19" fmla="*/ 794 h 813"/>
              <a:gd name="T20" fmla="*/ 0 w 446"/>
              <a:gd name="T21" fmla="*/ 658 h 813"/>
              <a:gd name="T22" fmla="*/ 55 w 446"/>
              <a:gd name="T23" fmla="*/ 746 h 813"/>
              <a:gd name="T24" fmla="*/ 217 w 446"/>
              <a:gd name="T25" fmla="*/ 813 h 813"/>
              <a:gd name="T26" fmla="*/ 379 w 446"/>
              <a:gd name="T27" fmla="*/ 746 h 813"/>
              <a:gd name="T28" fmla="*/ 446 w 446"/>
              <a:gd name="T29" fmla="*/ 584 h 813"/>
              <a:gd name="T30" fmla="*/ 263 w 446"/>
              <a:gd name="T31" fmla="*/ 359 h 813"/>
              <a:gd name="T32" fmla="*/ 264 w 446"/>
              <a:gd name="T33" fmla="*/ 357 h 813"/>
              <a:gd name="T34" fmla="*/ 263 w 446"/>
              <a:gd name="T35" fmla="*/ 359 h 813"/>
              <a:gd name="T36" fmla="*/ 262 w 446"/>
              <a:gd name="T37" fmla="*/ 357 h 813"/>
              <a:gd name="T38" fmla="*/ 262 w 446"/>
              <a:gd name="T39" fmla="*/ 0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6" h="813">
                <a:moveTo>
                  <a:pt x="262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336"/>
                  <a:pt x="243" y="336"/>
                  <a:pt x="243" y="336"/>
                </a:cubicBezTo>
                <a:cubicBezTo>
                  <a:pt x="243" y="336"/>
                  <a:pt x="242" y="354"/>
                  <a:pt x="224" y="356"/>
                </a:cubicBezTo>
                <a:cubicBezTo>
                  <a:pt x="224" y="356"/>
                  <a:pt x="213" y="359"/>
                  <a:pt x="222" y="361"/>
                </a:cubicBezTo>
                <a:cubicBezTo>
                  <a:pt x="229" y="363"/>
                  <a:pt x="332" y="366"/>
                  <a:pt x="393" y="459"/>
                </a:cubicBezTo>
                <a:cubicBezTo>
                  <a:pt x="401" y="459"/>
                  <a:pt x="401" y="459"/>
                  <a:pt x="401" y="459"/>
                </a:cubicBezTo>
                <a:cubicBezTo>
                  <a:pt x="425" y="495"/>
                  <a:pt x="439" y="537"/>
                  <a:pt x="439" y="583"/>
                </a:cubicBezTo>
                <a:cubicBezTo>
                  <a:pt x="439" y="705"/>
                  <a:pt x="339" y="805"/>
                  <a:pt x="217" y="805"/>
                </a:cubicBezTo>
                <a:cubicBezTo>
                  <a:pt x="194" y="805"/>
                  <a:pt x="171" y="801"/>
                  <a:pt x="150" y="794"/>
                </a:cubicBezTo>
                <a:cubicBezTo>
                  <a:pt x="74" y="774"/>
                  <a:pt x="23" y="714"/>
                  <a:pt x="0" y="658"/>
                </a:cubicBezTo>
                <a:cubicBezTo>
                  <a:pt x="12" y="692"/>
                  <a:pt x="31" y="721"/>
                  <a:pt x="55" y="746"/>
                </a:cubicBezTo>
                <a:cubicBezTo>
                  <a:pt x="97" y="787"/>
                  <a:pt x="154" y="813"/>
                  <a:pt x="217" y="813"/>
                </a:cubicBezTo>
                <a:cubicBezTo>
                  <a:pt x="280" y="813"/>
                  <a:pt x="337" y="787"/>
                  <a:pt x="379" y="746"/>
                </a:cubicBezTo>
                <a:cubicBezTo>
                  <a:pt x="420" y="704"/>
                  <a:pt x="446" y="647"/>
                  <a:pt x="446" y="584"/>
                </a:cubicBezTo>
                <a:cubicBezTo>
                  <a:pt x="446" y="473"/>
                  <a:pt x="368" y="381"/>
                  <a:pt x="263" y="359"/>
                </a:cubicBezTo>
                <a:cubicBezTo>
                  <a:pt x="264" y="357"/>
                  <a:pt x="264" y="357"/>
                  <a:pt x="264" y="357"/>
                </a:cubicBezTo>
                <a:cubicBezTo>
                  <a:pt x="263" y="359"/>
                  <a:pt x="263" y="359"/>
                  <a:pt x="263" y="359"/>
                </a:cubicBezTo>
                <a:cubicBezTo>
                  <a:pt x="262" y="359"/>
                  <a:pt x="262" y="358"/>
                  <a:pt x="262" y="357"/>
                </a:cubicBezTo>
                <a:cubicBezTo>
                  <a:pt x="262" y="0"/>
                  <a:pt x="262" y="0"/>
                  <a:pt x="262" y="0"/>
                </a:cubicBezTo>
              </a:path>
            </a:pathLst>
          </a:custGeom>
          <a:solidFill>
            <a:srgbClr val="B9C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Freeform 166"/>
          <p:cNvSpPr>
            <a:spLocks/>
          </p:cNvSpPr>
          <p:nvPr/>
        </p:nvSpPr>
        <p:spPr bwMode="auto">
          <a:xfrm>
            <a:off x="4328319" y="1166817"/>
            <a:ext cx="1344613" cy="2386013"/>
          </a:xfrm>
          <a:custGeom>
            <a:avLst/>
            <a:gdLst>
              <a:gd name="T0" fmla="*/ 253 w 458"/>
              <a:gd name="T1" fmla="*/ 0 h 815"/>
              <a:gd name="T2" fmla="*/ 272 w 458"/>
              <a:gd name="T3" fmla="*/ 0 h 815"/>
              <a:gd name="T4" fmla="*/ 273 w 458"/>
              <a:gd name="T5" fmla="*/ 359 h 815"/>
              <a:gd name="T6" fmla="*/ 273 w 458"/>
              <a:gd name="T7" fmla="*/ 359 h 815"/>
              <a:gd name="T8" fmla="*/ 389 w 458"/>
              <a:gd name="T9" fmla="*/ 746 h 815"/>
              <a:gd name="T10" fmla="*/ 65 w 458"/>
              <a:gd name="T11" fmla="*/ 746 h 815"/>
              <a:gd name="T12" fmla="*/ 0 w 458"/>
              <a:gd name="T13" fmla="*/ 624 h 815"/>
              <a:gd name="T14" fmla="*/ 216 w 458"/>
              <a:gd name="T15" fmla="*/ 814 h 815"/>
              <a:gd name="T16" fmla="*/ 219 w 458"/>
              <a:gd name="T17" fmla="*/ 814 h 815"/>
              <a:gd name="T18" fmla="*/ 219 w 458"/>
              <a:gd name="T19" fmla="*/ 814 h 815"/>
              <a:gd name="T20" fmla="*/ 219 w 458"/>
              <a:gd name="T21" fmla="*/ 814 h 815"/>
              <a:gd name="T22" fmla="*/ 220 w 458"/>
              <a:gd name="T23" fmla="*/ 815 h 815"/>
              <a:gd name="T24" fmla="*/ 220 w 458"/>
              <a:gd name="T25" fmla="*/ 815 h 815"/>
              <a:gd name="T26" fmla="*/ 220 w 458"/>
              <a:gd name="T27" fmla="*/ 815 h 815"/>
              <a:gd name="T28" fmla="*/ 221 w 458"/>
              <a:gd name="T29" fmla="*/ 815 h 815"/>
              <a:gd name="T30" fmla="*/ 222 w 458"/>
              <a:gd name="T31" fmla="*/ 815 h 815"/>
              <a:gd name="T32" fmla="*/ 222 w 458"/>
              <a:gd name="T33" fmla="*/ 815 h 815"/>
              <a:gd name="T34" fmla="*/ 222 w 458"/>
              <a:gd name="T35" fmla="*/ 815 h 815"/>
              <a:gd name="T36" fmla="*/ 223 w 458"/>
              <a:gd name="T37" fmla="*/ 815 h 815"/>
              <a:gd name="T38" fmla="*/ 223 w 458"/>
              <a:gd name="T39" fmla="*/ 815 h 815"/>
              <a:gd name="T40" fmla="*/ 224 w 458"/>
              <a:gd name="T41" fmla="*/ 815 h 815"/>
              <a:gd name="T42" fmla="*/ 224 w 458"/>
              <a:gd name="T43" fmla="*/ 815 h 815"/>
              <a:gd name="T44" fmla="*/ 224 w 458"/>
              <a:gd name="T45" fmla="*/ 815 h 815"/>
              <a:gd name="T46" fmla="*/ 225 w 458"/>
              <a:gd name="T47" fmla="*/ 815 h 815"/>
              <a:gd name="T48" fmla="*/ 225 w 458"/>
              <a:gd name="T49" fmla="*/ 815 h 815"/>
              <a:gd name="T50" fmla="*/ 225 w 458"/>
              <a:gd name="T51" fmla="*/ 815 h 815"/>
              <a:gd name="T52" fmla="*/ 226 w 458"/>
              <a:gd name="T53" fmla="*/ 815 h 815"/>
              <a:gd name="T54" fmla="*/ 226 w 458"/>
              <a:gd name="T55" fmla="*/ 815 h 815"/>
              <a:gd name="T56" fmla="*/ 227 w 458"/>
              <a:gd name="T57" fmla="*/ 815 h 815"/>
              <a:gd name="T58" fmla="*/ 227 w 458"/>
              <a:gd name="T59" fmla="*/ 815 h 815"/>
              <a:gd name="T60" fmla="*/ 458 w 458"/>
              <a:gd name="T61" fmla="*/ 584 h 815"/>
              <a:gd name="T62" fmla="*/ 274 w 458"/>
              <a:gd name="T63" fmla="*/ 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8" h="815">
                <a:moveTo>
                  <a:pt x="274" y="0"/>
                </a:moveTo>
                <a:cubicBezTo>
                  <a:pt x="253" y="0"/>
                  <a:pt x="253" y="0"/>
                  <a:pt x="253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72" y="358"/>
                  <a:pt x="272" y="359"/>
                  <a:pt x="273" y="359"/>
                </a:cubicBezTo>
                <a:cubicBezTo>
                  <a:pt x="274" y="357"/>
                  <a:pt x="274" y="357"/>
                  <a:pt x="274" y="357"/>
                </a:cubicBezTo>
                <a:cubicBezTo>
                  <a:pt x="273" y="359"/>
                  <a:pt x="273" y="359"/>
                  <a:pt x="273" y="359"/>
                </a:cubicBezTo>
                <a:cubicBezTo>
                  <a:pt x="378" y="381"/>
                  <a:pt x="456" y="473"/>
                  <a:pt x="456" y="584"/>
                </a:cubicBezTo>
                <a:cubicBezTo>
                  <a:pt x="456" y="647"/>
                  <a:pt x="430" y="704"/>
                  <a:pt x="389" y="746"/>
                </a:cubicBezTo>
                <a:cubicBezTo>
                  <a:pt x="347" y="787"/>
                  <a:pt x="290" y="813"/>
                  <a:pt x="227" y="813"/>
                </a:cubicBezTo>
                <a:cubicBezTo>
                  <a:pt x="164" y="813"/>
                  <a:pt x="107" y="787"/>
                  <a:pt x="65" y="746"/>
                </a:cubicBezTo>
                <a:cubicBezTo>
                  <a:pt x="41" y="721"/>
                  <a:pt x="22" y="692"/>
                  <a:pt x="10" y="658"/>
                </a:cubicBezTo>
                <a:cubicBezTo>
                  <a:pt x="6" y="647"/>
                  <a:pt x="2" y="635"/>
                  <a:pt x="0" y="624"/>
                </a:cubicBezTo>
                <a:cubicBezTo>
                  <a:pt x="18" y="729"/>
                  <a:pt x="107" y="809"/>
                  <a:pt x="216" y="814"/>
                </a:cubicBezTo>
                <a:cubicBezTo>
                  <a:pt x="216" y="814"/>
                  <a:pt x="216" y="814"/>
                  <a:pt x="216" y="814"/>
                </a:cubicBezTo>
                <a:cubicBezTo>
                  <a:pt x="217" y="814"/>
                  <a:pt x="218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5"/>
                  <a:pt x="220" y="815"/>
                  <a:pt x="220" y="815"/>
                </a:cubicBezTo>
                <a:cubicBezTo>
                  <a:pt x="220" y="815"/>
                  <a:pt x="220" y="815"/>
                  <a:pt x="220" y="815"/>
                </a:cubicBezTo>
                <a:cubicBezTo>
                  <a:pt x="220" y="815"/>
                  <a:pt x="220" y="815"/>
                  <a:pt x="220" y="815"/>
                </a:cubicBezTo>
                <a:cubicBezTo>
                  <a:pt x="220" y="815"/>
                  <a:pt x="220" y="815"/>
                  <a:pt x="220" y="815"/>
                </a:cubicBezTo>
                <a:cubicBezTo>
                  <a:pt x="220" y="815"/>
                  <a:pt x="220" y="815"/>
                  <a:pt x="220" y="815"/>
                </a:cubicBezTo>
                <a:cubicBezTo>
                  <a:pt x="220" y="815"/>
                  <a:pt x="220" y="815"/>
                  <a:pt x="220" y="815"/>
                </a:cubicBezTo>
                <a:cubicBezTo>
                  <a:pt x="221" y="815"/>
                  <a:pt x="221" y="815"/>
                  <a:pt x="221" y="815"/>
                </a:cubicBezTo>
                <a:cubicBezTo>
                  <a:pt x="221" y="815"/>
                  <a:pt x="221" y="815"/>
                  <a:pt x="221" y="815"/>
                </a:cubicBezTo>
                <a:cubicBezTo>
                  <a:pt x="221" y="815"/>
                  <a:pt x="221" y="815"/>
                  <a:pt x="222" y="815"/>
                </a:cubicBezTo>
                <a:cubicBezTo>
                  <a:pt x="222" y="815"/>
                  <a:pt x="222" y="815"/>
                  <a:pt x="222" y="815"/>
                </a:cubicBezTo>
                <a:cubicBezTo>
                  <a:pt x="222" y="815"/>
                  <a:pt x="222" y="815"/>
                  <a:pt x="222" y="815"/>
                </a:cubicBezTo>
                <a:cubicBezTo>
                  <a:pt x="222" y="815"/>
                  <a:pt x="222" y="815"/>
                  <a:pt x="222" y="815"/>
                </a:cubicBezTo>
                <a:cubicBezTo>
                  <a:pt x="222" y="815"/>
                  <a:pt x="222" y="815"/>
                  <a:pt x="222" y="815"/>
                </a:cubicBezTo>
                <a:cubicBezTo>
                  <a:pt x="222" y="815"/>
                  <a:pt x="222" y="815"/>
                  <a:pt x="222" y="815"/>
                </a:cubicBezTo>
                <a:cubicBezTo>
                  <a:pt x="222" y="815"/>
                  <a:pt x="223" y="815"/>
                  <a:pt x="223" y="815"/>
                </a:cubicBezTo>
                <a:cubicBezTo>
                  <a:pt x="223" y="815"/>
                  <a:pt x="223" y="815"/>
                  <a:pt x="223" y="815"/>
                </a:cubicBezTo>
                <a:cubicBezTo>
                  <a:pt x="223" y="815"/>
                  <a:pt x="223" y="815"/>
                  <a:pt x="223" y="815"/>
                </a:cubicBezTo>
                <a:cubicBezTo>
                  <a:pt x="223" y="815"/>
                  <a:pt x="223" y="815"/>
                  <a:pt x="223" y="815"/>
                </a:cubicBezTo>
                <a:cubicBezTo>
                  <a:pt x="223" y="815"/>
                  <a:pt x="223" y="815"/>
                  <a:pt x="223" y="815"/>
                </a:cubicBezTo>
                <a:cubicBezTo>
                  <a:pt x="223" y="815"/>
                  <a:pt x="223" y="815"/>
                  <a:pt x="224" y="815"/>
                </a:cubicBezTo>
                <a:cubicBezTo>
                  <a:pt x="224" y="815"/>
                  <a:pt x="224" y="815"/>
                  <a:pt x="224" y="815"/>
                </a:cubicBezTo>
                <a:cubicBezTo>
                  <a:pt x="224" y="815"/>
                  <a:pt x="224" y="815"/>
                  <a:pt x="224" y="815"/>
                </a:cubicBezTo>
                <a:cubicBezTo>
                  <a:pt x="224" y="815"/>
                  <a:pt x="224" y="815"/>
                  <a:pt x="224" y="815"/>
                </a:cubicBezTo>
                <a:cubicBezTo>
                  <a:pt x="224" y="815"/>
                  <a:pt x="224" y="815"/>
                  <a:pt x="224" y="815"/>
                </a:cubicBezTo>
                <a:cubicBezTo>
                  <a:pt x="224" y="815"/>
                  <a:pt x="224" y="815"/>
                  <a:pt x="224" y="815"/>
                </a:cubicBezTo>
                <a:cubicBezTo>
                  <a:pt x="225" y="815"/>
                  <a:pt x="225" y="815"/>
                  <a:pt x="225" y="815"/>
                </a:cubicBezTo>
                <a:cubicBezTo>
                  <a:pt x="225" y="815"/>
                  <a:pt x="225" y="815"/>
                  <a:pt x="225" y="815"/>
                </a:cubicBezTo>
                <a:cubicBezTo>
                  <a:pt x="225" y="815"/>
                  <a:pt x="225" y="815"/>
                  <a:pt x="225" y="815"/>
                </a:cubicBezTo>
                <a:cubicBezTo>
                  <a:pt x="225" y="815"/>
                  <a:pt x="225" y="815"/>
                  <a:pt x="225" y="815"/>
                </a:cubicBezTo>
                <a:cubicBezTo>
                  <a:pt x="225" y="815"/>
                  <a:pt x="225" y="815"/>
                  <a:pt x="225" y="815"/>
                </a:cubicBezTo>
                <a:cubicBezTo>
                  <a:pt x="225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7" y="815"/>
                </a:cubicBezTo>
                <a:cubicBezTo>
                  <a:pt x="227" y="815"/>
                  <a:pt x="227" y="815"/>
                  <a:pt x="227" y="815"/>
                </a:cubicBezTo>
                <a:cubicBezTo>
                  <a:pt x="227" y="815"/>
                  <a:pt x="227" y="815"/>
                  <a:pt x="227" y="815"/>
                </a:cubicBezTo>
                <a:cubicBezTo>
                  <a:pt x="227" y="815"/>
                  <a:pt x="227" y="815"/>
                  <a:pt x="227" y="815"/>
                </a:cubicBezTo>
                <a:cubicBezTo>
                  <a:pt x="355" y="815"/>
                  <a:pt x="458" y="711"/>
                  <a:pt x="458" y="584"/>
                </a:cubicBezTo>
                <a:cubicBezTo>
                  <a:pt x="458" y="472"/>
                  <a:pt x="379" y="379"/>
                  <a:pt x="274" y="357"/>
                </a:cubicBezTo>
                <a:cubicBezTo>
                  <a:pt x="274" y="0"/>
                  <a:pt x="274" y="0"/>
                  <a:pt x="274" y="0"/>
                </a:cubicBezTo>
              </a:path>
            </a:pathLst>
          </a:custGeom>
          <a:solidFill>
            <a:srgbClr val="A7A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3" name="Freeform 167"/>
          <p:cNvSpPr>
            <a:spLocks/>
          </p:cNvSpPr>
          <p:nvPr/>
        </p:nvSpPr>
        <p:spPr bwMode="auto">
          <a:xfrm>
            <a:off x="4798219" y="2509842"/>
            <a:ext cx="933451" cy="1012825"/>
          </a:xfrm>
          <a:custGeom>
            <a:avLst/>
            <a:gdLst>
              <a:gd name="T0" fmla="*/ 251 w 318"/>
              <a:gd name="T1" fmla="*/ 0 h 346"/>
              <a:gd name="T2" fmla="*/ 243 w 318"/>
              <a:gd name="T3" fmla="*/ 0 h 346"/>
              <a:gd name="T4" fmla="*/ 270 w 318"/>
              <a:gd name="T5" fmla="*/ 60 h 346"/>
              <a:gd name="T6" fmla="*/ 59 w 318"/>
              <a:gd name="T7" fmla="*/ 342 h 346"/>
              <a:gd name="T8" fmla="*/ 53 w 318"/>
              <a:gd name="T9" fmla="*/ 342 h 346"/>
              <a:gd name="T10" fmla="*/ 0 w 318"/>
              <a:gd name="T11" fmla="*/ 335 h 346"/>
              <a:gd name="T12" fmla="*/ 67 w 318"/>
              <a:gd name="T13" fmla="*/ 346 h 346"/>
              <a:gd name="T14" fmla="*/ 289 w 318"/>
              <a:gd name="T15" fmla="*/ 124 h 346"/>
              <a:gd name="T16" fmla="*/ 251 w 318"/>
              <a:gd name="T17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8" h="346">
                <a:moveTo>
                  <a:pt x="25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53" y="17"/>
                  <a:pt x="263" y="37"/>
                  <a:pt x="270" y="60"/>
                </a:cubicBezTo>
                <a:cubicBezTo>
                  <a:pt x="318" y="212"/>
                  <a:pt x="189" y="339"/>
                  <a:pt x="59" y="342"/>
                </a:cubicBezTo>
                <a:cubicBezTo>
                  <a:pt x="57" y="342"/>
                  <a:pt x="55" y="342"/>
                  <a:pt x="53" y="342"/>
                </a:cubicBezTo>
                <a:cubicBezTo>
                  <a:pt x="34" y="342"/>
                  <a:pt x="16" y="339"/>
                  <a:pt x="0" y="335"/>
                </a:cubicBezTo>
                <a:cubicBezTo>
                  <a:pt x="21" y="342"/>
                  <a:pt x="44" y="346"/>
                  <a:pt x="67" y="346"/>
                </a:cubicBezTo>
                <a:cubicBezTo>
                  <a:pt x="189" y="346"/>
                  <a:pt x="289" y="246"/>
                  <a:pt x="289" y="124"/>
                </a:cubicBezTo>
                <a:cubicBezTo>
                  <a:pt x="289" y="78"/>
                  <a:pt x="275" y="36"/>
                  <a:pt x="251" y="0"/>
                </a:cubicBezTo>
              </a:path>
            </a:pathLst>
          </a:custGeom>
          <a:solidFill>
            <a:srgbClr val="339D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4" name="Rectangle 168"/>
          <p:cNvSpPr>
            <a:spLocks noChangeArrowheads="1"/>
          </p:cNvSpPr>
          <p:nvPr/>
        </p:nvSpPr>
        <p:spPr bwMode="auto">
          <a:xfrm>
            <a:off x="5071271" y="1160467"/>
            <a:ext cx="61913" cy="6351"/>
          </a:xfrm>
          <a:prstGeom prst="rect">
            <a:avLst/>
          </a:prstGeom>
          <a:solidFill>
            <a:srgbClr val="9CA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5" name="Rectangle 169"/>
          <p:cNvSpPr>
            <a:spLocks noChangeArrowheads="1"/>
          </p:cNvSpPr>
          <p:nvPr/>
        </p:nvSpPr>
        <p:spPr bwMode="auto">
          <a:xfrm>
            <a:off x="5071271" y="1160467"/>
            <a:ext cx="61913" cy="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6" name="Freeform 170"/>
          <p:cNvSpPr>
            <a:spLocks/>
          </p:cNvSpPr>
          <p:nvPr/>
        </p:nvSpPr>
        <p:spPr bwMode="auto">
          <a:xfrm>
            <a:off x="4895058" y="1204916"/>
            <a:ext cx="55563" cy="971551"/>
          </a:xfrm>
          <a:custGeom>
            <a:avLst/>
            <a:gdLst>
              <a:gd name="T0" fmla="*/ 9 w 19"/>
              <a:gd name="T1" fmla="*/ 0 h 332"/>
              <a:gd name="T2" fmla="*/ 8 w 19"/>
              <a:gd name="T3" fmla="*/ 0 h 332"/>
              <a:gd name="T4" fmla="*/ 7 w 19"/>
              <a:gd name="T5" fmla="*/ 0 h 332"/>
              <a:gd name="T6" fmla="*/ 2 w 19"/>
              <a:gd name="T7" fmla="*/ 6 h 332"/>
              <a:gd name="T8" fmla="*/ 2 w 19"/>
              <a:gd name="T9" fmla="*/ 317 h 332"/>
              <a:gd name="T10" fmla="*/ 10 w 19"/>
              <a:gd name="T11" fmla="*/ 332 h 332"/>
              <a:gd name="T12" fmla="*/ 10 w 19"/>
              <a:gd name="T13" fmla="*/ 332 h 332"/>
              <a:gd name="T14" fmla="*/ 18 w 19"/>
              <a:gd name="T15" fmla="*/ 326 h 332"/>
              <a:gd name="T16" fmla="*/ 18 w 19"/>
              <a:gd name="T17" fmla="*/ 9 h 332"/>
              <a:gd name="T18" fmla="*/ 9 w 19"/>
              <a:gd name="T1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" h="332">
                <a:moveTo>
                  <a:pt x="9" y="0"/>
                </a:moveTo>
                <a:cubicBezTo>
                  <a:pt x="9" y="0"/>
                  <a:pt x="8" y="0"/>
                  <a:pt x="8" y="0"/>
                </a:cubicBezTo>
                <a:cubicBezTo>
                  <a:pt x="8" y="0"/>
                  <a:pt x="8" y="0"/>
                  <a:pt x="7" y="0"/>
                </a:cubicBezTo>
                <a:cubicBezTo>
                  <a:pt x="6" y="0"/>
                  <a:pt x="2" y="1"/>
                  <a:pt x="2" y="6"/>
                </a:cubicBezTo>
                <a:cubicBezTo>
                  <a:pt x="2" y="12"/>
                  <a:pt x="2" y="317"/>
                  <a:pt x="2" y="317"/>
                </a:cubicBezTo>
                <a:cubicBezTo>
                  <a:pt x="2" y="317"/>
                  <a:pt x="0" y="331"/>
                  <a:pt x="10" y="332"/>
                </a:cubicBezTo>
                <a:cubicBezTo>
                  <a:pt x="10" y="332"/>
                  <a:pt x="10" y="332"/>
                  <a:pt x="10" y="332"/>
                </a:cubicBezTo>
                <a:cubicBezTo>
                  <a:pt x="12" y="332"/>
                  <a:pt x="17" y="331"/>
                  <a:pt x="18" y="32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9" y="0"/>
                  <a:pt x="9" y="0"/>
                </a:cubicBezTo>
              </a:path>
            </a:pathLst>
          </a:custGeom>
          <a:solidFill>
            <a:srgbClr val="F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" name="Freeform 171"/>
          <p:cNvSpPr>
            <a:spLocks/>
          </p:cNvSpPr>
          <p:nvPr/>
        </p:nvSpPr>
        <p:spPr bwMode="auto">
          <a:xfrm>
            <a:off x="4520407" y="2270130"/>
            <a:ext cx="642939" cy="239713"/>
          </a:xfrm>
          <a:custGeom>
            <a:avLst/>
            <a:gdLst>
              <a:gd name="T0" fmla="*/ 161 w 219"/>
              <a:gd name="T1" fmla="*/ 0 h 82"/>
              <a:gd name="T2" fmla="*/ 16 w 219"/>
              <a:gd name="T3" fmla="*/ 63 h 82"/>
              <a:gd name="T4" fmla="*/ 0 w 219"/>
              <a:gd name="T5" fmla="*/ 82 h 82"/>
              <a:gd name="T6" fmla="*/ 47 w 219"/>
              <a:gd name="T7" fmla="*/ 82 h 82"/>
              <a:gd name="T8" fmla="*/ 210 w 219"/>
              <a:gd name="T9" fmla="*/ 8 h 82"/>
              <a:gd name="T10" fmla="*/ 219 w 219"/>
              <a:gd name="T11" fmla="*/ 8 h 82"/>
              <a:gd name="T12" fmla="*/ 161 w 219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" h="82">
                <a:moveTo>
                  <a:pt x="161" y="0"/>
                </a:moveTo>
                <a:cubicBezTo>
                  <a:pt x="121" y="0"/>
                  <a:pt x="65" y="12"/>
                  <a:pt x="16" y="63"/>
                </a:cubicBezTo>
                <a:cubicBezTo>
                  <a:pt x="10" y="69"/>
                  <a:pt x="5" y="76"/>
                  <a:pt x="0" y="82"/>
                </a:cubicBezTo>
                <a:cubicBezTo>
                  <a:pt x="47" y="82"/>
                  <a:pt x="47" y="82"/>
                  <a:pt x="47" y="82"/>
                </a:cubicBezTo>
                <a:cubicBezTo>
                  <a:pt x="110" y="14"/>
                  <a:pt x="185" y="8"/>
                  <a:pt x="210" y="8"/>
                </a:cubicBezTo>
                <a:cubicBezTo>
                  <a:pt x="216" y="8"/>
                  <a:pt x="219" y="8"/>
                  <a:pt x="219" y="8"/>
                </a:cubicBezTo>
                <a:cubicBezTo>
                  <a:pt x="219" y="8"/>
                  <a:pt x="195" y="0"/>
                  <a:pt x="161" y="0"/>
                </a:cubicBezTo>
              </a:path>
            </a:pathLst>
          </a:custGeom>
          <a:solidFill>
            <a:srgbClr val="F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8" name="Freeform 172"/>
          <p:cNvSpPr>
            <a:spLocks/>
          </p:cNvSpPr>
          <p:nvPr/>
        </p:nvSpPr>
        <p:spPr bwMode="auto">
          <a:xfrm>
            <a:off x="4323558" y="2509839"/>
            <a:ext cx="333375" cy="776288"/>
          </a:xfrm>
          <a:custGeom>
            <a:avLst/>
            <a:gdLst>
              <a:gd name="T0" fmla="*/ 114 w 114"/>
              <a:gd name="T1" fmla="*/ 0 h 265"/>
              <a:gd name="T2" fmla="*/ 67 w 114"/>
              <a:gd name="T3" fmla="*/ 0 h 265"/>
              <a:gd name="T4" fmla="*/ 93 w 114"/>
              <a:gd name="T5" fmla="*/ 265 h 265"/>
              <a:gd name="T6" fmla="*/ 80 w 114"/>
              <a:gd name="T7" fmla="*/ 47 h 265"/>
              <a:gd name="T8" fmla="*/ 114 w 114"/>
              <a:gd name="T9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265">
                <a:moveTo>
                  <a:pt x="114" y="0"/>
                </a:moveTo>
                <a:cubicBezTo>
                  <a:pt x="67" y="0"/>
                  <a:pt x="67" y="0"/>
                  <a:pt x="67" y="0"/>
                </a:cubicBezTo>
                <a:cubicBezTo>
                  <a:pt x="0" y="94"/>
                  <a:pt x="46" y="225"/>
                  <a:pt x="93" y="265"/>
                </a:cubicBezTo>
                <a:cubicBezTo>
                  <a:pt x="93" y="265"/>
                  <a:pt x="17" y="151"/>
                  <a:pt x="80" y="47"/>
                </a:cubicBezTo>
                <a:cubicBezTo>
                  <a:pt x="90" y="29"/>
                  <a:pt x="102" y="13"/>
                  <a:pt x="114" y="0"/>
                </a:cubicBezTo>
              </a:path>
            </a:pathLst>
          </a:custGeom>
          <a:solidFill>
            <a:srgbClr val="62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4" name="Freeform 176"/>
          <p:cNvSpPr>
            <a:spLocks/>
          </p:cNvSpPr>
          <p:nvPr/>
        </p:nvSpPr>
        <p:spPr bwMode="auto">
          <a:xfrm>
            <a:off x="7823202" y="2044703"/>
            <a:ext cx="187325" cy="530225"/>
          </a:xfrm>
          <a:custGeom>
            <a:avLst/>
            <a:gdLst>
              <a:gd name="T0" fmla="*/ 0 w 118"/>
              <a:gd name="T1" fmla="*/ 0 h 334"/>
              <a:gd name="T2" fmla="*/ 0 w 118"/>
              <a:gd name="T3" fmla="*/ 334 h 334"/>
              <a:gd name="T4" fmla="*/ 6 w 118"/>
              <a:gd name="T5" fmla="*/ 334 h 334"/>
              <a:gd name="T6" fmla="*/ 6 w 118"/>
              <a:gd name="T7" fmla="*/ 28 h 334"/>
              <a:gd name="T8" fmla="*/ 42 w 118"/>
              <a:gd name="T9" fmla="*/ 28 h 334"/>
              <a:gd name="T10" fmla="*/ 42 w 118"/>
              <a:gd name="T11" fmla="*/ 334 h 334"/>
              <a:gd name="T12" fmla="*/ 118 w 118"/>
              <a:gd name="T13" fmla="*/ 334 h 334"/>
              <a:gd name="T14" fmla="*/ 118 w 118"/>
              <a:gd name="T15" fmla="*/ 1 h 334"/>
              <a:gd name="T16" fmla="*/ 0 w 118"/>
              <a:gd name="T17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4">
                <a:moveTo>
                  <a:pt x="0" y="0"/>
                </a:moveTo>
                <a:lnTo>
                  <a:pt x="0" y="334"/>
                </a:lnTo>
                <a:lnTo>
                  <a:pt x="6" y="334"/>
                </a:lnTo>
                <a:lnTo>
                  <a:pt x="6" y="28"/>
                </a:lnTo>
                <a:lnTo>
                  <a:pt x="42" y="28"/>
                </a:lnTo>
                <a:lnTo>
                  <a:pt x="42" y="334"/>
                </a:lnTo>
                <a:lnTo>
                  <a:pt x="118" y="334"/>
                </a:lnTo>
                <a:lnTo>
                  <a:pt x="118" y="1"/>
                </a:lnTo>
                <a:lnTo>
                  <a:pt x="0" y="0"/>
                </a:lnTo>
                <a:close/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5" name="Freeform 177"/>
          <p:cNvSpPr>
            <a:spLocks/>
          </p:cNvSpPr>
          <p:nvPr/>
        </p:nvSpPr>
        <p:spPr bwMode="auto">
          <a:xfrm>
            <a:off x="7823202" y="2044703"/>
            <a:ext cx="187325" cy="530225"/>
          </a:xfrm>
          <a:custGeom>
            <a:avLst/>
            <a:gdLst>
              <a:gd name="T0" fmla="*/ 0 w 118"/>
              <a:gd name="T1" fmla="*/ 0 h 334"/>
              <a:gd name="T2" fmla="*/ 0 w 118"/>
              <a:gd name="T3" fmla="*/ 334 h 334"/>
              <a:gd name="T4" fmla="*/ 6 w 118"/>
              <a:gd name="T5" fmla="*/ 334 h 334"/>
              <a:gd name="T6" fmla="*/ 6 w 118"/>
              <a:gd name="T7" fmla="*/ 28 h 334"/>
              <a:gd name="T8" fmla="*/ 42 w 118"/>
              <a:gd name="T9" fmla="*/ 28 h 334"/>
              <a:gd name="T10" fmla="*/ 42 w 118"/>
              <a:gd name="T11" fmla="*/ 334 h 334"/>
              <a:gd name="T12" fmla="*/ 118 w 118"/>
              <a:gd name="T13" fmla="*/ 334 h 334"/>
              <a:gd name="T14" fmla="*/ 118 w 118"/>
              <a:gd name="T15" fmla="*/ 1 h 334"/>
              <a:gd name="T16" fmla="*/ 0 w 118"/>
              <a:gd name="T17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34">
                <a:moveTo>
                  <a:pt x="0" y="0"/>
                </a:moveTo>
                <a:lnTo>
                  <a:pt x="0" y="334"/>
                </a:lnTo>
                <a:lnTo>
                  <a:pt x="6" y="334"/>
                </a:lnTo>
                <a:lnTo>
                  <a:pt x="6" y="28"/>
                </a:lnTo>
                <a:lnTo>
                  <a:pt x="42" y="28"/>
                </a:lnTo>
                <a:lnTo>
                  <a:pt x="42" y="334"/>
                </a:lnTo>
                <a:lnTo>
                  <a:pt x="118" y="334"/>
                </a:lnTo>
                <a:lnTo>
                  <a:pt x="118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6" name="Freeform 178"/>
          <p:cNvSpPr>
            <a:spLocks noEditPoints="1"/>
          </p:cNvSpPr>
          <p:nvPr/>
        </p:nvSpPr>
        <p:spPr bwMode="auto">
          <a:xfrm>
            <a:off x="7796215" y="2025651"/>
            <a:ext cx="320675" cy="1612900"/>
          </a:xfrm>
          <a:custGeom>
            <a:avLst/>
            <a:gdLst>
              <a:gd name="T0" fmla="*/ 0 w 106"/>
              <a:gd name="T1" fmla="*/ 0 h 535"/>
              <a:gd name="T2" fmla="*/ 0 w 106"/>
              <a:gd name="T3" fmla="*/ 482 h 535"/>
              <a:gd name="T4" fmla="*/ 53 w 106"/>
              <a:gd name="T5" fmla="*/ 535 h 535"/>
              <a:gd name="T6" fmla="*/ 106 w 106"/>
              <a:gd name="T7" fmla="*/ 482 h 535"/>
              <a:gd name="T8" fmla="*/ 104 w 106"/>
              <a:gd name="T9" fmla="*/ 482 h 535"/>
              <a:gd name="T10" fmla="*/ 53 w 106"/>
              <a:gd name="T11" fmla="*/ 533 h 535"/>
              <a:gd name="T12" fmla="*/ 2 w 106"/>
              <a:gd name="T13" fmla="*/ 482 h 535"/>
              <a:gd name="T14" fmla="*/ 2 w 106"/>
              <a:gd name="T15" fmla="*/ 0 h 535"/>
              <a:gd name="T16" fmla="*/ 0 w 106"/>
              <a:gd name="T17" fmla="*/ 0 h 535"/>
              <a:gd name="T18" fmla="*/ 106 w 106"/>
              <a:gd name="T19" fmla="*/ 0 h 535"/>
              <a:gd name="T20" fmla="*/ 104 w 106"/>
              <a:gd name="T21" fmla="*/ 0 h 535"/>
              <a:gd name="T22" fmla="*/ 104 w 106"/>
              <a:gd name="T23" fmla="*/ 482 h 535"/>
              <a:gd name="T24" fmla="*/ 104 w 106"/>
              <a:gd name="T25" fmla="*/ 482 h 535"/>
              <a:gd name="T26" fmla="*/ 104 w 106"/>
              <a:gd name="T27" fmla="*/ 482 h 535"/>
              <a:gd name="T28" fmla="*/ 106 w 106"/>
              <a:gd name="T29" fmla="*/ 482 h 535"/>
              <a:gd name="T30" fmla="*/ 106 w 106"/>
              <a:gd name="T31" fmla="*/ 482 h 535"/>
              <a:gd name="T32" fmla="*/ 106 w 106"/>
              <a:gd name="T33" fmla="*/ 482 h 535"/>
              <a:gd name="T34" fmla="*/ 106 w 106"/>
              <a:gd name="T35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535">
                <a:moveTo>
                  <a:pt x="0" y="0"/>
                </a:moveTo>
                <a:cubicBezTo>
                  <a:pt x="0" y="482"/>
                  <a:pt x="0" y="482"/>
                  <a:pt x="0" y="482"/>
                </a:cubicBezTo>
                <a:cubicBezTo>
                  <a:pt x="0" y="511"/>
                  <a:pt x="24" y="535"/>
                  <a:pt x="53" y="535"/>
                </a:cubicBezTo>
                <a:cubicBezTo>
                  <a:pt x="82" y="535"/>
                  <a:pt x="106" y="511"/>
                  <a:pt x="106" y="482"/>
                </a:cubicBezTo>
                <a:cubicBezTo>
                  <a:pt x="104" y="482"/>
                  <a:pt x="104" y="482"/>
                  <a:pt x="104" y="482"/>
                </a:cubicBezTo>
                <a:cubicBezTo>
                  <a:pt x="104" y="510"/>
                  <a:pt x="81" y="533"/>
                  <a:pt x="53" y="533"/>
                </a:cubicBezTo>
                <a:cubicBezTo>
                  <a:pt x="25" y="533"/>
                  <a:pt x="2" y="510"/>
                  <a:pt x="2" y="48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0" y="0"/>
                </a:cubicBezTo>
                <a:moveTo>
                  <a:pt x="106" y="0"/>
                </a:moveTo>
                <a:cubicBezTo>
                  <a:pt x="105" y="0"/>
                  <a:pt x="104" y="0"/>
                  <a:pt x="104" y="0"/>
                </a:cubicBezTo>
                <a:cubicBezTo>
                  <a:pt x="104" y="482"/>
                  <a:pt x="104" y="482"/>
                  <a:pt x="104" y="482"/>
                </a:cubicBezTo>
                <a:cubicBezTo>
                  <a:pt x="104" y="482"/>
                  <a:pt x="104" y="482"/>
                  <a:pt x="104" y="482"/>
                </a:cubicBezTo>
                <a:cubicBezTo>
                  <a:pt x="104" y="482"/>
                  <a:pt x="104" y="482"/>
                  <a:pt x="104" y="482"/>
                </a:cubicBezTo>
                <a:cubicBezTo>
                  <a:pt x="106" y="482"/>
                  <a:pt x="106" y="482"/>
                  <a:pt x="106" y="482"/>
                </a:cubicBezTo>
                <a:cubicBezTo>
                  <a:pt x="106" y="482"/>
                  <a:pt x="106" y="482"/>
                  <a:pt x="106" y="482"/>
                </a:cubicBezTo>
                <a:cubicBezTo>
                  <a:pt x="106" y="482"/>
                  <a:pt x="106" y="482"/>
                  <a:pt x="106" y="482"/>
                </a:cubicBezTo>
                <a:cubicBezTo>
                  <a:pt x="106" y="0"/>
                  <a:pt x="106" y="0"/>
                  <a:pt x="106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" name="Freeform 179"/>
          <p:cNvSpPr>
            <a:spLocks/>
          </p:cNvSpPr>
          <p:nvPr/>
        </p:nvSpPr>
        <p:spPr bwMode="auto">
          <a:xfrm>
            <a:off x="7823202" y="2574928"/>
            <a:ext cx="187325" cy="962025"/>
          </a:xfrm>
          <a:custGeom>
            <a:avLst/>
            <a:gdLst>
              <a:gd name="T0" fmla="*/ 62 w 62"/>
              <a:gd name="T1" fmla="*/ 0 h 319"/>
              <a:gd name="T2" fmla="*/ 22 w 62"/>
              <a:gd name="T3" fmla="*/ 0 h 319"/>
              <a:gd name="T4" fmla="*/ 22 w 62"/>
              <a:gd name="T5" fmla="*/ 287 h 319"/>
              <a:gd name="T6" fmla="*/ 17 w 62"/>
              <a:gd name="T7" fmla="*/ 294 h 319"/>
              <a:gd name="T8" fmla="*/ 15 w 62"/>
              <a:gd name="T9" fmla="*/ 294 h 319"/>
              <a:gd name="T10" fmla="*/ 3 w 62"/>
              <a:gd name="T11" fmla="*/ 260 h 319"/>
              <a:gd name="T12" fmla="*/ 3 w 62"/>
              <a:gd name="T13" fmla="*/ 0 h 319"/>
              <a:gd name="T14" fmla="*/ 0 w 62"/>
              <a:gd name="T15" fmla="*/ 0 h 319"/>
              <a:gd name="T16" fmla="*/ 0 w 62"/>
              <a:gd name="T17" fmla="*/ 265 h 319"/>
              <a:gd name="T18" fmla="*/ 31 w 62"/>
              <a:gd name="T19" fmla="*/ 319 h 319"/>
              <a:gd name="T20" fmla="*/ 32 w 62"/>
              <a:gd name="T21" fmla="*/ 319 h 319"/>
              <a:gd name="T22" fmla="*/ 62 w 62"/>
              <a:gd name="T23" fmla="*/ 265 h 319"/>
              <a:gd name="T24" fmla="*/ 62 w 62"/>
              <a:gd name="T2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319">
                <a:moveTo>
                  <a:pt x="62" y="0"/>
                </a:moveTo>
                <a:cubicBezTo>
                  <a:pt x="22" y="0"/>
                  <a:pt x="22" y="0"/>
                  <a:pt x="22" y="0"/>
                </a:cubicBezTo>
                <a:cubicBezTo>
                  <a:pt x="22" y="287"/>
                  <a:pt x="22" y="287"/>
                  <a:pt x="22" y="287"/>
                </a:cubicBezTo>
                <a:cubicBezTo>
                  <a:pt x="21" y="293"/>
                  <a:pt x="18" y="294"/>
                  <a:pt x="17" y="294"/>
                </a:cubicBezTo>
                <a:cubicBezTo>
                  <a:pt x="16" y="294"/>
                  <a:pt x="15" y="294"/>
                  <a:pt x="15" y="294"/>
                </a:cubicBezTo>
                <a:cubicBezTo>
                  <a:pt x="3" y="293"/>
                  <a:pt x="3" y="260"/>
                  <a:pt x="3" y="26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306"/>
                  <a:pt x="14" y="318"/>
                  <a:pt x="31" y="319"/>
                </a:cubicBezTo>
                <a:cubicBezTo>
                  <a:pt x="31" y="319"/>
                  <a:pt x="31" y="319"/>
                  <a:pt x="32" y="319"/>
                </a:cubicBezTo>
                <a:cubicBezTo>
                  <a:pt x="55" y="319"/>
                  <a:pt x="62" y="289"/>
                  <a:pt x="62" y="265"/>
                </a:cubicBezTo>
                <a:cubicBezTo>
                  <a:pt x="62" y="0"/>
                  <a:pt x="62" y="0"/>
                  <a:pt x="62" y="0"/>
                </a:cubicBezTo>
              </a:path>
            </a:pathLst>
          </a:custGeom>
          <a:solidFill>
            <a:srgbClr val="E13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8" name="Freeform 180"/>
          <p:cNvSpPr>
            <a:spLocks/>
          </p:cNvSpPr>
          <p:nvPr/>
        </p:nvSpPr>
        <p:spPr bwMode="auto">
          <a:xfrm>
            <a:off x="7808913" y="2035177"/>
            <a:ext cx="254000" cy="1543051"/>
          </a:xfrm>
          <a:custGeom>
            <a:avLst/>
            <a:gdLst>
              <a:gd name="T0" fmla="*/ 84 w 84"/>
              <a:gd name="T1" fmla="*/ 0 h 512"/>
              <a:gd name="T2" fmla="*/ 0 w 84"/>
              <a:gd name="T3" fmla="*/ 0 h 512"/>
              <a:gd name="T4" fmla="*/ 0 w 84"/>
              <a:gd name="T5" fmla="*/ 479 h 512"/>
              <a:gd name="T6" fmla="*/ 0 w 84"/>
              <a:gd name="T7" fmla="*/ 483 h 512"/>
              <a:gd name="T8" fmla="*/ 19 w 84"/>
              <a:gd name="T9" fmla="*/ 512 h 512"/>
              <a:gd name="T10" fmla="*/ 3 w 84"/>
              <a:gd name="T11" fmla="*/ 476 h 512"/>
              <a:gd name="T12" fmla="*/ 3 w 84"/>
              <a:gd name="T13" fmla="*/ 179 h 512"/>
              <a:gd name="T14" fmla="*/ 5 w 84"/>
              <a:gd name="T15" fmla="*/ 179 h 512"/>
              <a:gd name="T16" fmla="*/ 5 w 84"/>
              <a:gd name="T17" fmla="*/ 3 h 512"/>
              <a:gd name="T18" fmla="*/ 67 w 84"/>
              <a:gd name="T19" fmla="*/ 4 h 512"/>
              <a:gd name="T20" fmla="*/ 67 w 84"/>
              <a:gd name="T21" fmla="*/ 179 h 512"/>
              <a:gd name="T22" fmla="*/ 84 w 84"/>
              <a:gd name="T23" fmla="*/ 179 h 512"/>
              <a:gd name="T24" fmla="*/ 84 w 84"/>
              <a:gd name="T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" h="512">
                <a:moveTo>
                  <a:pt x="8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480"/>
                  <a:pt x="0" y="482"/>
                  <a:pt x="0" y="483"/>
                </a:cubicBezTo>
                <a:cubicBezTo>
                  <a:pt x="3" y="495"/>
                  <a:pt x="8" y="505"/>
                  <a:pt x="19" y="512"/>
                </a:cubicBezTo>
                <a:cubicBezTo>
                  <a:pt x="9" y="503"/>
                  <a:pt x="3" y="490"/>
                  <a:pt x="3" y="476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9"/>
                  <a:pt x="5" y="179"/>
                  <a:pt x="5" y="179"/>
                </a:cubicBezTo>
                <a:cubicBezTo>
                  <a:pt x="5" y="3"/>
                  <a:pt x="5" y="3"/>
                  <a:pt x="5" y="3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179"/>
                  <a:pt x="67" y="179"/>
                  <a:pt x="67" y="179"/>
                </a:cubicBezTo>
                <a:cubicBezTo>
                  <a:pt x="84" y="179"/>
                  <a:pt x="84" y="179"/>
                  <a:pt x="84" y="179"/>
                </a:cubicBezTo>
                <a:cubicBezTo>
                  <a:pt x="84" y="0"/>
                  <a:pt x="84" y="0"/>
                  <a:pt x="84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9" name="Freeform 181"/>
          <p:cNvSpPr>
            <a:spLocks/>
          </p:cNvSpPr>
          <p:nvPr/>
        </p:nvSpPr>
        <p:spPr bwMode="auto">
          <a:xfrm>
            <a:off x="7802567" y="2025654"/>
            <a:ext cx="307975" cy="1608137"/>
          </a:xfrm>
          <a:custGeom>
            <a:avLst/>
            <a:gdLst>
              <a:gd name="T0" fmla="*/ 0 w 102"/>
              <a:gd name="T1" fmla="*/ 0 h 533"/>
              <a:gd name="T2" fmla="*/ 0 w 102"/>
              <a:gd name="T3" fmla="*/ 482 h 533"/>
              <a:gd name="T4" fmla="*/ 51 w 102"/>
              <a:gd name="T5" fmla="*/ 533 h 533"/>
              <a:gd name="T6" fmla="*/ 102 w 102"/>
              <a:gd name="T7" fmla="*/ 482 h 533"/>
              <a:gd name="T8" fmla="*/ 102 w 102"/>
              <a:gd name="T9" fmla="*/ 482 h 533"/>
              <a:gd name="T10" fmla="*/ 51 w 102"/>
              <a:gd name="T11" fmla="*/ 533 h 533"/>
              <a:gd name="T12" fmla="*/ 0 w 102"/>
              <a:gd name="T13" fmla="*/ 482 h 533"/>
              <a:gd name="T14" fmla="*/ 0 w 102"/>
              <a:gd name="T15" fmla="*/ 472 h 533"/>
              <a:gd name="T16" fmla="*/ 2 w 102"/>
              <a:gd name="T17" fmla="*/ 486 h 533"/>
              <a:gd name="T18" fmla="*/ 2 w 102"/>
              <a:gd name="T19" fmla="*/ 482 h 533"/>
              <a:gd name="T20" fmla="*/ 2 w 102"/>
              <a:gd name="T21" fmla="*/ 3 h 533"/>
              <a:gd name="T22" fmla="*/ 0 w 102"/>
              <a:gd name="T23" fmla="*/ 3 h 533"/>
              <a:gd name="T24" fmla="*/ 0 w 102"/>
              <a:gd name="T25" fmla="*/ 0 h 533"/>
              <a:gd name="T26" fmla="*/ 0 w 102"/>
              <a:gd name="T27" fmla="*/ 0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533">
                <a:moveTo>
                  <a:pt x="0" y="0"/>
                </a:moveTo>
                <a:cubicBezTo>
                  <a:pt x="0" y="482"/>
                  <a:pt x="0" y="482"/>
                  <a:pt x="0" y="482"/>
                </a:cubicBezTo>
                <a:cubicBezTo>
                  <a:pt x="0" y="510"/>
                  <a:pt x="23" y="533"/>
                  <a:pt x="51" y="533"/>
                </a:cubicBezTo>
                <a:cubicBezTo>
                  <a:pt x="79" y="533"/>
                  <a:pt x="102" y="510"/>
                  <a:pt x="102" y="482"/>
                </a:cubicBezTo>
                <a:cubicBezTo>
                  <a:pt x="102" y="482"/>
                  <a:pt x="102" y="482"/>
                  <a:pt x="102" y="482"/>
                </a:cubicBezTo>
                <a:cubicBezTo>
                  <a:pt x="102" y="510"/>
                  <a:pt x="79" y="533"/>
                  <a:pt x="51" y="533"/>
                </a:cubicBezTo>
                <a:cubicBezTo>
                  <a:pt x="23" y="533"/>
                  <a:pt x="0" y="510"/>
                  <a:pt x="0" y="482"/>
                </a:cubicBezTo>
                <a:cubicBezTo>
                  <a:pt x="0" y="472"/>
                  <a:pt x="0" y="472"/>
                  <a:pt x="0" y="472"/>
                </a:cubicBezTo>
                <a:cubicBezTo>
                  <a:pt x="1" y="477"/>
                  <a:pt x="1" y="481"/>
                  <a:pt x="2" y="486"/>
                </a:cubicBezTo>
                <a:cubicBezTo>
                  <a:pt x="2" y="485"/>
                  <a:pt x="2" y="483"/>
                  <a:pt x="2" y="482"/>
                </a:cubicBezTo>
                <a:cubicBezTo>
                  <a:pt x="2" y="3"/>
                  <a:pt x="2" y="3"/>
                  <a:pt x="2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0" name="Freeform 182"/>
          <p:cNvSpPr>
            <a:spLocks/>
          </p:cNvSpPr>
          <p:nvPr/>
        </p:nvSpPr>
        <p:spPr bwMode="auto">
          <a:xfrm>
            <a:off x="7816853" y="2574928"/>
            <a:ext cx="246063" cy="1019175"/>
          </a:xfrm>
          <a:custGeom>
            <a:avLst/>
            <a:gdLst>
              <a:gd name="T0" fmla="*/ 81 w 81"/>
              <a:gd name="T1" fmla="*/ 0 h 338"/>
              <a:gd name="T2" fmla="*/ 64 w 81"/>
              <a:gd name="T3" fmla="*/ 0 h 338"/>
              <a:gd name="T4" fmla="*/ 64 w 81"/>
              <a:gd name="T5" fmla="*/ 265 h 338"/>
              <a:gd name="T6" fmla="*/ 34 w 81"/>
              <a:gd name="T7" fmla="*/ 319 h 338"/>
              <a:gd name="T8" fmla="*/ 33 w 81"/>
              <a:gd name="T9" fmla="*/ 319 h 338"/>
              <a:gd name="T10" fmla="*/ 2 w 81"/>
              <a:gd name="T11" fmla="*/ 265 h 338"/>
              <a:gd name="T12" fmla="*/ 2 w 81"/>
              <a:gd name="T13" fmla="*/ 0 h 338"/>
              <a:gd name="T14" fmla="*/ 0 w 81"/>
              <a:gd name="T15" fmla="*/ 0 h 338"/>
              <a:gd name="T16" fmla="*/ 0 w 81"/>
              <a:gd name="T17" fmla="*/ 297 h 338"/>
              <a:gd name="T18" fmla="*/ 16 w 81"/>
              <a:gd name="T19" fmla="*/ 333 h 338"/>
              <a:gd name="T20" fmla="*/ 34 w 81"/>
              <a:gd name="T21" fmla="*/ 337 h 338"/>
              <a:gd name="T22" fmla="*/ 38 w 81"/>
              <a:gd name="T23" fmla="*/ 338 h 338"/>
              <a:gd name="T24" fmla="*/ 81 w 81"/>
              <a:gd name="T25" fmla="*/ 299 h 338"/>
              <a:gd name="T26" fmla="*/ 81 w 81"/>
              <a:gd name="T27" fmla="*/ 0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1" h="338">
                <a:moveTo>
                  <a:pt x="81" y="0"/>
                </a:moveTo>
                <a:cubicBezTo>
                  <a:pt x="64" y="0"/>
                  <a:pt x="64" y="0"/>
                  <a:pt x="64" y="0"/>
                </a:cubicBezTo>
                <a:cubicBezTo>
                  <a:pt x="64" y="265"/>
                  <a:pt x="64" y="265"/>
                  <a:pt x="64" y="265"/>
                </a:cubicBezTo>
                <a:cubicBezTo>
                  <a:pt x="64" y="289"/>
                  <a:pt x="57" y="319"/>
                  <a:pt x="34" y="319"/>
                </a:cubicBezTo>
                <a:cubicBezTo>
                  <a:pt x="33" y="319"/>
                  <a:pt x="33" y="319"/>
                  <a:pt x="33" y="319"/>
                </a:cubicBezTo>
                <a:cubicBezTo>
                  <a:pt x="16" y="318"/>
                  <a:pt x="2" y="306"/>
                  <a:pt x="2" y="265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311"/>
                  <a:pt x="6" y="324"/>
                  <a:pt x="16" y="333"/>
                </a:cubicBezTo>
                <a:cubicBezTo>
                  <a:pt x="21" y="335"/>
                  <a:pt x="27" y="337"/>
                  <a:pt x="34" y="337"/>
                </a:cubicBezTo>
                <a:cubicBezTo>
                  <a:pt x="36" y="337"/>
                  <a:pt x="37" y="338"/>
                  <a:pt x="38" y="338"/>
                </a:cubicBezTo>
                <a:cubicBezTo>
                  <a:pt x="78" y="338"/>
                  <a:pt x="81" y="299"/>
                  <a:pt x="81" y="299"/>
                </a:cubicBezTo>
                <a:cubicBezTo>
                  <a:pt x="81" y="0"/>
                  <a:pt x="81" y="0"/>
                  <a:pt x="81" y="0"/>
                </a:cubicBezTo>
              </a:path>
            </a:pathLst>
          </a:custGeom>
          <a:solidFill>
            <a:srgbClr val="CC33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1" name="Freeform 183"/>
          <p:cNvSpPr>
            <a:spLocks/>
          </p:cNvSpPr>
          <p:nvPr/>
        </p:nvSpPr>
        <p:spPr bwMode="auto">
          <a:xfrm>
            <a:off x="7808916" y="2025653"/>
            <a:ext cx="301625" cy="1601787"/>
          </a:xfrm>
          <a:custGeom>
            <a:avLst/>
            <a:gdLst>
              <a:gd name="T0" fmla="*/ 98 w 100"/>
              <a:gd name="T1" fmla="*/ 0 h 531"/>
              <a:gd name="T2" fmla="*/ 0 w 100"/>
              <a:gd name="T3" fmla="*/ 0 h 531"/>
              <a:gd name="T4" fmla="*/ 0 w 100"/>
              <a:gd name="T5" fmla="*/ 3 h 531"/>
              <a:gd name="T6" fmla="*/ 84 w 100"/>
              <a:gd name="T7" fmla="*/ 3 h 531"/>
              <a:gd name="T8" fmla="*/ 84 w 100"/>
              <a:gd name="T9" fmla="*/ 182 h 531"/>
              <a:gd name="T10" fmla="*/ 95 w 100"/>
              <a:gd name="T11" fmla="*/ 182 h 531"/>
              <a:gd name="T12" fmla="*/ 95 w 100"/>
              <a:gd name="T13" fmla="*/ 479 h 531"/>
              <a:gd name="T14" fmla="*/ 49 w 100"/>
              <a:gd name="T15" fmla="*/ 527 h 531"/>
              <a:gd name="T16" fmla="*/ 19 w 100"/>
              <a:gd name="T17" fmla="*/ 515 h 531"/>
              <a:gd name="T18" fmla="*/ 0 w 100"/>
              <a:gd name="T19" fmla="*/ 486 h 531"/>
              <a:gd name="T20" fmla="*/ 14 w 100"/>
              <a:gd name="T21" fmla="*/ 516 h 531"/>
              <a:gd name="T22" fmla="*/ 49 w 100"/>
              <a:gd name="T23" fmla="*/ 531 h 531"/>
              <a:gd name="T24" fmla="*/ 83 w 100"/>
              <a:gd name="T25" fmla="*/ 516 h 531"/>
              <a:gd name="T26" fmla="*/ 98 w 100"/>
              <a:gd name="T27" fmla="*/ 482 h 531"/>
              <a:gd name="T28" fmla="*/ 100 w 100"/>
              <a:gd name="T29" fmla="*/ 482 h 531"/>
              <a:gd name="T30" fmla="*/ 100 w 100"/>
              <a:gd name="T31" fmla="*/ 482 h 531"/>
              <a:gd name="T32" fmla="*/ 98 w 100"/>
              <a:gd name="T33" fmla="*/ 482 h 531"/>
              <a:gd name="T34" fmla="*/ 98 w 100"/>
              <a:gd name="T35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" h="531">
                <a:moveTo>
                  <a:pt x="9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182"/>
                  <a:pt x="84" y="182"/>
                  <a:pt x="84" y="182"/>
                </a:cubicBezTo>
                <a:cubicBezTo>
                  <a:pt x="95" y="182"/>
                  <a:pt x="95" y="182"/>
                  <a:pt x="95" y="182"/>
                </a:cubicBezTo>
                <a:cubicBezTo>
                  <a:pt x="95" y="479"/>
                  <a:pt x="95" y="479"/>
                  <a:pt x="95" y="479"/>
                </a:cubicBezTo>
                <a:cubicBezTo>
                  <a:pt x="95" y="505"/>
                  <a:pt x="74" y="527"/>
                  <a:pt x="49" y="527"/>
                </a:cubicBezTo>
                <a:cubicBezTo>
                  <a:pt x="38" y="527"/>
                  <a:pt x="27" y="522"/>
                  <a:pt x="19" y="515"/>
                </a:cubicBezTo>
                <a:cubicBezTo>
                  <a:pt x="8" y="508"/>
                  <a:pt x="3" y="498"/>
                  <a:pt x="0" y="486"/>
                </a:cubicBezTo>
                <a:cubicBezTo>
                  <a:pt x="1" y="498"/>
                  <a:pt x="7" y="509"/>
                  <a:pt x="14" y="516"/>
                </a:cubicBezTo>
                <a:cubicBezTo>
                  <a:pt x="23" y="525"/>
                  <a:pt x="35" y="531"/>
                  <a:pt x="49" y="531"/>
                </a:cubicBezTo>
                <a:cubicBezTo>
                  <a:pt x="62" y="531"/>
                  <a:pt x="74" y="525"/>
                  <a:pt x="83" y="516"/>
                </a:cubicBezTo>
                <a:cubicBezTo>
                  <a:pt x="92" y="508"/>
                  <a:pt x="98" y="495"/>
                  <a:pt x="98" y="482"/>
                </a:cubicBezTo>
                <a:cubicBezTo>
                  <a:pt x="100" y="482"/>
                  <a:pt x="100" y="482"/>
                  <a:pt x="100" y="482"/>
                </a:cubicBezTo>
                <a:cubicBezTo>
                  <a:pt x="100" y="482"/>
                  <a:pt x="100" y="482"/>
                  <a:pt x="100" y="482"/>
                </a:cubicBezTo>
                <a:cubicBezTo>
                  <a:pt x="98" y="482"/>
                  <a:pt x="98" y="482"/>
                  <a:pt x="98" y="482"/>
                </a:cubicBezTo>
                <a:cubicBezTo>
                  <a:pt x="98" y="0"/>
                  <a:pt x="98" y="0"/>
                  <a:pt x="98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2" name="Freeform 184"/>
          <p:cNvSpPr>
            <a:spLocks noEditPoints="1"/>
          </p:cNvSpPr>
          <p:nvPr/>
        </p:nvSpPr>
        <p:spPr bwMode="auto">
          <a:xfrm>
            <a:off x="7802567" y="2025654"/>
            <a:ext cx="307975" cy="1608137"/>
          </a:xfrm>
          <a:custGeom>
            <a:avLst/>
            <a:gdLst>
              <a:gd name="T0" fmla="*/ 0 w 102"/>
              <a:gd name="T1" fmla="*/ 472 h 533"/>
              <a:gd name="T2" fmla="*/ 0 w 102"/>
              <a:gd name="T3" fmla="*/ 482 h 533"/>
              <a:gd name="T4" fmla="*/ 51 w 102"/>
              <a:gd name="T5" fmla="*/ 533 h 533"/>
              <a:gd name="T6" fmla="*/ 102 w 102"/>
              <a:gd name="T7" fmla="*/ 482 h 533"/>
              <a:gd name="T8" fmla="*/ 100 w 102"/>
              <a:gd name="T9" fmla="*/ 482 h 533"/>
              <a:gd name="T10" fmla="*/ 85 w 102"/>
              <a:gd name="T11" fmla="*/ 516 h 533"/>
              <a:gd name="T12" fmla="*/ 51 w 102"/>
              <a:gd name="T13" fmla="*/ 531 h 533"/>
              <a:gd name="T14" fmla="*/ 16 w 102"/>
              <a:gd name="T15" fmla="*/ 516 h 533"/>
              <a:gd name="T16" fmla="*/ 2 w 102"/>
              <a:gd name="T17" fmla="*/ 486 h 533"/>
              <a:gd name="T18" fmla="*/ 0 w 102"/>
              <a:gd name="T19" fmla="*/ 472 h 533"/>
              <a:gd name="T20" fmla="*/ 102 w 102"/>
              <a:gd name="T21" fmla="*/ 0 h 533"/>
              <a:gd name="T22" fmla="*/ 101 w 102"/>
              <a:gd name="T23" fmla="*/ 0 h 533"/>
              <a:gd name="T24" fmla="*/ 1 w 102"/>
              <a:gd name="T25" fmla="*/ 0 h 533"/>
              <a:gd name="T26" fmla="*/ 0 w 102"/>
              <a:gd name="T27" fmla="*/ 0 h 533"/>
              <a:gd name="T28" fmla="*/ 0 w 102"/>
              <a:gd name="T29" fmla="*/ 3 h 533"/>
              <a:gd name="T30" fmla="*/ 2 w 102"/>
              <a:gd name="T31" fmla="*/ 3 h 533"/>
              <a:gd name="T32" fmla="*/ 2 w 102"/>
              <a:gd name="T33" fmla="*/ 0 h 533"/>
              <a:gd name="T34" fmla="*/ 100 w 102"/>
              <a:gd name="T35" fmla="*/ 0 h 533"/>
              <a:gd name="T36" fmla="*/ 100 w 102"/>
              <a:gd name="T37" fmla="*/ 482 h 533"/>
              <a:gd name="T38" fmla="*/ 102 w 102"/>
              <a:gd name="T39" fmla="*/ 482 h 533"/>
              <a:gd name="T40" fmla="*/ 102 w 102"/>
              <a:gd name="T41" fmla="*/ 482 h 533"/>
              <a:gd name="T42" fmla="*/ 102 w 102"/>
              <a:gd name="T43" fmla="*/ 0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2" h="533">
                <a:moveTo>
                  <a:pt x="0" y="472"/>
                </a:moveTo>
                <a:cubicBezTo>
                  <a:pt x="0" y="482"/>
                  <a:pt x="0" y="482"/>
                  <a:pt x="0" y="482"/>
                </a:cubicBezTo>
                <a:cubicBezTo>
                  <a:pt x="0" y="510"/>
                  <a:pt x="23" y="533"/>
                  <a:pt x="51" y="533"/>
                </a:cubicBezTo>
                <a:cubicBezTo>
                  <a:pt x="79" y="533"/>
                  <a:pt x="102" y="510"/>
                  <a:pt x="102" y="482"/>
                </a:cubicBezTo>
                <a:cubicBezTo>
                  <a:pt x="100" y="482"/>
                  <a:pt x="100" y="482"/>
                  <a:pt x="100" y="482"/>
                </a:cubicBezTo>
                <a:cubicBezTo>
                  <a:pt x="100" y="495"/>
                  <a:pt x="94" y="508"/>
                  <a:pt x="85" y="516"/>
                </a:cubicBezTo>
                <a:cubicBezTo>
                  <a:pt x="76" y="525"/>
                  <a:pt x="64" y="531"/>
                  <a:pt x="51" y="531"/>
                </a:cubicBezTo>
                <a:cubicBezTo>
                  <a:pt x="37" y="531"/>
                  <a:pt x="25" y="525"/>
                  <a:pt x="16" y="516"/>
                </a:cubicBezTo>
                <a:cubicBezTo>
                  <a:pt x="9" y="509"/>
                  <a:pt x="3" y="498"/>
                  <a:pt x="2" y="486"/>
                </a:cubicBezTo>
                <a:cubicBezTo>
                  <a:pt x="1" y="481"/>
                  <a:pt x="1" y="477"/>
                  <a:pt x="0" y="472"/>
                </a:cubicBezTo>
                <a:moveTo>
                  <a:pt x="102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0"/>
                  <a:pt x="2" y="0"/>
                  <a:pt x="2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482"/>
                  <a:pt x="100" y="482"/>
                  <a:pt x="100" y="482"/>
                </a:cubicBezTo>
                <a:cubicBezTo>
                  <a:pt x="102" y="482"/>
                  <a:pt x="102" y="482"/>
                  <a:pt x="102" y="482"/>
                </a:cubicBezTo>
                <a:cubicBezTo>
                  <a:pt x="102" y="482"/>
                  <a:pt x="102" y="482"/>
                  <a:pt x="102" y="482"/>
                </a:cubicBezTo>
                <a:cubicBezTo>
                  <a:pt x="102" y="0"/>
                  <a:pt x="102" y="0"/>
                  <a:pt x="102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3" name="Freeform 185"/>
          <p:cNvSpPr>
            <a:spLocks/>
          </p:cNvSpPr>
          <p:nvPr/>
        </p:nvSpPr>
        <p:spPr bwMode="auto">
          <a:xfrm>
            <a:off x="7866063" y="2574926"/>
            <a:ext cx="230188" cy="1039812"/>
          </a:xfrm>
          <a:custGeom>
            <a:avLst/>
            <a:gdLst>
              <a:gd name="T0" fmla="*/ 76 w 76"/>
              <a:gd name="T1" fmla="*/ 0 h 345"/>
              <a:gd name="T2" fmla="*/ 65 w 76"/>
              <a:gd name="T3" fmla="*/ 0 h 345"/>
              <a:gd name="T4" fmla="*/ 65 w 76"/>
              <a:gd name="T5" fmla="*/ 299 h 345"/>
              <a:gd name="T6" fmla="*/ 22 w 76"/>
              <a:gd name="T7" fmla="*/ 338 h 345"/>
              <a:gd name="T8" fmla="*/ 18 w 76"/>
              <a:gd name="T9" fmla="*/ 337 h 345"/>
              <a:gd name="T10" fmla="*/ 0 w 76"/>
              <a:gd name="T11" fmla="*/ 333 h 345"/>
              <a:gd name="T12" fmla="*/ 30 w 76"/>
              <a:gd name="T13" fmla="*/ 345 h 345"/>
              <a:gd name="T14" fmla="*/ 76 w 76"/>
              <a:gd name="T15" fmla="*/ 297 h 345"/>
              <a:gd name="T16" fmla="*/ 76 w 76"/>
              <a:gd name="T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345">
                <a:moveTo>
                  <a:pt x="76" y="0"/>
                </a:moveTo>
                <a:cubicBezTo>
                  <a:pt x="65" y="0"/>
                  <a:pt x="65" y="0"/>
                  <a:pt x="65" y="0"/>
                </a:cubicBezTo>
                <a:cubicBezTo>
                  <a:pt x="65" y="299"/>
                  <a:pt x="65" y="299"/>
                  <a:pt x="65" y="299"/>
                </a:cubicBezTo>
                <a:cubicBezTo>
                  <a:pt x="65" y="299"/>
                  <a:pt x="62" y="338"/>
                  <a:pt x="22" y="338"/>
                </a:cubicBezTo>
                <a:cubicBezTo>
                  <a:pt x="21" y="338"/>
                  <a:pt x="20" y="337"/>
                  <a:pt x="18" y="337"/>
                </a:cubicBezTo>
                <a:cubicBezTo>
                  <a:pt x="11" y="337"/>
                  <a:pt x="5" y="335"/>
                  <a:pt x="0" y="333"/>
                </a:cubicBezTo>
                <a:cubicBezTo>
                  <a:pt x="8" y="340"/>
                  <a:pt x="19" y="345"/>
                  <a:pt x="30" y="345"/>
                </a:cubicBezTo>
                <a:cubicBezTo>
                  <a:pt x="55" y="345"/>
                  <a:pt x="76" y="323"/>
                  <a:pt x="76" y="297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AE2B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4" name="Freeform 186"/>
          <p:cNvSpPr>
            <a:spLocks noEditPoints="1"/>
          </p:cNvSpPr>
          <p:nvPr/>
        </p:nvSpPr>
        <p:spPr bwMode="auto">
          <a:xfrm>
            <a:off x="7786691" y="1965328"/>
            <a:ext cx="233363" cy="39687"/>
          </a:xfrm>
          <a:custGeom>
            <a:avLst/>
            <a:gdLst>
              <a:gd name="T0" fmla="*/ 9 w 77"/>
              <a:gd name="T1" fmla="*/ 10 h 13"/>
              <a:gd name="T2" fmla="*/ 5 w 77"/>
              <a:gd name="T3" fmla="*/ 6 h 13"/>
              <a:gd name="T4" fmla="*/ 9 w 77"/>
              <a:gd name="T5" fmla="*/ 2 h 13"/>
              <a:gd name="T6" fmla="*/ 15 w 77"/>
              <a:gd name="T7" fmla="*/ 2 h 13"/>
              <a:gd name="T8" fmla="*/ 19 w 77"/>
              <a:gd name="T9" fmla="*/ 6 h 13"/>
              <a:gd name="T10" fmla="*/ 15 w 77"/>
              <a:gd name="T11" fmla="*/ 10 h 13"/>
              <a:gd name="T12" fmla="*/ 9 w 77"/>
              <a:gd name="T13" fmla="*/ 10 h 13"/>
              <a:gd name="T14" fmla="*/ 70 w 77"/>
              <a:gd name="T15" fmla="*/ 0 h 13"/>
              <a:gd name="T16" fmla="*/ 7 w 77"/>
              <a:gd name="T17" fmla="*/ 0 h 13"/>
              <a:gd name="T18" fmla="*/ 0 w 77"/>
              <a:gd name="T19" fmla="*/ 7 h 13"/>
              <a:gd name="T20" fmla="*/ 7 w 77"/>
              <a:gd name="T21" fmla="*/ 13 h 13"/>
              <a:gd name="T22" fmla="*/ 70 w 77"/>
              <a:gd name="T23" fmla="*/ 13 h 13"/>
              <a:gd name="T24" fmla="*/ 77 w 77"/>
              <a:gd name="T25" fmla="*/ 7 h 13"/>
              <a:gd name="T26" fmla="*/ 70 w 77"/>
              <a:gd name="T2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" h="13">
                <a:moveTo>
                  <a:pt x="9" y="10"/>
                </a:moveTo>
                <a:cubicBezTo>
                  <a:pt x="7" y="10"/>
                  <a:pt x="5" y="8"/>
                  <a:pt x="5" y="6"/>
                </a:cubicBezTo>
                <a:cubicBezTo>
                  <a:pt x="5" y="4"/>
                  <a:pt x="7" y="2"/>
                  <a:pt x="9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7" y="2"/>
                  <a:pt x="19" y="4"/>
                  <a:pt x="19" y="6"/>
                </a:cubicBezTo>
                <a:cubicBezTo>
                  <a:pt x="19" y="8"/>
                  <a:pt x="17" y="10"/>
                  <a:pt x="15" y="10"/>
                </a:cubicBezTo>
                <a:cubicBezTo>
                  <a:pt x="9" y="10"/>
                  <a:pt x="9" y="10"/>
                  <a:pt x="9" y="10"/>
                </a:cubicBezTo>
                <a:moveTo>
                  <a:pt x="7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0"/>
                  <a:pt x="3" y="13"/>
                  <a:pt x="7" y="13"/>
                </a:cubicBezTo>
                <a:cubicBezTo>
                  <a:pt x="70" y="13"/>
                  <a:pt x="70" y="13"/>
                  <a:pt x="70" y="13"/>
                </a:cubicBezTo>
                <a:cubicBezTo>
                  <a:pt x="74" y="13"/>
                  <a:pt x="77" y="10"/>
                  <a:pt x="77" y="7"/>
                </a:cubicBezTo>
                <a:cubicBezTo>
                  <a:pt x="77" y="3"/>
                  <a:pt x="74" y="0"/>
                  <a:pt x="70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5" name="Freeform 187"/>
          <p:cNvSpPr>
            <a:spLocks noEditPoints="1"/>
          </p:cNvSpPr>
          <p:nvPr/>
        </p:nvSpPr>
        <p:spPr bwMode="auto">
          <a:xfrm>
            <a:off x="7762877" y="1944690"/>
            <a:ext cx="387351" cy="80963"/>
          </a:xfrm>
          <a:custGeom>
            <a:avLst/>
            <a:gdLst>
              <a:gd name="T0" fmla="*/ 128 w 128"/>
              <a:gd name="T1" fmla="*/ 14 h 27"/>
              <a:gd name="T2" fmla="*/ 126 w 128"/>
              <a:gd name="T3" fmla="*/ 14 h 27"/>
              <a:gd name="T4" fmla="*/ 117 w 128"/>
              <a:gd name="T5" fmla="*/ 25 h 27"/>
              <a:gd name="T6" fmla="*/ 117 w 128"/>
              <a:gd name="T7" fmla="*/ 25 h 27"/>
              <a:gd name="T8" fmla="*/ 117 w 128"/>
              <a:gd name="T9" fmla="*/ 27 h 27"/>
              <a:gd name="T10" fmla="*/ 128 w 128"/>
              <a:gd name="T11" fmla="*/ 14 h 27"/>
              <a:gd name="T12" fmla="*/ 114 w 128"/>
              <a:gd name="T13" fmla="*/ 0 h 27"/>
              <a:gd name="T14" fmla="*/ 14 w 128"/>
              <a:gd name="T15" fmla="*/ 0 h 27"/>
              <a:gd name="T16" fmla="*/ 0 w 128"/>
              <a:gd name="T17" fmla="*/ 14 h 27"/>
              <a:gd name="T18" fmla="*/ 11 w 128"/>
              <a:gd name="T19" fmla="*/ 27 h 27"/>
              <a:gd name="T20" fmla="*/ 11 w 128"/>
              <a:gd name="T21" fmla="*/ 25 h 27"/>
              <a:gd name="T22" fmla="*/ 11 w 128"/>
              <a:gd name="T23" fmla="*/ 25 h 27"/>
              <a:gd name="T24" fmla="*/ 2 w 128"/>
              <a:gd name="T25" fmla="*/ 14 h 27"/>
              <a:gd name="T26" fmla="*/ 14 w 128"/>
              <a:gd name="T27" fmla="*/ 2 h 27"/>
              <a:gd name="T28" fmla="*/ 96 w 128"/>
              <a:gd name="T29" fmla="*/ 2 h 27"/>
              <a:gd name="T30" fmla="*/ 96 w 128"/>
              <a:gd name="T31" fmla="*/ 2 h 27"/>
              <a:gd name="T32" fmla="*/ 114 w 128"/>
              <a:gd name="T33" fmla="*/ 2 h 27"/>
              <a:gd name="T34" fmla="*/ 126 w 128"/>
              <a:gd name="T35" fmla="*/ 14 h 27"/>
              <a:gd name="T36" fmla="*/ 126 w 128"/>
              <a:gd name="T37" fmla="*/ 14 h 27"/>
              <a:gd name="T38" fmla="*/ 126 w 128"/>
              <a:gd name="T39" fmla="*/ 14 h 27"/>
              <a:gd name="T40" fmla="*/ 126 w 128"/>
              <a:gd name="T41" fmla="*/ 14 h 27"/>
              <a:gd name="T42" fmla="*/ 128 w 128"/>
              <a:gd name="T43" fmla="*/ 14 h 27"/>
              <a:gd name="T44" fmla="*/ 128 w 128"/>
              <a:gd name="T45" fmla="*/ 14 h 27"/>
              <a:gd name="T46" fmla="*/ 114 w 128"/>
              <a:gd name="T4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27">
                <a:moveTo>
                  <a:pt x="128" y="14"/>
                </a:moveTo>
                <a:cubicBezTo>
                  <a:pt x="126" y="14"/>
                  <a:pt x="126" y="14"/>
                  <a:pt x="126" y="14"/>
                </a:cubicBezTo>
                <a:cubicBezTo>
                  <a:pt x="126" y="19"/>
                  <a:pt x="122" y="24"/>
                  <a:pt x="117" y="25"/>
                </a:cubicBezTo>
                <a:cubicBezTo>
                  <a:pt x="117" y="25"/>
                  <a:pt x="117" y="25"/>
                  <a:pt x="117" y="25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3" y="26"/>
                  <a:pt x="128" y="20"/>
                  <a:pt x="128" y="14"/>
                </a:cubicBezTo>
                <a:moveTo>
                  <a:pt x="11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0"/>
                  <a:pt x="5" y="26"/>
                  <a:pt x="11" y="27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6" y="24"/>
                  <a:pt x="2" y="19"/>
                  <a:pt x="2" y="14"/>
                </a:cubicBezTo>
                <a:cubicBezTo>
                  <a:pt x="2" y="7"/>
                  <a:pt x="7" y="2"/>
                  <a:pt x="14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114" y="2"/>
                  <a:pt x="114" y="2"/>
                  <a:pt x="114" y="2"/>
                </a:cubicBezTo>
                <a:cubicBezTo>
                  <a:pt x="120" y="2"/>
                  <a:pt x="126" y="7"/>
                  <a:pt x="126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6" y="14"/>
                  <a:pt x="126" y="14"/>
                  <a:pt x="126" y="14"/>
                </a:cubicBezTo>
                <a:cubicBezTo>
                  <a:pt x="128" y="14"/>
                  <a:pt x="128" y="14"/>
                  <a:pt x="128" y="14"/>
                </a:cubicBezTo>
                <a:cubicBezTo>
                  <a:pt x="128" y="14"/>
                  <a:pt x="128" y="14"/>
                  <a:pt x="128" y="14"/>
                </a:cubicBezTo>
                <a:cubicBezTo>
                  <a:pt x="128" y="6"/>
                  <a:pt x="122" y="0"/>
                  <a:pt x="114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6" name="Freeform 188"/>
          <p:cNvSpPr>
            <a:spLocks/>
          </p:cNvSpPr>
          <p:nvPr/>
        </p:nvSpPr>
        <p:spPr bwMode="auto">
          <a:xfrm>
            <a:off x="7796215" y="2019303"/>
            <a:ext cx="320675" cy="6351"/>
          </a:xfrm>
          <a:custGeom>
            <a:avLst/>
            <a:gdLst>
              <a:gd name="T0" fmla="*/ 106 w 106"/>
              <a:gd name="T1" fmla="*/ 0 h 2"/>
              <a:gd name="T2" fmla="*/ 103 w 106"/>
              <a:gd name="T3" fmla="*/ 0 h 2"/>
              <a:gd name="T4" fmla="*/ 3 w 106"/>
              <a:gd name="T5" fmla="*/ 0 h 2"/>
              <a:gd name="T6" fmla="*/ 0 w 106"/>
              <a:gd name="T7" fmla="*/ 0 h 2"/>
              <a:gd name="T8" fmla="*/ 0 w 106"/>
              <a:gd name="T9" fmla="*/ 0 h 2"/>
              <a:gd name="T10" fmla="*/ 0 w 106"/>
              <a:gd name="T11" fmla="*/ 2 h 2"/>
              <a:gd name="T12" fmla="*/ 2 w 106"/>
              <a:gd name="T13" fmla="*/ 2 h 2"/>
              <a:gd name="T14" fmla="*/ 2 w 106"/>
              <a:gd name="T15" fmla="*/ 0 h 2"/>
              <a:gd name="T16" fmla="*/ 104 w 106"/>
              <a:gd name="T17" fmla="*/ 0 h 2"/>
              <a:gd name="T18" fmla="*/ 104 w 106"/>
              <a:gd name="T19" fmla="*/ 2 h 2"/>
              <a:gd name="T20" fmla="*/ 106 w 106"/>
              <a:gd name="T21" fmla="*/ 2 h 2"/>
              <a:gd name="T22" fmla="*/ 106 w 106"/>
              <a:gd name="T23" fmla="*/ 0 h 2"/>
              <a:gd name="T24" fmla="*/ 106 w 106"/>
              <a:gd name="T2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6" h="2">
                <a:moveTo>
                  <a:pt x="106" y="0"/>
                </a:moveTo>
                <a:cubicBezTo>
                  <a:pt x="105" y="0"/>
                  <a:pt x="104" y="0"/>
                  <a:pt x="10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1" y="2"/>
                  <a:pt x="2" y="2"/>
                  <a:pt x="2" y="2"/>
                </a:cubicBezTo>
                <a:cubicBezTo>
                  <a:pt x="2" y="0"/>
                  <a:pt x="2" y="0"/>
                  <a:pt x="2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4" y="2"/>
                  <a:pt x="105" y="2"/>
                  <a:pt x="106" y="2"/>
                </a:cubicBezTo>
                <a:cubicBezTo>
                  <a:pt x="106" y="0"/>
                  <a:pt x="106" y="0"/>
                  <a:pt x="106" y="0"/>
                </a:cubicBezTo>
                <a:cubicBezTo>
                  <a:pt x="106" y="0"/>
                  <a:pt x="106" y="0"/>
                  <a:pt x="106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7" name="Freeform 189"/>
          <p:cNvSpPr>
            <a:spLocks/>
          </p:cNvSpPr>
          <p:nvPr/>
        </p:nvSpPr>
        <p:spPr bwMode="auto">
          <a:xfrm>
            <a:off x="7802567" y="2019303"/>
            <a:ext cx="307975" cy="6351"/>
          </a:xfrm>
          <a:custGeom>
            <a:avLst/>
            <a:gdLst>
              <a:gd name="T0" fmla="*/ 102 w 102"/>
              <a:gd name="T1" fmla="*/ 0 h 2"/>
              <a:gd name="T2" fmla="*/ 0 w 102"/>
              <a:gd name="T3" fmla="*/ 0 h 2"/>
              <a:gd name="T4" fmla="*/ 0 w 102"/>
              <a:gd name="T5" fmla="*/ 2 h 2"/>
              <a:gd name="T6" fmla="*/ 1 w 102"/>
              <a:gd name="T7" fmla="*/ 2 h 2"/>
              <a:gd name="T8" fmla="*/ 101 w 102"/>
              <a:gd name="T9" fmla="*/ 2 h 2"/>
              <a:gd name="T10" fmla="*/ 102 w 102"/>
              <a:gd name="T11" fmla="*/ 2 h 2"/>
              <a:gd name="T12" fmla="*/ 102 w 102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" h="2">
                <a:moveTo>
                  <a:pt x="10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2"/>
                  <a:pt x="101" y="2"/>
                  <a:pt x="102" y="2"/>
                </a:cubicBezTo>
                <a:cubicBezTo>
                  <a:pt x="102" y="0"/>
                  <a:pt x="102" y="0"/>
                  <a:pt x="102" y="0"/>
                </a:cubicBezTo>
              </a:path>
            </a:pathLst>
          </a:custGeom>
          <a:solidFill>
            <a:srgbClr val="B7B9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" name="Freeform 190"/>
          <p:cNvSpPr>
            <a:spLocks noEditPoints="1"/>
          </p:cNvSpPr>
          <p:nvPr/>
        </p:nvSpPr>
        <p:spPr bwMode="auto">
          <a:xfrm>
            <a:off x="7775577" y="1955803"/>
            <a:ext cx="311151" cy="58737"/>
          </a:xfrm>
          <a:custGeom>
            <a:avLst/>
            <a:gdLst>
              <a:gd name="T0" fmla="*/ 11 w 103"/>
              <a:gd name="T1" fmla="*/ 16 h 19"/>
              <a:gd name="T2" fmla="*/ 4 w 103"/>
              <a:gd name="T3" fmla="*/ 10 h 19"/>
              <a:gd name="T4" fmla="*/ 11 w 103"/>
              <a:gd name="T5" fmla="*/ 3 h 19"/>
              <a:gd name="T6" fmla="*/ 74 w 103"/>
              <a:gd name="T7" fmla="*/ 3 h 19"/>
              <a:gd name="T8" fmla="*/ 81 w 103"/>
              <a:gd name="T9" fmla="*/ 10 h 19"/>
              <a:gd name="T10" fmla="*/ 74 w 103"/>
              <a:gd name="T11" fmla="*/ 16 h 19"/>
              <a:gd name="T12" fmla="*/ 11 w 103"/>
              <a:gd name="T13" fmla="*/ 16 h 19"/>
              <a:gd name="T14" fmla="*/ 97 w 103"/>
              <a:gd name="T15" fmla="*/ 0 h 19"/>
              <a:gd name="T16" fmla="*/ 10 w 103"/>
              <a:gd name="T17" fmla="*/ 0 h 19"/>
              <a:gd name="T18" fmla="*/ 0 w 103"/>
              <a:gd name="T19" fmla="*/ 10 h 19"/>
              <a:gd name="T20" fmla="*/ 10 w 103"/>
              <a:gd name="T21" fmla="*/ 19 h 19"/>
              <a:gd name="T22" fmla="*/ 97 w 103"/>
              <a:gd name="T23" fmla="*/ 19 h 19"/>
              <a:gd name="T24" fmla="*/ 102 w 103"/>
              <a:gd name="T25" fmla="*/ 8 h 19"/>
              <a:gd name="T26" fmla="*/ 97 w 103"/>
              <a:gd name="T2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19">
                <a:moveTo>
                  <a:pt x="11" y="16"/>
                </a:moveTo>
                <a:cubicBezTo>
                  <a:pt x="7" y="16"/>
                  <a:pt x="4" y="13"/>
                  <a:pt x="4" y="10"/>
                </a:cubicBezTo>
                <a:cubicBezTo>
                  <a:pt x="4" y="6"/>
                  <a:pt x="7" y="3"/>
                  <a:pt x="11" y="3"/>
                </a:cubicBezTo>
                <a:cubicBezTo>
                  <a:pt x="74" y="3"/>
                  <a:pt x="74" y="3"/>
                  <a:pt x="74" y="3"/>
                </a:cubicBezTo>
                <a:cubicBezTo>
                  <a:pt x="78" y="3"/>
                  <a:pt x="81" y="6"/>
                  <a:pt x="81" y="10"/>
                </a:cubicBezTo>
                <a:cubicBezTo>
                  <a:pt x="81" y="13"/>
                  <a:pt x="78" y="16"/>
                  <a:pt x="74" y="16"/>
                </a:cubicBezTo>
                <a:cubicBezTo>
                  <a:pt x="11" y="16"/>
                  <a:pt x="11" y="16"/>
                  <a:pt x="11" y="16"/>
                </a:cubicBezTo>
                <a:moveTo>
                  <a:pt x="97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19"/>
                  <a:pt x="10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100" y="16"/>
                  <a:pt x="103" y="13"/>
                  <a:pt x="102" y="8"/>
                </a:cubicBezTo>
                <a:cubicBezTo>
                  <a:pt x="101" y="4"/>
                  <a:pt x="99" y="2"/>
                  <a:pt x="97" y="0"/>
                </a:cubicBezTo>
              </a:path>
            </a:pathLst>
          </a:custGeom>
          <a:solidFill>
            <a:srgbClr val="D8E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9" name="Freeform 191"/>
          <p:cNvSpPr>
            <a:spLocks/>
          </p:cNvSpPr>
          <p:nvPr/>
        </p:nvSpPr>
        <p:spPr bwMode="auto">
          <a:xfrm>
            <a:off x="7769227" y="1951040"/>
            <a:ext cx="298451" cy="68263"/>
          </a:xfrm>
          <a:custGeom>
            <a:avLst/>
            <a:gdLst>
              <a:gd name="T0" fmla="*/ 94 w 99"/>
              <a:gd name="T1" fmla="*/ 0 h 23"/>
              <a:gd name="T2" fmla="*/ 12 w 99"/>
              <a:gd name="T3" fmla="*/ 0 h 23"/>
              <a:gd name="T4" fmla="*/ 0 w 99"/>
              <a:gd name="T5" fmla="*/ 12 h 23"/>
              <a:gd name="T6" fmla="*/ 9 w 99"/>
              <a:gd name="T7" fmla="*/ 23 h 23"/>
              <a:gd name="T8" fmla="*/ 10 w 99"/>
              <a:gd name="T9" fmla="*/ 22 h 23"/>
              <a:gd name="T10" fmla="*/ 11 w 99"/>
              <a:gd name="T11" fmla="*/ 21 h 23"/>
              <a:gd name="T12" fmla="*/ 99 w 99"/>
              <a:gd name="T13" fmla="*/ 21 h 23"/>
              <a:gd name="T14" fmla="*/ 99 w 99"/>
              <a:gd name="T15" fmla="*/ 21 h 23"/>
              <a:gd name="T16" fmla="*/ 12 w 99"/>
              <a:gd name="T17" fmla="*/ 21 h 23"/>
              <a:gd name="T18" fmla="*/ 2 w 99"/>
              <a:gd name="T19" fmla="*/ 12 h 23"/>
              <a:gd name="T20" fmla="*/ 12 w 99"/>
              <a:gd name="T21" fmla="*/ 2 h 23"/>
              <a:gd name="T22" fmla="*/ 99 w 99"/>
              <a:gd name="T23" fmla="*/ 2 h 23"/>
              <a:gd name="T24" fmla="*/ 94 w 99"/>
              <a:gd name="T2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23">
                <a:moveTo>
                  <a:pt x="94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7"/>
                  <a:pt x="4" y="22"/>
                  <a:pt x="9" y="23"/>
                </a:cubicBezTo>
                <a:cubicBezTo>
                  <a:pt x="9" y="22"/>
                  <a:pt x="9" y="22"/>
                  <a:pt x="10" y="22"/>
                </a:cubicBezTo>
                <a:cubicBezTo>
                  <a:pt x="10" y="21"/>
                  <a:pt x="11" y="21"/>
                  <a:pt x="11" y="21"/>
                </a:cubicBezTo>
                <a:cubicBezTo>
                  <a:pt x="99" y="21"/>
                  <a:pt x="99" y="21"/>
                  <a:pt x="99" y="21"/>
                </a:cubicBezTo>
                <a:cubicBezTo>
                  <a:pt x="99" y="21"/>
                  <a:pt x="99" y="21"/>
                  <a:pt x="99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6" y="21"/>
                  <a:pt x="2" y="17"/>
                  <a:pt x="2" y="12"/>
                </a:cubicBezTo>
                <a:cubicBezTo>
                  <a:pt x="2" y="6"/>
                  <a:pt x="6" y="2"/>
                  <a:pt x="12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7" y="1"/>
                  <a:pt x="96" y="1"/>
                  <a:pt x="94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0" name="Freeform 192"/>
          <p:cNvSpPr>
            <a:spLocks/>
          </p:cNvSpPr>
          <p:nvPr/>
        </p:nvSpPr>
        <p:spPr bwMode="auto">
          <a:xfrm>
            <a:off x="7796215" y="2014539"/>
            <a:ext cx="320675" cy="4763"/>
          </a:xfrm>
          <a:custGeom>
            <a:avLst/>
            <a:gdLst>
              <a:gd name="T0" fmla="*/ 90 w 106"/>
              <a:gd name="T1" fmla="*/ 0 h 2"/>
              <a:gd name="T2" fmla="*/ 2 w 106"/>
              <a:gd name="T3" fmla="*/ 0 h 2"/>
              <a:gd name="T4" fmla="*/ 1 w 106"/>
              <a:gd name="T5" fmla="*/ 1 h 2"/>
              <a:gd name="T6" fmla="*/ 0 w 106"/>
              <a:gd name="T7" fmla="*/ 2 h 2"/>
              <a:gd name="T8" fmla="*/ 3 w 106"/>
              <a:gd name="T9" fmla="*/ 2 h 2"/>
              <a:gd name="T10" fmla="*/ 103 w 106"/>
              <a:gd name="T11" fmla="*/ 2 h 2"/>
              <a:gd name="T12" fmla="*/ 106 w 106"/>
              <a:gd name="T13" fmla="*/ 2 h 2"/>
              <a:gd name="T14" fmla="*/ 106 w 106"/>
              <a:gd name="T15" fmla="*/ 2 h 2"/>
              <a:gd name="T16" fmla="*/ 103 w 106"/>
              <a:gd name="T17" fmla="*/ 2 h 2"/>
              <a:gd name="T18" fmla="*/ 87 w 106"/>
              <a:gd name="T19" fmla="*/ 2 h 2"/>
              <a:gd name="T20" fmla="*/ 90 w 106"/>
              <a:gd name="T2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" h="2">
                <a:moveTo>
                  <a:pt x="9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1"/>
                  <a:pt x="0" y="2"/>
                </a:cubicBezTo>
                <a:cubicBezTo>
                  <a:pt x="1" y="2"/>
                  <a:pt x="2" y="2"/>
                  <a:pt x="3" y="2"/>
                </a:cubicBezTo>
                <a:cubicBezTo>
                  <a:pt x="103" y="2"/>
                  <a:pt x="103" y="2"/>
                  <a:pt x="103" y="2"/>
                </a:cubicBezTo>
                <a:cubicBezTo>
                  <a:pt x="104" y="2"/>
                  <a:pt x="105" y="2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5" y="2"/>
                  <a:pt x="104" y="2"/>
                  <a:pt x="103" y="2"/>
                </a:cubicBezTo>
                <a:cubicBezTo>
                  <a:pt x="87" y="2"/>
                  <a:pt x="87" y="2"/>
                  <a:pt x="87" y="2"/>
                </a:cubicBezTo>
                <a:cubicBezTo>
                  <a:pt x="88" y="2"/>
                  <a:pt x="89" y="1"/>
                  <a:pt x="90" y="0"/>
                </a:cubicBezTo>
              </a:path>
            </a:pathLst>
          </a:cu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1" name="Freeform 193"/>
          <p:cNvSpPr>
            <a:spLocks/>
          </p:cNvSpPr>
          <p:nvPr/>
        </p:nvSpPr>
        <p:spPr bwMode="auto">
          <a:xfrm>
            <a:off x="8067675" y="1955803"/>
            <a:ext cx="76200" cy="58737"/>
          </a:xfrm>
          <a:custGeom>
            <a:avLst/>
            <a:gdLst>
              <a:gd name="T0" fmla="*/ 13 w 25"/>
              <a:gd name="T1" fmla="*/ 0 h 19"/>
              <a:gd name="T2" fmla="*/ 0 w 25"/>
              <a:gd name="T3" fmla="*/ 0 h 19"/>
              <a:gd name="T4" fmla="*/ 5 w 25"/>
              <a:gd name="T5" fmla="*/ 8 h 19"/>
              <a:gd name="T6" fmla="*/ 0 w 25"/>
              <a:gd name="T7" fmla="*/ 19 h 19"/>
              <a:gd name="T8" fmla="*/ 13 w 25"/>
              <a:gd name="T9" fmla="*/ 19 h 19"/>
              <a:gd name="T10" fmla="*/ 23 w 25"/>
              <a:gd name="T11" fmla="*/ 10 h 19"/>
              <a:gd name="T12" fmla="*/ 25 w 25"/>
              <a:gd name="T13" fmla="*/ 10 h 19"/>
              <a:gd name="T14" fmla="*/ 25 w 25"/>
              <a:gd name="T15" fmla="*/ 10 h 19"/>
              <a:gd name="T16" fmla="*/ 23 w 25"/>
              <a:gd name="T17" fmla="*/ 10 h 19"/>
              <a:gd name="T18" fmla="*/ 13 w 25"/>
              <a:gd name="T1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19">
                <a:moveTo>
                  <a:pt x="13" y="0"/>
                </a:moveTo>
                <a:cubicBezTo>
                  <a:pt x="0" y="0"/>
                  <a:pt x="0" y="0"/>
                  <a:pt x="0" y="0"/>
                </a:cubicBezTo>
                <a:cubicBezTo>
                  <a:pt x="2" y="2"/>
                  <a:pt x="4" y="4"/>
                  <a:pt x="5" y="8"/>
                </a:cubicBezTo>
                <a:cubicBezTo>
                  <a:pt x="6" y="13"/>
                  <a:pt x="3" y="16"/>
                  <a:pt x="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8" y="19"/>
                  <a:pt x="23" y="15"/>
                  <a:pt x="23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4"/>
                  <a:pt x="18" y="0"/>
                  <a:pt x="13" y="0"/>
                </a:cubicBezTo>
              </a:path>
            </a:pathLst>
          </a:custGeom>
          <a:solidFill>
            <a:srgbClr val="C4C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2" name="Freeform 194"/>
          <p:cNvSpPr>
            <a:spLocks noEditPoints="1"/>
          </p:cNvSpPr>
          <p:nvPr/>
        </p:nvSpPr>
        <p:spPr bwMode="auto">
          <a:xfrm>
            <a:off x="8053388" y="1951040"/>
            <a:ext cx="90488" cy="68263"/>
          </a:xfrm>
          <a:custGeom>
            <a:avLst/>
            <a:gdLst>
              <a:gd name="T0" fmla="*/ 30 w 30"/>
              <a:gd name="T1" fmla="*/ 12 h 23"/>
              <a:gd name="T2" fmla="*/ 28 w 30"/>
              <a:gd name="T3" fmla="*/ 12 h 23"/>
              <a:gd name="T4" fmla="*/ 18 w 30"/>
              <a:gd name="T5" fmla="*/ 21 h 23"/>
              <a:gd name="T6" fmla="*/ 5 w 30"/>
              <a:gd name="T7" fmla="*/ 21 h 23"/>
              <a:gd name="T8" fmla="*/ 5 w 30"/>
              <a:gd name="T9" fmla="*/ 21 h 23"/>
              <a:gd name="T10" fmla="*/ 19 w 30"/>
              <a:gd name="T11" fmla="*/ 21 h 23"/>
              <a:gd name="T12" fmla="*/ 20 w 30"/>
              <a:gd name="T13" fmla="*/ 22 h 23"/>
              <a:gd name="T14" fmla="*/ 21 w 30"/>
              <a:gd name="T15" fmla="*/ 23 h 23"/>
              <a:gd name="T16" fmla="*/ 30 w 30"/>
              <a:gd name="T17" fmla="*/ 12 h 23"/>
              <a:gd name="T18" fmla="*/ 18 w 30"/>
              <a:gd name="T19" fmla="*/ 0 h 23"/>
              <a:gd name="T20" fmla="*/ 0 w 30"/>
              <a:gd name="T21" fmla="*/ 0 h 23"/>
              <a:gd name="T22" fmla="*/ 5 w 30"/>
              <a:gd name="T23" fmla="*/ 2 h 23"/>
              <a:gd name="T24" fmla="*/ 18 w 30"/>
              <a:gd name="T25" fmla="*/ 2 h 23"/>
              <a:gd name="T26" fmla="*/ 28 w 30"/>
              <a:gd name="T27" fmla="*/ 12 h 23"/>
              <a:gd name="T28" fmla="*/ 30 w 30"/>
              <a:gd name="T29" fmla="*/ 12 h 23"/>
              <a:gd name="T30" fmla="*/ 30 w 30"/>
              <a:gd name="T31" fmla="*/ 12 h 23"/>
              <a:gd name="T32" fmla="*/ 18 w 30"/>
              <a:gd name="T3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23">
                <a:moveTo>
                  <a:pt x="30" y="12"/>
                </a:moveTo>
                <a:cubicBezTo>
                  <a:pt x="28" y="12"/>
                  <a:pt x="28" y="12"/>
                  <a:pt x="28" y="12"/>
                </a:cubicBezTo>
                <a:cubicBezTo>
                  <a:pt x="28" y="17"/>
                  <a:pt x="23" y="21"/>
                  <a:pt x="18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1"/>
                  <a:pt x="20" y="21"/>
                  <a:pt x="20" y="22"/>
                </a:cubicBezTo>
                <a:cubicBezTo>
                  <a:pt x="20" y="22"/>
                  <a:pt x="20" y="22"/>
                  <a:pt x="21" y="23"/>
                </a:cubicBezTo>
                <a:cubicBezTo>
                  <a:pt x="26" y="22"/>
                  <a:pt x="30" y="17"/>
                  <a:pt x="30" y="12"/>
                </a:cubicBezTo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1"/>
                  <a:pt x="5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3" y="2"/>
                  <a:pt x="28" y="6"/>
                  <a:pt x="28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5"/>
                  <a:pt x="24" y="0"/>
                  <a:pt x="18" y="0"/>
                </a:cubicBezTo>
              </a:path>
            </a:pathLst>
          </a:custGeom>
          <a:solidFill>
            <a:srgbClr val="B1B7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3" name="Freeform 195"/>
          <p:cNvSpPr>
            <a:spLocks/>
          </p:cNvSpPr>
          <p:nvPr/>
        </p:nvSpPr>
        <p:spPr bwMode="auto">
          <a:xfrm>
            <a:off x="8059740" y="2014539"/>
            <a:ext cx="57151" cy="4763"/>
          </a:xfrm>
          <a:custGeom>
            <a:avLst/>
            <a:gdLst>
              <a:gd name="T0" fmla="*/ 17 w 19"/>
              <a:gd name="T1" fmla="*/ 0 h 2"/>
              <a:gd name="T2" fmla="*/ 3 w 19"/>
              <a:gd name="T3" fmla="*/ 0 h 2"/>
              <a:gd name="T4" fmla="*/ 0 w 19"/>
              <a:gd name="T5" fmla="*/ 2 h 2"/>
              <a:gd name="T6" fmla="*/ 16 w 19"/>
              <a:gd name="T7" fmla="*/ 2 h 2"/>
              <a:gd name="T8" fmla="*/ 19 w 19"/>
              <a:gd name="T9" fmla="*/ 2 h 2"/>
              <a:gd name="T10" fmla="*/ 18 w 19"/>
              <a:gd name="T11" fmla="*/ 1 h 2"/>
              <a:gd name="T12" fmla="*/ 17 w 19"/>
              <a:gd name="T1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2">
                <a:moveTo>
                  <a:pt x="17" y="0"/>
                </a:moveTo>
                <a:cubicBezTo>
                  <a:pt x="3" y="0"/>
                  <a:pt x="3" y="0"/>
                  <a:pt x="3" y="0"/>
                </a:cubicBezTo>
                <a:cubicBezTo>
                  <a:pt x="2" y="1"/>
                  <a:pt x="1" y="2"/>
                  <a:pt x="0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8" y="2"/>
                  <a:pt x="19" y="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7" y="0"/>
                  <a:pt x="17" y="0"/>
                </a:cubicBezTo>
              </a:path>
            </a:pathLst>
          </a:custGeom>
          <a:solidFill>
            <a:srgbClr val="A7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4" name="Freeform 196"/>
          <p:cNvSpPr>
            <a:spLocks/>
          </p:cNvSpPr>
          <p:nvPr/>
        </p:nvSpPr>
        <p:spPr bwMode="auto">
          <a:xfrm>
            <a:off x="7802566" y="1971675"/>
            <a:ext cx="41275" cy="23812"/>
          </a:xfrm>
          <a:custGeom>
            <a:avLst/>
            <a:gdLst>
              <a:gd name="T0" fmla="*/ 10 w 14"/>
              <a:gd name="T1" fmla="*/ 0 h 8"/>
              <a:gd name="T2" fmla="*/ 4 w 14"/>
              <a:gd name="T3" fmla="*/ 0 h 8"/>
              <a:gd name="T4" fmla="*/ 0 w 14"/>
              <a:gd name="T5" fmla="*/ 4 h 8"/>
              <a:gd name="T6" fmla="*/ 4 w 14"/>
              <a:gd name="T7" fmla="*/ 8 h 8"/>
              <a:gd name="T8" fmla="*/ 10 w 14"/>
              <a:gd name="T9" fmla="*/ 8 h 8"/>
              <a:gd name="T10" fmla="*/ 14 w 14"/>
              <a:gd name="T11" fmla="*/ 4 h 8"/>
              <a:gd name="T12" fmla="*/ 10 w 14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8">
                <a:moveTo>
                  <a:pt x="1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</a:path>
            </a:pathLst>
          </a:custGeom>
          <a:solidFill>
            <a:srgbClr val="F3FA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5" name="Rectangle 197"/>
          <p:cNvSpPr>
            <a:spLocks noChangeArrowheads="1"/>
          </p:cNvSpPr>
          <p:nvPr/>
        </p:nvSpPr>
        <p:spPr bwMode="auto">
          <a:xfrm>
            <a:off x="7832728" y="2089153"/>
            <a:ext cx="57151" cy="485775"/>
          </a:xfrm>
          <a:prstGeom prst="rect">
            <a:avLst/>
          </a:pr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6" name="Rectangle 198"/>
          <p:cNvSpPr>
            <a:spLocks noChangeArrowheads="1"/>
          </p:cNvSpPr>
          <p:nvPr/>
        </p:nvSpPr>
        <p:spPr bwMode="auto">
          <a:xfrm>
            <a:off x="7832728" y="2089153"/>
            <a:ext cx="57151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7" name="Freeform 199"/>
          <p:cNvSpPr>
            <a:spLocks/>
          </p:cNvSpPr>
          <p:nvPr/>
        </p:nvSpPr>
        <p:spPr bwMode="auto">
          <a:xfrm>
            <a:off x="7832728" y="2574928"/>
            <a:ext cx="57151" cy="885825"/>
          </a:xfrm>
          <a:custGeom>
            <a:avLst/>
            <a:gdLst>
              <a:gd name="T0" fmla="*/ 19 w 19"/>
              <a:gd name="T1" fmla="*/ 0 h 294"/>
              <a:gd name="T2" fmla="*/ 0 w 19"/>
              <a:gd name="T3" fmla="*/ 0 h 294"/>
              <a:gd name="T4" fmla="*/ 0 w 19"/>
              <a:gd name="T5" fmla="*/ 260 h 294"/>
              <a:gd name="T6" fmla="*/ 12 w 19"/>
              <a:gd name="T7" fmla="*/ 294 h 294"/>
              <a:gd name="T8" fmla="*/ 14 w 19"/>
              <a:gd name="T9" fmla="*/ 294 h 294"/>
              <a:gd name="T10" fmla="*/ 19 w 19"/>
              <a:gd name="T11" fmla="*/ 287 h 294"/>
              <a:gd name="T12" fmla="*/ 19 w 19"/>
              <a:gd name="T1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294">
                <a:moveTo>
                  <a:pt x="1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60"/>
                  <a:pt x="0" y="293"/>
                  <a:pt x="12" y="294"/>
                </a:cubicBezTo>
                <a:cubicBezTo>
                  <a:pt x="12" y="294"/>
                  <a:pt x="13" y="294"/>
                  <a:pt x="14" y="294"/>
                </a:cubicBezTo>
                <a:cubicBezTo>
                  <a:pt x="15" y="294"/>
                  <a:pt x="18" y="293"/>
                  <a:pt x="19" y="287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F64D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" name="Freeform 200"/>
          <p:cNvSpPr>
            <a:spLocks/>
          </p:cNvSpPr>
          <p:nvPr/>
        </p:nvSpPr>
        <p:spPr bwMode="auto">
          <a:xfrm>
            <a:off x="6148391" y="2065340"/>
            <a:ext cx="1276351" cy="641351"/>
          </a:xfrm>
          <a:custGeom>
            <a:avLst/>
            <a:gdLst>
              <a:gd name="T0" fmla="*/ 18 w 422"/>
              <a:gd name="T1" fmla="*/ 0 h 213"/>
              <a:gd name="T2" fmla="*/ 4 w 422"/>
              <a:gd name="T3" fmla="*/ 12 h 213"/>
              <a:gd name="T4" fmla="*/ 15 w 422"/>
              <a:gd name="T5" fmla="*/ 23 h 213"/>
              <a:gd name="T6" fmla="*/ 34 w 422"/>
              <a:gd name="T7" fmla="*/ 72 h 213"/>
              <a:gd name="T8" fmla="*/ 34 w 422"/>
              <a:gd name="T9" fmla="*/ 213 h 213"/>
              <a:gd name="T10" fmla="*/ 63 w 422"/>
              <a:gd name="T11" fmla="*/ 213 h 213"/>
              <a:gd name="T12" fmla="*/ 63 w 422"/>
              <a:gd name="T13" fmla="*/ 60 h 213"/>
              <a:gd name="T14" fmla="*/ 38 w 422"/>
              <a:gd name="T15" fmla="*/ 23 h 213"/>
              <a:gd name="T16" fmla="*/ 51 w 422"/>
              <a:gd name="T17" fmla="*/ 11 h 213"/>
              <a:gd name="T18" fmla="*/ 93 w 422"/>
              <a:gd name="T19" fmla="*/ 11 h 213"/>
              <a:gd name="T20" fmla="*/ 134 w 422"/>
              <a:gd name="T21" fmla="*/ 62 h 213"/>
              <a:gd name="T22" fmla="*/ 134 w 422"/>
              <a:gd name="T23" fmla="*/ 213 h 213"/>
              <a:gd name="T24" fmla="*/ 325 w 422"/>
              <a:gd name="T25" fmla="*/ 213 h 213"/>
              <a:gd name="T26" fmla="*/ 324 w 422"/>
              <a:gd name="T27" fmla="*/ 26 h 213"/>
              <a:gd name="T28" fmla="*/ 170 w 422"/>
              <a:gd name="T29" fmla="*/ 26 h 213"/>
              <a:gd name="T30" fmla="*/ 400 w 422"/>
              <a:gd name="T31" fmla="*/ 18 h 213"/>
              <a:gd name="T32" fmla="*/ 419 w 422"/>
              <a:gd name="T33" fmla="*/ 9 h 213"/>
              <a:gd name="T34" fmla="*/ 403 w 422"/>
              <a:gd name="T35" fmla="*/ 0 h 213"/>
              <a:gd name="T36" fmla="*/ 18 w 422"/>
              <a:gd name="T37" fmla="*/ 0 h 213"/>
              <a:gd name="T38" fmla="*/ 18 w 422"/>
              <a:gd name="T39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2" h="213">
                <a:moveTo>
                  <a:pt x="18" y="0"/>
                </a:moveTo>
                <a:cubicBezTo>
                  <a:pt x="15" y="0"/>
                  <a:pt x="0" y="1"/>
                  <a:pt x="4" y="12"/>
                </a:cubicBezTo>
                <a:cubicBezTo>
                  <a:pt x="4" y="12"/>
                  <a:pt x="5" y="15"/>
                  <a:pt x="15" y="23"/>
                </a:cubicBezTo>
                <a:cubicBezTo>
                  <a:pt x="25" y="31"/>
                  <a:pt x="33" y="46"/>
                  <a:pt x="34" y="72"/>
                </a:cubicBezTo>
                <a:cubicBezTo>
                  <a:pt x="34" y="213"/>
                  <a:pt x="34" y="213"/>
                  <a:pt x="34" y="213"/>
                </a:cubicBezTo>
                <a:cubicBezTo>
                  <a:pt x="63" y="213"/>
                  <a:pt x="63" y="213"/>
                  <a:pt x="63" y="213"/>
                </a:cubicBezTo>
                <a:cubicBezTo>
                  <a:pt x="63" y="60"/>
                  <a:pt x="63" y="60"/>
                  <a:pt x="63" y="60"/>
                </a:cubicBezTo>
                <a:cubicBezTo>
                  <a:pt x="60" y="42"/>
                  <a:pt x="38" y="23"/>
                  <a:pt x="38" y="23"/>
                </a:cubicBezTo>
                <a:cubicBezTo>
                  <a:pt x="31" y="13"/>
                  <a:pt x="51" y="11"/>
                  <a:pt x="51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129" y="19"/>
                  <a:pt x="134" y="62"/>
                  <a:pt x="134" y="62"/>
                </a:cubicBezTo>
                <a:cubicBezTo>
                  <a:pt x="134" y="213"/>
                  <a:pt x="134" y="213"/>
                  <a:pt x="134" y="213"/>
                </a:cubicBezTo>
                <a:cubicBezTo>
                  <a:pt x="325" y="213"/>
                  <a:pt x="325" y="213"/>
                  <a:pt x="325" y="213"/>
                </a:cubicBezTo>
                <a:cubicBezTo>
                  <a:pt x="324" y="26"/>
                  <a:pt x="324" y="26"/>
                  <a:pt x="324" y="26"/>
                </a:cubicBezTo>
                <a:cubicBezTo>
                  <a:pt x="170" y="26"/>
                  <a:pt x="170" y="26"/>
                  <a:pt x="170" y="26"/>
                </a:cubicBezTo>
                <a:cubicBezTo>
                  <a:pt x="400" y="18"/>
                  <a:pt x="400" y="18"/>
                  <a:pt x="400" y="18"/>
                </a:cubicBezTo>
                <a:cubicBezTo>
                  <a:pt x="400" y="18"/>
                  <a:pt x="417" y="16"/>
                  <a:pt x="419" y="9"/>
                </a:cubicBezTo>
                <a:cubicBezTo>
                  <a:pt x="419" y="9"/>
                  <a:pt x="422" y="0"/>
                  <a:pt x="40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18" y="0"/>
                </a:cubicBezTo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9" name="Freeform 201"/>
          <p:cNvSpPr>
            <a:spLocks noEditPoints="1"/>
          </p:cNvSpPr>
          <p:nvPr/>
        </p:nvSpPr>
        <p:spPr bwMode="auto">
          <a:xfrm>
            <a:off x="6108703" y="2044702"/>
            <a:ext cx="1514475" cy="1593851"/>
          </a:xfrm>
          <a:custGeom>
            <a:avLst/>
            <a:gdLst>
              <a:gd name="T0" fmla="*/ 467 w 501"/>
              <a:gd name="T1" fmla="*/ 2 h 529"/>
              <a:gd name="T2" fmla="*/ 499 w 501"/>
              <a:gd name="T3" fmla="*/ 15 h 529"/>
              <a:gd name="T4" fmla="*/ 489 w 501"/>
              <a:gd name="T5" fmla="*/ 31 h 529"/>
              <a:gd name="T6" fmla="*/ 489 w 501"/>
              <a:gd name="T7" fmla="*/ 79 h 529"/>
              <a:gd name="T8" fmla="*/ 434 w 501"/>
              <a:gd name="T9" fmla="*/ 527 h 529"/>
              <a:gd name="T10" fmla="*/ 90 w 501"/>
              <a:gd name="T11" fmla="*/ 527 h 529"/>
              <a:gd name="T12" fmla="*/ 90 w 501"/>
              <a:gd name="T13" fmla="*/ 527 h 529"/>
              <a:gd name="T14" fmla="*/ 89 w 501"/>
              <a:gd name="T15" fmla="*/ 527 h 529"/>
              <a:gd name="T16" fmla="*/ 89 w 501"/>
              <a:gd name="T17" fmla="*/ 527 h 529"/>
              <a:gd name="T18" fmla="*/ 88 w 501"/>
              <a:gd name="T19" fmla="*/ 527 h 529"/>
              <a:gd name="T20" fmla="*/ 88 w 501"/>
              <a:gd name="T21" fmla="*/ 527 h 529"/>
              <a:gd name="T22" fmla="*/ 87 w 501"/>
              <a:gd name="T23" fmla="*/ 527 h 529"/>
              <a:gd name="T24" fmla="*/ 87 w 501"/>
              <a:gd name="T25" fmla="*/ 527 h 529"/>
              <a:gd name="T26" fmla="*/ 86 w 501"/>
              <a:gd name="T27" fmla="*/ 526 h 529"/>
              <a:gd name="T28" fmla="*/ 86 w 501"/>
              <a:gd name="T29" fmla="*/ 526 h 529"/>
              <a:gd name="T30" fmla="*/ 85 w 501"/>
              <a:gd name="T31" fmla="*/ 526 h 529"/>
              <a:gd name="T32" fmla="*/ 85 w 501"/>
              <a:gd name="T33" fmla="*/ 526 h 529"/>
              <a:gd name="T34" fmla="*/ 84 w 501"/>
              <a:gd name="T35" fmla="*/ 526 h 529"/>
              <a:gd name="T36" fmla="*/ 84 w 501"/>
              <a:gd name="T37" fmla="*/ 526 h 529"/>
              <a:gd name="T38" fmla="*/ 83 w 501"/>
              <a:gd name="T39" fmla="*/ 526 h 529"/>
              <a:gd name="T40" fmla="*/ 83 w 501"/>
              <a:gd name="T41" fmla="*/ 526 h 529"/>
              <a:gd name="T42" fmla="*/ 82 w 501"/>
              <a:gd name="T43" fmla="*/ 526 h 529"/>
              <a:gd name="T44" fmla="*/ 82 w 501"/>
              <a:gd name="T45" fmla="*/ 526 h 529"/>
              <a:gd name="T46" fmla="*/ 81 w 501"/>
              <a:gd name="T47" fmla="*/ 526 h 529"/>
              <a:gd name="T48" fmla="*/ 81 w 501"/>
              <a:gd name="T49" fmla="*/ 526 h 529"/>
              <a:gd name="T50" fmla="*/ 80 w 501"/>
              <a:gd name="T51" fmla="*/ 526 h 529"/>
              <a:gd name="T52" fmla="*/ 80 w 501"/>
              <a:gd name="T53" fmla="*/ 526 h 529"/>
              <a:gd name="T54" fmla="*/ 79 w 501"/>
              <a:gd name="T55" fmla="*/ 526 h 529"/>
              <a:gd name="T56" fmla="*/ 35 w 501"/>
              <a:gd name="T57" fmla="*/ 458 h 529"/>
              <a:gd name="T58" fmla="*/ 7 w 501"/>
              <a:gd name="T59" fmla="*/ 9 h 529"/>
              <a:gd name="T60" fmla="*/ 422 w 501"/>
              <a:gd name="T61" fmla="*/ 2 h 529"/>
              <a:gd name="T62" fmla="*/ 44 w 501"/>
              <a:gd name="T63" fmla="*/ 0 h 529"/>
              <a:gd name="T64" fmla="*/ 13 w 501"/>
              <a:gd name="T65" fmla="*/ 3 h 529"/>
              <a:gd name="T66" fmla="*/ 6 w 501"/>
              <a:gd name="T67" fmla="*/ 31 h 529"/>
              <a:gd name="T68" fmla="*/ 20 w 501"/>
              <a:gd name="T69" fmla="*/ 44 h 529"/>
              <a:gd name="T70" fmla="*/ 33 w 501"/>
              <a:gd name="T71" fmla="*/ 458 h 529"/>
              <a:gd name="T72" fmla="*/ 59 w 501"/>
              <a:gd name="T73" fmla="*/ 520 h 529"/>
              <a:gd name="T74" fmla="*/ 232 w 501"/>
              <a:gd name="T75" fmla="*/ 529 h 529"/>
              <a:gd name="T76" fmla="*/ 465 w 501"/>
              <a:gd name="T77" fmla="*/ 520 h 529"/>
              <a:gd name="T78" fmla="*/ 491 w 501"/>
              <a:gd name="T79" fmla="*/ 458 h 529"/>
              <a:gd name="T80" fmla="*/ 491 w 501"/>
              <a:gd name="T81" fmla="*/ 31 h 529"/>
              <a:gd name="T82" fmla="*/ 493 w 501"/>
              <a:gd name="T83" fmla="*/ 26 h 529"/>
              <a:gd name="T84" fmla="*/ 495 w 501"/>
              <a:gd name="T85" fmla="*/ 24 h 529"/>
              <a:gd name="T86" fmla="*/ 501 w 501"/>
              <a:gd name="T87" fmla="*/ 15 h 529"/>
              <a:gd name="T88" fmla="*/ 482 w 501"/>
              <a:gd name="T89" fmla="*/ 1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01" h="529">
                <a:moveTo>
                  <a:pt x="422" y="2"/>
                </a:moveTo>
                <a:cubicBezTo>
                  <a:pt x="422" y="2"/>
                  <a:pt x="422" y="2"/>
                  <a:pt x="422" y="2"/>
                </a:cubicBezTo>
                <a:cubicBezTo>
                  <a:pt x="467" y="2"/>
                  <a:pt x="467" y="2"/>
                  <a:pt x="467" y="2"/>
                </a:cubicBezTo>
                <a:cubicBezTo>
                  <a:pt x="467" y="2"/>
                  <a:pt x="468" y="2"/>
                  <a:pt x="470" y="2"/>
                </a:cubicBezTo>
                <a:cubicBezTo>
                  <a:pt x="477" y="2"/>
                  <a:pt x="499" y="3"/>
                  <a:pt x="499" y="14"/>
                </a:cubicBezTo>
                <a:cubicBezTo>
                  <a:pt x="499" y="14"/>
                  <a:pt x="499" y="14"/>
                  <a:pt x="499" y="15"/>
                </a:cubicBezTo>
                <a:cubicBezTo>
                  <a:pt x="499" y="16"/>
                  <a:pt x="498" y="20"/>
                  <a:pt x="495" y="23"/>
                </a:cubicBezTo>
                <a:cubicBezTo>
                  <a:pt x="495" y="23"/>
                  <a:pt x="489" y="24"/>
                  <a:pt x="489" y="30"/>
                </a:cubicBezTo>
                <a:cubicBezTo>
                  <a:pt x="489" y="30"/>
                  <a:pt x="489" y="31"/>
                  <a:pt x="489" y="31"/>
                </a:cubicBezTo>
                <a:cubicBezTo>
                  <a:pt x="489" y="33"/>
                  <a:pt x="489" y="36"/>
                  <a:pt x="489" y="41"/>
                </a:cubicBezTo>
                <a:cubicBezTo>
                  <a:pt x="489" y="55"/>
                  <a:pt x="489" y="79"/>
                  <a:pt x="489" y="79"/>
                </a:cubicBezTo>
                <a:cubicBezTo>
                  <a:pt x="489" y="79"/>
                  <a:pt x="489" y="79"/>
                  <a:pt x="489" y="79"/>
                </a:cubicBezTo>
                <a:cubicBezTo>
                  <a:pt x="489" y="458"/>
                  <a:pt x="489" y="458"/>
                  <a:pt x="489" y="458"/>
                </a:cubicBezTo>
                <a:cubicBezTo>
                  <a:pt x="489" y="458"/>
                  <a:pt x="489" y="459"/>
                  <a:pt x="489" y="461"/>
                </a:cubicBezTo>
                <a:cubicBezTo>
                  <a:pt x="489" y="474"/>
                  <a:pt x="486" y="527"/>
                  <a:pt x="434" y="527"/>
                </a:cubicBezTo>
                <a:cubicBezTo>
                  <a:pt x="292" y="527"/>
                  <a:pt x="292" y="527"/>
                  <a:pt x="292" y="527"/>
                </a:cubicBezTo>
                <a:cubicBezTo>
                  <a:pt x="232" y="527"/>
                  <a:pt x="232" y="527"/>
                  <a:pt x="232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90" y="527"/>
                  <a:pt x="90" y="527"/>
                  <a:pt x="90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9" y="527"/>
                </a:cubicBezTo>
                <a:cubicBezTo>
                  <a:pt x="89" y="527"/>
                  <a:pt x="89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8" y="527"/>
                  <a:pt x="88" y="527"/>
                </a:cubicBezTo>
                <a:cubicBezTo>
                  <a:pt x="88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7" y="527"/>
                  <a:pt x="87" y="527"/>
                </a:cubicBezTo>
                <a:cubicBezTo>
                  <a:pt x="87" y="527"/>
                  <a:pt x="86" y="527"/>
                  <a:pt x="86" y="527"/>
                </a:cubicBezTo>
                <a:cubicBezTo>
                  <a:pt x="86" y="527"/>
                  <a:pt x="86" y="527"/>
                  <a:pt x="86" y="527"/>
                </a:cubicBezTo>
                <a:cubicBezTo>
                  <a:pt x="86" y="527"/>
                  <a:pt x="86" y="527"/>
                  <a:pt x="86" y="526"/>
                </a:cubicBezTo>
                <a:cubicBezTo>
                  <a:pt x="86" y="526"/>
                  <a:pt x="86" y="526"/>
                  <a:pt x="86" y="526"/>
                </a:cubicBezTo>
                <a:cubicBezTo>
                  <a:pt x="86" y="526"/>
                  <a:pt x="86" y="526"/>
                  <a:pt x="86" y="526"/>
                </a:cubicBezTo>
                <a:cubicBezTo>
                  <a:pt x="86" y="526"/>
                  <a:pt x="86" y="526"/>
                  <a:pt x="86" y="526"/>
                </a:cubicBezTo>
                <a:cubicBezTo>
                  <a:pt x="86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5" y="526"/>
                  <a:pt x="85" y="526"/>
                </a:cubicBezTo>
                <a:cubicBezTo>
                  <a:pt x="85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4" y="526"/>
                </a:cubicBezTo>
                <a:cubicBezTo>
                  <a:pt x="84" y="526"/>
                  <a:pt x="84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3" y="526"/>
                  <a:pt x="83" y="526"/>
                  <a:pt x="83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2" y="526"/>
                  <a:pt x="82" y="526"/>
                  <a:pt x="82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1" y="526"/>
                  <a:pt x="81" y="526"/>
                </a:cubicBezTo>
                <a:cubicBezTo>
                  <a:pt x="81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80" y="526"/>
                </a:cubicBezTo>
                <a:cubicBezTo>
                  <a:pt x="80" y="526"/>
                  <a:pt x="80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79" y="526"/>
                  <a:pt x="79" y="526"/>
                  <a:pt x="79" y="526"/>
                </a:cubicBezTo>
                <a:cubicBezTo>
                  <a:pt x="31" y="518"/>
                  <a:pt x="35" y="458"/>
                  <a:pt x="35" y="458"/>
                </a:cubicBezTo>
                <a:cubicBezTo>
                  <a:pt x="35" y="79"/>
                  <a:pt x="35" y="79"/>
                  <a:pt x="35" y="79"/>
                </a:cubicBezTo>
                <a:cubicBezTo>
                  <a:pt x="35" y="45"/>
                  <a:pt x="7" y="30"/>
                  <a:pt x="7" y="30"/>
                </a:cubicBezTo>
                <a:cubicBezTo>
                  <a:pt x="0" y="25"/>
                  <a:pt x="0" y="15"/>
                  <a:pt x="7" y="9"/>
                </a:cubicBezTo>
                <a:cubicBezTo>
                  <a:pt x="13" y="3"/>
                  <a:pt x="35" y="2"/>
                  <a:pt x="42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22" y="2"/>
                  <a:pt x="422" y="2"/>
                  <a:pt x="422" y="2"/>
                </a:cubicBezTo>
                <a:moveTo>
                  <a:pt x="470" y="0"/>
                </a:moveTo>
                <a:cubicBezTo>
                  <a:pt x="468" y="0"/>
                  <a:pt x="467" y="0"/>
                  <a:pt x="46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3" y="0"/>
                  <a:pt x="42" y="0"/>
                </a:cubicBezTo>
                <a:cubicBezTo>
                  <a:pt x="38" y="0"/>
                  <a:pt x="31" y="0"/>
                  <a:pt x="24" y="1"/>
                </a:cubicBezTo>
                <a:cubicBezTo>
                  <a:pt x="20" y="2"/>
                  <a:pt x="16" y="2"/>
                  <a:pt x="13" y="3"/>
                </a:cubicBezTo>
                <a:cubicBezTo>
                  <a:pt x="10" y="4"/>
                  <a:pt x="7" y="5"/>
                  <a:pt x="5" y="7"/>
                </a:cubicBezTo>
                <a:cubicBezTo>
                  <a:pt x="2" y="11"/>
                  <a:pt x="0" y="15"/>
                  <a:pt x="0" y="20"/>
                </a:cubicBezTo>
                <a:cubicBezTo>
                  <a:pt x="0" y="24"/>
                  <a:pt x="2" y="29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14" y="36"/>
                  <a:pt x="20" y="44"/>
                </a:cubicBezTo>
                <a:cubicBezTo>
                  <a:pt x="27" y="52"/>
                  <a:pt x="33" y="63"/>
                  <a:pt x="33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3" y="458"/>
                  <a:pt x="33" y="458"/>
                  <a:pt x="33" y="458"/>
                </a:cubicBezTo>
                <a:cubicBezTo>
                  <a:pt x="33" y="458"/>
                  <a:pt x="33" y="459"/>
                  <a:pt x="33" y="461"/>
                </a:cubicBezTo>
                <a:cubicBezTo>
                  <a:pt x="33" y="468"/>
                  <a:pt x="34" y="484"/>
                  <a:pt x="41" y="500"/>
                </a:cubicBezTo>
                <a:cubicBezTo>
                  <a:pt x="45" y="507"/>
                  <a:pt x="51" y="514"/>
                  <a:pt x="59" y="520"/>
                </a:cubicBezTo>
                <a:cubicBezTo>
                  <a:pt x="67" y="525"/>
                  <a:pt x="77" y="529"/>
                  <a:pt x="90" y="529"/>
                </a:cubicBezTo>
                <a:cubicBezTo>
                  <a:pt x="90" y="529"/>
                  <a:pt x="90" y="529"/>
                  <a:pt x="90" y="529"/>
                </a:cubicBezTo>
                <a:cubicBezTo>
                  <a:pt x="232" y="529"/>
                  <a:pt x="232" y="529"/>
                  <a:pt x="232" y="529"/>
                </a:cubicBezTo>
                <a:cubicBezTo>
                  <a:pt x="292" y="529"/>
                  <a:pt x="292" y="529"/>
                  <a:pt x="292" y="529"/>
                </a:cubicBezTo>
                <a:cubicBezTo>
                  <a:pt x="434" y="529"/>
                  <a:pt x="434" y="529"/>
                  <a:pt x="434" y="529"/>
                </a:cubicBezTo>
                <a:cubicBezTo>
                  <a:pt x="447" y="529"/>
                  <a:pt x="457" y="525"/>
                  <a:pt x="465" y="520"/>
                </a:cubicBezTo>
                <a:cubicBezTo>
                  <a:pt x="477" y="512"/>
                  <a:pt x="484" y="499"/>
                  <a:pt x="487" y="488"/>
                </a:cubicBezTo>
                <a:cubicBezTo>
                  <a:pt x="491" y="477"/>
                  <a:pt x="491" y="466"/>
                  <a:pt x="491" y="461"/>
                </a:cubicBezTo>
                <a:cubicBezTo>
                  <a:pt x="491" y="459"/>
                  <a:pt x="491" y="458"/>
                  <a:pt x="491" y="458"/>
                </a:cubicBezTo>
                <a:cubicBezTo>
                  <a:pt x="491" y="79"/>
                  <a:pt x="491" y="79"/>
                  <a:pt x="491" y="79"/>
                </a:cubicBezTo>
                <a:cubicBezTo>
                  <a:pt x="491" y="79"/>
                  <a:pt x="491" y="55"/>
                  <a:pt x="491" y="41"/>
                </a:cubicBezTo>
                <a:cubicBezTo>
                  <a:pt x="491" y="36"/>
                  <a:pt x="491" y="33"/>
                  <a:pt x="491" y="31"/>
                </a:cubicBezTo>
                <a:cubicBezTo>
                  <a:pt x="491" y="31"/>
                  <a:pt x="491" y="31"/>
                  <a:pt x="491" y="31"/>
                </a:cubicBezTo>
                <a:cubicBezTo>
                  <a:pt x="491" y="30"/>
                  <a:pt x="491" y="30"/>
                  <a:pt x="491" y="30"/>
                </a:cubicBezTo>
                <a:cubicBezTo>
                  <a:pt x="491" y="28"/>
                  <a:pt x="492" y="27"/>
                  <a:pt x="493" y="26"/>
                </a:cubicBezTo>
                <a:cubicBezTo>
                  <a:pt x="494" y="25"/>
                  <a:pt x="494" y="25"/>
                  <a:pt x="495" y="25"/>
                </a:cubicBezTo>
                <a:cubicBezTo>
                  <a:pt x="495" y="25"/>
                  <a:pt x="495" y="25"/>
                  <a:pt x="495" y="25"/>
                </a:cubicBezTo>
                <a:cubicBezTo>
                  <a:pt x="495" y="24"/>
                  <a:pt x="495" y="24"/>
                  <a:pt x="495" y="24"/>
                </a:cubicBezTo>
                <a:cubicBezTo>
                  <a:pt x="495" y="24"/>
                  <a:pt x="495" y="24"/>
                  <a:pt x="495" y="24"/>
                </a:cubicBezTo>
                <a:cubicBezTo>
                  <a:pt x="496" y="24"/>
                  <a:pt x="496" y="24"/>
                  <a:pt x="496" y="24"/>
                </a:cubicBezTo>
                <a:cubicBezTo>
                  <a:pt x="500" y="21"/>
                  <a:pt x="501" y="17"/>
                  <a:pt x="501" y="15"/>
                </a:cubicBezTo>
                <a:cubicBezTo>
                  <a:pt x="501" y="14"/>
                  <a:pt x="501" y="14"/>
                  <a:pt x="501" y="14"/>
                </a:cubicBezTo>
                <a:cubicBezTo>
                  <a:pt x="501" y="10"/>
                  <a:pt x="499" y="8"/>
                  <a:pt x="496" y="6"/>
                </a:cubicBezTo>
                <a:cubicBezTo>
                  <a:pt x="492" y="3"/>
                  <a:pt x="487" y="2"/>
                  <a:pt x="482" y="1"/>
                </a:cubicBezTo>
                <a:cubicBezTo>
                  <a:pt x="477" y="0"/>
                  <a:pt x="472" y="0"/>
                  <a:pt x="470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0" name="Freeform 202"/>
          <p:cNvSpPr>
            <a:spLocks/>
          </p:cNvSpPr>
          <p:nvPr/>
        </p:nvSpPr>
        <p:spPr bwMode="auto">
          <a:xfrm>
            <a:off x="6251577" y="2706691"/>
            <a:ext cx="882651" cy="830263"/>
          </a:xfrm>
          <a:custGeom>
            <a:avLst/>
            <a:gdLst>
              <a:gd name="T0" fmla="*/ 291 w 292"/>
              <a:gd name="T1" fmla="*/ 0 h 275"/>
              <a:gd name="T2" fmla="*/ 100 w 292"/>
              <a:gd name="T3" fmla="*/ 0 h 275"/>
              <a:gd name="T4" fmla="*/ 100 w 292"/>
              <a:gd name="T5" fmla="*/ 259 h 275"/>
              <a:gd name="T6" fmla="*/ 73 w 292"/>
              <a:gd name="T7" fmla="*/ 260 h 275"/>
              <a:gd name="T8" fmla="*/ 29 w 292"/>
              <a:gd name="T9" fmla="*/ 213 h 275"/>
              <a:gd name="T10" fmla="*/ 29 w 292"/>
              <a:gd name="T11" fmla="*/ 0 h 275"/>
              <a:gd name="T12" fmla="*/ 0 w 292"/>
              <a:gd name="T13" fmla="*/ 0 h 275"/>
              <a:gd name="T14" fmla="*/ 0 w 292"/>
              <a:gd name="T15" fmla="*/ 217 h 275"/>
              <a:gd name="T16" fmla="*/ 54 w 292"/>
              <a:gd name="T17" fmla="*/ 275 h 275"/>
              <a:gd name="T18" fmla="*/ 250 w 292"/>
              <a:gd name="T19" fmla="*/ 275 h 275"/>
              <a:gd name="T20" fmla="*/ 292 w 292"/>
              <a:gd name="T21" fmla="*/ 242 h 275"/>
              <a:gd name="T22" fmla="*/ 291 w 292"/>
              <a:gd name="T23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2" h="275">
                <a:moveTo>
                  <a:pt x="291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259"/>
                  <a:pt x="100" y="259"/>
                  <a:pt x="100" y="259"/>
                </a:cubicBezTo>
                <a:cubicBezTo>
                  <a:pt x="73" y="260"/>
                  <a:pt x="73" y="260"/>
                  <a:pt x="73" y="260"/>
                </a:cubicBezTo>
                <a:cubicBezTo>
                  <a:pt x="33" y="260"/>
                  <a:pt x="29" y="213"/>
                  <a:pt x="29" y="213"/>
                </a:cubicBezTo>
                <a:cubicBezTo>
                  <a:pt x="29" y="0"/>
                  <a:pt x="29" y="0"/>
                  <a:pt x="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17"/>
                  <a:pt x="1" y="275"/>
                  <a:pt x="54" y="275"/>
                </a:cubicBezTo>
                <a:cubicBezTo>
                  <a:pt x="250" y="275"/>
                  <a:pt x="250" y="275"/>
                  <a:pt x="250" y="275"/>
                </a:cubicBezTo>
                <a:cubicBezTo>
                  <a:pt x="250" y="275"/>
                  <a:pt x="286" y="274"/>
                  <a:pt x="292" y="242"/>
                </a:cubicBezTo>
                <a:cubicBezTo>
                  <a:pt x="291" y="0"/>
                  <a:pt x="291" y="0"/>
                  <a:pt x="291" y="0"/>
                </a:cubicBezTo>
              </a:path>
            </a:pathLst>
          </a:custGeom>
          <a:solidFill>
            <a:srgbClr val="FAC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1" name="Freeform 203"/>
          <p:cNvSpPr>
            <a:spLocks noEditPoints="1"/>
          </p:cNvSpPr>
          <p:nvPr/>
        </p:nvSpPr>
        <p:spPr bwMode="auto">
          <a:xfrm>
            <a:off x="6121402" y="2055814"/>
            <a:ext cx="1457325" cy="1547812"/>
          </a:xfrm>
          <a:custGeom>
            <a:avLst/>
            <a:gdLst>
              <a:gd name="T0" fmla="*/ 33 w 482"/>
              <a:gd name="T1" fmla="*/ 75 h 513"/>
              <a:gd name="T2" fmla="*/ 33 w 482"/>
              <a:gd name="T3" fmla="*/ 75 h 513"/>
              <a:gd name="T4" fmla="*/ 33 w 482"/>
              <a:gd name="T5" fmla="*/ 75 h 513"/>
              <a:gd name="T6" fmla="*/ 33 w 482"/>
              <a:gd name="T7" fmla="*/ 75 h 513"/>
              <a:gd name="T8" fmla="*/ 38 w 482"/>
              <a:gd name="T9" fmla="*/ 0 h 513"/>
              <a:gd name="T10" fmla="*/ 10 w 482"/>
              <a:gd name="T11" fmla="*/ 3 h 513"/>
              <a:gd name="T12" fmla="*/ 4 w 482"/>
              <a:gd name="T13" fmla="*/ 6 h 513"/>
              <a:gd name="T14" fmla="*/ 0 w 482"/>
              <a:gd name="T15" fmla="*/ 16 h 513"/>
              <a:gd name="T16" fmla="*/ 4 w 482"/>
              <a:gd name="T17" fmla="*/ 24 h 513"/>
              <a:gd name="T18" fmla="*/ 4 w 482"/>
              <a:gd name="T19" fmla="*/ 24 h 513"/>
              <a:gd name="T20" fmla="*/ 19 w 482"/>
              <a:gd name="T21" fmla="*/ 36 h 513"/>
              <a:gd name="T22" fmla="*/ 33 w 482"/>
              <a:gd name="T23" fmla="*/ 75 h 513"/>
              <a:gd name="T24" fmla="*/ 33 w 482"/>
              <a:gd name="T25" fmla="*/ 75 h 513"/>
              <a:gd name="T26" fmla="*/ 33 w 482"/>
              <a:gd name="T27" fmla="*/ 454 h 513"/>
              <a:gd name="T28" fmla="*/ 33 w 482"/>
              <a:gd name="T29" fmla="*/ 454 h 513"/>
              <a:gd name="T30" fmla="*/ 33 w 482"/>
              <a:gd name="T31" fmla="*/ 454 h 513"/>
              <a:gd name="T32" fmla="*/ 33 w 482"/>
              <a:gd name="T33" fmla="*/ 457 h 513"/>
              <a:gd name="T34" fmla="*/ 37 w 482"/>
              <a:gd name="T35" fmla="*/ 483 h 513"/>
              <a:gd name="T36" fmla="*/ 40 w 482"/>
              <a:gd name="T37" fmla="*/ 491 h 513"/>
              <a:gd name="T38" fmla="*/ 77 w 482"/>
              <a:gd name="T39" fmla="*/ 513 h 513"/>
              <a:gd name="T40" fmla="*/ 37 w 482"/>
              <a:gd name="T41" fmla="*/ 447 h 513"/>
              <a:gd name="T42" fmla="*/ 37 w 482"/>
              <a:gd name="T43" fmla="*/ 216 h 513"/>
              <a:gd name="T44" fmla="*/ 43 w 482"/>
              <a:gd name="T45" fmla="*/ 216 h 513"/>
              <a:gd name="T46" fmla="*/ 43 w 482"/>
              <a:gd name="T47" fmla="*/ 75 h 513"/>
              <a:gd name="T48" fmla="*/ 24 w 482"/>
              <a:gd name="T49" fmla="*/ 26 h 513"/>
              <a:gd name="T50" fmla="*/ 13 w 482"/>
              <a:gd name="T51" fmla="*/ 15 h 513"/>
              <a:gd name="T52" fmla="*/ 27 w 482"/>
              <a:gd name="T53" fmla="*/ 3 h 513"/>
              <a:gd name="T54" fmla="*/ 27 w 482"/>
              <a:gd name="T55" fmla="*/ 3 h 513"/>
              <a:gd name="T56" fmla="*/ 412 w 482"/>
              <a:gd name="T57" fmla="*/ 3 h 513"/>
              <a:gd name="T58" fmla="*/ 428 w 482"/>
              <a:gd name="T59" fmla="*/ 12 h 513"/>
              <a:gd name="T60" fmla="*/ 409 w 482"/>
              <a:gd name="T61" fmla="*/ 21 h 513"/>
              <a:gd name="T62" fmla="*/ 179 w 482"/>
              <a:gd name="T63" fmla="*/ 29 h 513"/>
              <a:gd name="T64" fmla="*/ 333 w 482"/>
              <a:gd name="T65" fmla="*/ 29 h 513"/>
              <a:gd name="T66" fmla="*/ 334 w 482"/>
              <a:gd name="T67" fmla="*/ 216 h 513"/>
              <a:gd name="T68" fmla="*/ 439 w 482"/>
              <a:gd name="T69" fmla="*/ 216 h 513"/>
              <a:gd name="T70" fmla="*/ 438 w 482"/>
              <a:gd name="T71" fmla="*/ 25 h 513"/>
              <a:gd name="T72" fmla="*/ 441 w 482"/>
              <a:gd name="T73" fmla="*/ 25 h 513"/>
              <a:gd name="T74" fmla="*/ 479 w 482"/>
              <a:gd name="T75" fmla="*/ 9 h 513"/>
              <a:gd name="T76" fmla="*/ 461 w 482"/>
              <a:gd name="T77" fmla="*/ 0 h 513"/>
              <a:gd name="T78" fmla="*/ 40 w 482"/>
              <a:gd name="T79" fmla="*/ 0 h 513"/>
              <a:gd name="T80" fmla="*/ 40 w 482"/>
              <a:gd name="T81" fmla="*/ 0 h 513"/>
              <a:gd name="T82" fmla="*/ 38 w 482"/>
              <a:gd name="T83" fmla="*/ 0 h 513"/>
              <a:gd name="T84" fmla="*/ 38 w 482"/>
              <a:gd name="T85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82" h="513">
                <a:moveTo>
                  <a:pt x="33" y="75"/>
                </a:moveTo>
                <a:cubicBezTo>
                  <a:pt x="33" y="75"/>
                  <a:pt x="33" y="75"/>
                  <a:pt x="33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75"/>
                  <a:pt x="33" y="75"/>
                  <a:pt x="33" y="75"/>
                </a:cubicBezTo>
                <a:moveTo>
                  <a:pt x="38" y="0"/>
                </a:moveTo>
                <a:cubicBezTo>
                  <a:pt x="32" y="0"/>
                  <a:pt x="19" y="1"/>
                  <a:pt x="10" y="3"/>
                </a:cubicBezTo>
                <a:cubicBezTo>
                  <a:pt x="7" y="4"/>
                  <a:pt x="5" y="5"/>
                  <a:pt x="4" y="6"/>
                </a:cubicBezTo>
                <a:cubicBezTo>
                  <a:pt x="1" y="9"/>
                  <a:pt x="0" y="12"/>
                  <a:pt x="0" y="16"/>
                </a:cubicBezTo>
                <a:cubicBezTo>
                  <a:pt x="0" y="19"/>
                  <a:pt x="1" y="22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12" y="28"/>
                  <a:pt x="19" y="36"/>
                </a:cubicBezTo>
                <a:cubicBezTo>
                  <a:pt x="26" y="45"/>
                  <a:pt x="33" y="57"/>
                  <a:pt x="33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454"/>
                  <a:pt x="33" y="454"/>
                  <a:pt x="33" y="454"/>
                </a:cubicBezTo>
                <a:cubicBezTo>
                  <a:pt x="33" y="454"/>
                  <a:pt x="33" y="454"/>
                  <a:pt x="33" y="454"/>
                </a:cubicBezTo>
                <a:cubicBezTo>
                  <a:pt x="33" y="454"/>
                  <a:pt x="33" y="454"/>
                  <a:pt x="33" y="454"/>
                </a:cubicBezTo>
                <a:cubicBezTo>
                  <a:pt x="33" y="455"/>
                  <a:pt x="33" y="456"/>
                  <a:pt x="33" y="457"/>
                </a:cubicBezTo>
                <a:cubicBezTo>
                  <a:pt x="33" y="462"/>
                  <a:pt x="33" y="472"/>
                  <a:pt x="37" y="483"/>
                </a:cubicBezTo>
                <a:cubicBezTo>
                  <a:pt x="37" y="486"/>
                  <a:pt x="38" y="488"/>
                  <a:pt x="40" y="491"/>
                </a:cubicBezTo>
                <a:cubicBezTo>
                  <a:pt x="45" y="498"/>
                  <a:pt x="57" y="509"/>
                  <a:pt x="77" y="513"/>
                </a:cubicBezTo>
                <a:cubicBezTo>
                  <a:pt x="34" y="503"/>
                  <a:pt x="37" y="447"/>
                  <a:pt x="37" y="447"/>
                </a:cubicBezTo>
                <a:cubicBezTo>
                  <a:pt x="37" y="216"/>
                  <a:pt x="37" y="216"/>
                  <a:pt x="37" y="216"/>
                </a:cubicBezTo>
                <a:cubicBezTo>
                  <a:pt x="43" y="216"/>
                  <a:pt x="43" y="216"/>
                  <a:pt x="43" y="216"/>
                </a:cubicBezTo>
                <a:cubicBezTo>
                  <a:pt x="43" y="75"/>
                  <a:pt x="43" y="75"/>
                  <a:pt x="43" y="75"/>
                </a:cubicBezTo>
                <a:cubicBezTo>
                  <a:pt x="42" y="49"/>
                  <a:pt x="34" y="34"/>
                  <a:pt x="24" y="26"/>
                </a:cubicBezTo>
                <a:cubicBezTo>
                  <a:pt x="14" y="18"/>
                  <a:pt x="13" y="15"/>
                  <a:pt x="13" y="15"/>
                </a:cubicBezTo>
                <a:cubicBezTo>
                  <a:pt x="9" y="4"/>
                  <a:pt x="24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412" y="3"/>
                  <a:pt x="412" y="3"/>
                  <a:pt x="412" y="3"/>
                </a:cubicBezTo>
                <a:cubicBezTo>
                  <a:pt x="431" y="3"/>
                  <a:pt x="428" y="12"/>
                  <a:pt x="428" y="12"/>
                </a:cubicBezTo>
                <a:cubicBezTo>
                  <a:pt x="426" y="19"/>
                  <a:pt x="409" y="21"/>
                  <a:pt x="409" y="21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333" y="29"/>
                  <a:pt x="333" y="29"/>
                  <a:pt x="333" y="29"/>
                </a:cubicBezTo>
                <a:cubicBezTo>
                  <a:pt x="334" y="216"/>
                  <a:pt x="334" y="216"/>
                  <a:pt x="334" y="216"/>
                </a:cubicBezTo>
                <a:cubicBezTo>
                  <a:pt x="439" y="216"/>
                  <a:pt x="439" y="216"/>
                  <a:pt x="439" y="216"/>
                </a:cubicBezTo>
                <a:cubicBezTo>
                  <a:pt x="438" y="25"/>
                  <a:pt x="438" y="25"/>
                  <a:pt x="438" y="25"/>
                </a:cubicBezTo>
                <a:cubicBezTo>
                  <a:pt x="438" y="25"/>
                  <a:pt x="439" y="25"/>
                  <a:pt x="441" y="25"/>
                </a:cubicBezTo>
                <a:cubicBezTo>
                  <a:pt x="450" y="25"/>
                  <a:pt x="482" y="24"/>
                  <a:pt x="479" y="9"/>
                </a:cubicBezTo>
                <a:cubicBezTo>
                  <a:pt x="478" y="4"/>
                  <a:pt x="471" y="2"/>
                  <a:pt x="46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39" y="0"/>
                  <a:pt x="38" y="0"/>
                </a:cubicBezTo>
                <a:cubicBezTo>
                  <a:pt x="38" y="0"/>
                  <a:pt x="38" y="0"/>
                  <a:pt x="38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2" name="Freeform 204"/>
          <p:cNvSpPr>
            <a:spLocks noEditPoints="1"/>
          </p:cNvSpPr>
          <p:nvPr/>
        </p:nvSpPr>
        <p:spPr bwMode="auto">
          <a:xfrm>
            <a:off x="6108703" y="2049466"/>
            <a:ext cx="1477963" cy="1584325"/>
          </a:xfrm>
          <a:custGeom>
            <a:avLst/>
            <a:gdLst>
              <a:gd name="T0" fmla="*/ 90 w 489"/>
              <a:gd name="T1" fmla="*/ 525 h 525"/>
              <a:gd name="T2" fmla="*/ 89 w 489"/>
              <a:gd name="T3" fmla="*/ 525 h 525"/>
              <a:gd name="T4" fmla="*/ 89 w 489"/>
              <a:gd name="T5" fmla="*/ 525 h 525"/>
              <a:gd name="T6" fmla="*/ 89 w 489"/>
              <a:gd name="T7" fmla="*/ 525 h 525"/>
              <a:gd name="T8" fmla="*/ 88 w 489"/>
              <a:gd name="T9" fmla="*/ 525 h 525"/>
              <a:gd name="T10" fmla="*/ 88 w 489"/>
              <a:gd name="T11" fmla="*/ 525 h 525"/>
              <a:gd name="T12" fmla="*/ 88 w 489"/>
              <a:gd name="T13" fmla="*/ 525 h 525"/>
              <a:gd name="T14" fmla="*/ 87 w 489"/>
              <a:gd name="T15" fmla="*/ 525 h 525"/>
              <a:gd name="T16" fmla="*/ 87 w 489"/>
              <a:gd name="T17" fmla="*/ 525 h 525"/>
              <a:gd name="T18" fmla="*/ 87 w 489"/>
              <a:gd name="T19" fmla="*/ 525 h 525"/>
              <a:gd name="T20" fmla="*/ 86 w 489"/>
              <a:gd name="T21" fmla="*/ 525 h 525"/>
              <a:gd name="T22" fmla="*/ 86 w 489"/>
              <a:gd name="T23" fmla="*/ 524 h 525"/>
              <a:gd name="T24" fmla="*/ 86 w 489"/>
              <a:gd name="T25" fmla="*/ 524 h 525"/>
              <a:gd name="T26" fmla="*/ 85 w 489"/>
              <a:gd name="T27" fmla="*/ 524 h 525"/>
              <a:gd name="T28" fmla="*/ 85 w 489"/>
              <a:gd name="T29" fmla="*/ 524 h 525"/>
              <a:gd name="T30" fmla="*/ 85 w 489"/>
              <a:gd name="T31" fmla="*/ 524 h 525"/>
              <a:gd name="T32" fmla="*/ 84 w 489"/>
              <a:gd name="T33" fmla="*/ 524 h 525"/>
              <a:gd name="T34" fmla="*/ 84 w 489"/>
              <a:gd name="T35" fmla="*/ 524 h 525"/>
              <a:gd name="T36" fmla="*/ 84 w 489"/>
              <a:gd name="T37" fmla="*/ 524 h 525"/>
              <a:gd name="T38" fmla="*/ 83 w 489"/>
              <a:gd name="T39" fmla="*/ 524 h 525"/>
              <a:gd name="T40" fmla="*/ 83 w 489"/>
              <a:gd name="T41" fmla="*/ 524 h 525"/>
              <a:gd name="T42" fmla="*/ 83 w 489"/>
              <a:gd name="T43" fmla="*/ 524 h 525"/>
              <a:gd name="T44" fmla="*/ 82 w 489"/>
              <a:gd name="T45" fmla="*/ 524 h 525"/>
              <a:gd name="T46" fmla="*/ 82 w 489"/>
              <a:gd name="T47" fmla="*/ 524 h 525"/>
              <a:gd name="T48" fmla="*/ 82 w 489"/>
              <a:gd name="T49" fmla="*/ 524 h 525"/>
              <a:gd name="T50" fmla="*/ 81 w 489"/>
              <a:gd name="T51" fmla="*/ 524 h 525"/>
              <a:gd name="T52" fmla="*/ 81 w 489"/>
              <a:gd name="T53" fmla="*/ 524 h 525"/>
              <a:gd name="T54" fmla="*/ 81 w 489"/>
              <a:gd name="T55" fmla="*/ 524 h 525"/>
              <a:gd name="T56" fmla="*/ 80 w 489"/>
              <a:gd name="T57" fmla="*/ 524 h 525"/>
              <a:gd name="T58" fmla="*/ 80 w 489"/>
              <a:gd name="T59" fmla="*/ 524 h 525"/>
              <a:gd name="T60" fmla="*/ 80 w 489"/>
              <a:gd name="T61" fmla="*/ 524 h 525"/>
              <a:gd name="T62" fmla="*/ 79 w 489"/>
              <a:gd name="T63" fmla="*/ 524 h 525"/>
              <a:gd name="T64" fmla="*/ 79 w 489"/>
              <a:gd name="T65" fmla="*/ 524 h 525"/>
              <a:gd name="T66" fmla="*/ 292 w 489"/>
              <a:gd name="T67" fmla="*/ 525 h 525"/>
              <a:gd name="T68" fmla="*/ 90 w 489"/>
              <a:gd name="T69" fmla="*/ 525 h 525"/>
              <a:gd name="T70" fmla="*/ 292 w 489"/>
              <a:gd name="T71" fmla="*/ 525 h 525"/>
              <a:gd name="T72" fmla="*/ 37 w 489"/>
              <a:gd name="T73" fmla="*/ 77 h 525"/>
              <a:gd name="T74" fmla="*/ 37 w 489"/>
              <a:gd name="T75" fmla="*/ 77 h 525"/>
              <a:gd name="T76" fmla="*/ 35 w 489"/>
              <a:gd name="T77" fmla="*/ 77 h 525"/>
              <a:gd name="T78" fmla="*/ 7 w 489"/>
              <a:gd name="T79" fmla="*/ 7 h 525"/>
              <a:gd name="T80" fmla="*/ 35 w 489"/>
              <a:gd name="T81" fmla="*/ 456 h 525"/>
              <a:gd name="T82" fmla="*/ 40 w 489"/>
              <a:gd name="T83" fmla="*/ 488 h 525"/>
              <a:gd name="T84" fmla="*/ 37 w 489"/>
              <a:gd name="T85" fmla="*/ 459 h 525"/>
              <a:gd name="T86" fmla="*/ 37 w 489"/>
              <a:gd name="T87" fmla="*/ 456 h 525"/>
              <a:gd name="T88" fmla="*/ 23 w 489"/>
              <a:gd name="T89" fmla="*/ 38 h 525"/>
              <a:gd name="T90" fmla="*/ 4 w 489"/>
              <a:gd name="T91" fmla="*/ 18 h 525"/>
              <a:gd name="T92" fmla="*/ 42 w 489"/>
              <a:gd name="T93" fmla="*/ 2 h 525"/>
              <a:gd name="T94" fmla="*/ 44 w 489"/>
              <a:gd name="T95" fmla="*/ 2 h 525"/>
              <a:gd name="T96" fmla="*/ 422 w 489"/>
              <a:gd name="T97" fmla="*/ 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9" h="525">
                <a:moveTo>
                  <a:pt x="90" y="525"/>
                </a:moveTo>
                <a:cubicBezTo>
                  <a:pt x="90" y="525"/>
                  <a:pt x="90" y="525"/>
                  <a:pt x="90" y="525"/>
                </a:cubicBezTo>
                <a:cubicBezTo>
                  <a:pt x="90" y="525"/>
                  <a:pt x="90" y="525"/>
                  <a:pt x="90" y="525"/>
                </a:cubicBezTo>
                <a:moveTo>
                  <a:pt x="89" y="525"/>
                </a:moveTo>
                <a:cubicBezTo>
                  <a:pt x="89" y="525"/>
                  <a:pt x="89" y="525"/>
                  <a:pt x="90" y="525"/>
                </a:cubicBezTo>
                <a:cubicBezTo>
                  <a:pt x="89" y="525"/>
                  <a:pt x="89" y="525"/>
                  <a:pt x="89" y="525"/>
                </a:cubicBezTo>
                <a:moveTo>
                  <a:pt x="89" y="525"/>
                </a:moveTo>
                <a:cubicBezTo>
                  <a:pt x="89" y="525"/>
                  <a:pt x="89" y="525"/>
                  <a:pt x="89" y="525"/>
                </a:cubicBezTo>
                <a:cubicBezTo>
                  <a:pt x="89" y="525"/>
                  <a:pt x="89" y="525"/>
                  <a:pt x="89" y="525"/>
                </a:cubicBezTo>
                <a:moveTo>
                  <a:pt x="89" y="525"/>
                </a:moveTo>
                <a:cubicBezTo>
                  <a:pt x="89" y="525"/>
                  <a:pt x="89" y="525"/>
                  <a:pt x="89" y="525"/>
                </a:cubicBezTo>
                <a:cubicBezTo>
                  <a:pt x="89" y="525"/>
                  <a:pt x="89" y="525"/>
                  <a:pt x="89" y="525"/>
                </a:cubicBezTo>
                <a:moveTo>
                  <a:pt x="88" y="525"/>
                </a:moveTo>
                <a:cubicBezTo>
                  <a:pt x="88" y="525"/>
                  <a:pt x="88" y="525"/>
                  <a:pt x="88" y="525"/>
                </a:cubicBezTo>
                <a:cubicBezTo>
                  <a:pt x="88" y="525"/>
                  <a:pt x="88" y="525"/>
                  <a:pt x="88" y="525"/>
                </a:cubicBezTo>
                <a:moveTo>
                  <a:pt x="88" y="525"/>
                </a:moveTo>
                <a:cubicBezTo>
                  <a:pt x="88" y="525"/>
                  <a:pt x="88" y="525"/>
                  <a:pt x="88" y="525"/>
                </a:cubicBezTo>
                <a:cubicBezTo>
                  <a:pt x="88" y="525"/>
                  <a:pt x="88" y="525"/>
                  <a:pt x="88" y="525"/>
                </a:cubicBezTo>
                <a:moveTo>
                  <a:pt x="88" y="525"/>
                </a:moveTo>
                <a:cubicBezTo>
                  <a:pt x="88" y="525"/>
                  <a:pt x="88" y="525"/>
                  <a:pt x="88" y="525"/>
                </a:cubicBezTo>
                <a:cubicBezTo>
                  <a:pt x="88" y="525"/>
                  <a:pt x="88" y="525"/>
                  <a:pt x="88" y="525"/>
                </a:cubicBezTo>
                <a:moveTo>
                  <a:pt x="87" y="525"/>
                </a:moveTo>
                <a:cubicBezTo>
                  <a:pt x="87" y="525"/>
                  <a:pt x="87" y="525"/>
                  <a:pt x="87" y="525"/>
                </a:cubicBezTo>
                <a:cubicBezTo>
                  <a:pt x="87" y="525"/>
                  <a:pt x="87" y="525"/>
                  <a:pt x="87" y="525"/>
                </a:cubicBezTo>
                <a:moveTo>
                  <a:pt x="87" y="525"/>
                </a:moveTo>
                <a:cubicBezTo>
                  <a:pt x="87" y="525"/>
                  <a:pt x="87" y="525"/>
                  <a:pt x="87" y="525"/>
                </a:cubicBezTo>
                <a:cubicBezTo>
                  <a:pt x="87" y="525"/>
                  <a:pt x="87" y="525"/>
                  <a:pt x="87" y="525"/>
                </a:cubicBezTo>
                <a:moveTo>
                  <a:pt x="87" y="525"/>
                </a:moveTo>
                <a:cubicBezTo>
                  <a:pt x="87" y="525"/>
                  <a:pt x="87" y="525"/>
                  <a:pt x="87" y="525"/>
                </a:cubicBezTo>
                <a:cubicBezTo>
                  <a:pt x="87" y="525"/>
                  <a:pt x="87" y="525"/>
                  <a:pt x="87" y="525"/>
                </a:cubicBezTo>
                <a:moveTo>
                  <a:pt x="86" y="525"/>
                </a:moveTo>
                <a:cubicBezTo>
                  <a:pt x="86" y="525"/>
                  <a:pt x="86" y="525"/>
                  <a:pt x="86" y="525"/>
                </a:cubicBezTo>
                <a:cubicBezTo>
                  <a:pt x="86" y="525"/>
                  <a:pt x="86" y="525"/>
                  <a:pt x="86" y="525"/>
                </a:cubicBezTo>
                <a:moveTo>
                  <a:pt x="86" y="524"/>
                </a:moveTo>
                <a:cubicBezTo>
                  <a:pt x="86" y="524"/>
                  <a:pt x="86" y="524"/>
                  <a:pt x="86" y="524"/>
                </a:cubicBezTo>
                <a:cubicBezTo>
                  <a:pt x="86" y="524"/>
                  <a:pt x="86" y="524"/>
                  <a:pt x="86" y="524"/>
                </a:cubicBezTo>
                <a:moveTo>
                  <a:pt x="86" y="524"/>
                </a:moveTo>
                <a:cubicBezTo>
                  <a:pt x="86" y="524"/>
                  <a:pt x="86" y="524"/>
                  <a:pt x="86" y="524"/>
                </a:cubicBezTo>
                <a:cubicBezTo>
                  <a:pt x="86" y="524"/>
                  <a:pt x="86" y="524"/>
                  <a:pt x="86" y="524"/>
                </a:cubicBezTo>
                <a:moveTo>
                  <a:pt x="85" y="524"/>
                </a:moveTo>
                <a:cubicBezTo>
                  <a:pt x="85" y="524"/>
                  <a:pt x="85" y="524"/>
                  <a:pt x="85" y="524"/>
                </a:cubicBezTo>
                <a:cubicBezTo>
                  <a:pt x="85" y="524"/>
                  <a:pt x="85" y="524"/>
                  <a:pt x="85" y="524"/>
                </a:cubicBezTo>
                <a:moveTo>
                  <a:pt x="85" y="524"/>
                </a:moveTo>
                <a:cubicBezTo>
                  <a:pt x="85" y="524"/>
                  <a:pt x="85" y="524"/>
                  <a:pt x="85" y="524"/>
                </a:cubicBezTo>
                <a:cubicBezTo>
                  <a:pt x="85" y="524"/>
                  <a:pt x="85" y="524"/>
                  <a:pt x="85" y="524"/>
                </a:cubicBezTo>
                <a:moveTo>
                  <a:pt x="85" y="524"/>
                </a:moveTo>
                <a:cubicBezTo>
                  <a:pt x="85" y="524"/>
                  <a:pt x="85" y="524"/>
                  <a:pt x="85" y="524"/>
                </a:cubicBezTo>
                <a:cubicBezTo>
                  <a:pt x="85" y="524"/>
                  <a:pt x="85" y="524"/>
                  <a:pt x="85" y="524"/>
                </a:cubicBezTo>
                <a:moveTo>
                  <a:pt x="84" y="524"/>
                </a:moveTo>
                <a:cubicBezTo>
                  <a:pt x="84" y="524"/>
                  <a:pt x="84" y="524"/>
                  <a:pt x="84" y="524"/>
                </a:cubicBezTo>
                <a:cubicBezTo>
                  <a:pt x="84" y="524"/>
                  <a:pt x="84" y="524"/>
                  <a:pt x="84" y="524"/>
                </a:cubicBezTo>
                <a:moveTo>
                  <a:pt x="84" y="524"/>
                </a:moveTo>
                <a:cubicBezTo>
                  <a:pt x="84" y="524"/>
                  <a:pt x="84" y="524"/>
                  <a:pt x="84" y="524"/>
                </a:cubicBezTo>
                <a:cubicBezTo>
                  <a:pt x="84" y="524"/>
                  <a:pt x="84" y="524"/>
                  <a:pt x="84" y="524"/>
                </a:cubicBezTo>
                <a:moveTo>
                  <a:pt x="84" y="524"/>
                </a:moveTo>
                <a:cubicBezTo>
                  <a:pt x="84" y="524"/>
                  <a:pt x="84" y="524"/>
                  <a:pt x="84" y="524"/>
                </a:cubicBezTo>
                <a:cubicBezTo>
                  <a:pt x="84" y="524"/>
                  <a:pt x="84" y="524"/>
                  <a:pt x="84" y="524"/>
                </a:cubicBezTo>
                <a:moveTo>
                  <a:pt x="83" y="524"/>
                </a:moveTo>
                <a:cubicBezTo>
                  <a:pt x="83" y="524"/>
                  <a:pt x="83" y="524"/>
                  <a:pt x="83" y="524"/>
                </a:cubicBezTo>
                <a:cubicBezTo>
                  <a:pt x="83" y="524"/>
                  <a:pt x="83" y="524"/>
                  <a:pt x="83" y="524"/>
                </a:cubicBezTo>
                <a:moveTo>
                  <a:pt x="83" y="524"/>
                </a:moveTo>
                <a:cubicBezTo>
                  <a:pt x="83" y="524"/>
                  <a:pt x="83" y="524"/>
                  <a:pt x="83" y="524"/>
                </a:cubicBezTo>
                <a:cubicBezTo>
                  <a:pt x="83" y="524"/>
                  <a:pt x="83" y="524"/>
                  <a:pt x="83" y="524"/>
                </a:cubicBezTo>
                <a:moveTo>
                  <a:pt x="83" y="524"/>
                </a:moveTo>
                <a:cubicBezTo>
                  <a:pt x="83" y="524"/>
                  <a:pt x="83" y="524"/>
                  <a:pt x="83" y="524"/>
                </a:cubicBezTo>
                <a:cubicBezTo>
                  <a:pt x="83" y="524"/>
                  <a:pt x="83" y="524"/>
                  <a:pt x="83" y="524"/>
                </a:cubicBezTo>
                <a:moveTo>
                  <a:pt x="82" y="524"/>
                </a:moveTo>
                <a:cubicBezTo>
                  <a:pt x="82" y="524"/>
                  <a:pt x="82" y="524"/>
                  <a:pt x="83" y="524"/>
                </a:cubicBezTo>
                <a:cubicBezTo>
                  <a:pt x="82" y="524"/>
                  <a:pt x="82" y="524"/>
                  <a:pt x="82" y="524"/>
                </a:cubicBezTo>
                <a:moveTo>
                  <a:pt x="82" y="524"/>
                </a:moveTo>
                <a:cubicBezTo>
                  <a:pt x="82" y="524"/>
                  <a:pt x="82" y="524"/>
                  <a:pt x="82" y="524"/>
                </a:cubicBezTo>
                <a:cubicBezTo>
                  <a:pt x="82" y="524"/>
                  <a:pt x="82" y="524"/>
                  <a:pt x="82" y="524"/>
                </a:cubicBezTo>
                <a:moveTo>
                  <a:pt x="82" y="524"/>
                </a:moveTo>
                <a:cubicBezTo>
                  <a:pt x="82" y="524"/>
                  <a:pt x="82" y="524"/>
                  <a:pt x="82" y="524"/>
                </a:cubicBezTo>
                <a:cubicBezTo>
                  <a:pt x="82" y="524"/>
                  <a:pt x="82" y="524"/>
                  <a:pt x="82" y="524"/>
                </a:cubicBezTo>
                <a:moveTo>
                  <a:pt x="81" y="524"/>
                </a:moveTo>
                <a:cubicBezTo>
                  <a:pt x="81" y="524"/>
                  <a:pt x="81" y="524"/>
                  <a:pt x="82" y="524"/>
                </a:cubicBezTo>
                <a:cubicBezTo>
                  <a:pt x="81" y="524"/>
                  <a:pt x="81" y="524"/>
                  <a:pt x="81" y="524"/>
                </a:cubicBezTo>
                <a:moveTo>
                  <a:pt x="81" y="524"/>
                </a:moveTo>
                <a:cubicBezTo>
                  <a:pt x="81" y="524"/>
                  <a:pt x="81" y="524"/>
                  <a:pt x="81" y="524"/>
                </a:cubicBezTo>
                <a:cubicBezTo>
                  <a:pt x="81" y="524"/>
                  <a:pt x="81" y="524"/>
                  <a:pt x="81" y="524"/>
                </a:cubicBezTo>
                <a:moveTo>
                  <a:pt x="81" y="524"/>
                </a:moveTo>
                <a:cubicBezTo>
                  <a:pt x="81" y="524"/>
                  <a:pt x="81" y="524"/>
                  <a:pt x="81" y="524"/>
                </a:cubicBezTo>
                <a:cubicBezTo>
                  <a:pt x="81" y="524"/>
                  <a:pt x="81" y="524"/>
                  <a:pt x="81" y="524"/>
                </a:cubicBezTo>
                <a:moveTo>
                  <a:pt x="80" y="524"/>
                </a:moveTo>
                <a:cubicBezTo>
                  <a:pt x="80" y="524"/>
                  <a:pt x="81" y="524"/>
                  <a:pt x="81" y="524"/>
                </a:cubicBezTo>
                <a:cubicBezTo>
                  <a:pt x="81" y="524"/>
                  <a:pt x="80" y="524"/>
                  <a:pt x="80" y="524"/>
                </a:cubicBezTo>
                <a:moveTo>
                  <a:pt x="80" y="524"/>
                </a:moveTo>
                <a:cubicBezTo>
                  <a:pt x="80" y="524"/>
                  <a:pt x="80" y="524"/>
                  <a:pt x="80" y="524"/>
                </a:cubicBezTo>
                <a:cubicBezTo>
                  <a:pt x="80" y="524"/>
                  <a:pt x="80" y="524"/>
                  <a:pt x="80" y="524"/>
                </a:cubicBezTo>
                <a:moveTo>
                  <a:pt x="80" y="524"/>
                </a:moveTo>
                <a:cubicBezTo>
                  <a:pt x="80" y="524"/>
                  <a:pt x="80" y="524"/>
                  <a:pt x="80" y="524"/>
                </a:cubicBezTo>
                <a:cubicBezTo>
                  <a:pt x="80" y="524"/>
                  <a:pt x="80" y="524"/>
                  <a:pt x="80" y="524"/>
                </a:cubicBezTo>
                <a:moveTo>
                  <a:pt x="79" y="524"/>
                </a:moveTo>
                <a:cubicBezTo>
                  <a:pt x="80" y="524"/>
                  <a:pt x="80" y="524"/>
                  <a:pt x="80" y="524"/>
                </a:cubicBezTo>
                <a:cubicBezTo>
                  <a:pt x="80" y="524"/>
                  <a:pt x="80" y="524"/>
                  <a:pt x="79" y="524"/>
                </a:cubicBezTo>
                <a:moveTo>
                  <a:pt x="79" y="524"/>
                </a:moveTo>
                <a:cubicBezTo>
                  <a:pt x="79" y="524"/>
                  <a:pt x="79" y="524"/>
                  <a:pt x="79" y="524"/>
                </a:cubicBezTo>
                <a:cubicBezTo>
                  <a:pt x="79" y="524"/>
                  <a:pt x="79" y="524"/>
                  <a:pt x="79" y="524"/>
                </a:cubicBezTo>
                <a:moveTo>
                  <a:pt x="489" y="459"/>
                </a:moveTo>
                <a:cubicBezTo>
                  <a:pt x="489" y="472"/>
                  <a:pt x="486" y="525"/>
                  <a:pt x="434" y="525"/>
                </a:cubicBezTo>
                <a:cubicBezTo>
                  <a:pt x="292" y="525"/>
                  <a:pt x="292" y="525"/>
                  <a:pt x="292" y="525"/>
                </a:cubicBezTo>
                <a:cubicBezTo>
                  <a:pt x="232" y="525"/>
                  <a:pt x="232" y="525"/>
                  <a:pt x="232" y="525"/>
                </a:cubicBezTo>
                <a:cubicBezTo>
                  <a:pt x="90" y="525"/>
                  <a:pt x="90" y="525"/>
                  <a:pt x="90" y="525"/>
                </a:cubicBezTo>
                <a:cubicBezTo>
                  <a:pt x="90" y="525"/>
                  <a:pt x="90" y="525"/>
                  <a:pt x="90" y="525"/>
                </a:cubicBezTo>
                <a:cubicBezTo>
                  <a:pt x="90" y="525"/>
                  <a:pt x="90" y="525"/>
                  <a:pt x="90" y="525"/>
                </a:cubicBezTo>
                <a:cubicBezTo>
                  <a:pt x="232" y="525"/>
                  <a:pt x="232" y="525"/>
                  <a:pt x="232" y="525"/>
                </a:cubicBezTo>
                <a:cubicBezTo>
                  <a:pt x="292" y="525"/>
                  <a:pt x="292" y="525"/>
                  <a:pt x="292" y="525"/>
                </a:cubicBezTo>
                <a:cubicBezTo>
                  <a:pt x="434" y="525"/>
                  <a:pt x="434" y="525"/>
                  <a:pt x="434" y="525"/>
                </a:cubicBezTo>
                <a:cubicBezTo>
                  <a:pt x="486" y="525"/>
                  <a:pt x="489" y="472"/>
                  <a:pt x="489" y="459"/>
                </a:cubicBezTo>
                <a:moveTo>
                  <a:pt x="37" y="77"/>
                </a:moveTo>
                <a:cubicBezTo>
                  <a:pt x="37" y="77"/>
                  <a:pt x="37" y="77"/>
                  <a:pt x="37" y="77"/>
                </a:cubicBezTo>
                <a:moveTo>
                  <a:pt x="37" y="77"/>
                </a:moveTo>
                <a:cubicBezTo>
                  <a:pt x="37" y="77"/>
                  <a:pt x="37" y="77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77"/>
                  <a:pt x="37" y="77"/>
                  <a:pt x="37" y="77"/>
                </a:cubicBezTo>
                <a:moveTo>
                  <a:pt x="35" y="77"/>
                </a:moveTo>
                <a:cubicBezTo>
                  <a:pt x="35" y="77"/>
                  <a:pt x="35" y="77"/>
                  <a:pt x="35" y="77"/>
                </a:cubicBezTo>
                <a:moveTo>
                  <a:pt x="42" y="0"/>
                </a:moveTo>
                <a:cubicBezTo>
                  <a:pt x="35" y="0"/>
                  <a:pt x="13" y="1"/>
                  <a:pt x="7" y="7"/>
                </a:cubicBezTo>
                <a:cubicBezTo>
                  <a:pt x="0" y="13"/>
                  <a:pt x="0" y="23"/>
                  <a:pt x="7" y="28"/>
                </a:cubicBezTo>
                <a:cubicBezTo>
                  <a:pt x="7" y="28"/>
                  <a:pt x="35" y="43"/>
                  <a:pt x="35" y="77"/>
                </a:cubicBezTo>
                <a:cubicBezTo>
                  <a:pt x="35" y="456"/>
                  <a:pt x="35" y="456"/>
                  <a:pt x="35" y="456"/>
                </a:cubicBezTo>
                <a:cubicBezTo>
                  <a:pt x="35" y="456"/>
                  <a:pt x="31" y="516"/>
                  <a:pt x="79" y="524"/>
                </a:cubicBezTo>
                <a:cubicBezTo>
                  <a:pt x="57" y="520"/>
                  <a:pt x="45" y="504"/>
                  <a:pt x="40" y="489"/>
                </a:cubicBezTo>
                <a:cubicBezTo>
                  <a:pt x="40" y="488"/>
                  <a:pt x="40" y="488"/>
                  <a:pt x="40" y="488"/>
                </a:cubicBezTo>
                <a:cubicBezTo>
                  <a:pt x="40" y="488"/>
                  <a:pt x="41" y="490"/>
                  <a:pt x="44" y="493"/>
                </a:cubicBezTo>
                <a:cubicBezTo>
                  <a:pt x="42" y="490"/>
                  <a:pt x="41" y="488"/>
                  <a:pt x="41" y="485"/>
                </a:cubicBezTo>
                <a:cubicBezTo>
                  <a:pt x="37" y="474"/>
                  <a:pt x="37" y="464"/>
                  <a:pt x="37" y="459"/>
                </a:cubicBezTo>
                <a:cubicBezTo>
                  <a:pt x="37" y="458"/>
                  <a:pt x="37" y="457"/>
                  <a:pt x="37" y="456"/>
                </a:cubicBezTo>
                <a:cubicBezTo>
                  <a:pt x="37" y="456"/>
                  <a:pt x="37" y="456"/>
                  <a:pt x="37" y="456"/>
                </a:cubicBezTo>
                <a:cubicBezTo>
                  <a:pt x="37" y="456"/>
                  <a:pt x="37" y="456"/>
                  <a:pt x="37" y="456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59"/>
                  <a:pt x="30" y="47"/>
                  <a:pt x="23" y="38"/>
                </a:cubicBezTo>
                <a:cubicBezTo>
                  <a:pt x="16" y="30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5" y="24"/>
                  <a:pt x="4" y="21"/>
                  <a:pt x="4" y="18"/>
                </a:cubicBezTo>
                <a:cubicBezTo>
                  <a:pt x="4" y="14"/>
                  <a:pt x="5" y="11"/>
                  <a:pt x="8" y="8"/>
                </a:cubicBezTo>
                <a:cubicBezTo>
                  <a:pt x="9" y="7"/>
                  <a:pt x="11" y="6"/>
                  <a:pt x="14" y="5"/>
                </a:cubicBezTo>
                <a:cubicBezTo>
                  <a:pt x="23" y="3"/>
                  <a:pt x="36" y="2"/>
                  <a:pt x="42" y="2"/>
                </a:cubicBezTo>
                <a:cubicBezTo>
                  <a:pt x="42" y="2"/>
                  <a:pt x="42" y="2"/>
                  <a:pt x="42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4" y="2"/>
                  <a:pt x="44" y="2"/>
                  <a:pt x="44" y="2"/>
                </a:cubicBezTo>
                <a:cubicBezTo>
                  <a:pt x="465" y="2"/>
                  <a:pt x="465" y="2"/>
                  <a:pt x="465" y="2"/>
                </a:cubicBezTo>
                <a:cubicBezTo>
                  <a:pt x="453" y="1"/>
                  <a:pt x="438" y="1"/>
                  <a:pt x="426" y="1"/>
                </a:cubicBezTo>
                <a:cubicBezTo>
                  <a:pt x="424" y="1"/>
                  <a:pt x="423" y="1"/>
                  <a:pt x="42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3" y="0"/>
                  <a:pt x="42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3" name="Freeform 205"/>
          <p:cNvSpPr>
            <a:spLocks/>
          </p:cNvSpPr>
          <p:nvPr/>
        </p:nvSpPr>
        <p:spPr bwMode="auto">
          <a:xfrm>
            <a:off x="6223003" y="2706691"/>
            <a:ext cx="1225551" cy="896937"/>
          </a:xfrm>
          <a:custGeom>
            <a:avLst/>
            <a:gdLst>
              <a:gd name="T0" fmla="*/ 405 w 405"/>
              <a:gd name="T1" fmla="*/ 0 h 297"/>
              <a:gd name="T2" fmla="*/ 300 w 405"/>
              <a:gd name="T3" fmla="*/ 0 h 297"/>
              <a:gd name="T4" fmla="*/ 301 w 405"/>
              <a:gd name="T5" fmla="*/ 242 h 297"/>
              <a:gd name="T6" fmla="*/ 259 w 405"/>
              <a:gd name="T7" fmla="*/ 275 h 297"/>
              <a:gd name="T8" fmla="*/ 63 w 405"/>
              <a:gd name="T9" fmla="*/ 275 h 297"/>
              <a:gd name="T10" fmla="*/ 9 w 405"/>
              <a:gd name="T11" fmla="*/ 217 h 297"/>
              <a:gd name="T12" fmla="*/ 9 w 405"/>
              <a:gd name="T13" fmla="*/ 0 h 297"/>
              <a:gd name="T14" fmla="*/ 3 w 405"/>
              <a:gd name="T15" fmla="*/ 0 h 297"/>
              <a:gd name="T16" fmla="*/ 3 w 405"/>
              <a:gd name="T17" fmla="*/ 231 h 297"/>
              <a:gd name="T18" fmla="*/ 43 w 405"/>
              <a:gd name="T19" fmla="*/ 297 h 297"/>
              <a:gd name="T20" fmla="*/ 49 w 405"/>
              <a:gd name="T21" fmla="*/ 297 h 297"/>
              <a:gd name="T22" fmla="*/ 350 w 405"/>
              <a:gd name="T23" fmla="*/ 297 h 297"/>
              <a:gd name="T24" fmla="*/ 351 w 405"/>
              <a:gd name="T25" fmla="*/ 297 h 297"/>
              <a:gd name="T26" fmla="*/ 405 w 405"/>
              <a:gd name="T27" fmla="*/ 251 h 297"/>
              <a:gd name="T28" fmla="*/ 405 w 405"/>
              <a:gd name="T29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5" h="297">
                <a:moveTo>
                  <a:pt x="405" y="0"/>
                </a:moveTo>
                <a:cubicBezTo>
                  <a:pt x="300" y="0"/>
                  <a:pt x="300" y="0"/>
                  <a:pt x="300" y="0"/>
                </a:cubicBezTo>
                <a:cubicBezTo>
                  <a:pt x="301" y="242"/>
                  <a:pt x="301" y="242"/>
                  <a:pt x="301" y="242"/>
                </a:cubicBezTo>
                <a:cubicBezTo>
                  <a:pt x="295" y="274"/>
                  <a:pt x="259" y="275"/>
                  <a:pt x="259" y="275"/>
                </a:cubicBezTo>
                <a:cubicBezTo>
                  <a:pt x="63" y="275"/>
                  <a:pt x="63" y="275"/>
                  <a:pt x="63" y="275"/>
                </a:cubicBezTo>
                <a:cubicBezTo>
                  <a:pt x="10" y="275"/>
                  <a:pt x="9" y="217"/>
                  <a:pt x="9" y="217"/>
                </a:cubicBezTo>
                <a:cubicBezTo>
                  <a:pt x="9" y="0"/>
                  <a:pt x="9" y="0"/>
                  <a:pt x="9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31"/>
                  <a:pt x="3" y="231"/>
                  <a:pt x="3" y="231"/>
                </a:cubicBezTo>
                <a:cubicBezTo>
                  <a:pt x="3" y="231"/>
                  <a:pt x="0" y="287"/>
                  <a:pt x="43" y="297"/>
                </a:cubicBezTo>
                <a:cubicBezTo>
                  <a:pt x="45" y="297"/>
                  <a:pt x="47" y="297"/>
                  <a:pt x="49" y="297"/>
                </a:cubicBezTo>
                <a:cubicBezTo>
                  <a:pt x="350" y="297"/>
                  <a:pt x="350" y="297"/>
                  <a:pt x="350" y="297"/>
                </a:cubicBezTo>
                <a:cubicBezTo>
                  <a:pt x="350" y="297"/>
                  <a:pt x="350" y="297"/>
                  <a:pt x="351" y="297"/>
                </a:cubicBezTo>
                <a:cubicBezTo>
                  <a:pt x="359" y="297"/>
                  <a:pt x="397" y="295"/>
                  <a:pt x="405" y="251"/>
                </a:cubicBezTo>
                <a:cubicBezTo>
                  <a:pt x="405" y="0"/>
                  <a:pt x="405" y="0"/>
                  <a:pt x="405" y="0"/>
                </a:cubicBezTo>
              </a:path>
            </a:pathLst>
          </a:custGeom>
          <a:solidFill>
            <a:srgbClr val="E3B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4" name="Freeform 206"/>
          <p:cNvSpPr>
            <a:spLocks/>
          </p:cNvSpPr>
          <p:nvPr/>
        </p:nvSpPr>
        <p:spPr bwMode="auto">
          <a:xfrm>
            <a:off x="6242052" y="2098675"/>
            <a:ext cx="311151" cy="608012"/>
          </a:xfrm>
          <a:custGeom>
            <a:avLst/>
            <a:gdLst>
              <a:gd name="T0" fmla="*/ 62 w 103"/>
              <a:gd name="T1" fmla="*/ 0 h 202"/>
              <a:gd name="T2" fmla="*/ 20 w 103"/>
              <a:gd name="T3" fmla="*/ 0 h 202"/>
              <a:gd name="T4" fmla="*/ 7 w 103"/>
              <a:gd name="T5" fmla="*/ 12 h 202"/>
              <a:gd name="T6" fmla="*/ 32 w 103"/>
              <a:gd name="T7" fmla="*/ 49 h 202"/>
              <a:gd name="T8" fmla="*/ 32 w 103"/>
              <a:gd name="T9" fmla="*/ 202 h 202"/>
              <a:gd name="T10" fmla="*/ 103 w 103"/>
              <a:gd name="T11" fmla="*/ 202 h 202"/>
              <a:gd name="T12" fmla="*/ 103 w 103"/>
              <a:gd name="T13" fmla="*/ 51 h 202"/>
              <a:gd name="T14" fmla="*/ 62 w 103"/>
              <a:gd name="T15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202">
                <a:moveTo>
                  <a:pt x="62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0" y="2"/>
                  <a:pt x="7" y="12"/>
                </a:cubicBezTo>
                <a:cubicBezTo>
                  <a:pt x="7" y="12"/>
                  <a:pt x="29" y="31"/>
                  <a:pt x="32" y="49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03" y="202"/>
                  <a:pt x="103" y="202"/>
                  <a:pt x="103" y="202"/>
                </a:cubicBezTo>
                <a:cubicBezTo>
                  <a:pt x="103" y="51"/>
                  <a:pt x="103" y="51"/>
                  <a:pt x="103" y="51"/>
                </a:cubicBezTo>
                <a:cubicBezTo>
                  <a:pt x="103" y="51"/>
                  <a:pt x="98" y="8"/>
                  <a:pt x="62" y="0"/>
                </a:cubicBezTo>
              </a:path>
            </a:pathLst>
          </a:cu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5" name="Freeform 207"/>
          <p:cNvSpPr>
            <a:spLocks/>
          </p:cNvSpPr>
          <p:nvPr/>
        </p:nvSpPr>
        <p:spPr bwMode="auto">
          <a:xfrm>
            <a:off x="6338891" y="2706691"/>
            <a:ext cx="214313" cy="784225"/>
          </a:xfrm>
          <a:custGeom>
            <a:avLst/>
            <a:gdLst>
              <a:gd name="T0" fmla="*/ 71 w 71"/>
              <a:gd name="T1" fmla="*/ 0 h 260"/>
              <a:gd name="T2" fmla="*/ 0 w 71"/>
              <a:gd name="T3" fmla="*/ 0 h 260"/>
              <a:gd name="T4" fmla="*/ 0 w 71"/>
              <a:gd name="T5" fmla="*/ 213 h 260"/>
              <a:gd name="T6" fmla="*/ 44 w 71"/>
              <a:gd name="T7" fmla="*/ 260 h 260"/>
              <a:gd name="T8" fmla="*/ 71 w 71"/>
              <a:gd name="T9" fmla="*/ 259 h 260"/>
              <a:gd name="T10" fmla="*/ 71 w 71"/>
              <a:gd name="T11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" h="260">
                <a:moveTo>
                  <a:pt x="7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13"/>
                  <a:pt x="4" y="260"/>
                  <a:pt x="44" y="260"/>
                </a:cubicBezTo>
                <a:cubicBezTo>
                  <a:pt x="71" y="259"/>
                  <a:pt x="71" y="259"/>
                  <a:pt x="71" y="259"/>
                </a:cubicBezTo>
                <a:cubicBezTo>
                  <a:pt x="71" y="0"/>
                  <a:pt x="71" y="0"/>
                  <a:pt x="71" y="0"/>
                </a:cubicBezTo>
              </a:path>
            </a:pathLst>
          </a:custGeom>
          <a:solidFill>
            <a:srgbClr val="FEE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6" name="Freeform 208"/>
          <p:cNvSpPr>
            <a:spLocks noEditPoints="1"/>
          </p:cNvSpPr>
          <p:nvPr/>
        </p:nvSpPr>
        <p:spPr bwMode="auto">
          <a:xfrm>
            <a:off x="6348416" y="3630616"/>
            <a:ext cx="31751" cy="3175"/>
          </a:xfrm>
          <a:custGeom>
            <a:avLst/>
            <a:gdLst>
              <a:gd name="T0" fmla="*/ 11 w 11"/>
              <a:gd name="T1" fmla="*/ 1 h 1"/>
              <a:gd name="T2" fmla="*/ 11 w 11"/>
              <a:gd name="T3" fmla="*/ 1 h 1"/>
              <a:gd name="T4" fmla="*/ 11 w 11"/>
              <a:gd name="T5" fmla="*/ 1 h 1"/>
              <a:gd name="T6" fmla="*/ 10 w 11"/>
              <a:gd name="T7" fmla="*/ 1 h 1"/>
              <a:gd name="T8" fmla="*/ 10 w 11"/>
              <a:gd name="T9" fmla="*/ 1 h 1"/>
              <a:gd name="T10" fmla="*/ 10 w 11"/>
              <a:gd name="T11" fmla="*/ 1 h 1"/>
              <a:gd name="T12" fmla="*/ 10 w 11"/>
              <a:gd name="T13" fmla="*/ 1 h 1"/>
              <a:gd name="T14" fmla="*/ 9 w 11"/>
              <a:gd name="T15" fmla="*/ 1 h 1"/>
              <a:gd name="T16" fmla="*/ 9 w 11"/>
              <a:gd name="T17" fmla="*/ 1 h 1"/>
              <a:gd name="T18" fmla="*/ 9 w 11"/>
              <a:gd name="T19" fmla="*/ 1 h 1"/>
              <a:gd name="T20" fmla="*/ 8 w 11"/>
              <a:gd name="T21" fmla="*/ 1 h 1"/>
              <a:gd name="T22" fmla="*/ 8 w 11"/>
              <a:gd name="T23" fmla="*/ 1 h 1"/>
              <a:gd name="T24" fmla="*/ 8 w 11"/>
              <a:gd name="T25" fmla="*/ 1 h 1"/>
              <a:gd name="T26" fmla="*/ 8 w 11"/>
              <a:gd name="T27" fmla="*/ 1 h 1"/>
              <a:gd name="T28" fmla="*/ 8 w 11"/>
              <a:gd name="T29" fmla="*/ 1 h 1"/>
              <a:gd name="T30" fmla="*/ 8 w 11"/>
              <a:gd name="T31" fmla="*/ 1 h 1"/>
              <a:gd name="T32" fmla="*/ 7 w 11"/>
              <a:gd name="T33" fmla="*/ 0 h 1"/>
              <a:gd name="T34" fmla="*/ 7 w 11"/>
              <a:gd name="T35" fmla="*/ 0 h 1"/>
              <a:gd name="T36" fmla="*/ 7 w 11"/>
              <a:gd name="T37" fmla="*/ 0 h 1"/>
              <a:gd name="T38" fmla="*/ 6 w 11"/>
              <a:gd name="T39" fmla="*/ 0 h 1"/>
              <a:gd name="T40" fmla="*/ 6 w 11"/>
              <a:gd name="T41" fmla="*/ 0 h 1"/>
              <a:gd name="T42" fmla="*/ 6 w 11"/>
              <a:gd name="T43" fmla="*/ 0 h 1"/>
              <a:gd name="T44" fmla="*/ 6 w 11"/>
              <a:gd name="T45" fmla="*/ 0 h 1"/>
              <a:gd name="T46" fmla="*/ 6 w 11"/>
              <a:gd name="T47" fmla="*/ 0 h 1"/>
              <a:gd name="T48" fmla="*/ 6 w 11"/>
              <a:gd name="T49" fmla="*/ 0 h 1"/>
              <a:gd name="T50" fmla="*/ 5 w 11"/>
              <a:gd name="T51" fmla="*/ 0 h 1"/>
              <a:gd name="T52" fmla="*/ 5 w 11"/>
              <a:gd name="T53" fmla="*/ 0 h 1"/>
              <a:gd name="T54" fmla="*/ 5 w 11"/>
              <a:gd name="T55" fmla="*/ 0 h 1"/>
              <a:gd name="T56" fmla="*/ 4 w 11"/>
              <a:gd name="T57" fmla="*/ 0 h 1"/>
              <a:gd name="T58" fmla="*/ 4 w 11"/>
              <a:gd name="T59" fmla="*/ 0 h 1"/>
              <a:gd name="T60" fmla="*/ 4 w 11"/>
              <a:gd name="T61" fmla="*/ 0 h 1"/>
              <a:gd name="T62" fmla="*/ 4 w 11"/>
              <a:gd name="T63" fmla="*/ 0 h 1"/>
              <a:gd name="T64" fmla="*/ 4 w 11"/>
              <a:gd name="T65" fmla="*/ 0 h 1"/>
              <a:gd name="T66" fmla="*/ 4 w 11"/>
              <a:gd name="T67" fmla="*/ 0 h 1"/>
              <a:gd name="T68" fmla="*/ 3 w 11"/>
              <a:gd name="T69" fmla="*/ 0 h 1"/>
              <a:gd name="T70" fmla="*/ 3 w 11"/>
              <a:gd name="T71" fmla="*/ 0 h 1"/>
              <a:gd name="T72" fmla="*/ 3 w 11"/>
              <a:gd name="T73" fmla="*/ 0 h 1"/>
              <a:gd name="T74" fmla="*/ 3 w 11"/>
              <a:gd name="T75" fmla="*/ 0 h 1"/>
              <a:gd name="T76" fmla="*/ 3 w 11"/>
              <a:gd name="T77" fmla="*/ 0 h 1"/>
              <a:gd name="T78" fmla="*/ 2 w 11"/>
              <a:gd name="T79" fmla="*/ 0 h 1"/>
              <a:gd name="T80" fmla="*/ 2 w 11"/>
              <a:gd name="T81" fmla="*/ 0 h 1"/>
              <a:gd name="T82" fmla="*/ 2 w 11"/>
              <a:gd name="T83" fmla="*/ 0 h 1"/>
              <a:gd name="T84" fmla="*/ 2 w 11"/>
              <a:gd name="T85" fmla="*/ 0 h 1"/>
              <a:gd name="T86" fmla="*/ 1 w 11"/>
              <a:gd name="T87" fmla="*/ 0 h 1"/>
              <a:gd name="T88" fmla="*/ 1 w 11"/>
              <a:gd name="T89" fmla="*/ 0 h 1"/>
              <a:gd name="T90" fmla="*/ 1 w 11"/>
              <a:gd name="T91" fmla="*/ 0 h 1"/>
              <a:gd name="T92" fmla="*/ 1 w 11"/>
              <a:gd name="T93" fmla="*/ 0 h 1"/>
              <a:gd name="T94" fmla="*/ 1 w 11"/>
              <a:gd name="T95" fmla="*/ 0 h 1"/>
              <a:gd name="T96" fmla="*/ 0 w 11"/>
              <a:gd name="T97" fmla="*/ 0 h 1"/>
              <a:gd name="T98" fmla="*/ 0 w 11"/>
              <a:gd name="T99" fmla="*/ 0 h 1"/>
              <a:gd name="T100" fmla="*/ 0 w 11"/>
              <a:gd name="T10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" h="1">
                <a:moveTo>
                  <a:pt x="11" y="1"/>
                </a:move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moveTo>
                  <a:pt x="11" y="1"/>
                </a:move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moveTo>
                  <a:pt x="10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moveTo>
                  <a:pt x="10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10" y="1"/>
                </a:cubicBezTo>
                <a:moveTo>
                  <a:pt x="9" y="1"/>
                </a:move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1"/>
                  <a:pt x="9" y="1"/>
                </a:cubicBezTo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moveTo>
                  <a:pt x="9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9" y="1"/>
                  <a:pt x="9" y="1"/>
                </a:cubicBezTo>
                <a:moveTo>
                  <a:pt x="8" y="1"/>
                </a:moveTo>
                <a:cubicBezTo>
                  <a:pt x="8" y="1"/>
                  <a:pt x="9" y="1"/>
                  <a:pt x="9" y="1"/>
                </a:cubicBezTo>
                <a:cubicBezTo>
                  <a:pt x="9" y="1"/>
                  <a:pt x="8" y="1"/>
                  <a:pt x="8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8" y="1"/>
                </a:move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1"/>
                  <a:pt x="8" y="1"/>
                </a:cubicBezTo>
                <a:moveTo>
                  <a:pt x="7" y="1"/>
                </a:moveTo>
                <a:cubicBezTo>
                  <a:pt x="7" y="1"/>
                  <a:pt x="8" y="1"/>
                  <a:pt x="8" y="1"/>
                </a:cubicBezTo>
                <a:cubicBezTo>
                  <a:pt x="8" y="1"/>
                  <a:pt x="7" y="1"/>
                  <a:pt x="7" y="1"/>
                </a:cubicBezTo>
                <a:moveTo>
                  <a:pt x="7" y="0"/>
                </a:move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6" y="0"/>
                </a:moveTo>
                <a:cubicBezTo>
                  <a:pt x="6" y="0"/>
                  <a:pt x="7" y="0"/>
                  <a:pt x="7" y="0"/>
                </a:cubicBezTo>
                <a:cubicBezTo>
                  <a:pt x="7" y="0"/>
                  <a:pt x="6" y="0"/>
                  <a:pt x="6" y="0"/>
                </a:cubicBezTo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moveTo>
                  <a:pt x="5" y="0"/>
                </a:moveTo>
                <a:cubicBezTo>
                  <a:pt x="5" y="0"/>
                  <a:pt x="6" y="0"/>
                  <a:pt x="6" y="0"/>
                </a:cubicBezTo>
                <a:cubicBezTo>
                  <a:pt x="6" y="0"/>
                  <a:pt x="5" y="0"/>
                  <a:pt x="5" y="0"/>
                </a:cubicBezTo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moveTo>
                  <a:pt x="4" y="0"/>
                </a:move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EC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7" name="Freeform 209"/>
          <p:cNvSpPr>
            <a:spLocks/>
          </p:cNvSpPr>
          <p:nvPr/>
        </p:nvSpPr>
        <p:spPr bwMode="auto">
          <a:xfrm>
            <a:off x="6242053" y="2055816"/>
            <a:ext cx="1370013" cy="1571625"/>
          </a:xfrm>
          <a:custGeom>
            <a:avLst/>
            <a:gdLst>
              <a:gd name="T0" fmla="*/ 426 w 453"/>
              <a:gd name="T1" fmla="*/ 0 h 521"/>
              <a:gd name="T2" fmla="*/ 426 w 453"/>
              <a:gd name="T3" fmla="*/ 0 h 521"/>
              <a:gd name="T4" fmla="*/ 423 w 453"/>
              <a:gd name="T5" fmla="*/ 0 h 521"/>
              <a:gd name="T6" fmla="*/ 423 w 453"/>
              <a:gd name="T7" fmla="*/ 0 h 521"/>
              <a:gd name="T8" fmla="*/ 421 w 453"/>
              <a:gd name="T9" fmla="*/ 0 h 521"/>
              <a:gd name="T10" fmla="*/ 439 w 453"/>
              <a:gd name="T11" fmla="*/ 9 h 521"/>
              <a:gd name="T12" fmla="*/ 401 w 453"/>
              <a:gd name="T13" fmla="*/ 25 h 521"/>
              <a:gd name="T14" fmla="*/ 398 w 453"/>
              <a:gd name="T15" fmla="*/ 25 h 521"/>
              <a:gd name="T16" fmla="*/ 399 w 453"/>
              <a:gd name="T17" fmla="*/ 216 h 521"/>
              <a:gd name="T18" fmla="*/ 439 w 453"/>
              <a:gd name="T19" fmla="*/ 216 h 521"/>
              <a:gd name="T20" fmla="*/ 439 w 453"/>
              <a:gd name="T21" fmla="*/ 447 h 521"/>
              <a:gd name="T22" fmla="*/ 385 w 453"/>
              <a:gd name="T23" fmla="*/ 514 h 521"/>
              <a:gd name="T24" fmla="*/ 51 w 453"/>
              <a:gd name="T25" fmla="*/ 514 h 521"/>
              <a:gd name="T26" fmla="*/ 37 w 453"/>
              <a:gd name="T27" fmla="*/ 513 h 521"/>
              <a:gd name="T28" fmla="*/ 0 w 453"/>
              <a:gd name="T29" fmla="*/ 491 h 521"/>
              <a:gd name="T30" fmla="*/ 17 w 453"/>
              <a:gd name="T31" fmla="*/ 513 h 521"/>
              <a:gd name="T32" fmla="*/ 46 w 453"/>
              <a:gd name="T33" fmla="*/ 521 h 521"/>
              <a:gd name="T34" fmla="*/ 188 w 453"/>
              <a:gd name="T35" fmla="*/ 521 h 521"/>
              <a:gd name="T36" fmla="*/ 248 w 453"/>
              <a:gd name="T37" fmla="*/ 521 h 521"/>
              <a:gd name="T38" fmla="*/ 390 w 453"/>
              <a:gd name="T39" fmla="*/ 521 h 521"/>
              <a:gd name="T40" fmla="*/ 419 w 453"/>
              <a:gd name="T41" fmla="*/ 513 h 521"/>
              <a:gd name="T42" fmla="*/ 435 w 453"/>
              <a:gd name="T43" fmla="*/ 494 h 521"/>
              <a:gd name="T44" fmla="*/ 443 w 453"/>
              <a:gd name="T45" fmla="*/ 457 h 521"/>
              <a:gd name="T46" fmla="*/ 443 w 453"/>
              <a:gd name="T47" fmla="*/ 454 h 521"/>
              <a:gd name="T48" fmla="*/ 443 w 453"/>
              <a:gd name="T49" fmla="*/ 454 h 521"/>
              <a:gd name="T50" fmla="*/ 443 w 453"/>
              <a:gd name="T51" fmla="*/ 454 h 521"/>
              <a:gd name="T52" fmla="*/ 443 w 453"/>
              <a:gd name="T53" fmla="*/ 75 h 521"/>
              <a:gd name="T54" fmla="*/ 443 w 453"/>
              <a:gd name="T55" fmla="*/ 75 h 521"/>
              <a:gd name="T56" fmla="*/ 443 w 453"/>
              <a:gd name="T57" fmla="*/ 61 h 521"/>
              <a:gd name="T58" fmla="*/ 443 w 453"/>
              <a:gd name="T59" fmla="*/ 37 h 521"/>
              <a:gd name="T60" fmla="*/ 443 w 453"/>
              <a:gd name="T61" fmla="*/ 27 h 521"/>
              <a:gd name="T62" fmla="*/ 443 w 453"/>
              <a:gd name="T63" fmla="*/ 27 h 521"/>
              <a:gd name="T64" fmla="*/ 443 w 453"/>
              <a:gd name="T65" fmla="*/ 26 h 521"/>
              <a:gd name="T66" fmla="*/ 447 w 453"/>
              <a:gd name="T67" fmla="*/ 19 h 521"/>
              <a:gd name="T68" fmla="*/ 450 w 453"/>
              <a:gd name="T69" fmla="*/ 17 h 521"/>
              <a:gd name="T70" fmla="*/ 453 w 453"/>
              <a:gd name="T71" fmla="*/ 11 h 521"/>
              <a:gd name="T72" fmla="*/ 453 w 453"/>
              <a:gd name="T73" fmla="*/ 10 h 521"/>
              <a:gd name="T74" fmla="*/ 453 w 453"/>
              <a:gd name="T75" fmla="*/ 10 h 521"/>
              <a:gd name="T76" fmla="*/ 453 w 453"/>
              <a:gd name="T77" fmla="*/ 10 h 521"/>
              <a:gd name="T78" fmla="*/ 453 w 453"/>
              <a:gd name="T79" fmla="*/ 10 h 521"/>
              <a:gd name="T80" fmla="*/ 453 w 453"/>
              <a:gd name="T81" fmla="*/ 10 h 521"/>
              <a:gd name="T82" fmla="*/ 453 w 453"/>
              <a:gd name="T83" fmla="*/ 10 h 521"/>
              <a:gd name="T84" fmla="*/ 450 w 453"/>
              <a:gd name="T85" fmla="*/ 5 h 521"/>
              <a:gd name="T86" fmla="*/ 442 w 453"/>
              <a:gd name="T87" fmla="*/ 2 h 521"/>
              <a:gd name="T88" fmla="*/ 426 w 453"/>
              <a:gd name="T89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3" h="521">
                <a:moveTo>
                  <a:pt x="426" y="0"/>
                </a:moveTo>
                <a:cubicBezTo>
                  <a:pt x="426" y="0"/>
                  <a:pt x="426" y="0"/>
                  <a:pt x="426" y="0"/>
                </a:cubicBezTo>
                <a:cubicBezTo>
                  <a:pt x="424" y="0"/>
                  <a:pt x="423" y="0"/>
                  <a:pt x="423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31" y="2"/>
                  <a:pt x="438" y="4"/>
                  <a:pt x="439" y="9"/>
                </a:cubicBezTo>
                <a:cubicBezTo>
                  <a:pt x="442" y="24"/>
                  <a:pt x="410" y="25"/>
                  <a:pt x="401" y="25"/>
                </a:cubicBezTo>
                <a:cubicBezTo>
                  <a:pt x="399" y="25"/>
                  <a:pt x="398" y="25"/>
                  <a:pt x="398" y="25"/>
                </a:cubicBezTo>
                <a:cubicBezTo>
                  <a:pt x="399" y="216"/>
                  <a:pt x="399" y="216"/>
                  <a:pt x="399" y="216"/>
                </a:cubicBezTo>
                <a:cubicBezTo>
                  <a:pt x="439" y="216"/>
                  <a:pt x="439" y="216"/>
                  <a:pt x="439" y="216"/>
                </a:cubicBezTo>
                <a:cubicBezTo>
                  <a:pt x="439" y="447"/>
                  <a:pt x="439" y="447"/>
                  <a:pt x="439" y="447"/>
                </a:cubicBezTo>
                <a:cubicBezTo>
                  <a:pt x="439" y="447"/>
                  <a:pt x="443" y="514"/>
                  <a:pt x="385" y="514"/>
                </a:cubicBezTo>
                <a:cubicBezTo>
                  <a:pt x="51" y="514"/>
                  <a:pt x="51" y="514"/>
                  <a:pt x="51" y="514"/>
                </a:cubicBezTo>
                <a:cubicBezTo>
                  <a:pt x="46" y="514"/>
                  <a:pt x="41" y="514"/>
                  <a:pt x="37" y="513"/>
                </a:cubicBezTo>
                <a:cubicBezTo>
                  <a:pt x="17" y="509"/>
                  <a:pt x="5" y="498"/>
                  <a:pt x="0" y="491"/>
                </a:cubicBezTo>
                <a:cubicBezTo>
                  <a:pt x="3" y="499"/>
                  <a:pt x="9" y="507"/>
                  <a:pt x="17" y="513"/>
                </a:cubicBezTo>
                <a:cubicBezTo>
                  <a:pt x="24" y="517"/>
                  <a:pt x="34" y="521"/>
                  <a:pt x="46" y="521"/>
                </a:cubicBezTo>
                <a:cubicBezTo>
                  <a:pt x="188" y="521"/>
                  <a:pt x="188" y="521"/>
                  <a:pt x="188" y="521"/>
                </a:cubicBezTo>
                <a:cubicBezTo>
                  <a:pt x="248" y="521"/>
                  <a:pt x="248" y="521"/>
                  <a:pt x="248" y="521"/>
                </a:cubicBezTo>
                <a:cubicBezTo>
                  <a:pt x="390" y="521"/>
                  <a:pt x="390" y="521"/>
                  <a:pt x="390" y="521"/>
                </a:cubicBezTo>
                <a:cubicBezTo>
                  <a:pt x="402" y="521"/>
                  <a:pt x="412" y="517"/>
                  <a:pt x="419" y="513"/>
                </a:cubicBezTo>
                <a:cubicBezTo>
                  <a:pt x="427" y="508"/>
                  <a:pt x="432" y="501"/>
                  <a:pt x="435" y="494"/>
                </a:cubicBezTo>
                <a:cubicBezTo>
                  <a:pt x="442" y="479"/>
                  <a:pt x="443" y="463"/>
                  <a:pt x="443" y="457"/>
                </a:cubicBezTo>
                <a:cubicBezTo>
                  <a:pt x="443" y="456"/>
                  <a:pt x="443" y="455"/>
                  <a:pt x="443" y="454"/>
                </a:cubicBezTo>
                <a:cubicBezTo>
                  <a:pt x="443" y="454"/>
                  <a:pt x="443" y="454"/>
                  <a:pt x="443" y="454"/>
                </a:cubicBezTo>
                <a:cubicBezTo>
                  <a:pt x="443" y="454"/>
                  <a:pt x="443" y="454"/>
                  <a:pt x="443" y="454"/>
                </a:cubicBezTo>
                <a:cubicBezTo>
                  <a:pt x="443" y="75"/>
                  <a:pt x="443" y="75"/>
                  <a:pt x="443" y="75"/>
                </a:cubicBezTo>
                <a:cubicBezTo>
                  <a:pt x="443" y="75"/>
                  <a:pt x="443" y="75"/>
                  <a:pt x="443" y="75"/>
                </a:cubicBezTo>
                <a:cubicBezTo>
                  <a:pt x="443" y="75"/>
                  <a:pt x="443" y="69"/>
                  <a:pt x="443" y="61"/>
                </a:cubicBezTo>
                <a:cubicBezTo>
                  <a:pt x="443" y="53"/>
                  <a:pt x="443" y="44"/>
                  <a:pt x="443" y="37"/>
                </a:cubicBezTo>
                <a:cubicBezTo>
                  <a:pt x="443" y="32"/>
                  <a:pt x="443" y="29"/>
                  <a:pt x="443" y="27"/>
                </a:cubicBezTo>
                <a:cubicBezTo>
                  <a:pt x="443" y="27"/>
                  <a:pt x="443" y="27"/>
                  <a:pt x="443" y="27"/>
                </a:cubicBezTo>
                <a:cubicBezTo>
                  <a:pt x="443" y="26"/>
                  <a:pt x="443" y="26"/>
                  <a:pt x="443" y="26"/>
                </a:cubicBezTo>
                <a:cubicBezTo>
                  <a:pt x="443" y="23"/>
                  <a:pt x="445" y="20"/>
                  <a:pt x="447" y="19"/>
                </a:cubicBezTo>
                <a:cubicBezTo>
                  <a:pt x="448" y="18"/>
                  <a:pt x="449" y="17"/>
                  <a:pt x="450" y="17"/>
                </a:cubicBezTo>
                <a:cubicBezTo>
                  <a:pt x="452" y="14"/>
                  <a:pt x="453" y="12"/>
                  <a:pt x="453" y="11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10"/>
                  <a:pt x="453" y="10"/>
                  <a:pt x="453" y="10"/>
                </a:cubicBezTo>
                <a:cubicBezTo>
                  <a:pt x="453" y="8"/>
                  <a:pt x="452" y="6"/>
                  <a:pt x="450" y="5"/>
                </a:cubicBezTo>
                <a:cubicBezTo>
                  <a:pt x="448" y="4"/>
                  <a:pt x="445" y="3"/>
                  <a:pt x="442" y="2"/>
                </a:cubicBezTo>
                <a:cubicBezTo>
                  <a:pt x="436" y="1"/>
                  <a:pt x="429" y="0"/>
                  <a:pt x="426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" name="Freeform 210"/>
          <p:cNvSpPr>
            <a:spLocks noEditPoints="1"/>
          </p:cNvSpPr>
          <p:nvPr/>
        </p:nvSpPr>
        <p:spPr bwMode="auto">
          <a:xfrm>
            <a:off x="6229353" y="2049466"/>
            <a:ext cx="1389063" cy="1584325"/>
          </a:xfrm>
          <a:custGeom>
            <a:avLst/>
            <a:gdLst>
              <a:gd name="T0" fmla="*/ 459 w 459"/>
              <a:gd name="T1" fmla="*/ 12 h 525"/>
              <a:gd name="T2" fmla="*/ 430 w 459"/>
              <a:gd name="T3" fmla="*/ 0 h 525"/>
              <a:gd name="T4" fmla="*/ 382 w 459"/>
              <a:gd name="T5" fmla="*/ 0 h 525"/>
              <a:gd name="T6" fmla="*/ 425 w 459"/>
              <a:gd name="T7" fmla="*/ 2 h 525"/>
              <a:gd name="T8" fmla="*/ 427 w 459"/>
              <a:gd name="T9" fmla="*/ 2 h 525"/>
              <a:gd name="T10" fmla="*/ 430 w 459"/>
              <a:gd name="T11" fmla="*/ 2 h 525"/>
              <a:gd name="T12" fmla="*/ 454 w 459"/>
              <a:gd name="T13" fmla="*/ 7 h 525"/>
              <a:gd name="T14" fmla="*/ 457 w 459"/>
              <a:gd name="T15" fmla="*/ 12 h 525"/>
              <a:gd name="T16" fmla="*/ 457 w 459"/>
              <a:gd name="T17" fmla="*/ 12 h 525"/>
              <a:gd name="T18" fmla="*/ 457 w 459"/>
              <a:gd name="T19" fmla="*/ 12 h 525"/>
              <a:gd name="T20" fmla="*/ 454 w 459"/>
              <a:gd name="T21" fmla="*/ 19 h 525"/>
              <a:gd name="T22" fmla="*/ 447 w 459"/>
              <a:gd name="T23" fmla="*/ 28 h 525"/>
              <a:gd name="T24" fmla="*/ 447 w 459"/>
              <a:gd name="T25" fmla="*/ 29 h 525"/>
              <a:gd name="T26" fmla="*/ 447 w 459"/>
              <a:gd name="T27" fmla="*/ 63 h 525"/>
              <a:gd name="T28" fmla="*/ 447 w 459"/>
              <a:gd name="T29" fmla="*/ 77 h 525"/>
              <a:gd name="T30" fmla="*/ 447 w 459"/>
              <a:gd name="T31" fmla="*/ 456 h 525"/>
              <a:gd name="T32" fmla="*/ 447 w 459"/>
              <a:gd name="T33" fmla="*/ 459 h 525"/>
              <a:gd name="T34" fmla="*/ 423 w 459"/>
              <a:gd name="T35" fmla="*/ 515 h 525"/>
              <a:gd name="T36" fmla="*/ 252 w 459"/>
              <a:gd name="T37" fmla="*/ 523 h 525"/>
              <a:gd name="T38" fmla="*/ 50 w 459"/>
              <a:gd name="T39" fmla="*/ 523 h 525"/>
              <a:gd name="T40" fmla="*/ 4 w 459"/>
              <a:gd name="T41" fmla="*/ 493 h 525"/>
              <a:gd name="T42" fmla="*/ 0 w 459"/>
              <a:gd name="T43" fmla="*/ 489 h 525"/>
              <a:gd name="T44" fmla="*/ 39 w 459"/>
              <a:gd name="T45" fmla="*/ 524 h 525"/>
              <a:gd name="T46" fmla="*/ 39 w 459"/>
              <a:gd name="T47" fmla="*/ 524 h 525"/>
              <a:gd name="T48" fmla="*/ 40 w 459"/>
              <a:gd name="T49" fmla="*/ 524 h 525"/>
              <a:gd name="T50" fmla="*/ 40 w 459"/>
              <a:gd name="T51" fmla="*/ 524 h 525"/>
              <a:gd name="T52" fmla="*/ 40 w 459"/>
              <a:gd name="T53" fmla="*/ 524 h 525"/>
              <a:gd name="T54" fmla="*/ 41 w 459"/>
              <a:gd name="T55" fmla="*/ 524 h 525"/>
              <a:gd name="T56" fmla="*/ 41 w 459"/>
              <a:gd name="T57" fmla="*/ 524 h 525"/>
              <a:gd name="T58" fmla="*/ 41 w 459"/>
              <a:gd name="T59" fmla="*/ 524 h 525"/>
              <a:gd name="T60" fmla="*/ 42 w 459"/>
              <a:gd name="T61" fmla="*/ 524 h 525"/>
              <a:gd name="T62" fmla="*/ 42 w 459"/>
              <a:gd name="T63" fmla="*/ 524 h 525"/>
              <a:gd name="T64" fmla="*/ 42 w 459"/>
              <a:gd name="T65" fmla="*/ 524 h 525"/>
              <a:gd name="T66" fmla="*/ 43 w 459"/>
              <a:gd name="T67" fmla="*/ 524 h 525"/>
              <a:gd name="T68" fmla="*/ 43 w 459"/>
              <a:gd name="T69" fmla="*/ 524 h 525"/>
              <a:gd name="T70" fmla="*/ 43 w 459"/>
              <a:gd name="T71" fmla="*/ 524 h 525"/>
              <a:gd name="T72" fmla="*/ 44 w 459"/>
              <a:gd name="T73" fmla="*/ 524 h 525"/>
              <a:gd name="T74" fmla="*/ 44 w 459"/>
              <a:gd name="T75" fmla="*/ 524 h 525"/>
              <a:gd name="T76" fmla="*/ 44 w 459"/>
              <a:gd name="T77" fmla="*/ 524 h 525"/>
              <a:gd name="T78" fmla="*/ 45 w 459"/>
              <a:gd name="T79" fmla="*/ 524 h 525"/>
              <a:gd name="T80" fmla="*/ 45 w 459"/>
              <a:gd name="T81" fmla="*/ 524 h 525"/>
              <a:gd name="T82" fmla="*/ 45 w 459"/>
              <a:gd name="T83" fmla="*/ 524 h 525"/>
              <a:gd name="T84" fmla="*/ 46 w 459"/>
              <a:gd name="T85" fmla="*/ 524 h 525"/>
              <a:gd name="T86" fmla="*/ 46 w 459"/>
              <a:gd name="T87" fmla="*/ 524 h 525"/>
              <a:gd name="T88" fmla="*/ 46 w 459"/>
              <a:gd name="T89" fmla="*/ 525 h 525"/>
              <a:gd name="T90" fmla="*/ 47 w 459"/>
              <a:gd name="T91" fmla="*/ 525 h 525"/>
              <a:gd name="T92" fmla="*/ 47 w 459"/>
              <a:gd name="T93" fmla="*/ 525 h 525"/>
              <a:gd name="T94" fmla="*/ 47 w 459"/>
              <a:gd name="T95" fmla="*/ 525 h 525"/>
              <a:gd name="T96" fmla="*/ 48 w 459"/>
              <a:gd name="T97" fmla="*/ 525 h 525"/>
              <a:gd name="T98" fmla="*/ 48 w 459"/>
              <a:gd name="T99" fmla="*/ 525 h 525"/>
              <a:gd name="T100" fmla="*/ 48 w 459"/>
              <a:gd name="T101" fmla="*/ 525 h 525"/>
              <a:gd name="T102" fmla="*/ 49 w 459"/>
              <a:gd name="T103" fmla="*/ 525 h 525"/>
              <a:gd name="T104" fmla="*/ 49 w 459"/>
              <a:gd name="T105" fmla="*/ 525 h 525"/>
              <a:gd name="T106" fmla="*/ 49 w 459"/>
              <a:gd name="T107" fmla="*/ 525 h 525"/>
              <a:gd name="T108" fmla="*/ 50 w 459"/>
              <a:gd name="T109" fmla="*/ 525 h 525"/>
              <a:gd name="T110" fmla="*/ 50 w 459"/>
              <a:gd name="T111" fmla="*/ 525 h 525"/>
              <a:gd name="T112" fmla="*/ 192 w 459"/>
              <a:gd name="T113" fmla="*/ 525 h 525"/>
              <a:gd name="T114" fmla="*/ 394 w 459"/>
              <a:gd name="T115" fmla="*/ 525 h 525"/>
              <a:gd name="T116" fmla="*/ 449 w 459"/>
              <a:gd name="T117" fmla="*/ 456 h 525"/>
              <a:gd name="T118" fmla="*/ 449 w 459"/>
              <a:gd name="T119" fmla="*/ 77 h 525"/>
              <a:gd name="T120" fmla="*/ 449 w 459"/>
              <a:gd name="T121" fmla="*/ 29 h 525"/>
              <a:gd name="T122" fmla="*/ 455 w 459"/>
              <a:gd name="T123" fmla="*/ 21 h 525"/>
              <a:gd name="T124" fmla="*/ 459 w 459"/>
              <a:gd name="T125" fmla="*/ 12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59" h="525">
                <a:moveTo>
                  <a:pt x="458" y="12"/>
                </a:moveTo>
                <a:cubicBezTo>
                  <a:pt x="459" y="12"/>
                  <a:pt x="459" y="12"/>
                  <a:pt x="459" y="12"/>
                </a:cubicBezTo>
                <a:cubicBezTo>
                  <a:pt x="458" y="12"/>
                  <a:pt x="458" y="12"/>
                  <a:pt x="458" y="12"/>
                </a:cubicBezTo>
                <a:moveTo>
                  <a:pt x="430" y="0"/>
                </a:moveTo>
                <a:cubicBezTo>
                  <a:pt x="428" y="0"/>
                  <a:pt x="427" y="0"/>
                  <a:pt x="427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3" y="1"/>
                  <a:pt x="384" y="1"/>
                  <a:pt x="386" y="1"/>
                </a:cubicBezTo>
                <a:cubicBezTo>
                  <a:pt x="398" y="1"/>
                  <a:pt x="413" y="1"/>
                  <a:pt x="425" y="2"/>
                </a:cubicBezTo>
                <a:cubicBezTo>
                  <a:pt x="427" y="2"/>
                  <a:pt x="427" y="2"/>
                  <a:pt x="427" y="2"/>
                </a:cubicBezTo>
                <a:cubicBezTo>
                  <a:pt x="427" y="2"/>
                  <a:pt x="427" y="2"/>
                  <a:pt x="427" y="2"/>
                </a:cubicBezTo>
                <a:cubicBezTo>
                  <a:pt x="427" y="2"/>
                  <a:pt x="428" y="2"/>
                  <a:pt x="430" y="2"/>
                </a:cubicBezTo>
                <a:cubicBezTo>
                  <a:pt x="430" y="2"/>
                  <a:pt x="430" y="2"/>
                  <a:pt x="430" y="2"/>
                </a:cubicBezTo>
                <a:cubicBezTo>
                  <a:pt x="433" y="2"/>
                  <a:pt x="440" y="3"/>
                  <a:pt x="446" y="4"/>
                </a:cubicBezTo>
                <a:cubicBezTo>
                  <a:pt x="449" y="5"/>
                  <a:pt x="452" y="6"/>
                  <a:pt x="454" y="7"/>
                </a:cubicBezTo>
                <a:cubicBezTo>
                  <a:pt x="456" y="8"/>
                  <a:pt x="457" y="10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2"/>
                </a:cubicBezTo>
                <a:cubicBezTo>
                  <a:pt x="457" y="12"/>
                  <a:pt x="457" y="12"/>
                  <a:pt x="457" y="13"/>
                </a:cubicBezTo>
                <a:cubicBezTo>
                  <a:pt x="457" y="14"/>
                  <a:pt x="456" y="16"/>
                  <a:pt x="454" y="19"/>
                </a:cubicBezTo>
                <a:cubicBezTo>
                  <a:pt x="453" y="19"/>
                  <a:pt x="452" y="20"/>
                  <a:pt x="451" y="21"/>
                </a:cubicBezTo>
                <a:cubicBezTo>
                  <a:pt x="449" y="22"/>
                  <a:pt x="447" y="25"/>
                  <a:pt x="447" y="28"/>
                </a:cubicBezTo>
                <a:cubicBezTo>
                  <a:pt x="447" y="29"/>
                  <a:pt x="447" y="29"/>
                  <a:pt x="447" y="29"/>
                </a:cubicBezTo>
                <a:cubicBezTo>
                  <a:pt x="447" y="29"/>
                  <a:pt x="447" y="29"/>
                  <a:pt x="447" y="29"/>
                </a:cubicBezTo>
                <a:cubicBezTo>
                  <a:pt x="447" y="31"/>
                  <a:pt x="447" y="34"/>
                  <a:pt x="447" y="39"/>
                </a:cubicBezTo>
                <a:cubicBezTo>
                  <a:pt x="447" y="46"/>
                  <a:pt x="447" y="55"/>
                  <a:pt x="447" y="63"/>
                </a:cubicBezTo>
                <a:cubicBezTo>
                  <a:pt x="447" y="71"/>
                  <a:pt x="447" y="77"/>
                  <a:pt x="447" y="77"/>
                </a:cubicBezTo>
                <a:cubicBezTo>
                  <a:pt x="447" y="77"/>
                  <a:pt x="447" y="77"/>
                  <a:pt x="447" y="77"/>
                </a:cubicBezTo>
                <a:cubicBezTo>
                  <a:pt x="447" y="456"/>
                  <a:pt x="447" y="456"/>
                  <a:pt x="447" y="456"/>
                </a:cubicBezTo>
                <a:cubicBezTo>
                  <a:pt x="447" y="456"/>
                  <a:pt x="447" y="456"/>
                  <a:pt x="447" y="456"/>
                </a:cubicBezTo>
                <a:cubicBezTo>
                  <a:pt x="447" y="456"/>
                  <a:pt x="447" y="456"/>
                  <a:pt x="447" y="456"/>
                </a:cubicBezTo>
                <a:cubicBezTo>
                  <a:pt x="447" y="457"/>
                  <a:pt x="447" y="458"/>
                  <a:pt x="447" y="459"/>
                </a:cubicBezTo>
                <a:cubicBezTo>
                  <a:pt x="447" y="465"/>
                  <a:pt x="446" y="481"/>
                  <a:pt x="439" y="496"/>
                </a:cubicBezTo>
                <a:cubicBezTo>
                  <a:pt x="436" y="503"/>
                  <a:pt x="431" y="510"/>
                  <a:pt x="423" y="515"/>
                </a:cubicBezTo>
                <a:cubicBezTo>
                  <a:pt x="416" y="519"/>
                  <a:pt x="406" y="523"/>
                  <a:pt x="394" y="523"/>
                </a:cubicBezTo>
                <a:cubicBezTo>
                  <a:pt x="252" y="523"/>
                  <a:pt x="252" y="523"/>
                  <a:pt x="252" y="523"/>
                </a:cubicBezTo>
                <a:cubicBezTo>
                  <a:pt x="192" y="523"/>
                  <a:pt x="192" y="523"/>
                  <a:pt x="192" y="523"/>
                </a:cubicBezTo>
                <a:cubicBezTo>
                  <a:pt x="50" y="523"/>
                  <a:pt x="50" y="523"/>
                  <a:pt x="50" y="523"/>
                </a:cubicBezTo>
                <a:cubicBezTo>
                  <a:pt x="38" y="523"/>
                  <a:pt x="28" y="519"/>
                  <a:pt x="21" y="515"/>
                </a:cubicBezTo>
                <a:cubicBezTo>
                  <a:pt x="13" y="509"/>
                  <a:pt x="7" y="501"/>
                  <a:pt x="4" y="493"/>
                </a:cubicBezTo>
                <a:cubicBezTo>
                  <a:pt x="1" y="490"/>
                  <a:pt x="0" y="488"/>
                  <a:pt x="0" y="488"/>
                </a:cubicBezTo>
                <a:cubicBezTo>
                  <a:pt x="0" y="489"/>
                  <a:pt x="0" y="489"/>
                  <a:pt x="0" y="489"/>
                </a:cubicBezTo>
                <a:cubicBezTo>
                  <a:pt x="5" y="504"/>
                  <a:pt x="17" y="520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39" y="524"/>
                  <a:pt x="39" y="524"/>
                  <a:pt x="39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0" y="524"/>
                  <a:pt x="40" y="524"/>
                </a:cubicBezTo>
                <a:cubicBezTo>
                  <a:pt x="40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1" y="524"/>
                </a:cubicBezTo>
                <a:cubicBezTo>
                  <a:pt x="41" y="524"/>
                  <a:pt x="41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2" y="524"/>
                </a:cubicBezTo>
                <a:cubicBezTo>
                  <a:pt x="42" y="524"/>
                  <a:pt x="42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3" y="524"/>
                  <a:pt x="43" y="524"/>
                  <a:pt x="43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4" y="524"/>
                  <a:pt x="44" y="524"/>
                </a:cubicBezTo>
                <a:cubicBezTo>
                  <a:pt x="44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5" y="524"/>
                  <a:pt x="46" y="524"/>
                  <a:pt x="46" y="524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46" y="524"/>
                  <a:pt x="46" y="524"/>
                  <a:pt x="46" y="524"/>
                </a:cubicBezTo>
                <a:cubicBezTo>
                  <a:pt x="46" y="525"/>
                  <a:pt x="46" y="525"/>
                  <a:pt x="46" y="525"/>
                </a:cubicBezTo>
                <a:cubicBezTo>
                  <a:pt x="46" y="525"/>
                  <a:pt x="46" y="525"/>
                  <a:pt x="46" y="525"/>
                </a:cubicBezTo>
                <a:cubicBezTo>
                  <a:pt x="46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7" y="525"/>
                  <a:pt x="47" y="525"/>
                </a:cubicBezTo>
                <a:cubicBezTo>
                  <a:pt x="47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8" y="525"/>
                  <a:pt x="48" y="525"/>
                  <a:pt x="48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49" y="525"/>
                </a:cubicBezTo>
                <a:cubicBezTo>
                  <a:pt x="49" y="525"/>
                  <a:pt x="49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50" y="525"/>
                  <a:pt x="50" y="525"/>
                  <a:pt x="50" y="525"/>
                </a:cubicBezTo>
                <a:cubicBezTo>
                  <a:pt x="192" y="525"/>
                  <a:pt x="192" y="525"/>
                  <a:pt x="192" y="525"/>
                </a:cubicBezTo>
                <a:cubicBezTo>
                  <a:pt x="252" y="525"/>
                  <a:pt x="252" y="525"/>
                  <a:pt x="252" y="525"/>
                </a:cubicBezTo>
                <a:cubicBezTo>
                  <a:pt x="394" y="525"/>
                  <a:pt x="394" y="525"/>
                  <a:pt x="394" y="525"/>
                </a:cubicBezTo>
                <a:cubicBezTo>
                  <a:pt x="446" y="525"/>
                  <a:pt x="449" y="472"/>
                  <a:pt x="449" y="459"/>
                </a:cubicBezTo>
                <a:cubicBezTo>
                  <a:pt x="449" y="457"/>
                  <a:pt x="449" y="456"/>
                  <a:pt x="449" y="456"/>
                </a:cubicBezTo>
                <a:cubicBezTo>
                  <a:pt x="449" y="77"/>
                  <a:pt x="449" y="77"/>
                  <a:pt x="449" y="77"/>
                </a:cubicBezTo>
                <a:cubicBezTo>
                  <a:pt x="449" y="77"/>
                  <a:pt x="449" y="77"/>
                  <a:pt x="449" y="77"/>
                </a:cubicBezTo>
                <a:cubicBezTo>
                  <a:pt x="449" y="77"/>
                  <a:pt x="449" y="53"/>
                  <a:pt x="449" y="39"/>
                </a:cubicBezTo>
                <a:cubicBezTo>
                  <a:pt x="449" y="34"/>
                  <a:pt x="449" y="31"/>
                  <a:pt x="449" y="29"/>
                </a:cubicBezTo>
                <a:cubicBezTo>
                  <a:pt x="449" y="29"/>
                  <a:pt x="449" y="28"/>
                  <a:pt x="449" y="28"/>
                </a:cubicBezTo>
                <a:cubicBezTo>
                  <a:pt x="449" y="22"/>
                  <a:pt x="455" y="21"/>
                  <a:pt x="455" y="21"/>
                </a:cubicBezTo>
                <a:cubicBezTo>
                  <a:pt x="458" y="18"/>
                  <a:pt x="459" y="14"/>
                  <a:pt x="459" y="13"/>
                </a:cubicBezTo>
                <a:cubicBezTo>
                  <a:pt x="459" y="12"/>
                  <a:pt x="459" y="12"/>
                  <a:pt x="459" y="12"/>
                </a:cubicBezTo>
                <a:cubicBezTo>
                  <a:pt x="459" y="1"/>
                  <a:pt x="437" y="0"/>
                  <a:pt x="430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9" name="Freeform 211"/>
          <p:cNvSpPr>
            <a:spLocks/>
          </p:cNvSpPr>
          <p:nvPr/>
        </p:nvSpPr>
        <p:spPr bwMode="auto">
          <a:xfrm>
            <a:off x="6353178" y="2706690"/>
            <a:ext cx="1228725" cy="898525"/>
          </a:xfrm>
          <a:custGeom>
            <a:avLst/>
            <a:gdLst>
              <a:gd name="T0" fmla="*/ 402 w 406"/>
              <a:gd name="T1" fmla="*/ 0 h 298"/>
              <a:gd name="T2" fmla="*/ 362 w 406"/>
              <a:gd name="T3" fmla="*/ 0 h 298"/>
              <a:gd name="T4" fmla="*/ 362 w 406"/>
              <a:gd name="T5" fmla="*/ 251 h 298"/>
              <a:gd name="T6" fmla="*/ 308 w 406"/>
              <a:gd name="T7" fmla="*/ 297 h 298"/>
              <a:gd name="T8" fmla="*/ 307 w 406"/>
              <a:gd name="T9" fmla="*/ 297 h 298"/>
              <a:gd name="T10" fmla="*/ 6 w 406"/>
              <a:gd name="T11" fmla="*/ 297 h 298"/>
              <a:gd name="T12" fmla="*/ 0 w 406"/>
              <a:gd name="T13" fmla="*/ 297 h 298"/>
              <a:gd name="T14" fmla="*/ 14 w 406"/>
              <a:gd name="T15" fmla="*/ 298 h 298"/>
              <a:gd name="T16" fmla="*/ 348 w 406"/>
              <a:gd name="T17" fmla="*/ 298 h 298"/>
              <a:gd name="T18" fmla="*/ 402 w 406"/>
              <a:gd name="T19" fmla="*/ 231 h 298"/>
              <a:gd name="T20" fmla="*/ 402 w 406"/>
              <a:gd name="T21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6" h="298">
                <a:moveTo>
                  <a:pt x="402" y="0"/>
                </a:moveTo>
                <a:cubicBezTo>
                  <a:pt x="362" y="0"/>
                  <a:pt x="362" y="0"/>
                  <a:pt x="362" y="0"/>
                </a:cubicBezTo>
                <a:cubicBezTo>
                  <a:pt x="362" y="251"/>
                  <a:pt x="362" y="251"/>
                  <a:pt x="362" y="251"/>
                </a:cubicBezTo>
                <a:cubicBezTo>
                  <a:pt x="354" y="295"/>
                  <a:pt x="316" y="297"/>
                  <a:pt x="308" y="297"/>
                </a:cubicBezTo>
                <a:cubicBezTo>
                  <a:pt x="307" y="297"/>
                  <a:pt x="307" y="297"/>
                  <a:pt x="307" y="297"/>
                </a:cubicBezTo>
                <a:cubicBezTo>
                  <a:pt x="6" y="297"/>
                  <a:pt x="6" y="297"/>
                  <a:pt x="6" y="297"/>
                </a:cubicBezTo>
                <a:cubicBezTo>
                  <a:pt x="4" y="297"/>
                  <a:pt x="2" y="297"/>
                  <a:pt x="0" y="297"/>
                </a:cubicBezTo>
                <a:cubicBezTo>
                  <a:pt x="4" y="298"/>
                  <a:pt x="9" y="298"/>
                  <a:pt x="14" y="298"/>
                </a:cubicBezTo>
                <a:cubicBezTo>
                  <a:pt x="348" y="298"/>
                  <a:pt x="348" y="298"/>
                  <a:pt x="348" y="298"/>
                </a:cubicBezTo>
                <a:cubicBezTo>
                  <a:pt x="406" y="298"/>
                  <a:pt x="402" y="231"/>
                  <a:pt x="402" y="231"/>
                </a:cubicBezTo>
                <a:cubicBezTo>
                  <a:pt x="402" y="0"/>
                  <a:pt x="402" y="0"/>
                  <a:pt x="402" y="0"/>
                </a:cubicBezTo>
              </a:path>
            </a:pathLst>
          </a:custGeom>
          <a:solidFill>
            <a:srgbClr val="C2A3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0" name="Freeform 212"/>
          <p:cNvSpPr>
            <a:spLocks noEditPoints="1"/>
          </p:cNvSpPr>
          <p:nvPr/>
        </p:nvSpPr>
        <p:spPr bwMode="auto">
          <a:xfrm>
            <a:off x="8318504" y="1679578"/>
            <a:ext cx="257175" cy="1925637"/>
          </a:xfrm>
          <a:custGeom>
            <a:avLst/>
            <a:gdLst>
              <a:gd name="T0" fmla="*/ 12 w 85"/>
              <a:gd name="T1" fmla="*/ 628 h 639"/>
              <a:gd name="T2" fmla="*/ 2 w 85"/>
              <a:gd name="T3" fmla="*/ 632 h 639"/>
              <a:gd name="T4" fmla="*/ 7 w 85"/>
              <a:gd name="T5" fmla="*/ 639 h 639"/>
              <a:gd name="T6" fmla="*/ 63 w 85"/>
              <a:gd name="T7" fmla="*/ 639 h 639"/>
              <a:gd name="T8" fmla="*/ 63 w 85"/>
              <a:gd name="T9" fmla="*/ 639 h 639"/>
              <a:gd name="T10" fmla="*/ 73 w 85"/>
              <a:gd name="T11" fmla="*/ 635 h 639"/>
              <a:gd name="T12" fmla="*/ 63 w 85"/>
              <a:gd name="T13" fmla="*/ 628 h 639"/>
              <a:gd name="T14" fmla="*/ 15 w 85"/>
              <a:gd name="T15" fmla="*/ 628 h 639"/>
              <a:gd name="T16" fmla="*/ 12 w 85"/>
              <a:gd name="T17" fmla="*/ 628 h 639"/>
              <a:gd name="T18" fmla="*/ 85 w 85"/>
              <a:gd name="T19" fmla="*/ 0 h 639"/>
              <a:gd name="T20" fmla="*/ 24 w 85"/>
              <a:gd name="T21" fmla="*/ 1 h 639"/>
              <a:gd name="T22" fmla="*/ 24 w 85"/>
              <a:gd name="T23" fmla="*/ 192 h 639"/>
              <a:gd name="T24" fmla="*/ 30 w 85"/>
              <a:gd name="T25" fmla="*/ 192 h 639"/>
              <a:gd name="T26" fmla="*/ 30 w 85"/>
              <a:gd name="T27" fmla="*/ 5 h 639"/>
              <a:gd name="T28" fmla="*/ 62 w 85"/>
              <a:gd name="T29" fmla="*/ 5 h 639"/>
              <a:gd name="T30" fmla="*/ 62 w 85"/>
              <a:gd name="T31" fmla="*/ 192 h 639"/>
              <a:gd name="T32" fmla="*/ 85 w 85"/>
              <a:gd name="T33" fmla="*/ 192 h 639"/>
              <a:gd name="T34" fmla="*/ 85 w 85"/>
              <a:gd name="T35" fmla="*/ 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639">
                <a:moveTo>
                  <a:pt x="12" y="628"/>
                </a:moveTo>
                <a:cubicBezTo>
                  <a:pt x="8" y="628"/>
                  <a:pt x="2" y="629"/>
                  <a:pt x="2" y="632"/>
                </a:cubicBezTo>
                <a:cubicBezTo>
                  <a:pt x="2" y="632"/>
                  <a:pt x="0" y="638"/>
                  <a:pt x="7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5" y="639"/>
                  <a:pt x="72" y="639"/>
                  <a:pt x="73" y="635"/>
                </a:cubicBezTo>
                <a:cubicBezTo>
                  <a:pt x="74" y="630"/>
                  <a:pt x="65" y="628"/>
                  <a:pt x="63" y="628"/>
                </a:cubicBezTo>
                <a:cubicBezTo>
                  <a:pt x="15" y="628"/>
                  <a:pt x="15" y="628"/>
                  <a:pt x="15" y="628"/>
                </a:cubicBezTo>
                <a:cubicBezTo>
                  <a:pt x="15" y="628"/>
                  <a:pt x="14" y="628"/>
                  <a:pt x="12" y="628"/>
                </a:cubicBezTo>
                <a:moveTo>
                  <a:pt x="85" y="0"/>
                </a:moveTo>
                <a:cubicBezTo>
                  <a:pt x="24" y="1"/>
                  <a:pt x="24" y="1"/>
                  <a:pt x="24" y="1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30" y="192"/>
                  <a:pt x="30" y="192"/>
                  <a:pt x="30" y="192"/>
                </a:cubicBezTo>
                <a:cubicBezTo>
                  <a:pt x="30" y="5"/>
                  <a:pt x="30" y="5"/>
                  <a:pt x="30" y="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85" y="192"/>
                  <a:pt x="85" y="192"/>
                  <a:pt x="85" y="192"/>
                </a:cubicBezTo>
                <a:cubicBezTo>
                  <a:pt x="85" y="0"/>
                  <a:pt x="85" y="0"/>
                  <a:pt x="85" y="0"/>
                </a:cubicBezTo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1" name="Freeform 213"/>
          <p:cNvSpPr>
            <a:spLocks/>
          </p:cNvSpPr>
          <p:nvPr/>
        </p:nvSpPr>
        <p:spPr bwMode="auto">
          <a:xfrm>
            <a:off x="8288341" y="1657351"/>
            <a:ext cx="460375" cy="1981200"/>
          </a:xfrm>
          <a:custGeom>
            <a:avLst/>
            <a:gdLst>
              <a:gd name="T0" fmla="*/ 26 w 152"/>
              <a:gd name="T1" fmla="*/ 0 h 657"/>
              <a:gd name="T2" fmla="*/ 26 w 152"/>
              <a:gd name="T3" fmla="*/ 1 h 657"/>
              <a:gd name="T4" fmla="*/ 26 w 152"/>
              <a:gd name="T5" fmla="*/ 606 h 657"/>
              <a:gd name="T6" fmla="*/ 26 w 152"/>
              <a:gd name="T7" fmla="*/ 606 h 657"/>
              <a:gd name="T8" fmla="*/ 26 w 152"/>
              <a:gd name="T9" fmla="*/ 607 h 657"/>
              <a:gd name="T10" fmla="*/ 26 w 152"/>
              <a:gd name="T11" fmla="*/ 607 h 657"/>
              <a:gd name="T12" fmla="*/ 25 w 152"/>
              <a:gd name="T13" fmla="*/ 618 h 657"/>
              <a:gd name="T14" fmla="*/ 22 w 152"/>
              <a:gd name="T15" fmla="*/ 624 h 657"/>
              <a:gd name="T16" fmla="*/ 17 w 152"/>
              <a:gd name="T17" fmla="*/ 627 h 657"/>
              <a:gd name="T18" fmla="*/ 9 w 152"/>
              <a:gd name="T19" fmla="*/ 629 h 657"/>
              <a:gd name="T20" fmla="*/ 3 w 152"/>
              <a:gd name="T21" fmla="*/ 632 h 657"/>
              <a:gd name="T22" fmla="*/ 0 w 152"/>
              <a:gd name="T23" fmla="*/ 639 h 657"/>
              <a:gd name="T24" fmla="*/ 0 w 152"/>
              <a:gd name="T25" fmla="*/ 642 h 657"/>
              <a:gd name="T26" fmla="*/ 2 w 152"/>
              <a:gd name="T27" fmla="*/ 650 h 657"/>
              <a:gd name="T28" fmla="*/ 13 w 152"/>
              <a:gd name="T29" fmla="*/ 657 h 657"/>
              <a:gd name="T30" fmla="*/ 13 w 152"/>
              <a:gd name="T31" fmla="*/ 657 h 657"/>
              <a:gd name="T32" fmla="*/ 139 w 152"/>
              <a:gd name="T33" fmla="*/ 657 h 657"/>
              <a:gd name="T34" fmla="*/ 139 w 152"/>
              <a:gd name="T35" fmla="*/ 657 h 657"/>
              <a:gd name="T36" fmla="*/ 150 w 152"/>
              <a:gd name="T37" fmla="*/ 650 h 657"/>
              <a:gd name="T38" fmla="*/ 152 w 152"/>
              <a:gd name="T39" fmla="*/ 642 h 657"/>
              <a:gd name="T40" fmla="*/ 152 w 152"/>
              <a:gd name="T41" fmla="*/ 639 h 657"/>
              <a:gd name="T42" fmla="*/ 149 w 152"/>
              <a:gd name="T43" fmla="*/ 632 h 657"/>
              <a:gd name="T44" fmla="*/ 140 w 152"/>
              <a:gd name="T45" fmla="*/ 628 h 657"/>
              <a:gd name="T46" fmla="*/ 135 w 152"/>
              <a:gd name="T47" fmla="*/ 627 h 657"/>
              <a:gd name="T48" fmla="*/ 130 w 152"/>
              <a:gd name="T49" fmla="*/ 624 h 657"/>
              <a:gd name="T50" fmla="*/ 127 w 152"/>
              <a:gd name="T51" fmla="*/ 615 h 657"/>
              <a:gd name="T52" fmla="*/ 126 w 152"/>
              <a:gd name="T53" fmla="*/ 607 h 657"/>
              <a:gd name="T54" fmla="*/ 126 w 152"/>
              <a:gd name="T55" fmla="*/ 607 h 657"/>
              <a:gd name="T56" fmla="*/ 126 w 152"/>
              <a:gd name="T57" fmla="*/ 606 h 657"/>
              <a:gd name="T58" fmla="*/ 126 w 152"/>
              <a:gd name="T59" fmla="*/ 606 h 657"/>
              <a:gd name="T60" fmla="*/ 126 w 152"/>
              <a:gd name="T61" fmla="*/ 2 h 657"/>
              <a:gd name="T62" fmla="*/ 124 w 152"/>
              <a:gd name="T63" fmla="*/ 2 h 657"/>
              <a:gd name="T64" fmla="*/ 124 w 152"/>
              <a:gd name="T65" fmla="*/ 606 h 657"/>
              <a:gd name="T66" fmla="*/ 124 w 152"/>
              <a:gd name="T67" fmla="*/ 606 h 657"/>
              <a:gd name="T68" fmla="*/ 124 w 152"/>
              <a:gd name="T69" fmla="*/ 606 h 657"/>
              <a:gd name="T70" fmla="*/ 124 w 152"/>
              <a:gd name="T71" fmla="*/ 607 h 657"/>
              <a:gd name="T72" fmla="*/ 135 w 152"/>
              <a:gd name="T73" fmla="*/ 629 h 657"/>
              <a:gd name="T74" fmla="*/ 150 w 152"/>
              <a:gd name="T75" fmla="*/ 639 h 657"/>
              <a:gd name="T76" fmla="*/ 150 w 152"/>
              <a:gd name="T77" fmla="*/ 642 h 657"/>
              <a:gd name="T78" fmla="*/ 139 w 152"/>
              <a:gd name="T79" fmla="*/ 655 h 657"/>
              <a:gd name="T80" fmla="*/ 13 w 152"/>
              <a:gd name="T81" fmla="*/ 655 h 657"/>
              <a:gd name="T82" fmla="*/ 2 w 152"/>
              <a:gd name="T83" fmla="*/ 642 h 657"/>
              <a:gd name="T84" fmla="*/ 2 w 152"/>
              <a:gd name="T85" fmla="*/ 639 h 657"/>
              <a:gd name="T86" fmla="*/ 2 w 152"/>
              <a:gd name="T87" fmla="*/ 639 h 657"/>
              <a:gd name="T88" fmla="*/ 2 w 152"/>
              <a:gd name="T89" fmla="*/ 639 h 657"/>
              <a:gd name="T90" fmla="*/ 2 w 152"/>
              <a:gd name="T91" fmla="*/ 639 h 657"/>
              <a:gd name="T92" fmla="*/ 2 w 152"/>
              <a:gd name="T93" fmla="*/ 639 h 657"/>
              <a:gd name="T94" fmla="*/ 2 w 152"/>
              <a:gd name="T95" fmla="*/ 639 h 657"/>
              <a:gd name="T96" fmla="*/ 2 w 152"/>
              <a:gd name="T97" fmla="*/ 639 h 657"/>
              <a:gd name="T98" fmla="*/ 2 w 152"/>
              <a:gd name="T99" fmla="*/ 639 h 657"/>
              <a:gd name="T100" fmla="*/ 17 w 152"/>
              <a:gd name="T101" fmla="*/ 629 h 657"/>
              <a:gd name="T102" fmla="*/ 28 w 152"/>
              <a:gd name="T103" fmla="*/ 606 h 657"/>
              <a:gd name="T104" fmla="*/ 28 w 152"/>
              <a:gd name="T105" fmla="*/ 606 h 657"/>
              <a:gd name="T106" fmla="*/ 28 w 152"/>
              <a:gd name="T107" fmla="*/ 3 h 657"/>
              <a:gd name="T108" fmla="*/ 27 w 152"/>
              <a:gd name="T109" fmla="*/ 1 h 657"/>
              <a:gd name="T110" fmla="*/ 26 w 152"/>
              <a:gd name="T111" fmla="*/ 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2" h="657">
                <a:moveTo>
                  <a:pt x="26" y="0"/>
                </a:moveTo>
                <a:cubicBezTo>
                  <a:pt x="26" y="0"/>
                  <a:pt x="26" y="0"/>
                  <a:pt x="26" y="1"/>
                </a:cubicBezTo>
                <a:cubicBezTo>
                  <a:pt x="26" y="606"/>
                  <a:pt x="26" y="606"/>
                  <a:pt x="26" y="606"/>
                </a:cubicBezTo>
                <a:cubicBezTo>
                  <a:pt x="26" y="606"/>
                  <a:pt x="26" y="606"/>
                  <a:pt x="26" y="606"/>
                </a:cubicBezTo>
                <a:cubicBezTo>
                  <a:pt x="26" y="607"/>
                  <a:pt x="26" y="607"/>
                  <a:pt x="26" y="607"/>
                </a:cubicBezTo>
                <a:cubicBezTo>
                  <a:pt x="26" y="607"/>
                  <a:pt x="26" y="607"/>
                  <a:pt x="26" y="607"/>
                </a:cubicBezTo>
                <a:cubicBezTo>
                  <a:pt x="26" y="609"/>
                  <a:pt x="26" y="614"/>
                  <a:pt x="25" y="618"/>
                </a:cubicBezTo>
                <a:cubicBezTo>
                  <a:pt x="24" y="620"/>
                  <a:pt x="23" y="622"/>
                  <a:pt x="22" y="624"/>
                </a:cubicBezTo>
                <a:cubicBezTo>
                  <a:pt x="21" y="626"/>
                  <a:pt x="19" y="627"/>
                  <a:pt x="17" y="627"/>
                </a:cubicBezTo>
                <a:cubicBezTo>
                  <a:pt x="16" y="627"/>
                  <a:pt x="13" y="628"/>
                  <a:pt x="9" y="629"/>
                </a:cubicBezTo>
                <a:cubicBezTo>
                  <a:pt x="7" y="630"/>
                  <a:pt x="5" y="631"/>
                  <a:pt x="3" y="632"/>
                </a:cubicBezTo>
                <a:cubicBezTo>
                  <a:pt x="2" y="634"/>
                  <a:pt x="0" y="636"/>
                  <a:pt x="0" y="639"/>
                </a:cubicBezTo>
                <a:cubicBezTo>
                  <a:pt x="0" y="640"/>
                  <a:pt x="0" y="641"/>
                  <a:pt x="0" y="642"/>
                </a:cubicBezTo>
                <a:cubicBezTo>
                  <a:pt x="0" y="644"/>
                  <a:pt x="0" y="647"/>
                  <a:pt x="2" y="650"/>
                </a:cubicBezTo>
                <a:cubicBezTo>
                  <a:pt x="4" y="653"/>
                  <a:pt x="8" y="656"/>
                  <a:pt x="13" y="657"/>
                </a:cubicBezTo>
                <a:cubicBezTo>
                  <a:pt x="13" y="657"/>
                  <a:pt x="13" y="657"/>
                  <a:pt x="13" y="657"/>
                </a:cubicBezTo>
                <a:cubicBezTo>
                  <a:pt x="139" y="657"/>
                  <a:pt x="139" y="657"/>
                  <a:pt x="139" y="657"/>
                </a:cubicBezTo>
                <a:cubicBezTo>
                  <a:pt x="139" y="657"/>
                  <a:pt x="139" y="657"/>
                  <a:pt x="139" y="657"/>
                </a:cubicBezTo>
                <a:cubicBezTo>
                  <a:pt x="145" y="656"/>
                  <a:pt x="148" y="653"/>
                  <a:pt x="150" y="650"/>
                </a:cubicBezTo>
                <a:cubicBezTo>
                  <a:pt x="152" y="647"/>
                  <a:pt x="152" y="644"/>
                  <a:pt x="152" y="642"/>
                </a:cubicBezTo>
                <a:cubicBezTo>
                  <a:pt x="152" y="641"/>
                  <a:pt x="152" y="640"/>
                  <a:pt x="152" y="639"/>
                </a:cubicBezTo>
                <a:cubicBezTo>
                  <a:pt x="152" y="636"/>
                  <a:pt x="150" y="634"/>
                  <a:pt x="149" y="632"/>
                </a:cubicBezTo>
                <a:cubicBezTo>
                  <a:pt x="146" y="630"/>
                  <a:pt x="143" y="629"/>
                  <a:pt x="140" y="628"/>
                </a:cubicBezTo>
                <a:cubicBezTo>
                  <a:pt x="138" y="627"/>
                  <a:pt x="136" y="627"/>
                  <a:pt x="135" y="627"/>
                </a:cubicBezTo>
                <a:cubicBezTo>
                  <a:pt x="133" y="627"/>
                  <a:pt x="132" y="626"/>
                  <a:pt x="130" y="624"/>
                </a:cubicBezTo>
                <a:cubicBezTo>
                  <a:pt x="128" y="622"/>
                  <a:pt x="127" y="618"/>
                  <a:pt x="127" y="615"/>
                </a:cubicBezTo>
                <a:cubicBezTo>
                  <a:pt x="126" y="612"/>
                  <a:pt x="126" y="609"/>
                  <a:pt x="126" y="607"/>
                </a:cubicBezTo>
                <a:cubicBezTo>
                  <a:pt x="126" y="607"/>
                  <a:pt x="126" y="607"/>
                  <a:pt x="126" y="607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26" y="2"/>
                  <a:pt x="126" y="2"/>
                  <a:pt x="126" y="2"/>
                </a:cubicBezTo>
                <a:cubicBezTo>
                  <a:pt x="125" y="2"/>
                  <a:pt x="125" y="2"/>
                  <a:pt x="124" y="2"/>
                </a:cubicBezTo>
                <a:cubicBezTo>
                  <a:pt x="124" y="606"/>
                  <a:pt x="124" y="606"/>
                  <a:pt x="124" y="606"/>
                </a:cubicBezTo>
                <a:cubicBezTo>
                  <a:pt x="124" y="606"/>
                  <a:pt x="124" y="606"/>
                  <a:pt x="124" y="606"/>
                </a:cubicBezTo>
                <a:cubicBezTo>
                  <a:pt x="124" y="606"/>
                  <a:pt x="124" y="606"/>
                  <a:pt x="124" y="606"/>
                </a:cubicBezTo>
                <a:cubicBezTo>
                  <a:pt x="124" y="606"/>
                  <a:pt x="124" y="607"/>
                  <a:pt x="124" y="607"/>
                </a:cubicBezTo>
                <a:cubicBezTo>
                  <a:pt x="124" y="611"/>
                  <a:pt x="125" y="627"/>
                  <a:pt x="135" y="629"/>
                </a:cubicBezTo>
                <a:cubicBezTo>
                  <a:pt x="135" y="629"/>
                  <a:pt x="149" y="630"/>
                  <a:pt x="150" y="639"/>
                </a:cubicBezTo>
                <a:cubicBezTo>
                  <a:pt x="150" y="639"/>
                  <a:pt x="150" y="640"/>
                  <a:pt x="150" y="642"/>
                </a:cubicBezTo>
                <a:cubicBezTo>
                  <a:pt x="150" y="646"/>
                  <a:pt x="149" y="653"/>
                  <a:pt x="139" y="655"/>
                </a:cubicBezTo>
                <a:cubicBezTo>
                  <a:pt x="13" y="655"/>
                  <a:pt x="13" y="655"/>
                  <a:pt x="13" y="655"/>
                </a:cubicBezTo>
                <a:cubicBezTo>
                  <a:pt x="3" y="653"/>
                  <a:pt x="2" y="646"/>
                  <a:pt x="2" y="642"/>
                </a:cubicBezTo>
                <a:cubicBezTo>
                  <a:pt x="2" y="640"/>
                  <a:pt x="2" y="639"/>
                  <a:pt x="2" y="639"/>
                </a:cubicBezTo>
                <a:cubicBezTo>
                  <a:pt x="2" y="639"/>
                  <a:pt x="2" y="639"/>
                  <a:pt x="2" y="639"/>
                </a:cubicBezTo>
                <a:cubicBezTo>
                  <a:pt x="2" y="639"/>
                  <a:pt x="2" y="639"/>
                  <a:pt x="2" y="639"/>
                </a:cubicBezTo>
                <a:cubicBezTo>
                  <a:pt x="2" y="639"/>
                  <a:pt x="2" y="639"/>
                  <a:pt x="2" y="639"/>
                </a:cubicBezTo>
                <a:cubicBezTo>
                  <a:pt x="2" y="639"/>
                  <a:pt x="2" y="639"/>
                  <a:pt x="2" y="639"/>
                </a:cubicBezTo>
                <a:cubicBezTo>
                  <a:pt x="2" y="639"/>
                  <a:pt x="2" y="639"/>
                  <a:pt x="2" y="639"/>
                </a:cubicBezTo>
                <a:cubicBezTo>
                  <a:pt x="2" y="639"/>
                  <a:pt x="2" y="639"/>
                  <a:pt x="2" y="639"/>
                </a:cubicBezTo>
                <a:cubicBezTo>
                  <a:pt x="2" y="639"/>
                  <a:pt x="2" y="639"/>
                  <a:pt x="2" y="639"/>
                </a:cubicBezTo>
                <a:cubicBezTo>
                  <a:pt x="3" y="630"/>
                  <a:pt x="17" y="629"/>
                  <a:pt x="17" y="629"/>
                </a:cubicBezTo>
                <a:cubicBezTo>
                  <a:pt x="29" y="626"/>
                  <a:pt x="28" y="606"/>
                  <a:pt x="28" y="606"/>
                </a:cubicBezTo>
                <a:cubicBezTo>
                  <a:pt x="28" y="606"/>
                  <a:pt x="28" y="606"/>
                  <a:pt x="28" y="60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2"/>
                  <a:pt x="27" y="2"/>
                  <a:pt x="27" y="1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2" name="Freeform 214"/>
          <p:cNvSpPr>
            <a:spLocks/>
          </p:cNvSpPr>
          <p:nvPr/>
        </p:nvSpPr>
        <p:spPr bwMode="auto">
          <a:xfrm>
            <a:off x="8385175" y="2257427"/>
            <a:ext cx="190500" cy="1260475"/>
          </a:xfrm>
          <a:custGeom>
            <a:avLst/>
            <a:gdLst>
              <a:gd name="T0" fmla="*/ 63 w 63"/>
              <a:gd name="T1" fmla="*/ 0 h 418"/>
              <a:gd name="T2" fmla="*/ 40 w 63"/>
              <a:gd name="T3" fmla="*/ 0 h 418"/>
              <a:gd name="T4" fmla="*/ 40 w 63"/>
              <a:gd name="T5" fmla="*/ 399 h 418"/>
              <a:gd name="T6" fmla="*/ 29 w 63"/>
              <a:gd name="T7" fmla="*/ 412 h 418"/>
              <a:gd name="T8" fmla="*/ 29 w 63"/>
              <a:gd name="T9" fmla="*/ 412 h 418"/>
              <a:gd name="T10" fmla="*/ 28 w 63"/>
              <a:gd name="T11" fmla="*/ 412 h 418"/>
              <a:gd name="T12" fmla="*/ 8 w 63"/>
              <a:gd name="T13" fmla="*/ 396 h 418"/>
              <a:gd name="T14" fmla="*/ 8 w 63"/>
              <a:gd name="T15" fmla="*/ 0 h 418"/>
              <a:gd name="T16" fmla="*/ 2 w 63"/>
              <a:gd name="T17" fmla="*/ 0 h 418"/>
              <a:gd name="T18" fmla="*/ 2 w 63"/>
              <a:gd name="T19" fmla="*/ 393 h 418"/>
              <a:gd name="T20" fmla="*/ 25 w 63"/>
              <a:gd name="T21" fmla="*/ 418 h 418"/>
              <a:gd name="T22" fmla="*/ 34 w 63"/>
              <a:gd name="T23" fmla="*/ 418 h 418"/>
              <a:gd name="T24" fmla="*/ 63 w 63"/>
              <a:gd name="T25" fmla="*/ 392 h 418"/>
              <a:gd name="T26" fmla="*/ 63 w 63"/>
              <a:gd name="T27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" h="418">
                <a:moveTo>
                  <a:pt x="63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99"/>
                  <a:pt x="40" y="399"/>
                  <a:pt x="40" y="399"/>
                </a:cubicBezTo>
                <a:cubicBezTo>
                  <a:pt x="39" y="411"/>
                  <a:pt x="30" y="412"/>
                  <a:pt x="29" y="412"/>
                </a:cubicBezTo>
                <a:cubicBezTo>
                  <a:pt x="29" y="412"/>
                  <a:pt x="29" y="412"/>
                  <a:pt x="29" y="412"/>
                </a:cubicBezTo>
                <a:cubicBezTo>
                  <a:pt x="28" y="412"/>
                  <a:pt x="28" y="412"/>
                  <a:pt x="28" y="412"/>
                </a:cubicBezTo>
                <a:cubicBezTo>
                  <a:pt x="10" y="412"/>
                  <a:pt x="8" y="396"/>
                  <a:pt x="8" y="396"/>
                </a:cubicBezTo>
                <a:cubicBezTo>
                  <a:pt x="8" y="0"/>
                  <a:pt x="8" y="0"/>
                  <a:pt x="8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93"/>
                  <a:pt x="2" y="393"/>
                  <a:pt x="2" y="393"/>
                </a:cubicBezTo>
                <a:cubicBezTo>
                  <a:pt x="2" y="393"/>
                  <a:pt x="0" y="414"/>
                  <a:pt x="25" y="418"/>
                </a:cubicBezTo>
                <a:cubicBezTo>
                  <a:pt x="25" y="418"/>
                  <a:pt x="29" y="418"/>
                  <a:pt x="34" y="418"/>
                </a:cubicBezTo>
                <a:cubicBezTo>
                  <a:pt x="44" y="418"/>
                  <a:pt x="61" y="415"/>
                  <a:pt x="63" y="392"/>
                </a:cubicBezTo>
                <a:cubicBezTo>
                  <a:pt x="63" y="0"/>
                  <a:pt x="63" y="0"/>
                  <a:pt x="63" y="0"/>
                </a:cubicBezTo>
              </a:path>
            </a:pathLst>
          </a:custGeom>
          <a:solidFill>
            <a:srgbClr val="E367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3" name="Freeform 215"/>
          <p:cNvSpPr>
            <a:spLocks/>
          </p:cNvSpPr>
          <p:nvPr/>
        </p:nvSpPr>
        <p:spPr bwMode="auto">
          <a:xfrm>
            <a:off x="8340728" y="1616078"/>
            <a:ext cx="257175" cy="26987"/>
          </a:xfrm>
          <a:custGeom>
            <a:avLst/>
            <a:gdLst>
              <a:gd name="T0" fmla="*/ 6 w 85"/>
              <a:gd name="T1" fmla="*/ 0 h 9"/>
              <a:gd name="T2" fmla="*/ 3 w 85"/>
              <a:gd name="T3" fmla="*/ 2 h 9"/>
              <a:gd name="T4" fmla="*/ 15 w 85"/>
              <a:gd name="T5" fmla="*/ 9 h 9"/>
              <a:gd name="T6" fmla="*/ 77 w 85"/>
              <a:gd name="T7" fmla="*/ 9 h 9"/>
              <a:gd name="T8" fmla="*/ 79 w 85"/>
              <a:gd name="T9" fmla="*/ 9 h 9"/>
              <a:gd name="T10" fmla="*/ 84 w 85"/>
              <a:gd name="T11" fmla="*/ 5 h 9"/>
              <a:gd name="T12" fmla="*/ 77 w 85"/>
              <a:gd name="T13" fmla="*/ 0 h 9"/>
              <a:gd name="T14" fmla="*/ 72 w 85"/>
              <a:gd name="T15" fmla="*/ 0 h 9"/>
              <a:gd name="T16" fmla="*/ 7 w 85"/>
              <a:gd name="T17" fmla="*/ 0 h 9"/>
              <a:gd name="T18" fmla="*/ 6 w 85"/>
              <a:gd name="T1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9">
                <a:moveTo>
                  <a:pt x="6" y="0"/>
                </a:moveTo>
                <a:cubicBezTo>
                  <a:pt x="4" y="0"/>
                  <a:pt x="0" y="0"/>
                  <a:pt x="3" y="2"/>
                </a:cubicBezTo>
                <a:cubicBezTo>
                  <a:pt x="6" y="4"/>
                  <a:pt x="15" y="9"/>
                  <a:pt x="15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8" y="9"/>
                  <a:pt x="79" y="9"/>
                </a:cubicBezTo>
                <a:cubicBezTo>
                  <a:pt x="81" y="9"/>
                  <a:pt x="84" y="9"/>
                  <a:pt x="84" y="5"/>
                </a:cubicBezTo>
                <a:cubicBezTo>
                  <a:pt x="85" y="0"/>
                  <a:pt x="81" y="0"/>
                  <a:pt x="77" y="0"/>
                </a:cubicBezTo>
                <a:cubicBezTo>
                  <a:pt x="75" y="0"/>
                  <a:pt x="73" y="0"/>
                  <a:pt x="72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6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4" name="Freeform 216"/>
          <p:cNvSpPr>
            <a:spLocks noEditPoints="1"/>
          </p:cNvSpPr>
          <p:nvPr/>
        </p:nvSpPr>
        <p:spPr bwMode="auto">
          <a:xfrm>
            <a:off x="8297863" y="1592266"/>
            <a:ext cx="393700" cy="71437"/>
          </a:xfrm>
          <a:custGeom>
            <a:avLst/>
            <a:gdLst>
              <a:gd name="T0" fmla="*/ 130 w 130"/>
              <a:gd name="T1" fmla="*/ 12 h 24"/>
              <a:gd name="T2" fmla="*/ 128 w 130"/>
              <a:gd name="T3" fmla="*/ 12 h 24"/>
              <a:gd name="T4" fmla="*/ 123 w 130"/>
              <a:gd name="T5" fmla="*/ 21 h 24"/>
              <a:gd name="T6" fmla="*/ 123 w 130"/>
              <a:gd name="T7" fmla="*/ 23 h 24"/>
              <a:gd name="T8" fmla="*/ 123 w 130"/>
              <a:gd name="T9" fmla="*/ 24 h 24"/>
              <a:gd name="T10" fmla="*/ 130 w 130"/>
              <a:gd name="T11" fmla="*/ 12 h 24"/>
              <a:gd name="T12" fmla="*/ 12 w 130"/>
              <a:gd name="T13" fmla="*/ 0 h 24"/>
              <a:gd name="T14" fmla="*/ 5 w 130"/>
              <a:gd name="T15" fmla="*/ 3 h 24"/>
              <a:gd name="T16" fmla="*/ 1 w 130"/>
              <a:gd name="T17" fmla="*/ 8 h 24"/>
              <a:gd name="T18" fmla="*/ 2 w 130"/>
              <a:gd name="T19" fmla="*/ 11 h 24"/>
              <a:gd name="T20" fmla="*/ 4 w 130"/>
              <a:gd name="T21" fmla="*/ 13 h 24"/>
              <a:gd name="T22" fmla="*/ 17 w 130"/>
              <a:gd name="T23" fmla="*/ 18 h 24"/>
              <a:gd name="T24" fmla="*/ 22 w 130"/>
              <a:gd name="T25" fmla="*/ 21 h 24"/>
              <a:gd name="T26" fmla="*/ 23 w 130"/>
              <a:gd name="T27" fmla="*/ 22 h 24"/>
              <a:gd name="T28" fmla="*/ 23 w 130"/>
              <a:gd name="T29" fmla="*/ 22 h 24"/>
              <a:gd name="T30" fmla="*/ 24 w 130"/>
              <a:gd name="T31" fmla="*/ 21 h 24"/>
              <a:gd name="T32" fmla="*/ 25 w 130"/>
              <a:gd name="T33" fmla="*/ 21 h 24"/>
              <a:gd name="T34" fmla="*/ 5 w 130"/>
              <a:gd name="T35" fmla="*/ 11 h 24"/>
              <a:gd name="T36" fmla="*/ 12 w 130"/>
              <a:gd name="T37" fmla="*/ 2 h 24"/>
              <a:gd name="T38" fmla="*/ 13 w 130"/>
              <a:gd name="T39" fmla="*/ 2 h 24"/>
              <a:gd name="T40" fmla="*/ 106 w 130"/>
              <a:gd name="T41" fmla="*/ 2 h 24"/>
              <a:gd name="T42" fmla="*/ 106 w 130"/>
              <a:gd name="T43" fmla="*/ 2 h 24"/>
              <a:gd name="T44" fmla="*/ 118 w 130"/>
              <a:gd name="T45" fmla="*/ 2 h 24"/>
              <a:gd name="T46" fmla="*/ 128 w 130"/>
              <a:gd name="T47" fmla="*/ 12 h 24"/>
              <a:gd name="T48" fmla="*/ 128 w 130"/>
              <a:gd name="T49" fmla="*/ 12 h 24"/>
              <a:gd name="T50" fmla="*/ 128 w 130"/>
              <a:gd name="T51" fmla="*/ 12 h 24"/>
              <a:gd name="T52" fmla="*/ 128 w 130"/>
              <a:gd name="T53" fmla="*/ 12 h 24"/>
              <a:gd name="T54" fmla="*/ 130 w 130"/>
              <a:gd name="T55" fmla="*/ 12 h 24"/>
              <a:gd name="T56" fmla="*/ 130 w 130"/>
              <a:gd name="T57" fmla="*/ 12 h 24"/>
              <a:gd name="T58" fmla="*/ 118 w 130"/>
              <a:gd name="T59" fmla="*/ 0 h 24"/>
              <a:gd name="T60" fmla="*/ 13 w 130"/>
              <a:gd name="T61" fmla="*/ 0 h 24"/>
              <a:gd name="T62" fmla="*/ 12 w 130"/>
              <a:gd name="T6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4">
                <a:moveTo>
                  <a:pt x="130" y="12"/>
                </a:moveTo>
                <a:cubicBezTo>
                  <a:pt x="128" y="12"/>
                  <a:pt x="128" y="12"/>
                  <a:pt x="128" y="12"/>
                </a:cubicBezTo>
                <a:cubicBezTo>
                  <a:pt x="128" y="16"/>
                  <a:pt x="126" y="20"/>
                  <a:pt x="123" y="21"/>
                </a:cubicBezTo>
                <a:cubicBezTo>
                  <a:pt x="123" y="22"/>
                  <a:pt x="123" y="22"/>
                  <a:pt x="123" y="23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27" y="22"/>
                  <a:pt x="130" y="17"/>
                  <a:pt x="130" y="12"/>
                </a:cubicBezTo>
                <a:moveTo>
                  <a:pt x="12" y="0"/>
                </a:moveTo>
                <a:cubicBezTo>
                  <a:pt x="9" y="0"/>
                  <a:pt x="6" y="1"/>
                  <a:pt x="5" y="3"/>
                </a:cubicBezTo>
                <a:cubicBezTo>
                  <a:pt x="3" y="4"/>
                  <a:pt x="1" y="6"/>
                  <a:pt x="1" y="8"/>
                </a:cubicBezTo>
                <a:cubicBezTo>
                  <a:pt x="1" y="9"/>
                  <a:pt x="1" y="10"/>
                  <a:pt x="2" y="11"/>
                </a:cubicBezTo>
                <a:cubicBezTo>
                  <a:pt x="3" y="12"/>
                  <a:pt x="3" y="12"/>
                  <a:pt x="4" y="13"/>
                </a:cubicBezTo>
                <a:cubicBezTo>
                  <a:pt x="7" y="14"/>
                  <a:pt x="12" y="16"/>
                  <a:pt x="17" y="18"/>
                </a:cubicBezTo>
                <a:cubicBezTo>
                  <a:pt x="19" y="19"/>
                  <a:pt x="21" y="20"/>
                  <a:pt x="22" y="21"/>
                </a:cubicBezTo>
                <a:cubicBezTo>
                  <a:pt x="23" y="21"/>
                  <a:pt x="23" y="22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2"/>
                  <a:pt x="24" y="21"/>
                  <a:pt x="24" y="21"/>
                </a:cubicBezTo>
                <a:cubicBezTo>
                  <a:pt x="24" y="21"/>
                  <a:pt x="24" y="21"/>
                  <a:pt x="25" y="21"/>
                </a:cubicBezTo>
                <a:cubicBezTo>
                  <a:pt x="21" y="17"/>
                  <a:pt x="10" y="13"/>
                  <a:pt x="5" y="11"/>
                </a:cubicBezTo>
                <a:cubicBezTo>
                  <a:pt x="0" y="9"/>
                  <a:pt x="6" y="2"/>
                  <a:pt x="12" y="2"/>
                </a:cubicBezTo>
                <a:cubicBezTo>
                  <a:pt x="12" y="2"/>
                  <a:pt x="12" y="2"/>
                  <a:pt x="13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06" y="2"/>
                  <a:pt x="106" y="2"/>
                  <a:pt x="106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24" y="2"/>
                  <a:pt x="128" y="7"/>
                  <a:pt x="128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6"/>
                  <a:pt x="125" y="0"/>
                  <a:pt x="11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5" name="Freeform 217"/>
          <p:cNvSpPr>
            <a:spLocks noEditPoints="1"/>
          </p:cNvSpPr>
          <p:nvPr/>
        </p:nvSpPr>
        <p:spPr bwMode="auto">
          <a:xfrm>
            <a:off x="8367716" y="1655763"/>
            <a:ext cx="301625" cy="11112"/>
          </a:xfrm>
          <a:custGeom>
            <a:avLst/>
            <a:gdLst>
              <a:gd name="T0" fmla="*/ 100 w 100"/>
              <a:gd name="T1" fmla="*/ 0 h 4"/>
              <a:gd name="T2" fmla="*/ 95 w 100"/>
              <a:gd name="T3" fmla="*/ 2 h 4"/>
              <a:gd name="T4" fmla="*/ 98 w 100"/>
              <a:gd name="T5" fmla="*/ 2 h 4"/>
              <a:gd name="T6" fmla="*/ 98 w 100"/>
              <a:gd name="T7" fmla="*/ 2 h 4"/>
              <a:gd name="T8" fmla="*/ 98 w 100"/>
              <a:gd name="T9" fmla="*/ 3 h 4"/>
              <a:gd name="T10" fmla="*/ 100 w 100"/>
              <a:gd name="T11" fmla="*/ 3 h 4"/>
              <a:gd name="T12" fmla="*/ 100 w 100"/>
              <a:gd name="T13" fmla="*/ 2 h 4"/>
              <a:gd name="T14" fmla="*/ 100 w 100"/>
              <a:gd name="T15" fmla="*/ 0 h 4"/>
              <a:gd name="T16" fmla="*/ 2 w 100"/>
              <a:gd name="T17" fmla="*/ 0 h 4"/>
              <a:gd name="T18" fmla="*/ 1 w 100"/>
              <a:gd name="T19" fmla="*/ 0 h 4"/>
              <a:gd name="T20" fmla="*/ 0 w 100"/>
              <a:gd name="T21" fmla="*/ 1 h 4"/>
              <a:gd name="T22" fmla="*/ 1 w 100"/>
              <a:gd name="T23" fmla="*/ 2 h 4"/>
              <a:gd name="T24" fmla="*/ 2 w 100"/>
              <a:gd name="T25" fmla="*/ 4 h 4"/>
              <a:gd name="T26" fmla="*/ 2 w 100"/>
              <a:gd name="T27" fmla="*/ 2 h 4"/>
              <a:gd name="T28" fmla="*/ 3 w 100"/>
              <a:gd name="T29" fmla="*/ 2 h 4"/>
              <a:gd name="T30" fmla="*/ 2 w 100"/>
              <a:gd name="T3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4">
                <a:moveTo>
                  <a:pt x="100" y="0"/>
                </a:moveTo>
                <a:cubicBezTo>
                  <a:pt x="98" y="1"/>
                  <a:pt x="97" y="2"/>
                  <a:pt x="95" y="2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3"/>
                  <a:pt x="98" y="3"/>
                  <a:pt x="98" y="3"/>
                </a:cubicBezTo>
                <a:cubicBezTo>
                  <a:pt x="99" y="3"/>
                  <a:pt x="99" y="3"/>
                  <a:pt x="100" y="3"/>
                </a:cubicBezTo>
                <a:cubicBezTo>
                  <a:pt x="100" y="2"/>
                  <a:pt x="100" y="2"/>
                  <a:pt x="100" y="2"/>
                </a:cubicBezTo>
                <a:cubicBezTo>
                  <a:pt x="100" y="1"/>
                  <a:pt x="100" y="1"/>
                  <a:pt x="100" y="0"/>
                </a:cubicBezTo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3"/>
                  <a:pt x="1" y="3"/>
                  <a:pt x="2" y="4"/>
                </a:cubicBezTo>
                <a:cubicBezTo>
                  <a:pt x="2" y="2"/>
                  <a:pt x="2" y="2"/>
                  <a:pt x="2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1"/>
                  <a:pt x="2" y="0"/>
                  <a:pt x="2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6" name="Freeform 218"/>
          <p:cNvSpPr>
            <a:spLocks noEditPoints="1"/>
          </p:cNvSpPr>
          <p:nvPr/>
        </p:nvSpPr>
        <p:spPr bwMode="auto">
          <a:xfrm>
            <a:off x="8313741" y="1603378"/>
            <a:ext cx="322263" cy="52387"/>
          </a:xfrm>
          <a:custGeom>
            <a:avLst/>
            <a:gdLst>
              <a:gd name="T0" fmla="*/ 24 w 107"/>
              <a:gd name="T1" fmla="*/ 13 h 17"/>
              <a:gd name="T2" fmla="*/ 12 w 107"/>
              <a:gd name="T3" fmla="*/ 6 h 17"/>
              <a:gd name="T4" fmla="*/ 15 w 107"/>
              <a:gd name="T5" fmla="*/ 4 h 17"/>
              <a:gd name="T6" fmla="*/ 16 w 107"/>
              <a:gd name="T7" fmla="*/ 4 h 17"/>
              <a:gd name="T8" fmla="*/ 81 w 107"/>
              <a:gd name="T9" fmla="*/ 4 h 17"/>
              <a:gd name="T10" fmla="*/ 86 w 107"/>
              <a:gd name="T11" fmla="*/ 4 h 17"/>
              <a:gd name="T12" fmla="*/ 93 w 107"/>
              <a:gd name="T13" fmla="*/ 9 h 17"/>
              <a:gd name="T14" fmla="*/ 88 w 107"/>
              <a:gd name="T15" fmla="*/ 13 h 17"/>
              <a:gd name="T16" fmla="*/ 86 w 107"/>
              <a:gd name="T17" fmla="*/ 13 h 17"/>
              <a:gd name="T18" fmla="*/ 24 w 107"/>
              <a:gd name="T19" fmla="*/ 13 h 17"/>
              <a:gd name="T20" fmla="*/ 7 w 107"/>
              <a:gd name="T21" fmla="*/ 0 h 17"/>
              <a:gd name="T22" fmla="*/ 2 w 107"/>
              <a:gd name="T23" fmla="*/ 2 h 17"/>
              <a:gd name="T24" fmla="*/ 0 w 107"/>
              <a:gd name="T25" fmla="*/ 4 h 17"/>
              <a:gd name="T26" fmla="*/ 0 w 107"/>
              <a:gd name="T27" fmla="*/ 5 h 17"/>
              <a:gd name="T28" fmla="*/ 1 w 107"/>
              <a:gd name="T29" fmla="*/ 5 h 17"/>
              <a:gd name="T30" fmla="*/ 1 w 107"/>
              <a:gd name="T31" fmla="*/ 5 h 17"/>
              <a:gd name="T32" fmla="*/ 17 w 107"/>
              <a:gd name="T33" fmla="*/ 12 h 17"/>
              <a:gd name="T34" fmla="*/ 21 w 107"/>
              <a:gd name="T35" fmla="*/ 16 h 17"/>
              <a:gd name="T36" fmla="*/ 22 w 107"/>
              <a:gd name="T37" fmla="*/ 17 h 17"/>
              <a:gd name="T38" fmla="*/ 103 w 107"/>
              <a:gd name="T39" fmla="*/ 17 h 17"/>
              <a:gd name="T40" fmla="*/ 106 w 107"/>
              <a:gd name="T41" fmla="*/ 10 h 17"/>
              <a:gd name="T42" fmla="*/ 104 w 107"/>
              <a:gd name="T43" fmla="*/ 0 h 17"/>
              <a:gd name="T44" fmla="*/ 8 w 107"/>
              <a:gd name="T45" fmla="*/ 0 h 17"/>
              <a:gd name="T46" fmla="*/ 7 w 107"/>
              <a:gd name="T47" fmla="*/ 0 h 17"/>
              <a:gd name="T48" fmla="*/ 7 w 107"/>
              <a:gd name="T49" fmla="*/ 0 h 17"/>
              <a:gd name="T50" fmla="*/ 7 w 107"/>
              <a:gd name="T5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7" h="17">
                <a:moveTo>
                  <a:pt x="24" y="13"/>
                </a:moveTo>
                <a:cubicBezTo>
                  <a:pt x="24" y="13"/>
                  <a:pt x="15" y="8"/>
                  <a:pt x="12" y="6"/>
                </a:cubicBezTo>
                <a:cubicBezTo>
                  <a:pt x="9" y="4"/>
                  <a:pt x="13" y="4"/>
                  <a:pt x="15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2" y="4"/>
                  <a:pt x="84" y="4"/>
                  <a:pt x="86" y="4"/>
                </a:cubicBezTo>
                <a:cubicBezTo>
                  <a:pt x="90" y="4"/>
                  <a:pt x="94" y="4"/>
                  <a:pt x="93" y="9"/>
                </a:cubicBezTo>
                <a:cubicBezTo>
                  <a:pt x="93" y="13"/>
                  <a:pt x="90" y="13"/>
                  <a:pt x="88" y="13"/>
                </a:cubicBezTo>
                <a:cubicBezTo>
                  <a:pt x="87" y="13"/>
                  <a:pt x="86" y="13"/>
                  <a:pt x="86" y="13"/>
                </a:cubicBezTo>
                <a:cubicBezTo>
                  <a:pt x="24" y="13"/>
                  <a:pt x="24" y="13"/>
                  <a:pt x="24" y="13"/>
                </a:cubicBezTo>
                <a:moveTo>
                  <a:pt x="7" y="0"/>
                </a:moveTo>
                <a:cubicBezTo>
                  <a:pt x="5" y="0"/>
                  <a:pt x="3" y="1"/>
                  <a:pt x="2" y="2"/>
                </a:cubicBezTo>
                <a:cubicBezTo>
                  <a:pt x="1" y="3"/>
                  <a:pt x="0" y="4"/>
                  <a:pt x="0" y="4"/>
                </a:cubicBez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1" y="5"/>
                </a:cubicBezTo>
                <a:cubicBezTo>
                  <a:pt x="1" y="5"/>
                  <a:pt x="1" y="5"/>
                  <a:pt x="1" y="5"/>
                </a:cubicBezTo>
                <a:cubicBezTo>
                  <a:pt x="5" y="7"/>
                  <a:pt x="12" y="9"/>
                  <a:pt x="17" y="12"/>
                </a:cubicBezTo>
                <a:cubicBezTo>
                  <a:pt x="19" y="13"/>
                  <a:pt x="20" y="14"/>
                  <a:pt x="21" y="16"/>
                </a:cubicBezTo>
                <a:cubicBezTo>
                  <a:pt x="22" y="16"/>
                  <a:pt x="22" y="16"/>
                  <a:pt x="22" y="17"/>
                </a:cubicBezTo>
                <a:cubicBezTo>
                  <a:pt x="103" y="17"/>
                  <a:pt x="103" y="17"/>
                  <a:pt x="103" y="17"/>
                </a:cubicBezTo>
                <a:cubicBezTo>
                  <a:pt x="105" y="15"/>
                  <a:pt x="106" y="13"/>
                  <a:pt x="106" y="10"/>
                </a:cubicBezTo>
                <a:cubicBezTo>
                  <a:pt x="107" y="6"/>
                  <a:pt x="106" y="2"/>
                  <a:pt x="104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D8E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7" name="Freeform 219"/>
          <p:cNvSpPr>
            <a:spLocks/>
          </p:cNvSpPr>
          <p:nvPr/>
        </p:nvSpPr>
        <p:spPr bwMode="auto">
          <a:xfrm>
            <a:off x="8297863" y="1597028"/>
            <a:ext cx="330200" cy="58737"/>
          </a:xfrm>
          <a:custGeom>
            <a:avLst/>
            <a:gdLst>
              <a:gd name="T0" fmla="*/ 12 w 109"/>
              <a:gd name="T1" fmla="*/ 0 h 19"/>
              <a:gd name="T2" fmla="*/ 5 w 109"/>
              <a:gd name="T3" fmla="*/ 9 h 19"/>
              <a:gd name="T4" fmla="*/ 25 w 109"/>
              <a:gd name="T5" fmla="*/ 19 h 19"/>
              <a:gd name="T6" fmla="*/ 25 w 109"/>
              <a:gd name="T7" fmla="*/ 19 h 19"/>
              <a:gd name="T8" fmla="*/ 26 w 109"/>
              <a:gd name="T9" fmla="*/ 19 h 19"/>
              <a:gd name="T10" fmla="*/ 108 w 109"/>
              <a:gd name="T11" fmla="*/ 19 h 19"/>
              <a:gd name="T12" fmla="*/ 108 w 109"/>
              <a:gd name="T13" fmla="*/ 19 h 19"/>
              <a:gd name="T14" fmla="*/ 27 w 109"/>
              <a:gd name="T15" fmla="*/ 19 h 19"/>
              <a:gd name="T16" fmla="*/ 26 w 109"/>
              <a:gd name="T17" fmla="*/ 18 h 19"/>
              <a:gd name="T18" fmla="*/ 22 w 109"/>
              <a:gd name="T19" fmla="*/ 14 h 19"/>
              <a:gd name="T20" fmla="*/ 6 w 109"/>
              <a:gd name="T21" fmla="*/ 7 h 19"/>
              <a:gd name="T22" fmla="*/ 6 w 109"/>
              <a:gd name="T23" fmla="*/ 7 h 19"/>
              <a:gd name="T24" fmla="*/ 5 w 109"/>
              <a:gd name="T25" fmla="*/ 7 h 19"/>
              <a:gd name="T26" fmla="*/ 5 w 109"/>
              <a:gd name="T27" fmla="*/ 6 h 19"/>
              <a:gd name="T28" fmla="*/ 7 w 109"/>
              <a:gd name="T29" fmla="*/ 4 h 19"/>
              <a:gd name="T30" fmla="*/ 12 w 109"/>
              <a:gd name="T31" fmla="*/ 2 h 19"/>
              <a:gd name="T32" fmla="*/ 12 w 109"/>
              <a:gd name="T33" fmla="*/ 2 h 19"/>
              <a:gd name="T34" fmla="*/ 12 w 109"/>
              <a:gd name="T35" fmla="*/ 2 h 19"/>
              <a:gd name="T36" fmla="*/ 13 w 109"/>
              <a:gd name="T37" fmla="*/ 2 h 19"/>
              <a:gd name="T38" fmla="*/ 109 w 109"/>
              <a:gd name="T39" fmla="*/ 2 h 19"/>
              <a:gd name="T40" fmla="*/ 106 w 109"/>
              <a:gd name="T41" fmla="*/ 0 h 19"/>
              <a:gd name="T42" fmla="*/ 13 w 109"/>
              <a:gd name="T43" fmla="*/ 0 h 19"/>
              <a:gd name="T44" fmla="*/ 12 w 109"/>
              <a:gd name="T4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9" h="19">
                <a:moveTo>
                  <a:pt x="12" y="0"/>
                </a:moveTo>
                <a:cubicBezTo>
                  <a:pt x="6" y="0"/>
                  <a:pt x="0" y="7"/>
                  <a:pt x="5" y="9"/>
                </a:cubicBezTo>
                <a:cubicBezTo>
                  <a:pt x="10" y="11"/>
                  <a:pt x="21" y="15"/>
                  <a:pt x="25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7" y="18"/>
                  <a:pt x="26" y="18"/>
                </a:cubicBezTo>
                <a:cubicBezTo>
                  <a:pt x="25" y="16"/>
                  <a:pt x="24" y="15"/>
                  <a:pt x="22" y="14"/>
                </a:cubicBezTo>
                <a:cubicBezTo>
                  <a:pt x="17" y="11"/>
                  <a:pt x="10" y="9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6" y="5"/>
                  <a:pt x="7" y="4"/>
                </a:cubicBezTo>
                <a:cubicBezTo>
                  <a:pt x="8" y="3"/>
                  <a:pt x="10" y="2"/>
                  <a:pt x="12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09" y="2"/>
                  <a:pt x="109" y="2"/>
                  <a:pt x="109" y="2"/>
                </a:cubicBezTo>
                <a:cubicBezTo>
                  <a:pt x="108" y="1"/>
                  <a:pt x="107" y="1"/>
                  <a:pt x="10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" name="Freeform 220"/>
          <p:cNvSpPr>
            <a:spLocks/>
          </p:cNvSpPr>
          <p:nvPr/>
        </p:nvSpPr>
        <p:spPr bwMode="auto">
          <a:xfrm>
            <a:off x="8374067" y="1655765"/>
            <a:ext cx="250825" cy="4763"/>
          </a:xfrm>
          <a:custGeom>
            <a:avLst/>
            <a:gdLst>
              <a:gd name="T0" fmla="*/ 83 w 83"/>
              <a:gd name="T1" fmla="*/ 0 h 2"/>
              <a:gd name="T2" fmla="*/ 1 w 83"/>
              <a:gd name="T3" fmla="*/ 0 h 2"/>
              <a:gd name="T4" fmla="*/ 0 w 83"/>
              <a:gd name="T5" fmla="*/ 0 h 2"/>
              <a:gd name="T6" fmla="*/ 0 w 83"/>
              <a:gd name="T7" fmla="*/ 0 h 2"/>
              <a:gd name="T8" fmla="*/ 1 w 83"/>
              <a:gd name="T9" fmla="*/ 2 h 2"/>
              <a:gd name="T10" fmla="*/ 1 w 83"/>
              <a:gd name="T11" fmla="*/ 2 h 2"/>
              <a:gd name="T12" fmla="*/ 80 w 83"/>
              <a:gd name="T13" fmla="*/ 2 h 2"/>
              <a:gd name="T14" fmla="*/ 83 w 83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2">
                <a:moveTo>
                  <a:pt x="8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1" y="1"/>
                  <a:pt x="82" y="0"/>
                  <a:pt x="83" y="0"/>
                </a:cubicBezTo>
              </a:path>
            </a:pathLst>
          </a:cu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9" name="Freeform 221"/>
          <p:cNvSpPr>
            <a:spLocks/>
          </p:cNvSpPr>
          <p:nvPr/>
        </p:nvSpPr>
        <p:spPr bwMode="auto">
          <a:xfrm>
            <a:off x="8624890" y="1603378"/>
            <a:ext cx="60325" cy="52387"/>
          </a:xfrm>
          <a:custGeom>
            <a:avLst/>
            <a:gdLst>
              <a:gd name="T0" fmla="*/ 10 w 20"/>
              <a:gd name="T1" fmla="*/ 0 h 17"/>
              <a:gd name="T2" fmla="*/ 1 w 20"/>
              <a:gd name="T3" fmla="*/ 0 h 17"/>
              <a:gd name="T4" fmla="*/ 3 w 20"/>
              <a:gd name="T5" fmla="*/ 10 h 17"/>
              <a:gd name="T6" fmla="*/ 0 w 20"/>
              <a:gd name="T7" fmla="*/ 17 h 17"/>
              <a:gd name="T8" fmla="*/ 10 w 20"/>
              <a:gd name="T9" fmla="*/ 17 h 17"/>
              <a:gd name="T10" fmla="*/ 18 w 20"/>
              <a:gd name="T11" fmla="*/ 8 h 17"/>
              <a:gd name="T12" fmla="*/ 20 w 20"/>
              <a:gd name="T13" fmla="*/ 8 h 17"/>
              <a:gd name="T14" fmla="*/ 20 w 20"/>
              <a:gd name="T15" fmla="*/ 8 h 17"/>
              <a:gd name="T16" fmla="*/ 18 w 20"/>
              <a:gd name="T17" fmla="*/ 8 h 17"/>
              <a:gd name="T18" fmla="*/ 10 w 20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17">
                <a:moveTo>
                  <a:pt x="10" y="0"/>
                </a:moveTo>
                <a:cubicBezTo>
                  <a:pt x="1" y="0"/>
                  <a:pt x="1" y="0"/>
                  <a:pt x="1" y="0"/>
                </a:cubicBezTo>
                <a:cubicBezTo>
                  <a:pt x="3" y="2"/>
                  <a:pt x="4" y="6"/>
                  <a:pt x="3" y="10"/>
                </a:cubicBezTo>
                <a:cubicBezTo>
                  <a:pt x="3" y="13"/>
                  <a:pt x="2" y="15"/>
                  <a:pt x="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4" y="17"/>
                  <a:pt x="18" y="13"/>
                  <a:pt x="18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4"/>
                  <a:pt x="14" y="0"/>
                  <a:pt x="10" y="0"/>
                </a:cubicBezTo>
              </a:path>
            </a:pathLst>
          </a:custGeom>
          <a:solidFill>
            <a:srgbClr val="C4C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0" name="Freeform 222"/>
          <p:cNvSpPr>
            <a:spLocks noEditPoints="1"/>
          </p:cNvSpPr>
          <p:nvPr/>
        </p:nvSpPr>
        <p:spPr bwMode="auto">
          <a:xfrm>
            <a:off x="8618541" y="1597028"/>
            <a:ext cx="66675" cy="58737"/>
          </a:xfrm>
          <a:custGeom>
            <a:avLst/>
            <a:gdLst>
              <a:gd name="T0" fmla="*/ 22 w 22"/>
              <a:gd name="T1" fmla="*/ 10 h 19"/>
              <a:gd name="T2" fmla="*/ 20 w 22"/>
              <a:gd name="T3" fmla="*/ 10 h 19"/>
              <a:gd name="T4" fmla="*/ 12 w 22"/>
              <a:gd name="T5" fmla="*/ 19 h 19"/>
              <a:gd name="T6" fmla="*/ 2 w 22"/>
              <a:gd name="T7" fmla="*/ 19 h 19"/>
              <a:gd name="T8" fmla="*/ 2 w 22"/>
              <a:gd name="T9" fmla="*/ 19 h 19"/>
              <a:gd name="T10" fmla="*/ 15 w 22"/>
              <a:gd name="T11" fmla="*/ 19 h 19"/>
              <a:gd name="T12" fmla="*/ 15 w 22"/>
              <a:gd name="T13" fmla="*/ 19 h 19"/>
              <a:gd name="T14" fmla="*/ 16 w 22"/>
              <a:gd name="T15" fmla="*/ 19 h 19"/>
              <a:gd name="T16" fmla="*/ 17 w 22"/>
              <a:gd name="T17" fmla="*/ 19 h 19"/>
              <a:gd name="T18" fmla="*/ 22 w 22"/>
              <a:gd name="T19" fmla="*/ 10 h 19"/>
              <a:gd name="T20" fmla="*/ 12 w 22"/>
              <a:gd name="T21" fmla="*/ 0 h 19"/>
              <a:gd name="T22" fmla="*/ 0 w 22"/>
              <a:gd name="T23" fmla="*/ 0 h 19"/>
              <a:gd name="T24" fmla="*/ 3 w 22"/>
              <a:gd name="T25" fmla="*/ 2 h 19"/>
              <a:gd name="T26" fmla="*/ 12 w 22"/>
              <a:gd name="T27" fmla="*/ 2 h 19"/>
              <a:gd name="T28" fmla="*/ 20 w 22"/>
              <a:gd name="T29" fmla="*/ 10 h 19"/>
              <a:gd name="T30" fmla="*/ 22 w 22"/>
              <a:gd name="T31" fmla="*/ 10 h 19"/>
              <a:gd name="T32" fmla="*/ 22 w 22"/>
              <a:gd name="T33" fmla="*/ 10 h 19"/>
              <a:gd name="T34" fmla="*/ 12 w 22"/>
              <a:gd name="T3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19">
                <a:moveTo>
                  <a:pt x="22" y="10"/>
                </a:moveTo>
                <a:cubicBezTo>
                  <a:pt x="20" y="10"/>
                  <a:pt x="20" y="10"/>
                  <a:pt x="20" y="10"/>
                </a:cubicBezTo>
                <a:cubicBezTo>
                  <a:pt x="20" y="15"/>
                  <a:pt x="16" y="19"/>
                  <a:pt x="1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5" y="19"/>
                  <a:pt x="16" y="19"/>
                  <a:pt x="16" y="19"/>
                </a:cubicBezTo>
                <a:cubicBezTo>
                  <a:pt x="16" y="19"/>
                  <a:pt x="16" y="19"/>
                  <a:pt x="17" y="19"/>
                </a:cubicBezTo>
                <a:cubicBezTo>
                  <a:pt x="20" y="18"/>
                  <a:pt x="22" y="14"/>
                  <a:pt x="22" y="10"/>
                </a:cubicBezTo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2" y="1"/>
                  <a:pt x="3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6" y="2"/>
                  <a:pt x="20" y="6"/>
                  <a:pt x="20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"/>
                  <a:pt x="18" y="0"/>
                  <a:pt x="12" y="0"/>
                </a:cubicBezTo>
              </a:path>
            </a:pathLst>
          </a:custGeom>
          <a:solidFill>
            <a:srgbClr val="B1B7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1" name="Freeform 223"/>
          <p:cNvSpPr>
            <a:spLocks/>
          </p:cNvSpPr>
          <p:nvPr/>
        </p:nvSpPr>
        <p:spPr bwMode="auto">
          <a:xfrm>
            <a:off x="8615367" y="1655765"/>
            <a:ext cx="53975" cy="4763"/>
          </a:xfrm>
          <a:custGeom>
            <a:avLst/>
            <a:gdLst>
              <a:gd name="T0" fmla="*/ 16 w 18"/>
              <a:gd name="T1" fmla="*/ 0 h 2"/>
              <a:gd name="T2" fmla="*/ 16 w 18"/>
              <a:gd name="T3" fmla="*/ 0 h 2"/>
              <a:gd name="T4" fmla="*/ 3 w 18"/>
              <a:gd name="T5" fmla="*/ 0 h 2"/>
              <a:gd name="T6" fmla="*/ 0 w 18"/>
              <a:gd name="T7" fmla="*/ 2 h 2"/>
              <a:gd name="T8" fmla="*/ 13 w 18"/>
              <a:gd name="T9" fmla="*/ 2 h 2"/>
              <a:gd name="T10" fmla="*/ 18 w 18"/>
              <a:gd name="T11" fmla="*/ 0 h 2"/>
              <a:gd name="T12" fmla="*/ 17 w 18"/>
              <a:gd name="T13" fmla="*/ 0 h 2"/>
              <a:gd name="T14" fmla="*/ 16 w 18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">
                <a:moveTo>
                  <a:pt x="16" y="0"/>
                </a:moveTo>
                <a:cubicBezTo>
                  <a:pt x="16" y="0"/>
                  <a:pt x="16" y="0"/>
                  <a:pt x="16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5" y="2"/>
                  <a:pt x="16" y="1"/>
                  <a:pt x="1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6" y="0"/>
                  <a:pt x="16" y="0"/>
                </a:cubicBezTo>
              </a:path>
            </a:pathLst>
          </a:custGeom>
          <a:solidFill>
            <a:srgbClr val="A7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2" name="Freeform 224"/>
          <p:cNvSpPr>
            <a:spLocks noEditPoints="1"/>
          </p:cNvSpPr>
          <p:nvPr/>
        </p:nvSpPr>
        <p:spPr bwMode="auto">
          <a:xfrm>
            <a:off x="8301041" y="1666877"/>
            <a:ext cx="333375" cy="1947863"/>
          </a:xfrm>
          <a:custGeom>
            <a:avLst/>
            <a:gdLst>
              <a:gd name="T0" fmla="*/ 13 w 110"/>
              <a:gd name="T1" fmla="*/ 643 h 646"/>
              <a:gd name="T2" fmla="*/ 8 w 110"/>
              <a:gd name="T3" fmla="*/ 636 h 646"/>
              <a:gd name="T4" fmla="*/ 18 w 110"/>
              <a:gd name="T5" fmla="*/ 632 h 646"/>
              <a:gd name="T6" fmla="*/ 21 w 110"/>
              <a:gd name="T7" fmla="*/ 632 h 646"/>
              <a:gd name="T8" fmla="*/ 69 w 110"/>
              <a:gd name="T9" fmla="*/ 632 h 646"/>
              <a:gd name="T10" fmla="*/ 79 w 110"/>
              <a:gd name="T11" fmla="*/ 639 h 646"/>
              <a:gd name="T12" fmla="*/ 69 w 110"/>
              <a:gd name="T13" fmla="*/ 643 h 646"/>
              <a:gd name="T14" fmla="*/ 69 w 110"/>
              <a:gd name="T15" fmla="*/ 643 h 646"/>
              <a:gd name="T16" fmla="*/ 13 w 110"/>
              <a:gd name="T17" fmla="*/ 643 h 646"/>
              <a:gd name="T18" fmla="*/ 104 w 110"/>
              <a:gd name="T19" fmla="*/ 0 h 646"/>
              <a:gd name="T20" fmla="*/ 26 w 110"/>
              <a:gd name="T21" fmla="*/ 0 h 646"/>
              <a:gd name="T22" fmla="*/ 26 w 110"/>
              <a:gd name="T23" fmla="*/ 603 h 646"/>
              <a:gd name="T24" fmla="*/ 26 w 110"/>
              <a:gd name="T25" fmla="*/ 603 h 646"/>
              <a:gd name="T26" fmla="*/ 26 w 110"/>
              <a:gd name="T27" fmla="*/ 604 h 646"/>
              <a:gd name="T28" fmla="*/ 25 w 110"/>
              <a:gd name="T29" fmla="*/ 613 h 646"/>
              <a:gd name="T30" fmla="*/ 21 w 110"/>
              <a:gd name="T31" fmla="*/ 623 h 646"/>
              <a:gd name="T32" fmla="*/ 14 w 110"/>
              <a:gd name="T33" fmla="*/ 628 h 646"/>
              <a:gd name="T34" fmla="*/ 14 w 110"/>
              <a:gd name="T35" fmla="*/ 628 h 646"/>
              <a:gd name="T36" fmla="*/ 13 w 110"/>
              <a:gd name="T37" fmla="*/ 628 h 646"/>
              <a:gd name="T38" fmla="*/ 12 w 110"/>
              <a:gd name="T39" fmla="*/ 628 h 646"/>
              <a:gd name="T40" fmla="*/ 9 w 110"/>
              <a:gd name="T41" fmla="*/ 629 h 646"/>
              <a:gd name="T42" fmla="*/ 2 w 110"/>
              <a:gd name="T43" fmla="*/ 632 h 646"/>
              <a:gd name="T44" fmla="*/ 0 w 110"/>
              <a:gd name="T45" fmla="*/ 637 h 646"/>
              <a:gd name="T46" fmla="*/ 0 w 110"/>
              <a:gd name="T47" fmla="*/ 637 h 646"/>
              <a:gd name="T48" fmla="*/ 0 w 110"/>
              <a:gd name="T49" fmla="*/ 637 h 646"/>
              <a:gd name="T50" fmla="*/ 0 w 110"/>
              <a:gd name="T51" fmla="*/ 637 h 646"/>
              <a:gd name="T52" fmla="*/ 10 w 110"/>
              <a:gd name="T53" fmla="*/ 646 h 646"/>
              <a:gd name="T54" fmla="*/ 85 w 110"/>
              <a:gd name="T55" fmla="*/ 646 h 646"/>
              <a:gd name="T56" fmla="*/ 106 w 110"/>
              <a:gd name="T57" fmla="*/ 632 h 646"/>
              <a:gd name="T58" fmla="*/ 75 w 110"/>
              <a:gd name="T59" fmla="*/ 624 h 646"/>
              <a:gd name="T60" fmla="*/ 78 w 110"/>
              <a:gd name="T61" fmla="*/ 622 h 646"/>
              <a:gd name="T62" fmla="*/ 88 w 110"/>
              <a:gd name="T63" fmla="*/ 620 h 646"/>
              <a:gd name="T64" fmla="*/ 42 w 110"/>
              <a:gd name="T65" fmla="*/ 620 h 646"/>
              <a:gd name="T66" fmla="*/ 30 w 110"/>
              <a:gd name="T67" fmla="*/ 604 h 646"/>
              <a:gd name="T68" fmla="*/ 30 w 110"/>
              <a:gd name="T69" fmla="*/ 196 h 646"/>
              <a:gd name="T70" fmla="*/ 30 w 110"/>
              <a:gd name="T71" fmla="*/ 196 h 646"/>
              <a:gd name="T72" fmla="*/ 30 w 110"/>
              <a:gd name="T73" fmla="*/ 5 h 646"/>
              <a:gd name="T74" fmla="*/ 91 w 110"/>
              <a:gd name="T75" fmla="*/ 4 h 646"/>
              <a:gd name="T76" fmla="*/ 91 w 110"/>
              <a:gd name="T77" fmla="*/ 196 h 646"/>
              <a:gd name="T78" fmla="*/ 104 w 110"/>
              <a:gd name="T79" fmla="*/ 196 h 646"/>
              <a:gd name="T80" fmla="*/ 104 w 110"/>
              <a:gd name="T81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0" h="646">
                <a:moveTo>
                  <a:pt x="13" y="643"/>
                </a:moveTo>
                <a:cubicBezTo>
                  <a:pt x="6" y="642"/>
                  <a:pt x="8" y="636"/>
                  <a:pt x="8" y="636"/>
                </a:cubicBezTo>
                <a:cubicBezTo>
                  <a:pt x="8" y="633"/>
                  <a:pt x="14" y="632"/>
                  <a:pt x="18" y="632"/>
                </a:cubicBezTo>
                <a:cubicBezTo>
                  <a:pt x="20" y="632"/>
                  <a:pt x="21" y="632"/>
                  <a:pt x="21" y="632"/>
                </a:cubicBezTo>
                <a:cubicBezTo>
                  <a:pt x="69" y="632"/>
                  <a:pt x="69" y="632"/>
                  <a:pt x="69" y="632"/>
                </a:cubicBezTo>
                <a:cubicBezTo>
                  <a:pt x="71" y="632"/>
                  <a:pt x="80" y="634"/>
                  <a:pt x="79" y="639"/>
                </a:cubicBezTo>
                <a:cubicBezTo>
                  <a:pt x="78" y="643"/>
                  <a:pt x="71" y="643"/>
                  <a:pt x="69" y="643"/>
                </a:cubicBezTo>
                <a:cubicBezTo>
                  <a:pt x="69" y="643"/>
                  <a:pt x="69" y="643"/>
                  <a:pt x="69" y="643"/>
                </a:cubicBezTo>
                <a:cubicBezTo>
                  <a:pt x="13" y="643"/>
                  <a:pt x="13" y="643"/>
                  <a:pt x="13" y="643"/>
                </a:cubicBezTo>
                <a:moveTo>
                  <a:pt x="104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603"/>
                  <a:pt x="26" y="603"/>
                  <a:pt x="26" y="603"/>
                </a:cubicBezTo>
                <a:cubicBezTo>
                  <a:pt x="26" y="603"/>
                  <a:pt x="26" y="603"/>
                  <a:pt x="26" y="603"/>
                </a:cubicBezTo>
                <a:cubicBezTo>
                  <a:pt x="26" y="604"/>
                  <a:pt x="26" y="604"/>
                  <a:pt x="26" y="604"/>
                </a:cubicBezTo>
                <a:cubicBezTo>
                  <a:pt x="26" y="606"/>
                  <a:pt x="26" y="609"/>
                  <a:pt x="25" y="613"/>
                </a:cubicBezTo>
                <a:cubicBezTo>
                  <a:pt x="25" y="616"/>
                  <a:pt x="23" y="620"/>
                  <a:pt x="21" y="623"/>
                </a:cubicBezTo>
                <a:cubicBezTo>
                  <a:pt x="19" y="626"/>
                  <a:pt x="17" y="627"/>
                  <a:pt x="14" y="628"/>
                </a:cubicBezTo>
                <a:cubicBezTo>
                  <a:pt x="14" y="628"/>
                  <a:pt x="14" y="628"/>
                  <a:pt x="14" y="628"/>
                </a:cubicBezTo>
                <a:cubicBezTo>
                  <a:pt x="13" y="628"/>
                  <a:pt x="13" y="628"/>
                  <a:pt x="13" y="628"/>
                </a:cubicBezTo>
                <a:cubicBezTo>
                  <a:pt x="13" y="628"/>
                  <a:pt x="13" y="628"/>
                  <a:pt x="12" y="628"/>
                </a:cubicBezTo>
                <a:cubicBezTo>
                  <a:pt x="12" y="628"/>
                  <a:pt x="10" y="629"/>
                  <a:pt x="9" y="629"/>
                </a:cubicBezTo>
                <a:cubicBezTo>
                  <a:pt x="7" y="630"/>
                  <a:pt x="4" y="631"/>
                  <a:pt x="2" y="632"/>
                </a:cubicBezTo>
                <a:cubicBezTo>
                  <a:pt x="1" y="633"/>
                  <a:pt x="0" y="635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45"/>
                  <a:pt x="10" y="646"/>
                  <a:pt x="10" y="646"/>
                </a:cubicBezTo>
                <a:cubicBezTo>
                  <a:pt x="85" y="646"/>
                  <a:pt x="85" y="646"/>
                  <a:pt x="85" y="646"/>
                </a:cubicBezTo>
                <a:cubicBezTo>
                  <a:pt x="106" y="645"/>
                  <a:pt x="110" y="640"/>
                  <a:pt x="106" y="632"/>
                </a:cubicBezTo>
                <a:cubicBezTo>
                  <a:pt x="101" y="625"/>
                  <a:pt x="81" y="626"/>
                  <a:pt x="75" y="624"/>
                </a:cubicBezTo>
                <a:cubicBezTo>
                  <a:pt x="69" y="623"/>
                  <a:pt x="78" y="622"/>
                  <a:pt x="78" y="622"/>
                </a:cubicBezTo>
                <a:cubicBezTo>
                  <a:pt x="82" y="622"/>
                  <a:pt x="85" y="621"/>
                  <a:pt x="88" y="620"/>
                </a:cubicBezTo>
                <a:cubicBezTo>
                  <a:pt x="42" y="620"/>
                  <a:pt x="42" y="620"/>
                  <a:pt x="42" y="620"/>
                </a:cubicBezTo>
                <a:cubicBezTo>
                  <a:pt x="33" y="619"/>
                  <a:pt x="30" y="610"/>
                  <a:pt x="30" y="604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5"/>
                  <a:pt x="30" y="5"/>
                  <a:pt x="30" y="5"/>
                </a:cubicBezTo>
                <a:cubicBezTo>
                  <a:pt x="91" y="4"/>
                  <a:pt x="91" y="4"/>
                  <a:pt x="91" y="4"/>
                </a:cubicBezTo>
                <a:cubicBezTo>
                  <a:pt x="91" y="196"/>
                  <a:pt x="91" y="196"/>
                  <a:pt x="91" y="196"/>
                </a:cubicBezTo>
                <a:cubicBezTo>
                  <a:pt x="104" y="196"/>
                  <a:pt x="104" y="196"/>
                  <a:pt x="104" y="196"/>
                </a:cubicBezTo>
                <a:cubicBezTo>
                  <a:pt x="104" y="0"/>
                  <a:pt x="104" y="0"/>
                  <a:pt x="104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3" name="Freeform 225"/>
          <p:cNvSpPr>
            <a:spLocks/>
          </p:cNvSpPr>
          <p:nvPr/>
        </p:nvSpPr>
        <p:spPr bwMode="auto">
          <a:xfrm>
            <a:off x="8294691" y="1666878"/>
            <a:ext cx="320675" cy="1920875"/>
          </a:xfrm>
          <a:custGeom>
            <a:avLst/>
            <a:gdLst>
              <a:gd name="T0" fmla="*/ 26 w 106"/>
              <a:gd name="T1" fmla="*/ 0 h 637"/>
              <a:gd name="T2" fmla="*/ 26 w 106"/>
              <a:gd name="T3" fmla="*/ 603 h 637"/>
              <a:gd name="T4" fmla="*/ 26 w 106"/>
              <a:gd name="T5" fmla="*/ 603 h 637"/>
              <a:gd name="T6" fmla="*/ 15 w 106"/>
              <a:gd name="T7" fmla="*/ 626 h 637"/>
              <a:gd name="T8" fmla="*/ 0 w 106"/>
              <a:gd name="T9" fmla="*/ 636 h 637"/>
              <a:gd name="T10" fmla="*/ 4 w 106"/>
              <a:gd name="T11" fmla="*/ 630 h 637"/>
              <a:gd name="T12" fmla="*/ 2 w 106"/>
              <a:gd name="T13" fmla="*/ 637 h 637"/>
              <a:gd name="T14" fmla="*/ 2 w 106"/>
              <a:gd name="T15" fmla="*/ 637 h 637"/>
              <a:gd name="T16" fmla="*/ 2 w 106"/>
              <a:gd name="T17" fmla="*/ 637 h 637"/>
              <a:gd name="T18" fmla="*/ 2 w 106"/>
              <a:gd name="T19" fmla="*/ 637 h 637"/>
              <a:gd name="T20" fmla="*/ 4 w 106"/>
              <a:gd name="T21" fmla="*/ 632 h 637"/>
              <a:gd name="T22" fmla="*/ 11 w 106"/>
              <a:gd name="T23" fmla="*/ 629 h 637"/>
              <a:gd name="T24" fmla="*/ 14 w 106"/>
              <a:gd name="T25" fmla="*/ 628 h 637"/>
              <a:gd name="T26" fmla="*/ 15 w 106"/>
              <a:gd name="T27" fmla="*/ 628 h 637"/>
              <a:gd name="T28" fmla="*/ 16 w 106"/>
              <a:gd name="T29" fmla="*/ 628 h 637"/>
              <a:gd name="T30" fmla="*/ 16 w 106"/>
              <a:gd name="T31" fmla="*/ 628 h 637"/>
              <a:gd name="T32" fmla="*/ 23 w 106"/>
              <a:gd name="T33" fmla="*/ 623 h 637"/>
              <a:gd name="T34" fmla="*/ 27 w 106"/>
              <a:gd name="T35" fmla="*/ 613 h 637"/>
              <a:gd name="T36" fmla="*/ 28 w 106"/>
              <a:gd name="T37" fmla="*/ 604 h 637"/>
              <a:gd name="T38" fmla="*/ 28 w 106"/>
              <a:gd name="T39" fmla="*/ 603 h 637"/>
              <a:gd name="T40" fmla="*/ 28 w 106"/>
              <a:gd name="T41" fmla="*/ 603 h 637"/>
              <a:gd name="T42" fmla="*/ 28 w 106"/>
              <a:gd name="T43" fmla="*/ 0 h 637"/>
              <a:gd name="T44" fmla="*/ 106 w 106"/>
              <a:gd name="T45" fmla="*/ 0 h 637"/>
              <a:gd name="T46" fmla="*/ 27 w 106"/>
              <a:gd name="T47" fmla="*/ 0 h 637"/>
              <a:gd name="T48" fmla="*/ 26 w 106"/>
              <a:gd name="T49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637">
                <a:moveTo>
                  <a:pt x="26" y="0"/>
                </a:moveTo>
                <a:cubicBezTo>
                  <a:pt x="26" y="603"/>
                  <a:pt x="26" y="603"/>
                  <a:pt x="26" y="603"/>
                </a:cubicBezTo>
                <a:cubicBezTo>
                  <a:pt x="26" y="603"/>
                  <a:pt x="26" y="603"/>
                  <a:pt x="26" y="603"/>
                </a:cubicBezTo>
                <a:cubicBezTo>
                  <a:pt x="26" y="603"/>
                  <a:pt x="27" y="623"/>
                  <a:pt x="15" y="626"/>
                </a:cubicBezTo>
                <a:cubicBezTo>
                  <a:pt x="15" y="626"/>
                  <a:pt x="1" y="627"/>
                  <a:pt x="0" y="636"/>
                </a:cubicBezTo>
                <a:cubicBezTo>
                  <a:pt x="1" y="633"/>
                  <a:pt x="2" y="631"/>
                  <a:pt x="4" y="630"/>
                </a:cubicBezTo>
                <a:cubicBezTo>
                  <a:pt x="3" y="633"/>
                  <a:pt x="2" y="635"/>
                  <a:pt x="2" y="637"/>
                </a:cubicBezTo>
                <a:cubicBezTo>
                  <a:pt x="2" y="637"/>
                  <a:pt x="2" y="637"/>
                  <a:pt x="2" y="637"/>
                </a:cubicBezTo>
                <a:cubicBezTo>
                  <a:pt x="2" y="637"/>
                  <a:pt x="2" y="637"/>
                  <a:pt x="2" y="637"/>
                </a:cubicBezTo>
                <a:cubicBezTo>
                  <a:pt x="2" y="637"/>
                  <a:pt x="2" y="637"/>
                  <a:pt x="2" y="637"/>
                </a:cubicBezTo>
                <a:cubicBezTo>
                  <a:pt x="2" y="635"/>
                  <a:pt x="3" y="633"/>
                  <a:pt x="4" y="632"/>
                </a:cubicBezTo>
                <a:cubicBezTo>
                  <a:pt x="6" y="631"/>
                  <a:pt x="9" y="630"/>
                  <a:pt x="11" y="629"/>
                </a:cubicBezTo>
                <a:cubicBezTo>
                  <a:pt x="12" y="629"/>
                  <a:pt x="14" y="628"/>
                  <a:pt x="14" y="628"/>
                </a:cubicBezTo>
                <a:cubicBezTo>
                  <a:pt x="15" y="628"/>
                  <a:pt x="15" y="628"/>
                  <a:pt x="15" y="628"/>
                </a:cubicBezTo>
                <a:cubicBezTo>
                  <a:pt x="16" y="628"/>
                  <a:pt x="16" y="628"/>
                  <a:pt x="16" y="628"/>
                </a:cubicBezTo>
                <a:cubicBezTo>
                  <a:pt x="16" y="628"/>
                  <a:pt x="16" y="628"/>
                  <a:pt x="16" y="628"/>
                </a:cubicBezTo>
                <a:cubicBezTo>
                  <a:pt x="19" y="627"/>
                  <a:pt x="21" y="626"/>
                  <a:pt x="23" y="623"/>
                </a:cubicBezTo>
                <a:cubicBezTo>
                  <a:pt x="25" y="620"/>
                  <a:pt x="27" y="616"/>
                  <a:pt x="27" y="613"/>
                </a:cubicBezTo>
                <a:cubicBezTo>
                  <a:pt x="28" y="609"/>
                  <a:pt x="28" y="606"/>
                  <a:pt x="28" y="604"/>
                </a:cubicBezTo>
                <a:cubicBezTo>
                  <a:pt x="28" y="604"/>
                  <a:pt x="28" y="604"/>
                  <a:pt x="28" y="603"/>
                </a:cubicBezTo>
                <a:cubicBezTo>
                  <a:pt x="28" y="603"/>
                  <a:pt x="28" y="603"/>
                  <a:pt x="28" y="603"/>
                </a:cubicBezTo>
                <a:cubicBezTo>
                  <a:pt x="28" y="0"/>
                  <a:pt x="28" y="0"/>
                  <a:pt x="28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4" name="Freeform 226"/>
          <p:cNvSpPr>
            <a:spLocks/>
          </p:cNvSpPr>
          <p:nvPr/>
        </p:nvSpPr>
        <p:spPr bwMode="auto">
          <a:xfrm>
            <a:off x="8385175" y="2257428"/>
            <a:ext cx="230188" cy="1279525"/>
          </a:xfrm>
          <a:custGeom>
            <a:avLst/>
            <a:gdLst>
              <a:gd name="T0" fmla="*/ 76 w 76"/>
              <a:gd name="T1" fmla="*/ 0 h 424"/>
              <a:gd name="T2" fmla="*/ 63 w 76"/>
              <a:gd name="T3" fmla="*/ 0 h 424"/>
              <a:gd name="T4" fmla="*/ 63 w 76"/>
              <a:gd name="T5" fmla="*/ 392 h 424"/>
              <a:gd name="T6" fmla="*/ 34 w 76"/>
              <a:gd name="T7" fmla="*/ 418 h 424"/>
              <a:gd name="T8" fmla="*/ 25 w 76"/>
              <a:gd name="T9" fmla="*/ 418 h 424"/>
              <a:gd name="T10" fmla="*/ 2 w 76"/>
              <a:gd name="T11" fmla="*/ 393 h 424"/>
              <a:gd name="T12" fmla="*/ 2 w 76"/>
              <a:gd name="T13" fmla="*/ 0 h 424"/>
              <a:gd name="T14" fmla="*/ 2 w 76"/>
              <a:gd name="T15" fmla="*/ 0 h 424"/>
              <a:gd name="T16" fmla="*/ 2 w 76"/>
              <a:gd name="T17" fmla="*/ 408 h 424"/>
              <a:gd name="T18" fmla="*/ 14 w 76"/>
              <a:gd name="T19" fmla="*/ 424 h 424"/>
              <a:gd name="T20" fmla="*/ 60 w 76"/>
              <a:gd name="T21" fmla="*/ 424 h 424"/>
              <a:gd name="T22" fmla="*/ 76 w 76"/>
              <a:gd name="T23" fmla="*/ 400 h 424"/>
              <a:gd name="T24" fmla="*/ 76 w 76"/>
              <a:gd name="T25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424">
                <a:moveTo>
                  <a:pt x="76" y="0"/>
                </a:moveTo>
                <a:cubicBezTo>
                  <a:pt x="63" y="0"/>
                  <a:pt x="63" y="0"/>
                  <a:pt x="63" y="0"/>
                </a:cubicBezTo>
                <a:cubicBezTo>
                  <a:pt x="63" y="392"/>
                  <a:pt x="63" y="392"/>
                  <a:pt x="63" y="392"/>
                </a:cubicBezTo>
                <a:cubicBezTo>
                  <a:pt x="61" y="415"/>
                  <a:pt x="44" y="418"/>
                  <a:pt x="34" y="418"/>
                </a:cubicBezTo>
                <a:cubicBezTo>
                  <a:pt x="29" y="418"/>
                  <a:pt x="25" y="418"/>
                  <a:pt x="25" y="418"/>
                </a:cubicBezTo>
                <a:cubicBezTo>
                  <a:pt x="0" y="414"/>
                  <a:pt x="2" y="393"/>
                  <a:pt x="2" y="393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408"/>
                  <a:pt x="2" y="408"/>
                  <a:pt x="2" y="408"/>
                </a:cubicBezTo>
                <a:cubicBezTo>
                  <a:pt x="2" y="414"/>
                  <a:pt x="5" y="423"/>
                  <a:pt x="14" y="424"/>
                </a:cubicBezTo>
                <a:cubicBezTo>
                  <a:pt x="60" y="424"/>
                  <a:pt x="60" y="424"/>
                  <a:pt x="60" y="424"/>
                </a:cubicBezTo>
                <a:cubicBezTo>
                  <a:pt x="75" y="418"/>
                  <a:pt x="76" y="400"/>
                  <a:pt x="76" y="400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CD5F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5" name="Freeform 227"/>
          <p:cNvSpPr>
            <a:spLocks/>
          </p:cNvSpPr>
          <p:nvPr/>
        </p:nvSpPr>
        <p:spPr bwMode="auto">
          <a:xfrm>
            <a:off x="8374063" y="1660528"/>
            <a:ext cx="241300" cy="6351"/>
          </a:xfrm>
          <a:custGeom>
            <a:avLst/>
            <a:gdLst>
              <a:gd name="T0" fmla="*/ 80 w 80"/>
              <a:gd name="T1" fmla="*/ 0 h 2"/>
              <a:gd name="T2" fmla="*/ 1 w 80"/>
              <a:gd name="T3" fmla="*/ 0 h 2"/>
              <a:gd name="T4" fmla="*/ 1 w 80"/>
              <a:gd name="T5" fmla="*/ 0 h 2"/>
              <a:gd name="T6" fmla="*/ 0 w 80"/>
              <a:gd name="T7" fmla="*/ 0 h 2"/>
              <a:gd name="T8" fmla="*/ 0 w 80"/>
              <a:gd name="T9" fmla="*/ 2 h 2"/>
              <a:gd name="T10" fmla="*/ 1 w 80"/>
              <a:gd name="T11" fmla="*/ 2 h 2"/>
              <a:gd name="T12" fmla="*/ 80 w 80"/>
              <a:gd name="T13" fmla="*/ 2 h 2"/>
              <a:gd name="T14" fmla="*/ 80 w 80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2">
                <a:moveTo>
                  <a:pt x="8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0"/>
                  <a:pt x="80" y="0"/>
                  <a:pt x="80" y="0"/>
                </a:cubicBezTo>
              </a:path>
            </a:pathLst>
          </a:cu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6" name="Freeform 228"/>
          <p:cNvSpPr>
            <a:spLocks noEditPoints="1"/>
          </p:cNvSpPr>
          <p:nvPr/>
        </p:nvSpPr>
        <p:spPr bwMode="auto">
          <a:xfrm>
            <a:off x="8294688" y="358457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7" name="Freeform 229"/>
          <p:cNvSpPr>
            <a:spLocks/>
          </p:cNvSpPr>
          <p:nvPr/>
        </p:nvSpPr>
        <p:spPr bwMode="auto">
          <a:xfrm>
            <a:off x="8377241" y="1660525"/>
            <a:ext cx="238125" cy="0"/>
          </a:xfrm>
          <a:custGeom>
            <a:avLst/>
            <a:gdLst>
              <a:gd name="T0" fmla="*/ 150 w 150"/>
              <a:gd name="T1" fmla="*/ 0 w 150"/>
              <a:gd name="T2" fmla="*/ 0 w 150"/>
              <a:gd name="T3" fmla="*/ 0 w 150"/>
              <a:gd name="T4" fmla="*/ 150 w 15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50">
                <a:moveTo>
                  <a:pt x="15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50" y="0"/>
                </a:lnTo>
                <a:close/>
              </a:path>
            </a:pathLst>
          </a:custGeom>
          <a:solidFill>
            <a:srgbClr val="A7A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8" name="Freeform 230"/>
          <p:cNvSpPr>
            <a:spLocks/>
          </p:cNvSpPr>
          <p:nvPr/>
        </p:nvSpPr>
        <p:spPr bwMode="auto">
          <a:xfrm>
            <a:off x="8377241" y="1660525"/>
            <a:ext cx="238125" cy="0"/>
          </a:xfrm>
          <a:custGeom>
            <a:avLst/>
            <a:gdLst>
              <a:gd name="T0" fmla="*/ 150 w 150"/>
              <a:gd name="T1" fmla="*/ 0 w 150"/>
              <a:gd name="T2" fmla="*/ 0 w 150"/>
              <a:gd name="T3" fmla="*/ 0 w 150"/>
              <a:gd name="T4" fmla="*/ 150 w 15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50">
                <a:moveTo>
                  <a:pt x="15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" name="Freeform 231"/>
          <p:cNvSpPr>
            <a:spLocks noEditPoints="1"/>
          </p:cNvSpPr>
          <p:nvPr/>
        </p:nvSpPr>
        <p:spPr bwMode="auto">
          <a:xfrm>
            <a:off x="8294688" y="3584575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EC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0" name="Freeform 232"/>
          <p:cNvSpPr>
            <a:spLocks/>
          </p:cNvSpPr>
          <p:nvPr/>
        </p:nvSpPr>
        <p:spPr bwMode="auto">
          <a:xfrm>
            <a:off x="8301041" y="1666877"/>
            <a:ext cx="441325" cy="1960563"/>
          </a:xfrm>
          <a:custGeom>
            <a:avLst/>
            <a:gdLst>
              <a:gd name="T0" fmla="*/ 118 w 146"/>
              <a:gd name="T1" fmla="*/ 0 h 650"/>
              <a:gd name="T2" fmla="*/ 104 w 146"/>
              <a:gd name="T3" fmla="*/ 0 h 650"/>
              <a:gd name="T4" fmla="*/ 104 w 146"/>
              <a:gd name="T5" fmla="*/ 196 h 650"/>
              <a:gd name="T6" fmla="*/ 113 w 146"/>
              <a:gd name="T7" fmla="*/ 196 h 650"/>
              <a:gd name="T8" fmla="*/ 113 w 146"/>
              <a:gd name="T9" fmla="*/ 605 h 650"/>
              <a:gd name="T10" fmla="*/ 99 w 146"/>
              <a:gd name="T11" fmla="*/ 620 h 650"/>
              <a:gd name="T12" fmla="*/ 88 w 146"/>
              <a:gd name="T13" fmla="*/ 620 h 650"/>
              <a:gd name="T14" fmla="*/ 78 w 146"/>
              <a:gd name="T15" fmla="*/ 622 h 650"/>
              <a:gd name="T16" fmla="*/ 75 w 146"/>
              <a:gd name="T17" fmla="*/ 624 h 650"/>
              <a:gd name="T18" fmla="*/ 106 w 146"/>
              <a:gd name="T19" fmla="*/ 632 h 650"/>
              <a:gd name="T20" fmla="*/ 85 w 146"/>
              <a:gd name="T21" fmla="*/ 646 h 650"/>
              <a:gd name="T22" fmla="*/ 10 w 146"/>
              <a:gd name="T23" fmla="*/ 646 h 650"/>
              <a:gd name="T24" fmla="*/ 0 w 146"/>
              <a:gd name="T25" fmla="*/ 637 h 650"/>
              <a:gd name="T26" fmla="*/ 0 w 146"/>
              <a:gd name="T27" fmla="*/ 637 h 650"/>
              <a:gd name="T28" fmla="*/ 0 w 146"/>
              <a:gd name="T29" fmla="*/ 639 h 650"/>
              <a:gd name="T30" fmla="*/ 2 w 146"/>
              <a:gd name="T31" fmla="*/ 645 h 650"/>
              <a:gd name="T32" fmla="*/ 10 w 146"/>
              <a:gd name="T33" fmla="*/ 650 h 650"/>
              <a:gd name="T34" fmla="*/ 135 w 146"/>
              <a:gd name="T35" fmla="*/ 650 h 650"/>
              <a:gd name="T36" fmla="*/ 143 w 146"/>
              <a:gd name="T37" fmla="*/ 645 h 650"/>
              <a:gd name="T38" fmla="*/ 144 w 146"/>
              <a:gd name="T39" fmla="*/ 639 h 650"/>
              <a:gd name="T40" fmla="*/ 144 w 146"/>
              <a:gd name="T41" fmla="*/ 637 h 650"/>
              <a:gd name="T42" fmla="*/ 144 w 146"/>
              <a:gd name="T43" fmla="*/ 637 h 650"/>
              <a:gd name="T44" fmla="*/ 146 w 146"/>
              <a:gd name="T45" fmla="*/ 636 h 650"/>
              <a:gd name="T46" fmla="*/ 146 w 146"/>
              <a:gd name="T47" fmla="*/ 636 h 650"/>
              <a:gd name="T48" fmla="*/ 144 w 146"/>
              <a:gd name="T49" fmla="*/ 637 h 650"/>
              <a:gd name="T50" fmla="*/ 144 w 146"/>
              <a:gd name="T51" fmla="*/ 637 h 650"/>
              <a:gd name="T52" fmla="*/ 142 w 146"/>
              <a:gd name="T53" fmla="*/ 633 h 650"/>
              <a:gd name="T54" fmla="*/ 138 w 146"/>
              <a:gd name="T55" fmla="*/ 630 h 650"/>
              <a:gd name="T56" fmla="*/ 131 w 146"/>
              <a:gd name="T57" fmla="*/ 628 h 650"/>
              <a:gd name="T58" fmla="*/ 131 w 146"/>
              <a:gd name="T59" fmla="*/ 628 h 650"/>
              <a:gd name="T60" fmla="*/ 130 w 146"/>
              <a:gd name="T61" fmla="*/ 628 h 650"/>
              <a:gd name="T62" fmla="*/ 123 w 146"/>
              <a:gd name="T63" fmla="*/ 623 h 650"/>
              <a:gd name="T64" fmla="*/ 120 w 146"/>
              <a:gd name="T65" fmla="*/ 616 h 650"/>
              <a:gd name="T66" fmla="*/ 118 w 146"/>
              <a:gd name="T67" fmla="*/ 604 h 650"/>
              <a:gd name="T68" fmla="*/ 118 w 146"/>
              <a:gd name="T69" fmla="*/ 603 h 650"/>
              <a:gd name="T70" fmla="*/ 118 w 146"/>
              <a:gd name="T71" fmla="*/ 603 h 650"/>
              <a:gd name="T72" fmla="*/ 118 w 146"/>
              <a:gd name="T73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6" h="650">
                <a:moveTo>
                  <a:pt x="118" y="0"/>
                </a:moveTo>
                <a:cubicBezTo>
                  <a:pt x="104" y="0"/>
                  <a:pt x="104" y="0"/>
                  <a:pt x="104" y="0"/>
                </a:cubicBezTo>
                <a:cubicBezTo>
                  <a:pt x="104" y="196"/>
                  <a:pt x="104" y="196"/>
                  <a:pt x="104" y="196"/>
                </a:cubicBezTo>
                <a:cubicBezTo>
                  <a:pt x="113" y="196"/>
                  <a:pt x="113" y="196"/>
                  <a:pt x="113" y="196"/>
                </a:cubicBezTo>
                <a:cubicBezTo>
                  <a:pt x="113" y="605"/>
                  <a:pt x="113" y="605"/>
                  <a:pt x="113" y="605"/>
                </a:cubicBezTo>
                <a:cubicBezTo>
                  <a:pt x="111" y="619"/>
                  <a:pt x="99" y="620"/>
                  <a:pt x="99" y="620"/>
                </a:cubicBezTo>
                <a:cubicBezTo>
                  <a:pt x="88" y="620"/>
                  <a:pt x="88" y="620"/>
                  <a:pt x="88" y="620"/>
                </a:cubicBezTo>
                <a:cubicBezTo>
                  <a:pt x="85" y="621"/>
                  <a:pt x="82" y="622"/>
                  <a:pt x="78" y="622"/>
                </a:cubicBezTo>
                <a:cubicBezTo>
                  <a:pt x="78" y="622"/>
                  <a:pt x="69" y="623"/>
                  <a:pt x="75" y="624"/>
                </a:cubicBezTo>
                <a:cubicBezTo>
                  <a:pt x="81" y="626"/>
                  <a:pt x="101" y="625"/>
                  <a:pt x="106" y="632"/>
                </a:cubicBezTo>
                <a:cubicBezTo>
                  <a:pt x="110" y="640"/>
                  <a:pt x="106" y="645"/>
                  <a:pt x="85" y="646"/>
                </a:cubicBezTo>
                <a:cubicBezTo>
                  <a:pt x="10" y="646"/>
                  <a:pt x="10" y="646"/>
                  <a:pt x="10" y="646"/>
                </a:cubicBezTo>
                <a:cubicBezTo>
                  <a:pt x="10" y="646"/>
                  <a:pt x="0" y="645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8"/>
                  <a:pt x="0" y="638"/>
                  <a:pt x="0" y="639"/>
                </a:cubicBezTo>
                <a:cubicBezTo>
                  <a:pt x="0" y="641"/>
                  <a:pt x="0" y="643"/>
                  <a:pt x="2" y="645"/>
                </a:cubicBezTo>
                <a:cubicBezTo>
                  <a:pt x="3" y="647"/>
                  <a:pt x="5" y="649"/>
                  <a:pt x="10" y="650"/>
                </a:cubicBezTo>
                <a:cubicBezTo>
                  <a:pt x="135" y="650"/>
                  <a:pt x="135" y="650"/>
                  <a:pt x="135" y="650"/>
                </a:cubicBezTo>
                <a:cubicBezTo>
                  <a:pt x="139" y="649"/>
                  <a:pt x="141" y="647"/>
                  <a:pt x="143" y="645"/>
                </a:cubicBezTo>
                <a:cubicBezTo>
                  <a:pt x="144" y="643"/>
                  <a:pt x="144" y="641"/>
                  <a:pt x="144" y="639"/>
                </a:cubicBezTo>
                <a:cubicBezTo>
                  <a:pt x="144" y="638"/>
                  <a:pt x="144" y="637"/>
                  <a:pt x="144" y="637"/>
                </a:cubicBezTo>
                <a:cubicBezTo>
                  <a:pt x="144" y="637"/>
                  <a:pt x="144" y="637"/>
                  <a:pt x="144" y="637"/>
                </a:cubicBezTo>
                <a:cubicBezTo>
                  <a:pt x="146" y="636"/>
                  <a:pt x="146" y="636"/>
                  <a:pt x="146" y="636"/>
                </a:cubicBezTo>
                <a:cubicBezTo>
                  <a:pt x="146" y="636"/>
                  <a:pt x="146" y="636"/>
                  <a:pt x="146" y="636"/>
                </a:cubicBezTo>
                <a:cubicBezTo>
                  <a:pt x="144" y="637"/>
                  <a:pt x="144" y="637"/>
                  <a:pt x="144" y="637"/>
                </a:cubicBezTo>
                <a:cubicBezTo>
                  <a:pt x="144" y="637"/>
                  <a:pt x="144" y="637"/>
                  <a:pt x="144" y="637"/>
                </a:cubicBezTo>
                <a:cubicBezTo>
                  <a:pt x="144" y="635"/>
                  <a:pt x="143" y="634"/>
                  <a:pt x="142" y="633"/>
                </a:cubicBezTo>
                <a:cubicBezTo>
                  <a:pt x="141" y="631"/>
                  <a:pt x="140" y="631"/>
                  <a:pt x="138" y="630"/>
                </a:cubicBezTo>
                <a:cubicBezTo>
                  <a:pt x="135" y="629"/>
                  <a:pt x="132" y="628"/>
                  <a:pt x="131" y="628"/>
                </a:cubicBezTo>
                <a:cubicBezTo>
                  <a:pt x="131" y="628"/>
                  <a:pt x="131" y="628"/>
                  <a:pt x="131" y="628"/>
                </a:cubicBezTo>
                <a:cubicBezTo>
                  <a:pt x="130" y="628"/>
                  <a:pt x="130" y="628"/>
                  <a:pt x="130" y="628"/>
                </a:cubicBezTo>
                <a:cubicBezTo>
                  <a:pt x="127" y="627"/>
                  <a:pt x="125" y="626"/>
                  <a:pt x="123" y="623"/>
                </a:cubicBezTo>
                <a:cubicBezTo>
                  <a:pt x="122" y="621"/>
                  <a:pt x="120" y="619"/>
                  <a:pt x="120" y="616"/>
                </a:cubicBezTo>
                <a:cubicBezTo>
                  <a:pt x="118" y="611"/>
                  <a:pt x="118" y="606"/>
                  <a:pt x="118" y="604"/>
                </a:cubicBezTo>
                <a:cubicBezTo>
                  <a:pt x="118" y="604"/>
                  <a:pt x="118" y="604"/>
                  <a:pt x="118" y="603"/>
                </a:cubicBezTo>
                <a:cubicBezTo>
                  <a:pt x="118" y="603"/>
                  <a:pt x="118" y="603"/>
                  <a:pt x="118" y="603"/>
                </a:cubicBezTo>
                <a:cubicBezTo>
                  <a:pt x="118" y="0"/>
                  <a:pt x="118" y="0"/>
                  <a:pt x="118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1" name="Freeform 233"/>
          <p:cNvSpPr>
            <a:spLocks/>
          </p:cNvSpPr>
          <p:nvPr/>
        </p:nvSpPr>
        <p:spPr bwMode="auto">
          <a:xfrm>
            <a:off x="8294691" y="1663704"/>
            <a:ext cx="447675" cy="1970087"/>
          </a:xfrm>
          <a:custGeom>
            <a:avLst/>
            <a:gdLst>
              <a:gd name="T0" fmla="*/ 122 w 148"/>
              <a:gd name="T1" fmla="*/ 0 h 653"/>
              <a:gd name="T2" fmla="*/ 119 w 148"/>
              <a:gd name="T3" fmla="*/ 1 h 653"/>
              <a:gd name="T4" fmla="*/ 106 w 148"/>
              <a:gd name="T5" fmla="*/ 1 h 653"/>
              <a:gd name="T6" fmla="*/ 120 w 148"/>
              <a:gd name="T7" fmla="*/ 1 h 653"/>
              <a:gd name="T8" fmla="*/ 120 w 148"/>
              <a:gd name="T9" fmla="*/ 604 h 653"/>
              <a:gd name="T10" fmla="*/ 120 w 148"/>
              <a:gd name="T11" fmla="*/ 604 h 653"/>
              <a:gd name="T12" fmla="*/ 120 w 148"/>
              <a:gd name="T13" fmla="*/ 605 h 653"/>
              <a:gd name="T14" fmla="*/ 122 w 148"/>
              <a:gd name="T15" fmla="*/ 617 h 653"/>
              <a:gd name="T16" fmla="*/ 125 w 148"/>
              <a:gd name="T17" fmla="*/ 624 h 653"/>
              <a:gd name="T18" fmla="*/ 132 w 148"/>
              <a:gd name="T19" fmla="*/ 629 h 653"/>
              <a:gd name="T20" fmla="*/ 133 w 148"/>
              <a:gd name="T21" fmla="*/ 629 h 653"/>
              <a:gd name="T22" fmla="*/ 133 w 148"/>
              <a:gd name="T23" fmla="*/ 629 h 653"/>
              <a:gd name="T24" fmla="*/ 140 w 148"/>
              <a:gd name="T25" fmla="*/ 631 h 653"/>
              <a:gd name="T26" fmla="*/ 144 w 148"/>
              <a:gd name="T27" fmla="*/ 634 h 653"/>
              <a:gd name="T28" fmla="*/ 146 w 148"/>
              <a:gd name="T29" fmla="*/ 638 h 653"/>
              <a:gd name="T30" fmla="*/ 146 w 148"/>
              <a:gd name="T31" fmla="*/ 638 h 653"/>
              <a:gd name="T32" fmla="*/ 148 w 148"/>
              <a:gd name="T33" fmla="*/ 637 h 653"/>
              <a:gd name="T34" fmla="*/ 146 w 148"/>
              <a:gd name="T35" fmla="*/ 638 h 653"/>
              <a:gd name="T36" fmla="*/ 146 w 148"/>
              <a:gd name="T37" fmla="*/ 638 h 653"/>
              <a:gd name="T38" fmla="*/ 146 w 148"/>
              <a:gd name="T39" fmla="*/ 640 h 653"/>
              <a:gd name="T40" fmla="*/ 145 w 148"/>
              <a:gd name="T41" fmla="*/ 646 h 653"/>
              <a:gd name="T42" fmla="*/ 137 w 148"/>
              <a:gd name="T43" fmla="*/ 651 h 653"/>
              <a:gd name="T44" fmla="*/ 12 w 148"/>
              <a:gd name="T45" fmla="*/ 651 h 653"/>
              <a:gd name="T46" fmla="*/ 4 w 148"/>
              <a:gd name="T47" fmla="*/ 646 h 653"/>
              <a:gd name="T48" fmla="*/ 2 w 148"/>
              <a:gd name="T49" fmla="*/ 640 h 653"/>
              <a:gd name="T50" fmla="*/ 2 w 148"/>
              <a:gd name="T51" fmla="*/ 638 h 653"/>
              <a:gd name="T52" fmla="*/ 2 w 148"/>
              <a:gd name="T53" fmla="*/ 638 h 653"/>
              <a:gd name="T54" fmla="*/ 4 w 148"/>
              <a:gd name="T55" fmla="*/ 631 h 653"/>
              <a:gd name="T56" fmla="*/ 0 w 148"/>
              <a:gd name="T57" fmla="*/ 637 h 653"/>
              <a:gd name="T58" fmla="*/ 0 w 148"/>
              <a:gd name="T59" fmla="*/ 637 h 653"/>
              <a:gd name="T60" fmla="*/ 0 w 148"/>
              <a:gd name="T61" fmla="*/ 637 h 653"/>
              <a:gd name="T62" fmla="*/ 0 w 148"/>
              <a:gd name="T63" fmla="*/ 637 h 653"/>
              <a:gd name="T64" fmla="*/ 0 w 148"/>
              <a:gd name="T65" fmla="*/ 637 h 653"/>
              <a:gd name="T66" fmla="*/ 0 w 148"/>
              <a:gd name="T67" fmla="*/ 637 h 653"/>
              <a:gd name="T68" fmla="*/ 0 w 148"/>
              <a:gd name="T69" fmla="*/ 637 h 653"/>
              <a:gd name="T70" fmla="*/ 0 w 148"/>
              <a:gd name="T71" fmla="*/ 637 h 653"/>
              <a:gd name="T72" fmla="*/ 0 w 148"/>
              <a:gd name="T73" fmla="*/ 640 h 653"/>
              <a:gd name="T74" fmla="*/ 11 w 148"/>
              <a:gd name="T75" fmla="*/ 653 h 653"/>
              <a:gd name="T76" fmla="*/ 137 w 148"/>
              <a:gd name="T77" fmla="*/ 653 h 653"/>
              <a:gd name="T78" fmla="*/ 148 w 148"/>
              <a:gd name="T79" fmla="*/ 640 h 653"/>
              <a:gd name="T80" fmla="*/ 148 w 148"/>
              <a:gd name="T81" fmla="*/ 637 h 653"/>
              <a:gd name="T82" fmla="*/ 133 w 148"/>
              <a:gd name="T83" fmla="*/ 627 h 653"/>
              <a:gd name="T84" fmla="*/ 122 w 148"/>
              <a:gd name="T85" fmla="*/ 605 h 653"/>
              <a:gd name="T86" fmla="*/ 122 w 148"/>
              <a:gd name="T87" fmla="*/ 604 h 653"/>
              <a:gd name="T88" fmla="*/ 122 w 148"/>
              <a:gd name="T89" fmla="*/ 604 h 653"/>
              <a:gd name="T90" fmla="*/ 122 w 148"/>
              <a:gd name="T91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8" h="653">
                <a:moveTo>
                  <a:pt x="122" y="0"/>
                </a:moveTo>
                <a:cubicBezTo>
                  <a:pt x="121" y="0"/>
                  <a:pt x="120" y="1"/>
                  <a:pt x="119" y="1"/>
                </a:cubicBezTo>
                <a:cubicBezTo>
                  <a:pt x="106" y="1"/>
                  <a:pt x="106" y="1"/>
                  <a:pt x="106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120" y="604"/>
                  <a:pt x="120" y="604"/>
                  <a:pt x="120" y="604"/>
                </a:cubicBezTo>
                <a:cubicBezTo>
                  <a:pt x="120" y="605"/>
                  <a:pt x="120" y="605"/>
                  <a:pt x="120" y="605"/>
                </a:cubicBezTo>
                <a:cubicBezTo>
                  <a:pt x="120" y="607"/>
                  <a:pt x="120" y="612"/>
                  <a:pt x="122" y="617"/>
                </a:cubicBezTo>
                <a:cubicBezTo>
                  <a:pt x="122" y="620"/>
                  <a:pt x="124" y="622"/>
                  <a:pt x="125" y="624"/>
                </a:cubicBezTo>
                <a:cubicBezTo>
                  <a:pt x="127" y="627"/>
                  <a:pt x="129" y="628"/>
                  <a:pt x="132" y="629"/>
                </a:cubicBezTo>
                <a:cubicBezTo>
                  <a:pt x="133" y="629"/>
                  <a:pt x="133" y="629"/>
                  <a:pt x="133" y="629"/>
                </a:cubicBezTo>
                <a:cubicBezTo>
                  <a:pt x="133" y="629"/>
                  <a:pt x="133" y="629"/>
                  <a:pt x="133" y="629"/>
                </a:cubicBezTo>
                <a:cubicBezTo>
                  <a:pt x="134" y="629"/>
                  <a:pt x="137" y="630"/>
                  <a:pt x="140" y="631"/>
                </a:cubicBezTo>
                <a:cubicBezTo>
                  <a:pt x="142" y="632"/>
                  <a:pt x="143" y="632"/>
                  <a:pt x="144" y="634"/>
                </a:cubicBezTo>
                <a:cubicBezTo>
                  <a:pt x="145" y="635"/>
                  <a:pt x="146" y="636"/>
                  <a:pt x="146" y="638"/>
                </a:cubicBezTo>
                <a:cubicBezTo>
                  <a:pt x="146" y="638"/>
                  <a:pt x="146" y="638"/>
                  <a:pt x="146" y="638"/>
                </a:cubicBezTo>
                <a:cubicBezTo>
                  <a:pt x="148" y="637"/>
                  <a:pt x="148" y="637"/>
                  <a:pt x="148" y="637"/>
                </a:cubicBezTo>
                <a:cubicBezTo>
                  <a:pt x="146" y="638"/>
                  <a:pt x="146" y="638"/>
                  <a:pt x="146" y="638"/>
                </a:cubicBezTo>
                <a:cubicBezTo>
                  <a:pt x="146" y="638"/>
                  <a:pt x="146" y="638"/>
                  <a:pt x="146" y="638"/>
                </a:cubicBezTo>
                <a:cubicBezTo>
                  <a:pt x="146" y="638"/>
                  <a:pt x="146" y="639"/>
                  <a:pt x="146" y="640"/>
                </a:cubicBezTo>
                <a:cubicBezTo>
                  <a:pt x="146" y="642"/>
                  <a:pt x="146" y="644"/>
                  <a:pt x="145" y="646"/>
                </a:cubicBezTo>
                <a:cubicBezTo>
                  <a:pt x="143" y="648"/>
                  <a:pt x="141" y="650"/>
                  <a:pt x="137" y="65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7" y="650"/>
                  <a:pt x="5" y="648"/>
                  <a:pt x="4" y="646"/>
                </a:cubicBezTo>
                <a:cubicBezTo>
                  <a:pt x="2" y="644"/>
                  <a:pt x="2" y="642"/>
                  <a:pt x="2" y="640"/>
                </a:cubicBezTo>
                <a:cubicBezTo>
                  <a:pt x="2" y="639"/>
                  <a:pt x="2" y="639"/>
                  <a:pt x="2" y="638"/>
                </a:cubicBezTo>
                <a:cubicBezTo>
                  <a:pt x="2" y="638"/>
                  <a:pt x="2" y="638"/>
                  <a:pt x="2" y="638"/>
                </a:cubicBezTo>
                <a:cubicBezTo>
                  <a:pt x="2" y="636"/>
                  <a:pt x="3" y="634"/>
                  <a:pt x="4" y="631"/>
                </a:cubicBezTo>
                <a:cubicBezTo>
                  <a:pt x="2" y="632"/>
                  <a:pt x="1" y="634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637"/>
                  <a:pt x="0" y="638"/>
                  <a:pt x="0" y="640"/>
                </a:cubicBezTo>
                <a:cubicBezTo>
                  <a:pt x="0" y="644"/>
                  <a:pt x="1" y="651"/>
                  <a:pt x="11" y="653"/>
                </a:cubicBezTo>
                <a:cubicBezTo>
                  <a:pt x="137" y="653"/>
                  <a:pt x="137" y="653"/>
                  <a:pt x="137" y="653"/>
                </a:cubicBezTo>
                <a:cubicBezTo>
                  <a:pt x="147" y="651"/>
                  <a:pt x="148" y="644"/>
                  <a:pt x="148" y="640"/>
                </a:cubicBezTo>
                <a:cubicBezTo>
                  <a:pt x="148" y="638"/>
                  <a:pt x="148" y="637"/>
                  <a:pt x="148" y="637"/>
                </a:cubicBezTo>
                <a:cubicBezTo>
                  <a:pt x="147" y="628"/>
                  <a:pt x="133" y="627"/>
                  <a:pt x="133" y="627"/>
                </a:cubicBezTo>
                <a:cubicBezTo>
                  <a:pt x="123" y="625"/>
                  <a:pt x="122" y="609"/>
                  <a:pt x="122" y="605"/>
                </a:cubicBezTo>
                <a:cubicBezTo>
                  <a:pt x="122" y="605"/>
                  <a:pt x="122" y="604"/>
                  <a:pt x="122" y="604"/>
                </a:cubicBezTo>
                <a:cubicBezTo>
                  <a:pt x="122" y="604"/>
                  <a:pt x="122" y="604"/>
                  <a:pt x="122" y="604"/>
                </a:cubicBezTo>
                <a:cubicBezTo>
                  <a:pt x="122" y="0"/>
                  <a:pt x="122" y="0"/>
                  <a:pt x="122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2" name="Freeform 234"/>
          <p:cNvSpPr>
            <a:spLocks/>
          </p:cNvSpPr>
          <p:nvPr/>
        </p:nvSpPr>
        <p:spPr bwMode="auto">
          <a:xfrm>
            <a:off x="8567741" y="2257428"/>
            <a:ext cx="74613" cy="1279525"/>
          </a:xfrm>
          <a:custGeom>
            <a:avLst/>
            <a:gdLst>
              <a:gd name="T0" fmla="*/ 25 w 25"/>
              <a:gd name="T1" fmla="*/ 0 h 424"/>
              <a:gd name="T2" fmla="*/ 16 w 25"/>
              <a:gd name="T3" fmla="*/ 0 h 424"/>
              <a:gd name="T4" fmla="*/ 16 w 25"/>
              <a:gd name="T5" fmla="*/ 400 h 424"/>
              <a:gd name="T6" fmla="*/ 0 w 25"/>
              <a:gd name="T7" fmla="*/ 424 h 424"/>
              <a:gd name="T8" fmla="*/ 11 w 25"/>
              <a:gd name="T9" fmla="*/ 424 h 424"/>
              <a:gd name="T10" fmla="*/ 25 w 25"/>
              <a:gd name="T11" fmla="*/ 409 h 424"/>
              <a:gd name="T12" fmla="*/ 25 w 25"/>
              <a:gd name="T13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424">
                <a:moveTo>
                  <a:pt x="25" y="0"/>
                </a:moveTo>
                <a:cubicBezTo>
                  <a:pt x="16" y="0"/>
                  <a:pt x="16" y="0"/>
                  <a:pt x="16" y="0"/>
                </a:cubicBezTo>
                <a:cubicBezTo>
                  <a:pt x="16" y="400"/>
                  <a:pt x="16" y="400"/>
                  <a:pt x="16" y="400"/>
                </a:cubicBezTo>
                <a:cubicBezTo>
                  <a:pt x="16" y="400"/>
                  <a:pt x="15" y="418"/>
                  <a:pt x="0" y="424"/>
                </a:cubicBezTo>
                <a:cubicBezTo>
                  <a:pt x="11" y="424"/>
                  <a:pt x="11" y="424"/>
                  <a:pt x="11" y="424"/>
                </a:cubicBezTo>
                <a:cubicBezTo>
                  <a:pt x="11" y="424"/>
                  <a:pt x="23" y="423"/>
                  <a:pt x="25" y="409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AE52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3" name="Freeform 235"/>
          <p:cNvSpPr>
            <a:spLocks/>
          </p:cNvSpPr>
          <p:nvPr/>
        </p:nvSpPr>
        <p:spPr bwMode="auto">
          <a:xfrm>
            <a:off x="8615366" y="1660528"/>
            <a:ext cx="49213" cy="6351"/>
          </a:xfrm>
          <a:custGeom>
            <a:avLst/>
            <a:gdLst>
              <a:gd name="T0" fmla="*/ 16 w 16"/>
              <a:gd name="T1" fmla="*/ 0 h 2"/>
              <a:gd name="T2" fmla="*/ 16 w 16"/>
              <a:gd name="T3" fmla="*/ 0 h 2"/>
              <a:gd name="T4" fmla="*/ 13 w 16"/>
              <a:gd name="T5" fmla="*/ 0 h 2"/>
              <a:gd name="T6" fmla="*/ 13 w 16"/>
              <a:gd name="T7" fmla="*/ 0 h 2"/>
              <a:gd name="T8" fmla="*/ 0 w 16"/>
              <a:gd name="T9" fmla="*/ 0 h 2"/>
              <a:gd name="T10" fmla="*/ 0 w 16"/>
              <a:gd name="T11" fmla="*/ 2 h 2"/>
              <a:gd name="T12" fmla="*/ 13 w 16"/>
              <a:gd name="T13" fmla="*/ 2 h 2"/>
              <a:gd name="T14" fmla="*/ 16 w 16"/>
              <a:gd name="T15" fmla="*/ 1 h 2"/>
              <a:gd name="T16" fmla="*/ 16 w 16"/>
              <a:gd name="T1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">
                <a:moveTo>
                  <a:pt x="16" y="0"/>
                </a:move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4" y="2"/>
                  <a:pt x="15" y="1"/>
                  <a:pt x="16" y="1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9DA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4" name="Rectangle 236"/>
          <p:cNvSpPr>
            <a:spLocks noChangeArrowheads="1"/>
          </p:cNvSpPr>
          <p:nvPr/>
        </p:nvSpPr>
        <p:spPr bwMode="auto">
          <a:xfrm>
            <a:off x="8410577" y="1693865"/>
            <a:ext cx="96839" cy="563563"/>
          </a:xfrm>
          <a:prstGeom prst="rect">
            <a:avLst/>
          </a:pr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5" name="Rectangle 237"/>
          <p:cNvSpPr>
            <a:spLocks noChangeArrowheads="1"/>
          </p:cNvSpPr>
          <p:nvPr/>
        </p:nvSpPr>
        <p:spPr bwMode="auto">
          <a:xfrm>
            <a:off x="8410577" y="1693865"/>
            <a:ext cx="96839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6" name="Freeform 238"/>
          <p:cNvSpPr>
            <a:spLocks/>
          </p:cNvSpPr>
          <p:nvPr/>
        </p:nvSpPr>
        <p:spPr bwMode="auto">
          <a:xfrm>
            <a:off x="8410577" y="2257426"/>
            <a:ext cx="96839" cy="1243012"/>
          </a:xfrm>
          <a:custGeom>
            <a:avLst/>
            <a:gdLst>
              <a:gd name="T0" fmla="*/ 32 w 32"/>
              <a:gd name="T1" fmla="*/ 0 h 412"/>
              <a:gd name="T2" fmla="*/ 0 w 32"/>
              <a:gd name="T3" fmla="*/ 0 h 412"/>
              <a:gd name="T4" fmla="*/ 0 w 32"/>
              <a:gd name="T5" fmla="*/ 396 h 412"/>
              <a:gd name="T6" fmla="*/ 20 w 32"/>
              <a:gd name="T7" fmla="*/ 412 h 412"/>
              <a:gd name="T8" fmla="*/ 21 w 32"/>
              <a:gd name="T9" fmla="*/ 412 h 412"/>
              <a:gd name="T10" fmla="*/ 21 w 32"/>
              <a:gd name="T11" fmla="*/ 412 h 412"/>
              <a:gd name="T12" fmla="*/ 32 w 32"/>
              <a:gd name="T13" fmla="*/ 399 h 412"/>
              <a:gd name="T14" fmla="*/ 32 w 32"/>
              <a:gd name="T1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412">
                <a:moveTo>
                  <a:pt x="3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396"/>
                  <a:pt x="2" y="412"/>
                  <a:pt x="20" y="412"/>
                </a:cubicBezTo>
                <a:cubicBezTo>
                  <a:pt x="20" y="412"/>
                  <a:pt x="20" y="412"/>
                  <a:pt x="21" y="412"/>
                </a:cubicBezTo>
                <a:cubicBezTo>
                  <a:pt x="21" y="412"/>
                  <a:pt x="21" y="412"/>
                  <a:pt x="21" y="412"/>
                </a:cubicBezTo>
                <a:cubicBezTo>
                  <a:pt x="22" y="412"/>
                  <a:pt x="31" y="411"/>
                  <a:pt x="32" y="399"/>
                </a:cubicBezTo>
                <a:cubicBezTo>
                  <a:pt x="32" y="0"/>
                  <a:pt x="32" y="0"/>
                  <a:pt x="32" y="0"/>
                </a:cubicBezTo>
              </a:path>
            </a:pathLst>
          </a:custGeom>
          <a:solidFill>
            <a:srgbClr val="F69F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7" name="Freeform 239"/>
          <p:cNvSpPr>
            <a:spLocks/>
          </p:cNvSpPr>
          <p:nvPr/>
        </p:nvSpPr>
        <p:spPr bwMode="auto">
          <a:xfrm>
            <a:off x="6446841" y="4254502"/>
            <a:ext cx="339725" cy="949325"/>
          </a:xfrm>
          <a:custGeom>
            <a:avLst/>
            <a:gdLst>
              <a:gd name="T0" fmla="*/ 90 w 112"/>
              <a:gd name="T1" fmla="*/ 0 h 315"/>
              <a:gd name="T2" fmla="*/ 35 w 112"/>
              <a:gd name="T3" fmla="*/ 0 h 315"/>
              <a:gd name="T4" fmla="*/ 35 w 112"/>
              <a:gd name="T5" fmla="*/ 237 h 315"/>
              <a:gd name="T6" fmla="*/ 0 w 112"/>
              <a:gd name="T7" fmla="*/ 315 h 315"/>
              <a:gd name="T8" fmla="*/ 8 w 112"/>
              <a:gd name="T9" fmla="*/ 315 h 315"/>
              <a:gd name="T10" fmla="*/ 41 w 112"/>
              <a:gd name="T11" fmla="*/ 237 h 315"/>
              <a:gd name="T12" fmla="*/ 41 w 112"/>
              <a:gd name="T13" fmla="*/ 5 h 315"/>
              <a:gd name="T14" fmla="*/ 50 w 112"/>
              <a:gd name="T15" fmla="*/ 5 h 315"/>
              <a:gd name="T16" fmla="*/ 65 w 112"/>
              <a:gd name="T17" fmla="*/ 5 h 315"/>
              <a:gd name="T18" fmla="*/ 65 w 112"/>
              <a:gd name="T19" fmla="*/ 237 h 315"/>
              <a:gd name="T20" fmla="*/ 44 w 112"/>
              <a:gd name="T21" fmla="*/ 315 h 315"/>
              <a:gd name="T22" fmla="*/ 112 w 112"/>
              <a:gd name="T23" fmla="*/ 315 h 315"/>
              <a:gd name="T24" fmla="*/ 90 w 112"/>
              <a:gd name="T25" fmla="*/ 240 h 315"/>
              <a:gd name="T26" fmla="*/ 90 w 112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" h="315">
                <a:moveTo>
                  <a:pt x="9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237"/>
                  <a:pt x="35" y="237"/>
                  <a:pt x="35" y="237"/>
                </a:cubicBezTo>
                <a:cubicBezTo>
                  <a:pt x="0" y="315"/>
                  <a:pt x="0" y="315"/>
                  <a:pt x="0" y="315"/>
                </a:cubicBezTo>
                <a:cubicBezTo>
                  <a:pt x="8" y="315"/>
                  <a:pt x="8" y="315"/>
                  <a:pt x="8" y="315"/>
                </a:cubicBezTo>
                <a:cubicBezTo>
                  <a:pt x="41" y="237"/>
                  <a:pt x="41" y="237"/>
                  <a:pt x="41" y="237"/>
                </a:cubicBezTo>
                <a:cubicBezTo>
                  <a:pt x="41" y="5"/>
                  <a:pt x="41" y="5"/>
                  <a:pt x="41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237"/>
                  <a:pt x="65" y="237"/>
                  <a:pt x="65" y="237"/>
                </a:cubicBezTo>
                <a:cubicBezTo>
                  <a:pt x="65" y="237"/>
                  <a:pt x="55" y="272"/>
                  <a:pt x="44" y="315"/>
                </a:cubicBezTo>
                <a:cubicBezTo>
                  <a:pt x="112" y="315"/>
                  <a:pt x="112" y="315"/>
                  <a:pt x="112" y="315"/>
                </a:cubicBezTo>
                <a:cubicBezTo>
                  <a:pt x="100" y="273"/>
                  <a:pt x="90" y="240"/>
                  <a:pt x="90" y="240"/>
                </a:cubicBezTo>
                <a:cubicBezTo>
                  <a:pt x="90" y="0"/>
                  <a:pt x="90" y="0"/>
                  <a:pt x="90" y="0"/>
                </a:cubicBezTo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8" name="Freeform 240"/>
          <p:cNvSpPr>
            <a:spLocks/>
          </p:cNvSpPr>
          <p:nvPr/>
        </p:nvSpPr>
        <p:spPr bwMode="auto">
          <a:xfrm>
            <a:off x="6108703" y="4230691"/>
            <a:ext cx="1149351" cy="1633537"/>
          </a:xfrm>
          <a:custGeom>
            <a:avLst/>
            <a:gdLst>
              <a:gd name="T0" fmla="*/ 245 w 380"/>
              <a:gd name="T1" fmla="*/ 0 h 542"/>
              <a:gd name="T2" fmla="*/ 243 w 380"/>
              <a:gd name="T3" fmla="*/ 0 h 542"/>
              <a:gd name="T4" fmla="*/ 243 w 380"/>
              <a:gd name="T5" fmla="*/ 247 h 542"/>
              <a:gd name="T6" fmla="*/ 372 w 380"/>
              <a:gd name="T7" fmla="*/ 492 h 542"/>
              <a:gd name="T8" fmla="*/ 378 w 380"/>
              <a:gd name="T9" fmla="*/ 512 h 542"/>
              <a:gd name="T10" fmla="*/ 324 w 380"/>
              <a:gd name="T11" fmla="*/ 540 h 542"/>
              <a:gd name="T12" fmla="*/ 56 w 380"/>
              <a:gd name="T13" fmla="*/ 540 h 542"/>
              <a:gd name="T14" fmla="*/ 2 w 380"/>
              <a:gd name="T15" fmla="*/ 511 h 542"/>
              <a:gd name="T16" fmla="*/ 7 w 380"/>
              <a:gd name="T17" fmla="*/ 492 h 542"/>
              <a:gd name="T18" fmla="*/ 7 w 380"/>
              <a:gd name="T19" fmla="*/ 492 h 542"/>
              <a:gd name="T20" fmla="*/ 137 w 380"/>
              <a:gd name="T21" fmla="*/ 247 h 542"/>
              <a:gd name="T22" fmla="*/ 137 w 380"/>
              <a:gd name="T23" fmla="*/ 0 h 542"/>
              <a:gd name="T24" fmla="*/ 135 w 380"/>
              <a:gd name="T25" fmla="*/ 0 h 542"/>
              <a:gd name="T26" fmla="*/ 135 w 380"/>
              <a:gd name="T27" fmla="*/ 247 h 542"/>
              <a:gd name="T28" fmla="*/ 6 w 380"/>
              <a:gd name="T29" fmla="*/ 491 h 542"/>
              <a:gd name="T30" fmla="*/ 6 w 380"/>
              <a:gd name="T31" fmla="*/ 491 h 542"/>
              <a:gd name="T32" fmla="*/ 0 w 380"/>
              <a:gd name="T33" fmla="*/ 511 h 542"/>
              <a:gd name="T34" fmla="*/ 11 w 380"/>
              <a:gd name="T35" fmla="*/ 533 h 542"/>
              <a:gd name="T36" fmla="*/ 56 w 380"/>
              <a:gd name="T37" fmla="*/ 542 h 542"/>
              <a:gd name="T38" fmla="*/ 324 w 380"/>
              <a:gd name="T39" fmla="*/ 542 h 542"/>
              <a:gd name="T40" fmla="*/ 369 w 380"/>
              <a:gd name="T41" fmla="*/ 533 h 542"/>
              <a:gd name="T42" fmla="*/ 380 w 380"/>
              <a:gd name="T43" fmla="*/ 512 h 542"/>
              <a:gd name="T44" fmla="*/ 374 w 380"/>
              <a:gd name="T45" fmla="*/ 491 h 542"/>
              <a:gd name="T46" fmla="*/ 245 w 380"/>
              <a:gd name="T47" fmla="*/ 247 h 542"/>
              <a:gd name="T48" fmla="*/ 245 w 380"/>
              <a:gd name="T49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0" h="542">
                <a:moveTo>
                  <a:pt x="245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247"/>
                  <a:pt x="243" y="247"/>
                  <a:pt x="243" y="247"/>
                </a:cubicBezTo>
                <a:cubicBezTo>
                  <a:pt x="372" y="492"/>
                  <a:pt x="372" y="492"/>
                  <a:pt x="372" y="492"/>
                </a:cubicBezTo>
                <a:cubicBezTo>
                  <a:pt x="372" y="492"/>
                  <a:pt x="378" y="501"/>
                  <a:pt x="378" y="512"/>
                </a:cubicBezTo>
                <a:cubicBezTo>
                  <a:pt x="378" y="525"/>
                  <a:pt x="369" y="540"/>
                  <a:pt x="324" y="540"/>
                </a:cubicBezTo>
                <a:cubicBezTo>
                  <a:pt x="244" y="540"/>
                  <a:pt x="135" y="540"/>
                  <a:pt x="56" y="540"/>
                </a:cubicBezTo>
                <a:cubicBezTo>
                  <a:pt x="11" y="540"/>
                  <a:pt x="2" y="525"/>
                  <a:pt x="2" y="511"/>
                </a:cubicBezTo>
                <a:cubicBezTo>
                  <a:pt x="2" y="501"/>
                  <a:pt x="7" y="492"/>
                  <a:pt x="7" y="492"/>
                </a:cubicBezTo>
                <a:cubicBezTo>
                  <a:pt x="7" y="492"/>
                  <a:pt x="7" y="492"/>
                  <a:pt x="7" y="492"/>
                </a:cubicBezTo>
                <a:cubicBezTo>
                  <a:pt x="137" y="247"/>
                  <a:pt x="137" y="247"/>
                  <a:pt x="137" y="247"/>
                </a:cubicBezTo>
                <a:cubicBezTo>
                  <a:pt x="137" y="0"/>
                  <a:pt x="137" y="0"/>
                  <a:pt x="13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247"/>
                  <a:pt x="135" y="247"/>
                  <a:pt x="135" y="247"/>
                </a:cubicBezTo>
                <a:cubicBezTo>
                  <a:pt x="6" y="491"/>
                  <a:pt x="6" y="491"/>
                  <a:pt x="6" y="491"/>
                </a:cubicBezTo>
                <a:cubicBezTo>
                  <a:pt x="6" y="491"/>
                  <a:pt x="6" y="491"/>
                  <a:pt x="6" y="491"/>
                </a:cubicBezTo>
                <a:cubicBezTo>
                  <a:pt x="5" y="492"/>
                  <a:pt x="0" y="501"/>
                  <a:pt x="0" y="511"/>
                </a:cubicBezTo>
                <a:cubicBezTo>
                  <a:pt x="0" y="519"/>
                  <a:pt x="2" y="527"/>
                  <a:pt x="11" y="533"/>
                </a:cubicBezTo>
                <a:cubicBezTo>
                  <a:pt x="19" y="539"/>
                  <a:pt x="33" y="542"/>
                  <a:pt x="56" y="542"/>
                </a:cubicBezTo>
                <a:cubicBezTo>
                  <a:pt x="135" y="542"/>
                  <a:pt x="244" y="542"/>
                  <a:pt x="324" y="542"/>
                </a:cubicBezTo>
                <a:cubicBezTo>
                  <a:pt x="346" y="542"/>
                  <a:pt x="360" y="539"/>
                  <a:pt x="369" y="533"/>
                </a:cubicBezTo>
                <a:cubicBezTo>
                  <a:pt x="378" y="527"/>
                  <a:pt x="380" y="519"/>
                  <a:pt x="380" y="512"/>
                </a:cubicBezTo>
                <a:cubicBezTo>
                  <a:pt x="380" y="501"/>
                  <a:pt x="375" y="492"/>
                  <a:pt x="374" y="491"/>
                </a:cubicBezTo>
                <a:cubicBezTo>
                  <a:pt x="245" y="247"/>
                  <a:pt x="245" y="247"/>
                  <a:pt x="245" y="247"/>
                </a:cubicBezTo>
                <a:cubicBezTo>
                  <a:pt x="245" y="0"/>
                  <a:pt x="245" y="0"/>
                  <a:pt x="245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" name="Freeform 241"/>
          <p:cNvSpPr>
            <a:spLocks/>
          </p:cNvSpPr>
          <p:nvPr/>
        </p:nvSpPr>
        <p:spPr bwMode="auto">
          <a:xfrm>
            <a:off x="6189663" y="5203828"/>
            <a:ext cx="750888" cy="576263"/>
          </a:xfrm>
          <a:custGeom>
            <a:avLst/>
            <a:gdLst>
              <a:gd name="T0" fmla="*/ 197 w 248"/>
              <a:gd name="T1" fmla="*/ 0 h 191"/>
              <a:gd name="T2" fmla="*/ 129 w 248"/>
              <a:gd name="T3" fmla="*/ 0 h 191"/>
              <a:gd name="T4" fmla="*/ 83 w 248"/>
              <a:gd name="T5" fmla="*/ 169 h 191"/>
              <a:gd name="T6" fmla="*/ 67 w 248"/>
              <a:gd name="T7" fmla="*/ 180 h 191"/>
              <a:gd name="T8" fmla="*/ 63 w 248"/>
              <a:gd name="T9" fmla="*/ 180 h 191"/>
              <a:gd name="T10" fmla="*/ 34 w 248"/>
              <a:gd name="T11" fmla="*/ 180 h 191"/>
              <a:gd name="T12" fmla="*/ 30 w 248"/>
              <a:gd name="T13" fmla="*/ 153 h 191"/>
              <a:gd name="T14" fmla="*/ 93 w 248"/>
              <a:gd name="T15" fmla="*/ 0 h 191"/>
              <a:gd name="T16" fmla="*/ 85 w 248"/>
              <a:gd name="T17" fmla="*/ 0 h 191"/>
              <a:gd name="T18" fmla="*/ 16 w 248"/>
              <a:gd name="T19" fmla="*/ 156 h 191"/>
              <a:gd name="T20" fmla="*/ 30 w 248"/>
              <a:gd name="T21" fmla="*/ 191 h 191"/>
              <a:gd name="T22" fmla="*/ 207 w 248"/>
              <a:gd name="T23" fmla="*/ 191 h 191"/>
              <a:gd name="T24" fmla="*/ 242 w 248"/>
              <a:gd name="T25" fmla="*/ 158 h 191"/>
              <a:gd name="T26" fmla="*/ 197 w 248"/>
              <a:gd name="T27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" h="191">
                <a:moveTo>
                  <a:pt x="197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11" y="70"/>
                  <a:pt x="86" y="161"/>
                  <a:pt x="83" y="169"/>
                </a:cubicBezTo>
                <a:cubicBezTo>
                  <a:pt x="79" y="179"/>
                  <a:pt x="71" y="180"/>
                  <a:pt x="67" y="180"/>
                </a:cubicBezTo>
                <a:cubicBezTo>
                  <a:pt x="65" y="180"/>
                  <a:pt x="63" y="180"/>
                  <a:pt x="63" y="180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17" y="176"/>
                  <a:pt x="30" y="153"/>
                  <a:pt x="30" y="153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6" y="156"/>
                  <a:pt x="16" y="156"/>
                  <a:pt x="16" y="156"/>
                </a:cubicBezTo>
                <a:cubicBezTo>
                  <a:pt x="16" y="156"/>
                  <a:pt x="0" y="186"/>
                  <a:pt x="30" y="191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207" y="191"/>
                  <a:pt x="248" y="191"/>
                  <a:pt x="242" y="158"/>
                </a:cubicBezTo>
                <a:cubicBezTo>
                  <a:pt x="238" y="142"/>
                  <a:pt x="215" y="62"/>
                  <a:pt x="197" y="0"/>
                </a:cubicBezTo>
              </a:path>
            </a:pathLst>
          </a:custGeom>
          <a:solidFill>
            <a:srgbClr val="46B7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0" name="Freeform 242"/>
          <p:cNvSpPr>
            <a:spLocks noEditPoints="1"/>
          </p:cNvSpPr>
          <p:nvPr/>
        </p:nvSpPr>
        <p:spPr bwMode="auto">
          <a:xfrm>
            <a:off x="6496052" y="4164015"/>
            <a:ext cx="260351" cy="41275"/>
          </a:xfrm>
          <a:custGeom>
            <a:avLst/>
            <a:gdLst>
              <a:gd name="T0" fmla="*/ 9 w 86"/>
              <a:gd name="T1" fmla="*/ 11 h 14"/>
              <a:gd name="T2" fmla="*/ 5 w 86"/>
              <a:gd name="T3" fmla="*/ 7 h 14"/>
              <a:gd name="T4" fmla="*/ 9 w 86"/>
              <a:gd name="T5" fmla="*/ 2 h 14"/>
              <a:gd name="T6" fmla="*/ 16 w 86"/>
              <a:gd name="T7" fmla="*/ 2 h 14"/>
              <a:gd name="T8" fmla="*/ 21 w 86"/>
              <a:gd name="T9" fmla="*/ 7 h 14"/>
              <a:gd name="T10" fmla="*/ 16 w 86"/>
              <a:gd name="T11" fmla="*/ 11 h 14"/>
              <a:gd name="T12" fmla="*/ 9 w 86"/>
              <a:gd name="T13" fmla="*/ 11 h 14"/>
              <a:gd name="T14" fmla="*/ 78 w 86"/>
              <a:gd name="T15" fmla="*/ 0 h 14"/>
              <a:gd name="T16" fmla="*/ 8 w 86"/>
              <a:gd name="T17" fmla="*/ 0 h 14"/>
              <a:gd name="T18" fmla="*/ 0 w 86"/>
              <a:gd name="T19" fmla="*/ 7 h 14"/>
              <a:gd name="T20" fmla="*/ 8 w 86"/>
              <a:gd name="T21" fmla="*/ 14 h 14"/>
              <a:gd name="T22" fmla="*/ 78 w 86"/>
              <a:gd name="T23" fmla="*/ 14 h 14"/>
              <a:gd name="T24" fmla="*/ 86 w 86"/>
              <a:gd name="T25" fmla="*/ 7 h 14"/>
              <a:gd name="T26" fmla="*/ 78 w 86"/>
              <a:gd name="T2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14">
                <a:moveTo>
                  <a:pt x="9" y="11"/>
                </a:moveTo>
                <a:cubicBezTo>
                  <a:pt x="7" y="11"/>
                  <a:pt x="5" y="9"/>
                  <a:pt x="5" y="7"/>
                </a:cubicBezTo>
                <a:cubicBezTo>
                  <a:pt x="5" y="4"/>
                  <a:pt x="7" y="2"/>
                  <a:pt x="9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9" y="2"/>
                  <a:pt x="21" y="4"/>
                  <a:pt x="21" y="7"/>
                </a:cubicBezTo>
                <a:cubicBezTo>
                  <a:pt x="21" y="9"/>
                  <a:pt x="19" y="11"/>
                  <a:pt x="16" y="11"/>
                </a:cubicBezTo>
                <a:cubicBezTo>
                  <a:pt x="9" y="11"/>
                  <a:pt x="9" y="11"/>
                  <a:pt x="9" y="11"/>
                </a:cubicBezTo>
                <a:moveTo>
                  <a:pt x="7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1"/>
                  <a:pt x="3" y="14"/>
                  <a:pt x="8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82" y="14"/>
                  <a:pt x="86" y="11"/>
                  <a:pt x="86" y="7"/>
                </a:cubicBezTo>
                <a:cubicBezTo>
                  <a:pt x="86" y="4"/>
                  <a:pt x="82" y="0"/>
                  <a:pt x="78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1" name="Freeform 243"/>
          <p:cNvSpPr>
            <a:spLocks noEditPoints="1"/>
          </p:cNvSpPr>
          <p:nvPr/>
        </p:nvSpPr>
        <p:spPr bwMode="auto">
          <a:xfrm>
            <a:off x="6469067" y="4143375"/>
            <a:ext cx="428625" cy="87312"/>
          </a:xfrm>
          <a:custGeom>
            <a:avLst/>
            <a:gdLst>
              <a:gd name="T0" fmla="*/ 142 w 142"/>
              <a:gd name="T1" fmla="*/ 14 h 29"/>
              <a:gd name="T2" fmla="*/ 140 w 142"/>
              <a:gd name="T3" fmla="*/ 14 h 29"/>
              <a:gd name="T4" fmla="*/ 127 w 142"/>
              <a:gd name="T5" fmla="*/ 27 h 29"/>
              <a:gd name="T6" fmla="*/ 126 w 142"/>
              <a:gd name="T7" fmla="*/ 27 h 29"/>
              <a:gd name="T8" fmla="*/ 126 w 142"/>
              <a:gd name="T9" fmla="*/ 28 h 29"/>
              <a:gd name="T10" fmla="*/ 126 w 142"/>
              <a:gd name="T11" fmla="*/ 29 h 29"/>
              <a:gd name="T12" fmla="*/ 127 w 142"/>
              <a:gd name="T13" fmla="*/ 29 h 29"/>
              <a:gd name="T14" fmla="*/ 142 w 142"/>
              <a:gd name="T15" fmla="*/ 14 h 29"/>
              <a:gd name="T16" fmla="*/ 127 w 142"/>
              <a:gd name="T17" fmla="*/ 0 h 29"/>
              <a:gd name="T18" fmla="*/ 15 w 142"/>
              <a:gd name="T19" fmla="*/ 0 h 29"/>
              <a:gd name="T20" fmla="*/ 0 w 142"/>
              <a:gd name="T21" fmla="*/ 14 h 29"/>
              <a:gd name="T22" fmla="*/ 15 w 142"/>
              <a:gd name="T23" fmla="*/ 29 h 29"/>
              <a:gd name="T24" fmla="*/ 16 w 142"/>
              <a:gd name="T25" fmla="*/ 29 h 29"/>
              <a:gd name="T26" fmla="*/ 16 w 142"/>
              <a:gd name="T27" fmla="*/ 28 h 29"/>
              <a:gd name="T28" fmla="*/ 16 w 142"/>
              <a:gd name="T29" fmla="*/ 27 h 29"/>
              <a:gd name="T30" fmla="*/ 15 w 142"/>
              <a:gd name="T31" fmla="*/ 27 h 29"/>
              <a:gd name="T32" fmla="*/ 2 w 142"/>
              <a:gd name="T33" fmla="*/ 14 h 29"/>
              <a:gd name="T34" fmla="*/ 15 w 142"/>
              <a:gd name="T35" fmla="*/ 2 h 29"/>
              <a:gd name="T36" fmla="*/ 107 w 142"/>
              <a:gd name="T37" fmla="*/ 2 h 29"/>
              <a:gd name="T38" fmla="*/ 107 w 142"/>
              <a:gd name="T39" fmla="*/ 2 h 29"/>
              <a:gd name="T40" fmla="*/ 127 w 142"/>
              <a:gd name="T41" fmla="*/ 2 h 29"/>
              <a:gd name="T42" fmla="*/ 140 w 142"/>
              <a:gd name="T43" fmla="*/ 14 h 29"/>
              <a:gd name="T44" fmla="*/ 140 w 142"/>
              <a:gd name="T45" fmla="*/ 14 h 29"/>
              <a:gd name="T46" fmla="*/ 140 w 142"/>
              <a:gd name="T47" fmla="*/ 14 h 29"/>
              <a:gd name="T48" fmla="*/ 140 w 142"/>
              <a:gd name="T49" fmla="*/ 14 h 29"/>
              <a:gd name="T50" fmla="*/ 142 w 142"/>
              <a:gd name="T51" fmla="*/ 14 h 29"/>
              <a:gd name="T52" fmla="*/ 142 w 142"/>
              <a:gd name="T53" fmla="*/ 14 h 29"/>
              <a:gd name="T54" fmla="*/ 127 w 142"/>
              <a:gd name="T5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2" h="29">
                <a:moveTo>
                  <a:pt x="142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0" y="21"/>
                  <a:pt x="134" y="27"/>
                  <a:pt x="127" y="27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126" y="27"/>
                  <a:pt x="126" y="27"/>
                  <a:pt x="126" y="28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7" y="29"/>
                  <a:pt x="127" y="29"/>
                  <a:pt x="127" y="29"/>
                </a:cubicBezTo>
                <a:cubicBezTo>
                  <a:pt x="135" y="29"/>
                  <a:pt x="142" y="23"/>
                  <a:pt x="142" y="14"/>
                </a:cubicBezTo>
                <a:moveTo>
                  <a:pt x="12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23"/>
                  <a:pt x="7" y="29"/>
                  <a:pt x="15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8" y="27"/>
                  <a:pt x="2" y="21"/>
                  <a:pt x="2" y="14"/>
                </a:cubicBezTo>
                <a:cubicBezTo>
                  <a:pt x="2" y="7"/>
                  <a:pt x="8" y="2"/>
                  <a:pt x="15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07" y="2"/>
                  <a:pt x="107" y="2"/>
                  <a:pt x="10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34" y="2"/>
                  <a:pt x="140" y="7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2" y="14"/>
                  <a:pt x="142" y="14"/>
                  <a:pt x="142" y="14"/>
                </a:cubicBezTo>
                <a:cubicBezTo>
                  <a:pt x="142" y="6"/>
                  <a:pt x="135" y="0"/>
                  <a:pt x="127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2" name="Freeform 244"/>
          <p:cNvSpPr>
            <a:spLocks/>
          </p:cNvSpPr>
          <p:nvPr/>
        </p:nvSpPr>
        <p:spPr bwMode="auto">
          <a:xfrm>
            <a:off x="6516692" y="4224340"/>
            <a:ext cx="333375" cy="6351"/>
          </a:xfrm>
          <a:custGeom>
            <a:avLst/>
            <a:gdLst>
              <a:gd name="T0" fmla="*/ 110 w 110"/>
              <a:gd name="T1" fmla="*/ 0 h 2"/>
              <a:gd name="T2" fmla="*/ 0 w 110"/>
              <a:gd name="T3" fmla="*/ 0 h 2"/>
              <a:gd name="T4" fmla="*/ 0 w 110"/>
              <a:gd name="T5" fmla="*/ 1 h 2"/>
              <a:gd name="T6" fmla="*/ 0 w 110"/>
              <a:gd name="T7" fmla="*/ 2 h 2"/>
              <a:gd name="T8" fmla="*/ 2 w 110"/>
              <a:gd name="T9" fmla="*/ 2 h 2"/>
              <a:gd name="T10" fmla="*/ 2 w 110"/>
              <a:gd name="T11" fmla="*/ 1 h 2"/>
              <a:gd name="T12" fmla="*/ 86 w 110"/>
              <a:gd name="T13" fmla="*/ 1 h 2"/>
              <a:gd name="T14" fmla="*/ 86 w 110"/>
              <a:gd name="T15" fmla="*/ 1 h 2"/>
              <a:gd name="T16" fmla="*/ 108 w 110"/>
              <a:gd name="T17" fmla="*/ 1 h 2"/>
              <a:gd name="T18" fmla="*/ 108 w 110"/>
              <a:gd name="T19" fmla="*/ 2 h 2"/>
              <a:gd name="T20" fmla="*/ 110 w 110"/>
              <a:gd name="T21" fmla="*/ 2 h 2"/>
              <a:gd name="T22" fmla="*/ 110 w 110"/>
              <a:gd name="T23" fmla="*/ 1 h 2"/>
              <a:gd name="T24" fmla="*/ 110 w 110"/>
              <a:gd name="T2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" h="2">
                <a:moveTo>
                  <a:pt x="1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1"/>
                  <a:pt x="2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2"/>
                  <a:pt x="108" y="2"/>
                  <a:pt x="108" y="2"/>
                </a:cubicBezTo>
                <a:cubicBezTo>
                  <a:pt x="110" y="2"/>
                  <a:pt x="110" y="2"/>
                  <a:pt x="110" y="2"/>
                </a:cubicBezTo>
                <a:cubicBezTo>
                  <a:pt x="110" y="1"/>
                  <a:pt x="110" y="1"/>
                  <a:pt x="110" y="1"/>
                </a:cubicBezTo>
                <a:cubicBezTo>
                  <a:pt x="110" y="0"/>
                  <a:pt x="110" y="0"/>
                  <a:pt x="110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3" name="Freeform 245"/>
          <p:cNvSpPr>
            <a:spLocks noEditPoints="1"/>
          </p:cNvSpPr>
          <p:nvPr/>
        </p:nvSpPr>
        <p:spPr bwMode="auto">
          <a:xfrm>
            <a:off x="6480179" y="4154489"/>
            <a:ext cx="347663" cy="63500"/>
          </a:xfrm>
          <a:custGeom>
            <a:avLst/>
            <a:gdLst>
              <a:gd name="T0" fmla="*/ 13 w 115"/>
              <a:gd name="T1" fmla="*/ 17 h 21"/>
              <a:gd name="T2" fmla="*/ 5 w 115"/>
              <a:gd name="T3" fmla="*/ 10 h 21"/>
              <a:gd name="T4" fmla="*/ 13 w 115"/>
              <a:gd name="T5" fmla="*/ 3 h 21"/>
              <a:gd name="T6" fmla="*/ 83 w 115"/>
              <a:gd name="T7" fmla="*/ 3 h 21"/>
              <a:gd name="T8" fmla="*/ 91 w 115"/>
              <a:gd name="T9" fmla="*/ 10 h 21"/>
              <a:gd name="T10" fmla="*/ 83 w 115"/>
              <a:gd name="T11" fmla="*/ 17 h 21"/>
              <a:gd name="T12" fmla="*/ 13 w 115"/>
              <a:gd name="T13" fmla="*/ 17 h 21"/>
              <a:gd name="T14" fmla="*/ 108 w 115"/>
              <a:gd name="T15" fmla="*/ 0 h 21"/>
              <a:gd name="T16" fmla="*/ 11 w 115"/>
              <a:gd name="T17" fmla="*/ 0 h 21"/>
              <a:gd name="T18" fmla="*/ 0 w 115"/>
              <a:gd name="T19" fmla="*/ 10 h 21"/>
              <a:gd name="T20" fmla="*/ 11 w 115"/>
              <a:gd name="T21" fmla="*/ 21 h 21"/>
              <a:gd name="T22" fmla="*/ 108 w 115"/>
              <a:gd name="T23" fmla="*/ 21 h 21"/>
              <a:gd name="T24" fmla="*/ 114 w 115"/>
              <a:gd name="T25" fmla="*/ 8 h 21"/>
              <a:gd name="T26" fmla="*/ 108 w 115"/>
              <a:gd name="T2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" h="21">
                <a:moveTo>
                  <a:pt x="13" y="17"/>
                </a:moveTo>
                <a:cubicBezTo>
                  <a:pt x="8" y="17"/>
                  <a:pt x="5" y="14"/>
                  <a:pt x="5" y="10"/>
                </a:cubicBezTo>
                <a:cubicBezTo>
                  <a:pt x="5" y="7"/>
                  <a:pt x="8" y="3"/>
                  <a:pt x="13" y="3"/>
                </a:cubicBezTo>
                <a:cubicBezTo>
                  <a:pt x="83" y="3"/>
                  <a:pt x="83" y="3"/>
                  <a:pt x="83" y="3"/>
                </a:cubicBezTo>
                <a:cubicBezTo>
                  <a:pt x="87" y="3"/>
                  <a:pt x="91" y="7"/>
                  <a:pt x="91" y="10"/>
                </a:cubicBezTo>
                <a:cubicBezTo>
                  <a:pt x="91" y="14"/>
                  <a:pt x="87" y="17"/>
                  <a:pt x="83" y="17"/>
                </a:cubicBezTo>
                <a:cubicBezTo>
                  <a:pt x="13" y="17"/>
                  <a:pt x="13" y="17"/>
                  <a:pt x="13" y="17"/>
                </a:cubicBezTo>
                <a:moveTo>
                  <a:pt x="108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16"/>
                  <a:pt x="5" y="21"/>
                  <a:pt x="11" y="21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2" y="18"/>
                  <a:pt x="115" y="14"/>
                  <a:pt x="114" y="8"/>
                </a:cubicBezTo>
                <a:cubicBezTo>
                  <a:pt x="113" y="4"/>
                  <a:pt x="111" y="1"/>
                  <a:pt x="108" y="0"/>
                </a:cubicBezTo>
              </a:path>
            </a:pathLst>
          </a:custGeom>
          <a:solidFill>
            <a:srgbClr val="E2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4" name="Freeform 246"/>
          <p:cNvSpPr>
            <a:spLocks/>
          </p:cNvSpPr>
          <p:nvPr/>
        </p:nvSpPr>
        <p:spPr bwMode="auto">
          <a:xfrm>
            <a:off x="6475414" y="4148139"/>
            <a:ext cx="331788" cy="76200"/>
          </a:xfrm>
          <a:custGeom>
            <a:avLst/>
            <a:gdLst>
              <a:gd name="T0" fmla="*/ 105 w 110"/>
              <a:gd name="T1" fmla="*/ 0 h 25"/>
              <a:gd name="T2" fmla="*/ 13 w 110"/>
              <a:gd name="T3" fmla="*/ 0 h 25"/>
              <a:gd name="T4" fmla="*/ 0 w 110"/>
              <a:gd name="T5" fmla="*/ 12 h 25"/>
              <a:gd name="T6" fmla="*/ 13 w 110"/>
              <a:gd name="T7" fmla="*/ 25 h 25"/>
              <a:gd name="T8" fmla="*/ 14 w 110"/>
              <a:gd name="T9" fmla="*/ 25 h 25"/>
              <a:gd name="T10" fmla="*/ 14 w 110"/>
              <a:gd name="T11" fmla="*/ 24 h 25"/>
              <a:gd name="T12" fmla="*/ 16 w 110"/>
              <a:gd name="T13" fmla="*/ 24 h 25"/>
              <a:gd name="T14" fmla="*/ 110 w 110"/>
              <a:gd name="T15" fmla="*/ 24 h 25"/>
              <a:gd name="T16" fmla="*/ 110 w 110"/>
              <a:gd name="T17" fmla="*/ 23 h 25"/>
              <a:gd name="T18" fmla="*/ 13 w 110"/>
              <a:gd name="T19" fmla="*/ 23 h 25"/>
              <a:gd name="T20" fmla="*/ 2 w 110"/>
              <a:gd name="T21" fmla="*/ 12 h 25"/>
              <a:gd name="T22" fmla="*/ 13 w 110"/>
              <a:gd name="T23" fmla="*/ 2 h 25"/>
              <a:gd name="T24" fmla="*/ 110 w 110"/>
              <a:gd name="T25" fmla="*/ 2 h 25"/>
              <a:gd name="T26" fmla="*/ 105 w 110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25">
                <a:moveTo>
                  <a:pt x="105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9"/>
                  <a:pt x="6" y="25"/>
                  <a:pt x="13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5" y="24"/>
                  <a:pt x="15" y="24"/>
                  <a:pt x="16" y="24"/>
                </a:cubicBezTo>
                <a:cubicBezTo>
                  <a:pt x="110" y="24"/>
                  <a:pt x="110" y="24"/>
                  <a:pt x="110" y="24"/>
                </a:cubicBezTo>
                <a:cubicBezTo>
                  <a:pt x="110" y="23"/>
                  <a:pt x="110" y="23"/>
                  <a:pt x="110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7" y="23"/>
                  <a:pt x="2" y="18"/>
                  <a:pt x="2" y="12"/>
                </a:cubicBezTo>
                <a:cubicBezTo>
                  <a:pt x="2" y="7"/>
                  <a:pt x="7" y="2"/>
                  <a:pt x="13" y="2"/>
                </a:cubicBezTo>
                <a:cubicBezTo>
                  <a:pt x="110" y="2"/>
                  <a:pt x="110" y="2"/>
                  <a:pt x="110" y="2"/>
                </a:cubicBezTo>
                <a:cubicBezTo>
                  <a:pt x="108" y="1"/>
                  <a:pt x="107" y="0"/>
                  <a:pt x="105" y="0"/>
                </a:cubicBezTo>
              </a:path>
            </a:pathLst>
          </a:custGeom>
          <a:solidFill>
            <a:srgbClr val="CDC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5" name="Freeform 247"/>
          <p:cNvSpPr>
            <a:spLocks/>
          </p:cNvSpPr>
          <p:nvPr/>
        </p:nvSpPr>
        <p:spPr bwMode="auto">
          <a:xfrm>
            <a:off x="6516692" y="4221167"/>
            <a:ext cx="333375" cy="3175"/>
          </a:xfrm>
          <a:custGeom>
            <a:avLst/>
            <a:gdLst>
              <a:gd name="T0" fmla="*/ 96 w 110"/>
              <a:gd name="T1" fmla="*/ 0 h 1"/>
              <a:gd name="T2" fmla="*/ 2 w 110"/>
              <a:gd name="T3" fmla="*/ 0 h 1"/>
              <a:gd name="T4" fmla="*/ 0 w 110"/>
              <a:gd name="T5" fmla="*/ 0 h 1"/>
              <a:gd name="T6" fmla="*/ 0 w 110"/>
              <a:gd name="T7" fmla="*/ 1 h 1"/>
              <a:gd name="T8" fmla="*/ 110 w 110"/>
              <a:gd name="T9" fmla="*/ 1 h 1"/>
              <a:gd name="T10" fmla="*/ 110 w 110"/>
              <a:gd name="T11" fmla="*/ 1 h 1"/>
              <a:gd name="T12" fmla="*/ 93 w 110"/>
              <a:gd name="T13" fmla="*/ 1 h 1"/>
              <a:gd name="T14" fmla="*/ 96 w 110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1">
                <a:moveTo>
                  <a:pt x="9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110" y="1"/>
                  <a:pt x="110" y="1"/>
                  <a:pt x="110" y="1"/>
                </a:cubicBezTo>
                <a:cubicBezTo>
                  <a:pt x="110" y="1"/>
                  <a:pt x="110" y="1"/>
                  <a:pt x="110" y="1"/>
                </a:cubicBezTo>
                <a:cubicBezTo>
                  <a:pt x="93" y="1"/>
                  <a:pt x="93" y="1"/>
                  <a:pt x="93" y="1"/>
                </a:cubicBezTo>
                <a:cubicBezTo>
                  <a:pt x="94" y="1"/>
                  <a:pt x="95" y="0"/>
                  <a:pt x="96" y="0"/>
                </a:cubicBezTo>
              </a:path>
            </a:pathLst>
          </a:custGeom>
          <a:solidFill>
            <a:srgbClr val="C1C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6" name="Freeform 248"/>
          <p:cNvSpPr>
            <a:spLocks/>
          </p:cNvSpPr>
          <p:nvPr/>
        </p:nvSpPr>
        <p:spPr bwMode="auto">
          <a:xfrm>
            <a:off x="6510341" y="4170366"/>
            <a:ext cx="49213" cy="26987"/>
          </a:xfrm>
          <a:custGeom>
            <a:avLst/>
            <a:gdLst>
              <a:gd name="T0" fmla="*/ 11 w 16"/>
              <a:gd name="T1" fmla="*/ 0 h 9"/>
              <a:gd name="T2" fmla="*/ 4 w 16"/>
              <a:gd name="T3" fmla="*/ 0 h 9"/>
              <a:gd name="T4" fmla="*/ 0 w 16"/>
              <a:gd name="T5" fmla="*/ 5 h 9"/>
              <a:gd name="T6" fmla="*/ 4 w 16"/>
              <a:gd name="T7" fmla="*/ 9 h 9"/>
              <a:gd name="T8" fmla="*/ 11 w 16"/>
              <a:gd name="T9" fmla="*/ 9 h 9"/>
              <a:gd name="T10" fmla="*/ 16 w 16"/>
              <a:gd name="T11" fmla="*/ 5 h 9"/>
              <a:gd name="T12" fmla="*/ 11 w 16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9">
                <a:moveTo>
                  <a:pt x="1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4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4" y="9"/>
                  <a:pt x="16" y="7"/>
                  <a:pt x="16" y="5"/>
                </a:cubicBezTo>
                <a:cubicBezTo>
                  <a:pt x="16" y="2"/>
                  <a:pt x="14" y="0"/>
                  <a:pt x="11" y="0"/>
                </a:cubicBezTo>
              </a:path>
            </a:pathLst>
          </a:custGeom>
          <a:solidFill>
            <a:srgbClr val="FD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7" name="Freeform 249"/>
          <p:cNvSpPr>
            <a:spLocks/>
          </p:cNvSpPr>
          <p:nvPr/>
        </p:nvSpPr>
        <p:spPr bwMode="auto">
          <a:xfrm>
            <a:off x="6807202" y="4154489"/>
            <a:ext cx="84139" cy="63500"/>
          </a:xfrm>
          <a:custGeom>
            <a:avLst/>
            <a:gdLst>
              <a:gd name="T0" fmla="*/ 15 w 28"/>
              <a:gd name="T1" fmla="*/ 0 h 21"/>
              <a:gd name="T2" fmla="*/ 0 w 28"/>
              <a:gd name="T3" fmla="*/ 0 h 21"/>
              <a:gd name="T4" fmla="*/ 6 w 28"/>
              <a:gd name="T5" fmla="*/ 8 h 21"/>
              <a:gd name="T6" fmla="*/ 0 w 28"/>
              <a:gd name="T7" fmla="*/ 21 h 21"/>
              <a:gd name="T8" fmla="*/ 15 w 28"/>
              <a:gd name="T9" fmla="*/ 21 h 21"/>
              <a:gd name="T10" fmla="*/ 26 w 28"/>
              <a:gd name="T11" fmla="*/ 10 h 21"/>
              <a:gd name="T12" fmla="*/ 28 w 28"/>
              <a:gd name="T13" fmla="*/ 10 h 21"/>
              <a:gd name="T14" fmla="*/ 28 w 28"/>
              <a:gd name="T15" fmla="*/ 10 h 21"/>
              <a:gd name="T16" fmla="*/ 26 w 28"/>
              <a:gd name="T17" fmla="*/ 10 h 21"/>
              <a:gd name="T18" fmla="*/ 15 w 28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21">
                <a:moveTo>
                  <a:pt x="15" y="0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4"/>
                  <a:pt x="6" y="8"/>
                </a:cubicBezTo>
                <a:cubicBezTo>
                  <a:pt x="7" y="14"/>
                  <a:pt x="4" y="18"/>
                  <a:pt x="0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21" y="21"/>
                  <a:pt x="26" y="16"/>
                  <a:pt x="26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5"/>
                  <a:pt x="21" y="0"/>
                  <a:pt x="15" y="0"/>
                </a:cubicBezTo>
              </a:path>
            </a:pathLst>
          </a:custGeom>
          <a:solidFill>
            <a:srgbClr val="D6D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8" name="Freeform 250"/>
          <p:cNvSpPr>
            <a:spLocks noEditPoints="1"/>
          </p:cNvSpPr>
          <p:nvPr/>
        </p:nvSpPr>
        <p:spPr bwMode="auto">
          <a:xfrm>
            <a:off x="6792916" y="4148139"/>
            <a:ext cx="98425" cy="76200"/>
          </a:xfrm>
          <a:custGeom>
            <a:avLst/>
            <a:gdLst>
              <a:gd name="T0" fmla="*/ 33 w 33"/>
              <a:gd name="T1" fmla="*/ 12 h 25"/>
              <a:gd name="T2" fmla="*/ 31 w 33"/>
              <a:gd name="T3" fmla="*/ 12 h 25"/>
              <a:gd name="T4" fmla="*/ 20 w 33"/>
              <a:gd name="T5" fmla="*/ 23 h 25"/>
              <a:gd name="T6" fmla="*/ 5 w 33"/>
              <a:gd name="T7" fmla="*/ 23 h 25"/>
              <a:gd name="T8" fmla="*/ 5 w 33"/>
              <a:gd name="T9" fmla="*/ 24 h 25"/>
              <a:gd name="T10" fmla="*/ 17 w 33"/>
              <a:gd name="T11" fmla="*/ 24 h 25"/>
              <a:gd name="T12" fmla="*/ 19 w 33"/>
              <a:gd name="T13" fmla="*/ 24 h 25"/>
              <a:gd name="T14" fmla="*/ 19 w 33"/>
              <a:gd name="T15" fmla="*/ 25 h 25"/>
              <a:gd name="T16" fmla="*/ 20 w 33"/>
              <a:gd name="T17" fmla="*/ 25 h 25"/>
              <a:gd name="T18" fmla="*/ 33 w 33"/>
              <a:gd name="T19" fmla="*/ 12 h 25"/>
              <a:gd name="T20" fmla="*/ 20 w 33"/>
              <a:gd name="T21" fmla="*/ 0 h 25"/>
              <a:gd name="T22" fmla="*/ 0 w 33"/>
              <a:gd name="T23" fmla="*/ 0 h 25"/>
              <a:gd name="T24" fmla="*/ 5 w 33"/>
              <a:gd name="T25" fmla="*/ 2 h 25"/>
              <a:gd name="T26" fmla="*/ 20 w 33"/>
              <a:gd name="T27" fmla="*/ 2 h 25"/>
              <a:gd name="T28" fmla="*/ 31 w 33"/>
              <a:gd name="T29" fmla="*/ 12 h 25"/>
              <a:gd name="T30" fmla="*/ 33 w 33"/>
              <a:gd name="T31" fmla="*/ 12 h 25"/>
              <a:gd name="T32" fmla="*/ 33 w 33"/>
              <a:gd name="T33" fmla="*/ 12 h 25"/>
              <a:gd name="T34" fmla="*/ 20 w 33"/>
              <a:gd name="T35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" h="25">
                <a:moveTo>
                  <a:pt x="33" y="12"/>
                </a:moveTo>
                <a:cubicBezTo>
                  <a:pt x="31" y="12"/>
                  <a:pt x="31" y="12"/>
                  <a:pt x="31" y="12"/>
                </a:cubicBezTo>
                <a:cubicBezTo>
                  <a:pt x="31" y="18"/>
                  <a:pt x="26" y="23"/>
                  <a:pt x="20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9" y="24"/>
                </a:cubicBezTo>
                <a:cubicBezTo>
                  <a:pt x="19" y="24"/>
                  <a:pt x="19" y="25"/>
                  <a:pt x="19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7" y="25"/>
                  <a:pt x="33" y="19"/>
                  <a:pt x="33" y="12"/>
                </a:cubicBezTo>
                <a:moveTo>
                  <a:pt x="20" y="0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5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6" y="2"/>
                  <a:pt x="31" y="7"/>
                  <a:pt x="31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5"/>
                  <a:pt x="27" y="0"/>
                  <a:pt x="20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" name="Freeform 251"/>
          <p:cNvSpPr>
            <a:spLocks/>
          </p:cNvSpPr>
          <p:nvPr/>
        </p:nvSpPr>
        <p:spPr bwMode="auto">
          <a:xfrm>
            <a:off x="6797675" y="4221167"/>
            <a:ext cx="52388" cy="3175"/>
          </a:xfrm>
          <a:custGeom>
            <a:avLst/>
            <a:gdLst>
              <a:gd name="T0" fmla="*/ 15 w 17"/>
              <a:gd name="T1" fmla="*/ 0 h 1"/>
              <a:gd name="T2" fmla="*/ 3 w 17"/>
              <a:gd name="T3" fmla="*/ 0 h 1"/>
              <a:gd name="T4" fmla="*/ 0 w 17"/>
              <a:gd name="T5" fmla="*/ 1 h 1"/>
              <a:gd name="T6" fmla="*/ 17 w 17"/>
              <a:gd name="T7" fmla="*/ 1 h 1"/>
              <a:gd name="T8" fmla="*/ 17 w 17"/>
              <a:gd name="T9" fmla="*/ 0 h 1"/>
              <a:gd name="T10" fmla="*/ 15 w 17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">
                <a:moveTo>
                  <a:pt x="15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0"/>
                  <a:pt x="17" y="0"/>
                </a:cubicBezTo>
                <a:cubicBezTo>
                  <a:pt x="16" y="0"/>
                  <a:pt x="16" y="0"/>
                  <a:pt x="15" y="0"/>
                </a:cubicBezTo>
              </a:path>
            </a:pathLst>
          </a:custGeom>
          <a:solidFill>
            <a:srgbClr val="B7B9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" name="Freeform 252"/>
          <p:cNvSpPr>
            <a:spLocks/>
          </p:cNvSpPr>
          <p:nvPr/>
        </p:nvSpPr>
        <p:spPr bwMode="auto">
          <a:xfrm>
            <a:off x="6126165" y="4233867"/>
            <a:ext cx="757239" cy="1552575"/>
          </a:xfrm>
          <a:custGeom>
            <a:avLst/>
            <a:gdLst>
              <a:gd name="T0" fmla="*/ 214 w 250"/>
              <a:gd name="T1" fmla="*/ 0 h 515"/>
              <a:gd name="T2" fmla="*/ 133 w 250"/>
              <a:gd name="T3" fmla="*/ 0 h 515"/>
              <a:gd name="T4" fmla="*/ 133 w 250"/>
              <a:gd name="T5" fmla="*/ 246 h 515"/>
              <a:gd name="T6" fmla="*/ 132 w 250"/>
              <a:gd name="T7" fmla="*/ 247 h 515"/>
              <a:gd name="T8" fmla="*/ 3 w 250"/>
              <a:gd name="T9" fmla="*/ 492 h 515"/>
              <a:gd name="T10" fmla="*/ 3 w 250"/>
              <a:gd name="T11" fmla="*/ 492 h 515"/>
              <a:gd name="T12" fmla="*/ 3 w 250"/>
              <a:gd name="T13" fmla="*/ 492 h 515"/>
              <a:gd name="T14" fmla="*/ 5 w 250"/>
              <a:gd name="T15" fmla="*/ 515 h 515"/>
              <a:gd name="T16" fmla="*/ 9 w 250"/>
              <a:gd name="T17" fmla="*/ 487 h 515"/>
              <a:gd name="T18" fmla="*/ 97 w 250"/>
              <a:gd name="T19" fmla="*/ 322 h 515"/>
              <a:gd name="T20" fmla="*/ 106 w 250"/>
              <a:gd name="T21" fmla="*/ 322 h 515"/>
              <a:gd name="T22" fmla="*/ 141 w 250"/>
              <a:gd name="T23" fmla="*/ 244 h 515"/>
              <a:gd name="T24" fmla="*/ 141 w 250"/>
              <a:gd name="T25" fmla="*/ 7 h 515"/>
              <a:gd name="T26" fmla="*/ 196 w 250"/>
              <a:gd name="T27" fmla="*/ 7 h 515"/>
              <a:gd name="T28" fmla="*/ 196 w 250"/>
              <a:gd name="T29" fmla="*/ 247 h 515"/>
              <a:gd name="T30" fmla="*/ 218 w 250"/>
              <a:gd name="T31" fmla="*/ 322 h 515"/>
              <a:gd name="T32" fmla="*/ 250 w 250"/>
              <a:gd name="T33" fmla="*/ 322 h 515"/>
              <a:gd name="T34" fmla="*/ 214 w 250"/>
              <a:gd name="T35" fmla="*/ 243 h 515"/>
              <a:gd name="T36" fmla="*/ 214 w 250"/>
              <a:gd name="T37" fmla="*/ 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" h="515">
                <a:moveTo>
                  <a:pt x="214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246"/>
                  <a:pt x="133" y="246"/>
                  <a:pt x="133" y="246"/>
                </a:cubicBezTo>
                <a:cubicBezTo>
                  <a:pt x="132" y="247"/>
                  <a:pt x="132" y="247"/>
                  <a:pt x="132" y="247"/>
                </a:cubicBezTo>
                <a:cubicBezTo>
                  <a:pt x="3" y="492"/>
                  <a:pt x="3" y="492"/>
                  <a:pt x="3" y="492"/>
                </a:cubicBezTo>
                <a:cubicBezTo>
                  <a:pt x="3" y="492"/>
                  <a:pt x="3" y="492"/>
                  <a:pt x="3" y="492"/>
                </a:cubicBezTo>
                <a:cubicBezTo>
                  <a:pt x="3" y="492"/>
                  <a:pt x="3" y="492"/>
                  <a:pt x="3" y="492"/>
                </a:cubicBezTo>
                <a:cubicBezTo>
                  <a:pt x="2" y="498"/>
                  <a:pt x="1" y="508"/>
                  <a:pt x="5" y="515"/>
                </a:cubicBezTo>
                <a:cubicBezTo>
                  <a:pt x="0" y="502"/>
                  <a:pt x="9" y="487"/>
                  <a:pt x="9" y="487"/>
                </a:cubicBezTo>
                <a:cubicBezTo>
                  <a:pt x="97" y="322"/>
                  <a:pt x="97" y="322"/>
                  <a:pt x="97" y="322"/>
                </a:cubicBezTo>
                <a:cubicBezTo>
                  <a:pt x="106" y="322"/>
                  <a:pt x="106" y="322"/>
                  <a:pt x="106" y="322"/>
                </a:cubicBezTo>
                <a:cubicBezTo>
                  <a:pt x="141" y="244"/>
                  <a:pt x="141" y="244"/>
                  <a:pt x="141" y="244"/>
                </a:cubicBezTo>
                <a:cubicBezTo>
                  <a:pt x="141" y="7"/>
                  <a:pt x="141" y="7"/>
                  <a:pt x="141" y="7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247"/>
                  <a:pt x="196" y="247"/>
                  <a:pt x="196" y="247"/>
                </a:cubicBezTo>
                <a:cubicBezTo>
                  <a:pt x="196" y="247"/>
                  <a:pt x="206" y="280"/>
                  <a:pt x="218" y="322"/>
                </a:cubicBezTo>
                <a:cubicBezTo>
                  <a:pt x="250" y="322"/>
                  <a:pt x="250" y="322"/>
                  <a:pt x="250" y="322"/>
                </a:cubicBezTo>
                <a:cubicBezTo>
                  <a:pt x="230" y="278"/>
                  <a:pt x="214" y="243"/>
                  <a:pt x="214" y="243"/>
                </a:cubicBezTo>
                <a:cubicBezTo>
                  <a:pt x="214" y="0"/>
                  <a:pt x="214" y="0"/>
                  <a:pt x="214" y="0"/>
                </a:cubicBezTo>
              </a:path>
            </a:pathLst>
          </a:custGeom>
          <a:solidFill>
            <a:srgbClr val="E4EB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1" name="Freeform 253"/>
          <p:cNvSpPr>
            <a:spLocks/>
          </p:cNvSpPr>
          <p:nvPr/>
        </p:nvSpPr>
        <p:spPr bwMode="auto">
          <a:xfrm>
            <a:off x="6129341" y="4230689"/>
            <a:ext cx="644525" cy="1485900"/>
          </a:xfrm>
          <a:custGeom>
            <a:avLst/>
            <a:gdLst>
              <a:gd name="T0" fmla="*/ 213 w 213"/>
              <a:gd name="T1" fmla="*/ 0 h 493"/>
              <a:gd name="T2" fmla="*/ 130 w 213"/>
              <a:gd name="T3" fmla="*/ 0 h 493"/>
              <a:gd name="T4" fmla="*/ 130 w 213"/>
              <a:gd name="T5" fmla="*/ 247 h 493"/>
              <a:gd name="T6" fmla="*/ 0 w 213"/>
              <a:gd name="T7" fmla="*/ 492 h 493"/>
              <a:gd name="T8" fmla="*/ 3 w 213"/>
              <a:gd name="T9" fmla="*/ 487 h 493"/>
              <a:gd name="T10" fmla="*/ 4 w 213"/>
              <a:gd name="T11" fmla="*/ 487 h 493"/>
              <a:gd name="T12" fmla="*/ 2 w 213"/>
              <a:gd name="T13" fmla="*/ 493 h 493"/>
              <a:gd name="T14" fmla="*/ 2 w 213"/>
              <a:gd name="T15" fmla="*/ 493 h 493"/>
              <a:gd name="T16" fmla="*/ 2 w 213"/>
              <a:gd name="T17" fmla="*/ 493 h 493"/>
              <a:gd name="T18" fmla="*/ 131 w 213"/>
              <a:gd name="T19" fmla="*/ 248 h 493"/>
              <a:gd name="T20" fmla="*/ 132 w 213"/>
              <a:gd name="T21" fmla="*/ 247 h 493"/>
              <a:gd name="T22" fmla="*/ 132 w 213"/>
              <a:gd name="T23" fmla="*/ 1 h 493"/>
              <a:gd name="T24" fmla="*/ 213 w 213"/>
              <a:gd name="T25" fmla="*/ 1 h 493"/>
              <a:gd name="T26" fmla="*/ 213 w 213"/>
              <a:gd name="T27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3" h="493">
                <a:moveTo>
                  <a:pt x="213" y="0"/>
                </a:moveTo>
                <a:cubicBezTo>
                  <a:pt x="130" y="0"/>
                  <a:pt x="130" y="0"/>
                  <a:pt x="130" y="0"/>
                </a:cubicBezTo>
                <a:cubicBezTo>
                  <a:pt x="130" y="247"/>
                  <a:pt x="130" y="247"/>
                  <a:pt x="130" y="247"/>
                </a:cubicBezTo>
                <a:cubicBezTo>
                  <a:pt x="0" y="492"/>
                  <a:pt x="0" y="492"/>
                  <a:pt x="0" y="492"/>
                </a:cubicBezTo>
                <a:cubicBezTo>
                  <a:pt x="3" y="487"/>
                  <a:pt x="3" y="487"/>
                  <a:pt x="3" y="487"/>
                </a:cubicBezTo>
                <a:cubicBezTo>
                  <a:pt x="4" y="487"/>
                  <a:pt x="4" y="487"/>
                  <a:pt x="4" y="487"/>
                </a:cubicBezTo>
                <a:cubicBezTo>
                  <a:pt x="4" y="487"/>
                  <a:pt x="3" y="489"/>
                  <a:pt x="2" y="493"/>
                </a:cubicBezTo>
                <a:cubicBezTo>
                  <a:pt x="2" y="493"/>
                  <a:pt x="2" y="493"/>
                  <a:pt x="2" y="493"/>
                </a:cubicBezTo>
                <a:cubicBezTo>
                  <a:pt x="2" y="493"/>
                  <a:pt x="2" y="493"/>
                  <a:pt x="2" y="493"/>
                </a:cubicBezTo>
                <a:cubicBezTo>
                  <a:pt x="131" y="248"/>
                  <a:pt x="131" y="248"/>
                  <a:pt x="131" y="248"/>
                </a:cubicBezTo>
                <a:cubicBezTo>
                  <a:pt x="132" y="247"/>
                  <a:pt x="132" y="247"/>
                  <a:pt x="132" y="247"/>
                </a:cubicBezTo>
                <a:cubicBezTo>
                  <a:pt x="132" y="1"/>
                  <a:pt x="132" y="1"/>
                  <a:pt x="132" y="1"/>
                </a:cubicBezTo>
                <a:cubicBezTo>
                  <a:pt x="213" y="1"/>
                  <a:pt x="213" y="1"/>
                  <a:pt x="213" y="1"/>
                </a:cubicBezTo>
                <a:cubicBezTo>
                  <a:pt x="213" y="0"/>
                  <a:pt x="213" y="0"/>
                  <a:pt x="213" y="0"/>
                </a:cubicBezTo>
              </a:path>
            </a:pathLst>
          </a:custGeom>
          <a:solidFill>
            <a:srgbClr val="D2D4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" name="Freeform 254"/>
          <p:cNvSpPr>
            <a:spLocks/>
          </p:cNvSpPr>
          <p:nvPr/>
        </p:nvSpPr>
        <p:spPr bwMode="auto">
          <a:xfrm>
            <a:off x="6126165" y="5203825"/>
            <a:ext cx="984251" cy="609600"/>
          </a:xfrm>
          <a:custGeom>
            <a:avLst/>
            <a:gdLst>
              <a:gd name="T0" fmla="*/ 250 w 325"/>
              <a:gd name="T1" fmla="*/ 0 h 202"/>
              <a:gd name="T2" fmla="*/ 218 w 325"/>
              <a:gd name="T3" fmla="*/ 0 h 202"/>
              <a:gd name="T4" fmla="*/ 263 w 325"/>
              <a:gd name="T5" fmla="*/ 158 h 202"/>
              <a:gd name="T6" fmla="*/ 228 w 325"/>
              <a:gd name="T7" fmla="*/ 191 h 202"/>
              <a:gd name="T8" fmla="*/ 51 w 325"/>
              <a:gd name="T9" fmla="*/ 191 h 202"/>
              <a:gd name="T10" fmla="*/ 37 w 325"/>
              <a:gd name="T11" fmla="*/ 156 h 202"/>
              <a:gd name="T12" fmla="*/ 106 w 325"/>
              <a:gd name="T13" fmla="*/ 0 h 202"/>
              <a:gd name="T14" fmla="*/ 97 w 325"/>
              <a:gd name="T15" fmla="*/ 0 h 202"/>
              <a:gd name="T16" fmla="*/ 9 w 325"/>
              <a:gd name="T17" fmla="*/ 165 h 202"/>
              <a:gd name="T18" fmla="*/ 5 w 325"/>
              <a:gd name="T19" fmla="*/ 193 h 202"/>
              <a:gd name="T20" fmla="*/ 16 w 325"/>
              <a:gd name="T21" fmla="*/ 202 h 202"/>
              <a:gd name="T22" fmla="*/ 268 w 325"/>
              <a:gd name="T23" fmla="*/ 202 h 202"/>
              <a:gd name="T24" fmla="*/ 271 w 325"/>
              <a:gd name="T25" fmla="*/ 202 h 202"/>
              <a:gd name="T26" fmla="*/ 324 w 325"/>
              <a:gd name="T27" fmla="*/ 179 h 202"/>
              <a:gd name="T28" fmla="*/ 250 w 325"/>
              <a:gd name="T29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" h="202">
                <a:moveTo>
                  <a:pt x="250" y="0"/>
                </a:moveTo>
                <a:cubicBezTo>
                  <a:pt x="218" y="0"/>
                  <a:pt x="218" y="0"/>
                  <a:pt x="218" y="0"/>
                </a:cubicBezTo>
                <a:cubicBezTo>
                  <a:pt x="236" y="62"/>
                  <a:pt x="259" y="142"/>
                  <a:pt x="263" y="158"/>
                </a:cubicBezTo>
                <a:cubicBezTo>
                  <a:pt x="269" y="191"/>
                  <a:pt x="228" y="191"/>
                  <a:pt x="228" y="191"/>
                </a:cubicBezTo>
                <a:cubicBezTo>
                  <a:pt x="51" y="191"/>
                  <a:pt x="51" y="191"/>
                  <a:pt x="51" y="191"/>
                </a:cubicBezTo>
                <a:cubicBezTo>
                  <a:pt x="21" y="186"/>
                  <a:pt x="37" y="156"/>
                  <a:pt x="37" y="156"/>
                </a:cubicBezTo>
                <a:cubicBezTo>
                  <a:pt x="106" y="0"/>
                  <a:pt x="106" y="0"/>
                  <a:pt x="106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" y="165"/>
                  <a:pt x="9" y="165"/>
                  <a:pt x="9" y="165"/>
                </a:cubicBezTo>
                <a:cubicBezTo>
                  <a:pt x="9" y="165"/>
                  <a:pt x="0" y="180"/>
                  <a:pt x="5" y="193"/>
                </a:cubicBezTo>
                <a:cubicBezTo>
                  <a:pt x="8" y="197"/>
                  <a:pt x="11" y="200"/>
                  <a:pt x="16" y="202"/>
                </a:cubicBezTo>
                <a:cubicBezTo>
                  <a:pt x="268" y="202"/>
                  <a:pt x="268" y="202"/>
                  <a:pt x="268" y="202"/>
                </a:cubicBezTo>
                <a:cubicBezTo>
                  <a:pt x="268" y="202"/>
                  <a:pt x="269" y="202"/>
                  <a:pt x="271" y="202"/>
                </a:cubicBezTo>
                <a:cubicBezTo>
                  <a:pt x="282" y="202"/>
                  <a:pt x="325" y="200"/>
                  <a:pt x="324" y="179"/>
                </a:cubicBezTo>
                <a:cubicBezTo>
                  <a:pt x="323" y="164"/>
                  <a:pt x="282" y="71"/>
                  <a:pt x="250" y="0"/>
                </a:cubicBezTo>
              </a:path>
            </a:pathLst>
          </a:custGeom>
          <a:solidFill>
            <a:srgbClr val="42AE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3" name="Freeform 255"/>
          <p:cNvSpPr>
            <a:spLocks/>
          </p:cNvSpPr>
          <p:nvPr/>
        </p:nvSpPr>
        <p:spPr bwMode="auto">
          <a:xfrm>
            <a:off x="6523039" y="4227516"/>
            <a:ext cx="254000" cy="3175"/>
          </a:xfrm>
          <a:custGeom>
            <a:avLst/>
            <a:gdLst>
              <a:gd name="T0" fmla="*/ 84 w 84"/>
              <a:gd name="T1" fmla="*/ 0 h 1"/>
              <a:gd name="T2" fmla="*/ 0 w 84"/>
              <a:gd name="T3" fmla="*/ 0 h 1"/>
              <a:gd name="T4" fmla="*/ 0 w 84"/>
              <a:gd name="T5" fmla="*/ 1 h 1"/>
              <a:gd name="T6" fmla="*/ 83 w 84"/>
              <a:gd name="T7" fmla="*/ 1 h 1"/>
              <a:gd name="T8" fmla="*/ 83 w 84"/>
              <a:gd name="T9" fmla="*/ 0 h 1"/>
              <a:gd name="T10" fmla="*/ 84 w 84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1">
                <a:moveTo>
                  <a:pt x="8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83" y="1"/>
                  <a:pt x="83" y="1"/>
                  <a:pt x="83" y="1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0"/>
                  <a:pt x="83" y="0"/>
                  <a:pt x="84" y="0"/>
                </a:cubicBezTo>
              </a:path>
            </a:pathLst>
          </a:custGeom>
          <a:solidFill>
            <a:srgbClr val="C1C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4" name="Freeform 256"/>
          <p:cNvSpPr>
            <a:spLocks/>
          </p:cNvSpPr>
          <p:nvPr/>
        </p:nvSpPr>
        <p:spPr bwMode="auto">
          <a:xfrm>
            <a:off x="6121402" y="4233865"/>
            <a:ext cx="1176339" cy="1617663"/>
          </a:xfrm>
          <a:custGeom>
            <a:avLst/>
            <a:gdLst>
              <a:gd name="T0" fmla="*/ 237 w 389"/>
              <a:gd name="T1" fmla="*/ 0 h 537"/>
              <a:gd name="T2" fmla="*/ 216 w 389"/>
              <a:gd name="T3" fmla="*/ 0 h 537"/>
              <a:gd name="T4" fmla="*/ 216 w 389"/>
              <a:gd name="T5" fmla="*/ 243 h 537"/>
              <a:gd name="T6" fmla="*/ 252 w 389"/>
              <a:gd name="T7" fmla="*/ 322 h 537"/>
              <a:gd name="T8" fmla="*/ 274 w 389"/>
              <a:gd name="T9" fmla="*/ 322 h 537"/>
              <a:gd name="T10" fmla="*/ 359 w 389"/>
              <a:gd name="T11" fmla="*/ 485 h 537"/>
              <a:gd name="T12" fmla="*/ 303 w 389"/>
              <a:gd name="T13" fmla="*/ 534 h 537"/>
              <a:gd name="T14" fmla="*/ 245 w 389"/>
              <a:gd name="T15" fmla="*/ 534 h 537"/>
              <a:gd name="T16" fmla="*/ 56 w 389"/>
              <a:gd name="T17" fmla="*/ 533 h 537"/>
              <a:gd name="T18" fmla="*/ 7 w 389"/>
              <a:gd name="T19" fmla="*/ 515 h 537"/>
              <a:gd name="T20" fmla="*/ 5 w 389"/>
              <a:gd name="T21" fmla="*/ 492 h 537"/>
              <a:gd name="T22" fmla="*/ 5 w 389"/>
              <a:gd name="T23" fmla="*/ 492 h 537"/>
              <a:gd name="T24" fmla="*/ 5 w 389"/>
              <a:gd name="T25" fmla="*/ 492 h 537"/>
              <a:gd name="T26" fmla="*/ 4 w 389"/>
              <a:gd name="T27" fmla="*/ 493 h 537"/>
              <a:gd name="T28" fmla="*/ 2 w 389"/>
              <a:gd name="T29" fmla="*/ 497 h 537"/>
              <a:gd name="T30" fmla="*/ 0 w 389"/>
              <a:gd name="T31" fmla="*/ 510 h 537"/>
              <a:gd name="T32" fmla="*/ 9 w 389"/>
              <a:gd name="T33" fmla="*/ 528 h 537"/>
              <a:gd name="T34" fmla="*/ 52 w 389"/>
              <a:gd name="T35" fmla="*/ 537 h 537"/>
              <a:gd name="T36" fmla="*/ 52 w 389"/>
              <a:gd name="T37" fmla="*/ 537 h 537"/>
              <a:gd name="T38" fmla="*/ 320 w 389"/>
              <a:gd name="T39" fmla="*/ 537 h 537"/>
              <a:gd name="T40" fmla="*/ 320 w 389"/>
              <a:gd name="T41" fmla="*/ 537 h 537"/>
              <a:gd name="T42" fmla="*/ 363 w 389"/>
              <a:gd name="T43" fmla="*/ 528 h 537"/>
              <a:gd name="T44" fmla="*/ 372 w 389"/>
              <a:gd name="T45" fmla="*/ 511 h 537"/>
              <a:gd name="T46" fmla="*/ 367 w 389"/>
              <a:gd name="T47" fmla="*/ 492 h 537"/>
              <a:gd name="T48" fmla="*/ 367 w 389"/>
              <a:gd name="T49" fmla="*/ 492 h 537"/>
              <a:gd name="T50" fmla="*/ 367 w 389"/>
              <a:gd name="T51" fmla="*/ 492 h 537"/>
              <a:gd name="T52" fmla="*/ 237 w 389"/>
              <a:gd name="T53" fmla="*/ 247 h 537"/>
              <a:gd name="T54" fmla="*/ 239 w 389"/>
              <a:gd name="T55" fmla="*/ 246 h 537"/>
              <a:gd name="T56" fmla="*/ 237 w 389"/>
              <a:gd name="T57" fmla="*/ 247 h 537"/>
              <a:gd name="T58" fmla="*/ 237 w 389"/>
              <a:gd name="T59" fmla="*/ 246 h 537"/>
              <a:gd name="T60" fmla="*/ 237 w 389"/>
              <a:gd name="T61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9" h="537">
                <a:moveTo>
                  <a:pt x="237" y="0"/>
                </a:moveTo>
                <a:cubicBezTo>
                  <a:pt x="216" y="0"/>
                  <a:pt x="216" y="0"/>
                  <a:pt x="216" y="0"/>
                </a:cubicBezTo>
                <a:cubicBezTo>
                  <a:pt x="216" y="243"/>
                  <a:pt x="216" y="243"/>
                  <a:pt x="216" y="243"/>
                </a:cubicBezTo>
                <a:cubicBezTo>
                  <a:pt x="216" y="243"/>
                  <a:pt x="232" y="278"/>
                  <a:pt x="252" y="322"/>
                </a:cubicBezTo>
                <a:cubicBezTo>
                  <a:pt x="274" y="322"/>
                  <a:pt x="274" y="322"/>
                  <a:pt x="274" y="322"/>
                </a:cubicBezTo>
                <a:cubicBezTo>
                  <a:pt x="359" y="485"/>
                  <a:pt x="359" y="485"/>
                  <a:pt x="359" y="485"/>
                </a:cubicBezTo>
                <a:cubicBezTo>
                  <a:pt x="359" y="485"/>
                  <a:pt x="389" y="533"/>
                  <a:pt x="303" y="534"/>
                </a:cubicBezTo>
                <a:cubicBezTo>
                  <a:pt x="285" y="534"/>
                  <a:pt x="265" y="534"/>
                  <a:pt x="245" y="534"/>
                </a:cubicBezTo>
                <a:cubicBezTo>
                  <a:pt x="182" y="534"/>
                  <a:pt x="111" y="533"/>
                  <a:pt x="56" y="533"/>
                </a:cubicBezTo>
                <a:cubicBezTo>
                  <a:pt x="25" y="533"/>
                  <a:pt x="12" y="525"/>
                  <a:pt x="7" y="515"/>
                </a:cubicBezTo>
                <a:cubicBezTo>
                  <a:pt x="3" y="508"/>
                  <a:pt x="4" y="498"/>
                  <a:pt x="5" y="492"/>
                </a:cubicBezTo>
                <a:cubicBezTo>
                  <a:pt x="5" y="492"/>
                  <a:pt x="5" y="492"/>
                  <a:pt x="5" y="492"/>
                </a:cubicBezTo>
                <a:cubicBezTo>
                  <a:pt x="5" y="492"/>
                  <a:pt x="5" y="492"/>
                  <a:pt x="5" y="492"/>
                </a:cubicBezTo>
                <a:cubicBezTo>
                  <a:pt x="5" y="493"/>
                  <a:pt x="4" y="493"/>
                  <a:pt x="4" y="493"/>
                </a:cubicBezTo>
                <a:cubicBezTo>
                  <a:pt x="4" y="494"/>
                  <a:pt x="3" y="496"/>
                  <a:pt x="2" y="497"/>
                </a:cubicBezTo>
                <a:cubicBezTo>
                  <a:pt x="1" y="501"/>
                  <a:pt x="0" y="506"/>
                  <a:pt x="0" y="510"/>
                </a:cubicBezTo>
                <a:cubicBezTo>
                  <a:pt x="0" y="517"/>
                  <a:pt x="2" y="523"/>
                  <a:pt x="9" y="528"/>
                </a:cubicBezTo>
                <a:cubicBezTo>
                  <a:pt x="17" y="534"/>
                  <a:pt x="30" y="537"/>
                  <a:pt x="52" y="537"/>
                </a:cubicBezTo>
                <a:cubicBezTo>
                  <a:pt x="52" y="537"/>
                  <a:pt x="52" y="537"/>
                  <a:pt x="52" y="537"/>
                </a:cubicBezTo>
                <a:cubicBezTo>
                  <a:pt x="131" y="537"/>
                  <a:pt x="240" y="537"/>
                  <a:pt x="320" y="537"/>
                </a:cubicBezTo>
                <a:cubicBezTo>
                  <a:pt x="320" y="537"/>
                  <a:pt x="320" y="537"/>
                  <a:pt x="320" y="537"/>
                </a:cubicBezTo>
                <a:cubicBezTo>
                  <a:pt x="342" y="537"/>
                  <a:pt x="355" y="534"/>
                  <a:pt x="363" y="528"/>
                </a:cubicBezTo>
                <a:cubicBezTo>
                  <a:pt x="370" y="523"/>
                  <a:pt x="372" y="517"/>
                  <a:pt x="372" y="511"/>
                </a:cubicBezTo>
                <a:cubicBezTo>
                  <a:pt x="372" y="502"/>
                  <a:pt x="367" y="493"/>
                  <a:pt x="367" y="492"/>
                </a:cubicBezTo>
                <a:cubicBezTo>
                  <a:pt x="367" y="492"/>
                  <a:pt x="367" y="492"/>
                  <a:pt x="367" y="492"/>
                </a:cubicBezTo>
                <a:cubicBezTo>
                  <a:pt x="367" y="492"/>
                  <a:pt x="367" y="492"/>
                  <a:pt x="367" y="492"/>
                </a:cubicBezTo>
                <a:cubicBezTo>
                  <a:pt x="237" y="247"/>
                  <a:pt x="237" y="247"/>
                  <a:pt x="237" y="247"/>
                </a:cubicBezTo>
                <a:cubicBezTo>
                  <a:pt x="239" y="246"/>
                  <a:pt x="239" y="246"/>
                  <a:pt x="239" y="246"/>
                </a:cubicBezTo>
                <a:cubicBezTo>
                  <a:pt x="237" y="247"/>
                  <a:pt x="237" y="247"/>
                  <a:pt x="237" y="247"/>
                </a:cubicBezTo>
                <a:cubicBezTo>
                  <a:pt x="237" y="246"/>
                  <a:pt x="237" y="246"/>
                  <a:pt x="237" y="246"/>
                </a:cubicBezTo>
                <a:cubicBezTo>
                  <a:pt x="237" y="0"/>
                  <a:pt x="237" y="0"/>
                  <a:pt x="237" y="0"/>
                </a:cubicBezTo>
              </a:path>
            </a:pathLst>
          </a:custGeom>
          <a:solidFill>
            <a:srgbClr val="C3CC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" name="Freeform 257"/>
          <p:cNvSpPr>
            <a:spLocks/>
          </p:cNvSpPr>
          <p:nvPr/>
        </p:nvSpPr>
        <p:spPr bwMode="auto">
          <a:xfrm>
            <a:off x="6115051" y="4230691"/>
            <a:ext cx="1136651" cy="1627187"/>
          </a:xfrm>
          <a:custGeom>
            <a:avLst/>
            <a:gdLst>
              <a:gd name="T0" fmla="*/ 241 w 376"/>
              <a:gd name="T1" fmla="*/ 0 h 540"/>
              <a:gd name="T2" fmla="*/ 218 w 376"/>
              <a:gd name="T3" fmla="*/ 0 h 540"/>
              <a:gd name="T4" fmla="*/ 218 w 376"/>
              <a:gd name="T5" fmla="*/ 1 h 540"/>
              <a:gd name="T6" fmla="*/ 239 w 376"/>
              <a:gd name="T7" fmla="*/ 1 h 540"/>
              <a:gd name="T8" fmla="*/ 239 w 376"/>
              <a:gd name="T9" fmla="*/ 247 h 540"/>
              <a:gd name="T10" fmla="*/ 239 w 376"/>
              <a:gd name="T11" fmla="*/ 248 h 540"/>
              <a:gd name="T12" fmla="*/ 241 w 376"/>
              <a:gd name="T13" fmla="*/ 247 h 540"/>
              <a:gd name="T14" fmla="*/ 239 w 376"/>
              <a:gd name="T15" fmla="*/ 248 h 540"/>
              <a:gd name="T16" fmla="*/ 369 w 376"/>
              <a:gd name="T17" fmla="*/ 493 h 540"/>
              <a:gd name="T18" fmla="*/ 369 w 376"/>
              <a:gd name="T19" fmla="*/ 493 h 540"/>
              <a:gd name="T20" fmla="*/ 369 w 376"/>
              <a:gd name="T21" fmla="*/ 493 h 540"/>
              <a:gd name="T22" fmla="*/ 374 w 376"/>
              <a:gd name="T23" fmla="*/ 512 h 540"/>
              <a:gd name="T24" fmla="*/ 365 w 376"/>
              <a:gd name="T25" fmla="*/ 529 h 540"/>
              <a:gd name="T26" fmla="*/ 322 w 376"/>
              <a:gd name="T27" fmla="*/ 538 h 540"/>
              <a:gd name="T28" fmla="*/ 322 w 376"/>
              <a:gd name="T29" fmla="*/ 538 h 540"/>
              <a:gd name="T30" fmla="*/ 54 w 376"/>
              <a:gd name="T31" fmla="*/ 538 h 540"/>
              <a:gd name="T32" fmla="*/ 54 w 376"/>
              <a:gd name="T33" fmla="*/ 538 h 540"/>
              <a:gd name="T34" fmla="*/ 11 w 376"/>
              <a:gd name="T35" fmla="*/ 529 h 540"/>
              <a:gd name="T36" fmla="*/ 2 w 376"/>
              <a:gd name="T37" fmla="*/ 511 h 540"/>
              <a:gd name="T38" fmla="*/ 4 w 376"/>
              <a:gd name="T39" fmla="*/ 498 h 540"/>
              <a:gd name="T40" fmla="*/ 6 w 376"/>
              <a:gd name="T41" fmla="*/ 494 h 540"/>
              <a:gd name="T42" fmla="*/ 7 w 376"/>
              <a:gd name="T43" fmla="*/ 493 h 540"/>
              <a:gd name="T44" fmla="*/ 7 w 376"/>
              <a:gd name="T45" fmla="*/ 493 h 540"/>
              <a:gd name="T46" fmla="*/ 7 w 376"/>
              <a:gd name="T47" fmla="*/ 493 h 540"/>
              <a:gd name="T48" fmla="*/ 9 w 376"/>
              <a:gd name="T49" fmla="*/ 487 h 540"/>
              <a:gd name="T50" fmla="*/ 8 w 376"/>
              <a:gd name="T51" fmla="*/ 487 h 540"/>
              <a:gd name="T52" fmla="*/ 5 w 376"/>
              <a:gd name="T53" fmla="*/ 492 h 540"/>
              <a:gd name="T54" fmla="*/ 0 w 376"/>
              <a:gd name="T55" fmla="*/ 511 h 540"/>
              <a:gd name="T56" fmla="*/ 54 w 376"/>
              <a:gd name="T57" fmla="*/ 540 h 540"/>
              <a:gd name="T58" fmla="*/ 322 w 376"/>
              <a:gd name="T59" fmla="*/ 540 h 540"/>
              <a:gd name="T60" fmla="*/ 376 w 376"/>
              <a:gd name="T61" fmla="*/ 512 h 540"/>
              <a:gd name="T62" fmla="*/ 370 w 376"/>
              <a:gd name="T63" fmla="*/ 492 h 540"/>
              <a:gd name="T64" fmla="*/ 241 w 376"/>
              <a:gd name="T65" fmla="*/ 247 h 540"/>
              <a:gd name="T66" fmla="*/ 241 w 376"/>
              <a:gd name="T67" fmla="*/ 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" h="540">
                <a:moveTo>
                  <a:pt x="241" y="0"/>
                </a:moveTo>
                <a:cubicBezTo>
                  <a:pt x="218" y="0"/>
                  <a:pt x="218" y="0"/>
                  <a:pt x="218" y="0"/>
                </a:cubicBezTo>
                <a:cubicBezTo>
                  <a:pt x="218" y="1"/>
                  <a:pt x="218" y="1"/>
                  <a:pt x="218" y="1"/>
                </a:cubicBezTo>
                <a:cubicBezTo>
                  <a:pt x="239" y="1"/>
                  <a:pt x="239" y="1"/>
                  <a:pt x="239" y="1"/>
                </a:cubicBezTo>
                <a:cubicBezTo>
                  <a:pt x="239" y="247"/>
                  <a:pt x="239" y="247"/>
                  <a:pt x="239" y="247"/>
                </a:cubicBezTo>
                <a:cubicBezTo>
                  <a:pt x="239" y="248"/>
                  <a:pt x="239" y="248"/>
                  <a:pt x="239" y="248"/>
                </a:cubicBezTo>
                <a:cubicBezTo>
                  <a:pt x="241" y="247"/>
                  <a:pt x="241" y="247"/>
                  <a:pt x="241" y="247"/>
                </a:cubicBezTo>
                <a:cubicBezTo>
                  <a:pt x="239" y="248"/>
                  <a:pt x="239" y="248"/>
                  <a:pt x="239" y="248"/>
                </a:cubicBezTo>
                <a:cubicBezTo>
                  <a:pt x="369" y="493"/>
                  <a:pt x="369" y="493"/>
                  <a:pt x="369" y="493"/>
                </a:cubicBezTo>
                <a:cubicBezTo>
                  <a:pt x="369" y="493"/>
                  <a:pt x="369" y="493"/>
                  <a:pt x="369" y="493"/>
                </a:cubicBezTo>
                <a:cubicBezTo>
                  <a:pt x="369" y="493"/>
                  <a:pt x="369" y="493"/>
                  <a:pt x="369" y="493"/>
                </a:cubicBezTo>
                <a:cubicBezTo>
                  <a:pt x="369" y="494"/>
                  <a:pt x="374" y="503"/>
                  <a:pt x="374" y="512"/>
                </a:cubicBezTo>
                <a:cubicBezTo>
                  <a:pt x="374" y="518"/>
                  <a:pt x="372" y="524"/>
                  <a:pt x="365" y="529"/>
                </a:cubicBezTo>
                <a:cubicBezTo>
                  <a:pt x="357" y="535"/>
                  <a:pt x="344" y="538"/>
                  <a:pt x="322" y="538"/>
                </a:cubicBezTo>
                <a:cubicBezTo>
                  <a:pt x="322" y="538"/>
                  <a:pt x="322" y="538"/>
                  <a:pt x="322" y="538"/>
                </a:cubicBezTo>
                <a:cubicBezTo>
                  <a:pt x="242" y="538"/>
                  <a:pt x="133" y="538"/>
                  <a:pt x="54" y="538"/>
                </a:cubicBezTo>
                <a:cubicBezTo>
                  <a:pt x="54" y="538"/>
                  <a:pt x="54" y="538"/>
                  <a:pt x="54" y="538"/>
                </a:cubicBezTo>
                <a:cubicBezTo>
                  <a:pt x="32" y="538"/>
                  <a:pt x="19" y="535"/>
                  <a:pt x="11" y="529"/>
                </a:cubicBezTo>
                <a:cubicBezTo>
                  <a:pt x="4" y="524"/>
                  <a:pt x="2" y="518"/>
                  <a:pt x="2" y="511"/>
                </a:cubicBezTo>
                <a:cubicBezTo>
                  <a:pt x="2" y="507"/>
                  <a:pt x="3" y="502"/>
                  <a:pt x="4" y="498"/>
                </a:cubicBezTo>
                <a:cubicBezTo>
                  <a:pt x="5" y="497"/>
                  <a:pt x="6" y="495"/>
                  <a:pt x="6" y="494"/>
                </a:cubicBezTo>
                <a:cubicBezTo>
                  <a:pt x="6" y="494"/>
                  <a:pt x="7" y="494"/>
                  <a:pt x="7" y="493"/>
                </a:cubicBezTo>
                <a:cubicBezTo>
                  <a:pt x="7" y="493"/>
                  <a:pt x="7" y="493"/>
                  <a:pt x="7" y="493"/>
                </a:cubicBezTo>
                <a:cubicBezTo>
                  <a:pt x="7" y="493"/>
                  <a:pt x="7" y="493"/>
                  <a:pt x="7" y="493"/>
                </a:cubicBezTo>
                <a:cubicBezTo>
                  <a:pt x="8" y="489"/>
                  <a:pt x="9" y="487"/>
                  <a:pt x="9" y="487"/>
                </a:cubicBezTo>
                <a:cubicBezTo>
                  <a:pt x="8" y="487"/>
                  <a:pt x="8" y="487"/>
                  <a:pt x="8" y="487"/>
                </a:cubicBezTo>
                <a:cubicBezTo>
                  <a:pt x="5" y="492"/>
                  <a:pt x="5" y="492"/>
                  <a:pt x="5" y="492"/>
                </a:cubicBezTo>
                <a:cubicBezTo>
                  <a:pt x="5" y="492"/>
                  <a:pt x="0" y="501"/>
                  <a:pt x="0" y="511"/>
                </a:cubicBezTo>
                <a:cubicBezTo>
                  <a:pt x="0" y="525"/>
                  <a:pt x="9" y="540"/>
                  <a:pt x="54" y="540"/>
                </a:cubicBezTo>
                <a:cubicBezTo>
                  <a:pt x="133" y="540"/>
                  <a:pt x="242" y="540"/>
                  <a:pt x="322" y="540"/>
                </a:cubicBezTo>
                <a:cubicBezTo>
                  <a:pt x="367" y="540"/>
                  <a:pt x="376" y="525"/>
                  <a:pt x="376" y="512"/>
                </a:cubicBezTo>
                <a:cubicBezTo>
                  <a:pt x="376" y="501"/>
                  <a:pt x="370" y="492"/>
                  <a:pt x="370" y="492"/>
                </a:cubicBezTo>
                <a:cubicBezTo>
                  <a:pt x="241" y="247"/>
                  <a:pt x="241" y="247"/>
                  <a:pt x="241" y="247"/>
                </a:cubicBezTo>
                <a:cubicBezTo>
                  <a:pt x="241" y="0"/>
                  <a:pt x="241" y="0"/>
                  <a:pt x="241" y="0"/>
                </a:cubicBezTo>
              </a:path>
            </a:pathLst>
          </a:custGeom>
          <a:solidFill>
            <a:srgbClr val="B4B8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6" name="Freeform 258"/>
          <p:cNvSpPr>
            <a:spLocks/>
          </p:cNvSpPr>
          <p:nvPr/>
        </p:nvSpPr>
        <p:spPr bwMode="auto">
          <a:xfrm>
            <a:off x="6142039" y="5203827"/>
            <a:ext cx="1155700" cy="639763"/>
          </a:xfrm>
          <a:custGeom>
            <a:avLst/>
            <a:gdLst>
              <a:gd name="T0" fmla="*/ 267 w 382"/>
              <a:gd name="T1" fmla="*/ 0 h 212"/>
              <a:gd name="T2" fmla="*/ 245 w 382"/>
              <a:gd name="T3" fmla="*/ 0 h 212"/>
              <a:gd name="T4" fmla="*/ 319 w 382"/>
              <a:gd name="T5" fmla="*/ 179 h 212"/>
              <a:gd name="T6" fmla="*/ 266 w 382"/>
              <a:gd name="T7" fmla="*/ 202 h 212"/>
              <a:gd name="T8" fmla="*/ 263 w 382"/>
              <a:gd name="T9" fmla="*/ 202 h 212"/>
              <a:gd name="T10" fmla="*/ 11 w 382"/>
              <a:gd name="T11" fmla="*/ 202 h 212"/>
              <a:gd name="T12" fmla="*/ 0 w 382"/>
              <a:gd name="T13" fmla="*/ 193 h 212"/>
              <a:gd name="T14" fmla="*/ 49 w 382"/>
              <a:gd name="T15" fmla="*/ 211 h 212"/>
              <a:gd name="T16" fmla="*/ 238 w 382"/>
              <a:gd name="T17" fmla="*/ 212 h 212"/>
              <a:gd name="T18" fmla="*/ 296 w 382"/>
              <a:gd name="T19" fmla="*/ 212 h 212"/>
              <a:gd name="T20" fmla="*/ 352 w 382"/>
              <a:gd name="T21" fmla="*/ 163 h 212"/>
              <a:gd name="T22" fmla="*/ 267 w 382"/>
              <a:gd name="T2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2" h="212">
                <a:moveTo>
                  <a:pt x="267" y="0"/>
                </a:moveTo>
                <a:cubicBezTo>
                  <a:pt x="245" y="0"/>
                  <a:pt x="245" y="0"/>
                  <a:pt x="245" y="0"/>
                </a:cubicBezTo>
                <a:cubicBezTo>
                  <a:pt x="277" y="71"/>
                  <a:pt x="318" y="164"/>
                  <a:pt x="319" y="179"/>
                </a:cubicBezTo>
                <a:cubicBezTo>
                  <a:pt x="320" y="200"/>
                  <a:pt x="277" y="202"/>
                  <a:pt x="266" y="202"/>
                </a:cubicBezTo>
                <a:cubicBezTo>
                  <a:pt x="264" y="202"/>
                  <a:pt x="263" y="202"/>
                  <a:pt x="263" y="202"/>
                </a:cubicBezTo>
                <a:cubicBezTo>
                  <a:pt x="11" y="202"/>
                  <a:pt x="11" y="202"/>
                  <a:pt x="11" y="202"/>
                </a:cubicBezTo>
                <a:cubicBezTo>
                  <a:pt x="6" y="200"/>
                  <a:pt x="3" y="197"/>
                  <a:pt x="0" y="193"/>
                </a:cubicBezTo>
                <a:cubicBezTo>
                  <a:pt x="5" y="203"/>
                  <a:pt x="18" y="211"/>
                  <a:pt x="49" y="211"/>
                </a:cubicBezTo>
                <a:cubicBezTo>
                  <a:pt x="104" y="211"/>
                  <a:pt x="175" y="212"/>
                  <a:pt x="238" y="212"/>
                </a:cubicBezTo>
                <a:cubicBezTo>
                  <a:pt x="258" y="212"/>
                  <a:pt x="278" y="212"/>
                  <a:pt x="296" y="212"/>
                </a:cubicBezTo>
                <a:cubicBezTo>
                  <a:pt x="382" y="211"/>
                  <a:pt x="352" y="163"/>
                  <a:pt x="352" y="163"/>
                </a:cubicBezTo>
                <a:cubicBezTo>
                  <a:pt x="267" y="0"/>
                  <a:pt x="267" y="0"/>
                  <a:pt x="267" y="0"/>
                </a:cubicBezTo>
              </a:path>
            </a:pathLst>
          </a:custGeom>
          <a:solidFill>
            <a:srgbClr val="389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7" name="Freeform 259"/>
          <p:cNvSpPr>
            <a:spLocks/>
          </p:cNvSpPr>
          <p:nvPr/>
        </p:nvSpPr>
        <p:spPr bwMode="auto">
          <a:xfrm>
            <a:off x="6773865" y="4227516"/>
            <a:ext cx="69851" cy="3175"/>
          </a:xfrm>
          <a:custGeom>
            <a:avLst/>
            <a:gdLst>
              <a:gd name="T0" fmla="*/ 23 w 23"/>
              <a:gd name="T1" fmla="*/ 0 h 1"/>
              <a:gd name="T2" fmla="*/ 1 w 23"/>
              <a:gd name="T3" fmla="*/ 0 h 1"/>
              <a:gd name="T4" fmla="*/ 0 w 23"/>
              <a:gd name="T5" fmla="*/ 0 h 1"/>
              <a:gd name="T6" fmla="*/ 0 w 23"/>
              <a:gd name="T7" fmla="*/ 1 h 1"/>
              <a:gd name="T8" fmla="*/ 23 w 23"/>
              <a:gd name="T9" fmla="*/ 1 h 1"/>
              <a:gd name="T10" fmla="*/ 23 w 23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1">
                <a:moveTo>
                  <a:pt x="2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A5A9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8" name="Freeform 260"/>
          <p:cNvSpPr>
            <a:spLocks/>
          </p:cNvSpPr>
          <p:nvPr/>
        </p:nvSpPr>
        <p:spPr bwMode="auto">
          <a:xfrm>
            <a:off x="6472239" y="4268790"/>
            <a:ext cx="171451" cy="935037"/>
          </a:xfrm>
          <a:custGeom>
            <a:avLst/>
            <a:gdLst>
              <a:gd name="T0" fmla="*/ 57 w 57"/>
              <a:gd name="T1" fmla="*/ 0 h 310"/>
              <a:gd name="T2" fmla="*/ 42 w 57"/>
              <a:gd name="T3" fmla="*/ 0 h 310"/>
              <a:gd name="T4" fmla="*/ 33 w 57"/>
              <a:gd name="T5" fmla="*/ 0 h 310"/>
              <a:gd name="T6" fmla="*/ 33 w 57"/>
              <a:gd name="T7" fmla="*/ 232 h 310"/>
              <a:gd name="T8" fmla="*/ 0 w 57"/>
              <a:gd name="T9" fmla="*/ 310 h 310"/>
              <a:gd name="T10" fmla="*/ 36 w 57"/>
              <a:gd name="T11" fmla="*/ 310 h 310"/>
              <a:gd name="T12" fmla="*/ 57 w 57"/>
              <a:gd name="T13" fmla="*/ 232 h 310"/>
              <a:gd name="T14" fmla="*/ 57 w 57"/>
              <a:gd name="T15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310">
                <a:moveTo>
                  <a:pt x="57" y="0"/>
                </a:moveTo>
                <a:cubicBezTo>
                  <a:pt x="42" y="0"/>
                  <a:pt x="42" y="0"/>
                  <a:pt x="4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232"/>
                  <a:pt x="33" y="232"/>
                  <a:pt x="33" y="232"/>
                </a:cubicBezTo>
                <a:cubicBezTo>
                  <a:pt x="0" y="310"/>
                  <a:pt x="0" y="310"/>
                  <a:pt x="0" y="310"/>
                </a:cubicBezTo>
                <a:cubicBezTo>
                  <a:pt x="36" y="310"/>
                  <a:pt x="36" y="310"/>
                  <a:pt x="36" y="310"/>
                </a:cubicBezTo>
                <a:cubicBezTo>
                  <a:pt x="47" y="267"/>
                  <a:pt x="57" y="232"/>
                  <a:pt x="57" y="232"/>
                </a:cubicBezTo>
                <a:cubicBezTo>
                  <a:pt x="57" y="0"/>
                  <a:pt x="57" y="0"/>
                  <a:pt x="57" y="0"/>
                </a:cubicBezTo>
              </a:path>
            </a:pathLst>
          </a:cu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" name="Freeform 261"/>
          <p:cNvSpPr>
            <a:spLocks/>
          </p:cNvSpPr>
          <p:nvPr/>
        </p:nvSpPr>
        <p:spPr bwMode="auto">
          <a:xfrm>
            <a:off x="6242051" y="5203828"/>
            <a:ext cx="338139" cy="542925"/>
          </a:xfrm>
          <a:custGeom>
            <a:avLst/>
            <a:gdLst>
              <a:gd name="T0" fmla="*/ 112 w 112"/>
              <a:gd name="T1" fmla="*/ 0 h 180"/>
              <a:gd name="T2" fmla="*/ 76 w 112"/>
              <a:gd name="T3" fmla="*/ 0 h 180"/>
              <a:gd name="T4" fmla="*/ 13 w 112"/>
              <a:gd name="T5" fmla="*/ 153 h 180"/>
              <a:gd name="T6" fmla="*/ 17 w 112"/>
              <a:gd name="T7" fmla="*/ 180 h 180"/>
              <a:gd name="T8" fmla="*/ 46 w 112"/>
              <a:gd name="T9" fmla="*/ 180 h 180"/>
              <a:gd name="T10" fmla="*/ 50 w 112"/>
              <a:gd name="T11" fmla="*/ 180 h 180"/>
              <a:gd name="T12" fmla="*/ 66 w 112"/>
              <a:gd name="T13" fmla="*/ 169 h 180"/>
              <a:gd name="T14" fmla="*/ 112 w 112"/>
              <a:gd name="T1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" h="180">
                <a:moveTo>
                  <a:pt x="112" y="0"/>
                </a:moveTo>
                <a:cubicBezTo>
                  <a:pt x="76" y="0"/>
                  <a:pt x="76" y="0"/>
                  <a:pt x="76" y="0"/>
                </a:cubicBezTo>
                <a:cubicBezTo>
                  <a:pt x="13" y="153"/>
                  <a:pt x="13" y="153"/>
                  <a:pt x="13" y="153"/>
                </a:cubicBezTo>
                <a:cubicBezTo>
                  <a:pt x="13" y="153"/>
                  <a:pt x="0" y="176"/>
                  <a:pt x="17" y="180"/>
                </a:cubicBezTo>
                <a:cubicBezTo>
                  <a:pt x="46" y="180"/>
                  <a:pt x="46" y="180"/>
                  <a:pt x="46" y="180"/>
                </a:cubicBezTo>
                <a:cubicBezTo>
                  <a:pt x="46" y="180"/>
                  <a:pt x="48" y="180"/>
                  <a:pt x="50" y="180"/>
                </a:cubicBezTo>
                <a:cubicBezTo>
                  <a:pt x="54" y="180"/>
                  <a:pt x="62" y="179"/>
                  <a:pt x="66" y="169"/>
                </a:cubicBezTo>
                <a:cubicBezTo>
                  <a:pt x="69" y="161"/>
                  <a:pt x="94" y="70"/>
                  <a:pt x="112" y="0"/>
                </a:cubicBezTo>
              </a:path>
            </a:pathLst>
          </a:custGeom>
          <a:solidFill>
            <a:srgbClr val="65EA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0" name="Freeform 262"/>
          <p:cNvSpPr>
            <a:spLocks/>
          </p:cNvSpPr>
          <p:nvPr/>
        </p:nvSpPr>
        <p:spPr bwMode="auto">
          <a:xfrm>
            <a:off x="7877179" y="4097341"/>
            <a:ext cx="403225" cy="955675"/>
          </a:xfrm>
          <a:custGeom>
            <a:avLst/>
            <a:gdLst>
              <a:gd name="T0" fmla="*/ 54 w 133"/>
              <a:gd name="T1" fmla="*/ 0 h 317"/>
              <a:gd name="T2" fmla="*/ 41 w 133"/>
              <a:gd name="T3" fmla="*/ 0 h 317"/>
              <a:gd name="T4" fmla="*/ 41 w 133"/>
              <a:gd name="T5" fmla="*/ 211 h 317"/>
              <a:gd name="T6" fmla="*/ 0 w 133"/>
              <a:gd name="T7" fmla="*/ 317 h 317"/>
              <a:gd name="T8" fmla="*/ 9 w 133"/>
              <a:gd name="T9" fmla="*/ 317 h 317"/>
              <a:gd name="T10" fmla="*/ 48 w 133"/>
              <a:gd name="T11" fmla="*/ 213 h 317"/>
              <a:gd name="T12" fmla="*/ 48 w 133"/>
              <a:gd name="T13" fmla="*/ 6 h 317"/>
              <a:gd name="T14" fmla="*/ 75 w 133"/>
              <a:gd name="T15" fmla="*/ 4 h 317"/>
              <a:gd name="T16" fmla="*/ 75 w 133"/>
              <a:gd name="T17" fmla="*/ 211 h 317"/>
              <a:gd name="T18" fmla="*/ 62 w 133"/>
              <a:gd name="T19" fmla="*/ 317 h 317"/>
              <a:gd name="T20" fmla="*/ 133 w 133"/>
              <a:gd name="T21" fmla="*/ 317 h 317"/>
              <a:gd name="T22" fmla="*/ 107 w 133"/>
              <a:gd name="T23" fmla="*/ 208 h 317"/>
              <a:gd name="T24" fmla="*/ 107 w 133"/>
              <a:gd name="T25" fmla="*/ 1 h 317"/>
              <a:gd name="T26" fmla="*/ 54 w 133"/>
              <a:gd name="T2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317">
                <a:moveTo>
                  <a:pt x="54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211"/>
                  <a:pt x="41" y="211"/>
                  <a:pt x="41" y="211"/>
                </a:cubicBezTo>
                <a:cubicBezTo>
                  <a:pt x="0" y="317"/>
                  <a:pt x="0" y="317"/>
                  <a:pt x="0" y="317"/>
                </a:cubicBezTo>
                <a:cubicBezTo>
                  <a:pt x="9" y="317"/>
                  <a:pt x="9" y="317"/>
                  <a:pt x="9" y="317"/>
                </a:cubicBezTo>
                <a:cubicBezTo>
                  <a:pt x="48" y="213"/>
                  <a:pt x="48" y="213"/>
                  <a:pt x="48" y="213"/>
                </a:cubicBezTo>
                <a:cubicBezTo>
                  <a:pt x="48" y="6"/>
                  <a:pt x="48" y="6"/>
                  <a:pt x="48" y="6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1"/>
                  <a:pt x="69" y="259"/>
                  <a:pt x="62" y="317"/>
                </a:cubicBezTo>
                <a:cubicBezTo>
                  <a:pt x="133" y="317"/>
                  <a:pt x="133" y="317"/>
                  <a:pt x="133" y="317"/>
                </a:cubicBezTo>
                <a:cubicBezTo>
                  <a:pt x="107" y="208"/>
                  <a:pt x="107" y="208"/>
                  <a:pt x="107" y="208"/>
                </a:cubicBezTo>
                <a:cubicBezTo>
                  <a:pt x="107" y="1"/>
                  <a:pt x="107" y="1"/>
                  <a:pt x="107" y="1"/>
                </a:cubicBezTo>
                <a:cubicBezTo>
                  <a:pt x="54" y="0"/>
                  <a:pt x="54" y="0"/>
                  <a:pt x="54" y="0"/>
                </a:cubicBezTo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1" name="Freeform 263"/>
          <p:cNvSpPr>
            <a:spLocks/>
          </p:cNvSpPr>
          <p:nvPr/>
        </p:nvSpPr>
        <p:spPr bwMode="auto">
          <a:xfrm>
            <a:off x="7521575" y="4076702"/>
            <a:ext cx="1257300" cy="1787525"/>
          </a:xfrm>
          <a:custGeom>
            <a:avLst/>
            <a:gdLst>
              <a:gd name="T0" fmla="*/ 268 w 416"/>
              <a:gd name="T1" fmla="*/ 0 h 593"/>
              <a:gd name="T2" fmla="*/ 266 w 416"/>
              <a:gd name="T3" fmla="*/ 0 h 593"/>
              <a:gd name="T4" fmla="*/ 266 w 416"/>
              <a:gd name="T5" fmla="*/ 219 h 593"/>
              <a:gd name="T6" fmla="*/ 407 w 416"/>
              <a:gd name="T7" fmla="*/ 538 h 593"/>
              <a:gd name="T8" fmla="*/ 414 w 416"/>
              <a:gd name="T9" fmla="*/ 560 h 593"/>
              <a:gd name="T10" fmla="*/ 354 w 416"/>
              <a:gd name="T11" fmla="*/ 591 h 593"/>
              <a:gd name="T12" fmla="*/ 61 w 416"/>
              <a:gd name="T13" fmla="*/ 591 h 593"/>
              <a:gd name="T14" fmla="*/ 2 w 416"/>
              <a:gd name="T15" fmla="*/ 560 h 593"/>
              <a:gd name="T16" fmla="*/ 8 w 416"/>
              <a:gd name="T17" fmla="*/ 538 h 593"/>
              <a:gd name="T18" fmla="*/ 13 w 416"/>
              <a:gd name="T19" fmla="*/ 527 h 593"/>
              <a:gd name="T20" fmla="*/ 13 w 416"/>
              <a:gd name="T21" fmla="*/ 527 h 593"/>
              <a:gd name="T22" fmla="*/ 149 w 416"/>
              <a:gd name="T23" fmla="*/ 219 h 593"/>
              <a:gd name="T24" fmla="*/ 149 w 416"/>
              <a:gd name="T25" fmla="*/ 0 h 593"/>
              <a:gd name="T26" fmla="*/ 147 w 416"/>
              <a:gd name="T27" fmla="*/ 0 h 593"/>
              <a:gd name="T28" fmla="*/ 147 w 416"/>
              <a:gd name="T29" fmla="*/ 218 h 593"/>
              <a:gd name="T30" fmla="*/ 6 w 416"/>
              <a:gd name="T31" fmla="*/ 537 h 593"/>
              <a:gd name="T32" fmla="*/ 0 w 416"/>
              <a:gd name="T33" fmla="*/ 560 h 593"/>
              <a:gd name="T34" fmla="*/ 12 w 416"/>
              <a:gd name="T35" fmla="*/ 583 h 593"/>
              <a:gd name="T36" fmla="*/ 61 w 416"/>
              <a:gd name="T37" fmla="*/ 593 h 593"/>
              <a:gd name="T38" fmla="*/ 354 w 416"/>
              <a:gd name="T39" fmla="*/ 593 h 593"/>
              <a:gd name="T40" fmla="*/ 404 w 416"/>
              <a:gd name="T41" fmla="*/ 583 h 593"/>
              <a:gd name="T42" fmla="*/ 416 w 416"/>
              <a:gd name="T43" fmla="*/ 560 h 593"/>
              <a:gd name="T44" fmla="*/ 409 w 416"/>
              <a:gd name="T45" fmla="*/ 537 h 593"/>
              <a:gd name="T46" fmla="*/ 268 w 416"/>
              <a:gd name="T47" fmla="*/ 218 h 593"/>
              <a:gd name="T48" fmla="*/ 268 w 416"/>
              <a:gd name="T49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6" h="593">
                <a:moveTo>
                  <a:pt x="268" y="0"/>
                </a:moveTo>
                <a:cubicBezTo>
                  <a:pt x="266" y="0"/>
                  <a:pt x="266" y="0"/>
                  <a:pt x="266" y="0"/>
                </a:cubicBezTo>
                <a:cubicBezTo>
                  <a:pt x="266" y="219"/>
                  <a:pt x="266" y="219"/>
                  <a:pt x="266" y="219"/>
                </a:cubicBezTo>
                <a:cubicBezTo>
                  <a:pt x="407" y="538"/>
                  <a:pt x="407" y="538"/>
                  <a:pt x="407" y="538"/>
                </a:cubicBezTo>
                <a:cubicBezTo>
                  <a:pt x="407" y="538"/>
                  <a:pt x="414" y="549"/>
                  <a:pt x="414" y="560"/>
                </a:cubicBezTo>
                <a:cubicBezTo>
                  <a:pt x="414" y="575"/>
                  <a:pt x="403" y="591"/>
                  <a:pt x="354" y="591"/>
                </a:cubicBezTo>
                <a:cubicBezTo>
                  <a:pt x="267" y="591"/>
                  <a:pt x="147" y="591"/>
                  <a:pt x="61" y="591"/>
                </a:cubicBezTo>
                <a:cubicBezTo>
                  <a:pt x="12" y="591"/>
                  <a:pt x="2" y="574"/>
                  <a:pt x="2" y="560"/>
                </a:cubicBezTo>
                <a:cubicBezTo>
                  <a:pt x="2" y="548"/>
                  <a:pt x="8" y="538"/>
                  <a:pt x="8" y="538"/>
                </a:cubicBezTo>
                <a:cubicBezTo>
                  <a:pt x="13" y="527"/>
                  <a:pt x="13" y="527"/>
                  <a:pt x="13" y="527"/>
                </a:cubicBezTo>
                <a:cubicBezTo>
                  <a:pt x="13" y="527"/>
                  <a:pt x="13" y="527"/>
                  <a:pt x="13" y="527"/>
                </a:cubicBezTo>
                <a:cubicBezTo>
                  <a:pt x="149" y="219"/>
                  <a:pt x="149" y="219"/>
                  <a:pt x="149" y="219"/>
                </a:cubicBezTo>
                <a:cubicBezTo>
                  <a:pt x="149" y="0"/>
                  <a:pt x="149" y="0"/>
                  <a:pt x="149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218"/>
                  <a:pt x="147" y="218"/>
                  <a:pt x="147" y="218"/>
                </a:cubicBezTo>
                <a:cubicBezTo>
                  <a:pt x="6" y="537"/>
                  <a:pt x="6" y="537"/>
                  <a:pt x="6" y="537"/>
                </a:cubicBezTo>
                <a:cubicBezTo>
                  <a:pt x="5" y="539"/>
                  <a:pt x="0" y="548"/>
                  <a:pt x="0" y="560"/>
                </a:cubicBezTo>
                <a:cubicBezTo>
                  <a:pt x="0" y="567"/>
                  <a:pt x="3" y="576"/>
                  <a:pt x="12" y="583"/>
                </a:cubicBezTo>
                <a:cubicBezTo>
                  <a:pt x="21" y="589"/>
                  <a:pt x="37" y="593"/>
                  <a:pt x="61" y="593"/>
                </a:cubicBezTo>
                <a:cubicBezTo>
                  <a:pt x="147" y="593"/>
                  <a:pt x="267" y="593"/>
                  <a:pt x="354" y="593"/>
                </a:cubicBezTo>
                <a:cubicBezTo>
                  <a:pt x="379" y="593"/>
                  <a:pt x="394" y="589"/>
                  <a:pt x="404" y="583"/>
                </a:cubicBezTo>
                <a:cubicBezTo>
                  <a:pt x="413" y="577"/>
                  <a:pt x="416" y="568"/>
                  <a:pt x="416" y="560"/>
                </a:cubicBezTo>
                <a:cubicBezTo>
                  <a:pt x="416" y="549"/>
                  <a:pt x="410" y="539"/>
                  <a:pt x="409" y="537"/>
                </a:cubicBezTo>
                <a:cubicBezTo>
                  <a:pt x="268" y="218"/>
                  <a:pt x="268" y="218"/>
                  <a:pt x="268" y="218"/>
                </a:cubicBezTo>
                <a:cubicBezTo>
                  <a:pt x="268" y="0"/>
                  <a:pt x="268" y="0"/>
                  <a:pt x="268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2" name="Freeform 264"/>
          <p:cNvSpPr>
            <a:spLocks/>
          </p:cNvSpPr>
          <p:nvPr/>
        </p:nvSpPr>
        <p:spPr bwMode="auto">
          <a:xfrm>
            <a:off x="7596192" y="5053016"/>
            <a:ext cx="841375" cy="693737"/>
          </a:xfrm>
          <a:custGeom>
            <a:avLst/>
            <a:gdLst>
              <a:gd name="T0" fmla="*/ 226 w 278"/>
              <a:gd name="T1" fmla="*/ 0 h 230"/>
              <a:gd name="T2" fmla="*/ 155 w 278"/>
              <a:gd name="T3" fmla="*/ 0 h 230"/>
              <a:gd name="T4" fmla="*/ 131 w 278"/>
              <a:gd name="T5" fmla="*/ 196 h 230"/>
              <a:gd name="T6" fmla="*/ 100 w 278"/>
              <a:gd name="T7" fmla="*/ 219 h 230"/>
              <a:gd name="T8" fmla="*/ 36 w 278"/>
              <a:gd name="T9" fmla="*/ 219 h 230"/>
              <a:gd name="T10" fmla="*/ 31 w 278"/>
              <a:gd name="T11" fmla="*/ 192 h 230"/>
              <a:gd name="T12" fmla="*/ 102 w 278"/>
              <a:gd name="T13" fmla="*/ 0 h 230"/>
              <a:gd name="T14" fmla="*/ 93 w 278"/>
              <a:gd name="T15" fmla="*/ 0 h 230"/>
              <a:gd name="T16" fmla="*/ 16 w 278"/>
              <a:gd name="T17" fmla="*/ 195 h 230"/>
              <a:gd name="T18" fmla="*/ 33 w 278"/>
              <a:gd name="T19" fmla="*/ 230 h 230"/>
              <a:gd name="T20" fmla="*/ 227 w 278"/>
              <a:gd name="T21" fmla="*/ 230 h 230"/>
              <a:gd name="T22" fmla="*/ 229 w 278"/>
              <a:gd name="T23" fmla="*/ 230 h 230"/>
              <a:gd name="T24" fmla="*/ 271 w 278"/>
              <a:gd name="T25" fmla="*/ 196 h 230"/>
              <a:gd name="T26" fmla="*/ 226 w 278"/>
              <a:gd name="T2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8" h="230">
                <a:moveTo>
                  <a:pt x="226" y="0"/>
                </a:moveTo>
                <a:cubicBezTo>
                  <a:pt x="155" y="0"/>
                  <a:pt x="155" y="0"/>
                  <a:pt x="155" y="0"/>
                </a:cubicBezTo>
                <a:cubicBezTo>
                  <a:pt x="145" y="83"/>
                  <a:pt x="133" y="186"/>
                  <a:pt x="131" y="196"/>
                </a:cubicBezTo>
                <a:cubicBezTo>
                  <a:pt x="128" y="219"/>
                  <a:pt x="100" y="219"/>
                  <a:pt x="100" y="219"/>
                </a:cubicBezTo>
                <a:cubicBezTo>
                  <a:pt x="36" y="219"/>
                  <a:pt x="36" y="219"/>
                  <a:pt x="36" y="219"/>
                </a:cubicBezTo>
                <a:cubicBezTo>
                  <a:pt x="22" y="216"/>
                  <a:pt x="31" y="192"/>
                  <a:pt x="31" y="192"/>
                </a:cubicBezTo>
                <a:cubicBezTo>
                  <a:pt x="102" y="0"/>
                  <a:pt x="102" y="0"/>
                  <a:pt x="102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6" y="195"/>
                  <a:pt x="16" y="195"/>
                  <a:pt x="16" y="195"/>
                </a:cubicBezTo>
                <a:cubicBezTo>
                  <a:pt x="16" y="195"/>
                  <a:pt x="0" y="227"/>
                  <a:pt x="33" y="230"/>
                </a:cubicBezTo>
                <a:cubicBezTo>
                  <a:pt x="227" y="230"/>
                  <a:pt x="227" y="230"/>
                  <a:pt x="227" y="230"/>
                </a:cubicBezTo>
                <a:cubicBezTo>
                  <a:pt x="227" y="230"/>
                  <a:pt x="228" y="230"/>
                  <a:pt x="229" y="230"/>
                </a:cubicBezTo>
                <a:cubicBezTo>
                  <a:pt x="237" y="230"/>
                  <a:pt x="278" y="229"/>
                  <a:pt x="271" y="196"/>
                </a:cubicBezTo>
                <a:cubicBezTo>
                  <a:pt x="226" y="0"/>
                  <a:pt x="226" y="0"/>
                  <a:pt x="226" y="0"/>
                </a:cubicBezTo>
              </a:path>
            </a:pathLst>
          </a:custGeom>
          <a:solidFill>
            <a:srgbClr val="B89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3" name="Freeform 265"/>
          <p:cNvSpPr>
            <a:spLocks noEditPoints="1"/>
          </p:cNvSpPr>
          <p:nvPr/>
        </p:nvSpPr>
        <p:spPr bwMode="auto">
          <a:xfrm>
            <a:off x="7943851" y="4003675"/>
            <a:ext cx="287339" cy="49212"/>
          </a:xfrm>
          <a:custGeom>
            <a:avLst/>
            <a:gdLst>
              <a:gd name="T0" fmla="*/ 11 w 95"/>
              <a:gd name="T1" fmla="*/ 12 h 16"/>
              <a:gd name="T2" fmla="*/ 6 w 95"/>
              <a:gd name="T3" fmla="*/ 7 h 16"/>
              <a:gd name="T4" fmla="*/ 11 w 95"/>
              <a:gd name="T5" fmla="*/ 3 h 16"/>
              <a:gd name="T6" fmla="*/ 19 w 95"/>
              <a:gd name="T7" fmla="*/ 3 h 16"/>
              <a:gd name="T8" fmla="*/ 23 w 95"/>
              <a:gd name="T9" fmla="*/ 7 h 16"/>
              <a:gd name="T10" fmla="*/ 19 w 95"/>
              <a:gd name="T11" fmla="*/ 12 h 16"/>
              <a:gd name="T12" fmla="*/ 11 w 95"/>
              <a:gd name="T13" fmla="*/ 12 h 16"/>
              <a:gd name="T14" fmla="*/ 86 w 95"/>
              <a:gd name="T15" fmla="*/ 0 h 16"/>
              <a:gd name="T16" fmla="*/ 9 w 95"/>
              <a:gd name="T17" fmla="*/ 0 h 16"/>
              <a:gd name="T18" fmla="*/ 0 w 95"/>
              <a:gd name="T19" fmla="*/ 8 h 16"/>
              <a:gd name="T20" fmla="*/ 9 w 95"/>
              <a:gd name="T21" fmla="*/ 16 h 16"/>
              <a:gd name="T22" fmla="*/ 86 w 95"/>
              <a:gd name="T23" fmla="*/ 16 h 16"/>
              <a:gd name="T24" fmla="*/ 95 w 95"/>
              <a:gd name="T25" fmla="*/ 8 h 16"/>
              <a:gd name="T26" fmla="*/ 86 w 95"/>
              <a:gd name="T2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16">
                <a:moveTo>
                  <a:pt x="11" y="12"/>
                </a:moveTo>
                <a:cubicBezTo>
                  <a:pt x="8" y="12"/>
                  <a:pt x="6" y="10"/>
                  <a:pt x="6" y="7"/>
                </a:cubicBezTo>
                <a:cubicBezTo>
                  <a:pt x="6" y="5"/>
                  <a:pt x="8" y="3"/>
                  <a:pt x="11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21" y="3"/>
                  <a:pt x="23" y="5"/>
                  <a:pt x="23" y="7"/>
                </a:cubicBezTo>
                <a:cubicBezTo>
                  <a:pt x="23" y="10"/>
                  <a:pt x="21" y="12"/>
                  <a:pt x="19" y="12"/>
                </a:cubicBezTo>
                <a:cubicBezTo>
                  <a:pt x="11" y="12"/>
                  <a:pt x="11" y="12"/>
                  <a:pt x="11" y="12"/>
                </a:cubicBezTo>
                <a:moveTo>
                  <a:pt x="8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6"/>
                  <a:pt x="9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91" y="16"/>
                  <a:pt x="95" y="12"/>
                  <a:pt x="95" y="8"/>
                </a:cubicBezTo>
                <a:cubicBezTo>
                  <a:pt x="95" y="4"/>
                  <a:pt x="91" y="0"/>
                  <a:pt x="86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4" name="Freeform 266"/>
          <p:cNvSpPr>
            <a:spLocks noEditPoints="1"/>
          </p:cNvSpPr>
          <p:nvPr/>
        </p:nvSpPr>
        <p:spPr bwMode="auto">
          <a:xfrm>
            <a:off x="7916867" y="3979866"/>
            <a:ext cx="468313" cy="96837"/>
          </a:xfrm>
          <a:custGeom>
            <a:avLst/>
            <a:gdLst>
              <a:gd name="T0" fmla="*/ 155 w 155"/>
              <a:gd name="T1" fmla="*/ 16 h 32"/>
              <a:gd name="T2" fmla="*/ 153 w 155"/>
              <a:gd name="T3" fmla="*/ 16 h 32"/>
              <a:gd name="T4" fmla="*/ 139 w 155"/>
              <a:gd name="T5" fmla="*/ 30 h 32"/>
              <a:gd name="T6" fmla="*/ 137 w 155"/>
              <a:gd name="T7" fmla="*/ 30 h 32"/>
              <a:gd name="T8" fmla="*/ 137 w 155"/>
              <a:gd name="T9" fmla="*/ 31 h 32"/>
              <a:gd name="T10" fmla="*/ 137 w 155"/>
              <a:gd name="T11" fmla="*/ 32 h 32"/>
              <a:gd name="T12" fmla="*/ 139 w 155"/>
              <a:gd name="T13" fmla="*/ 32 h 32"/>
              <a:gd name="T14" fmla="*/ 155 w 155"/>
              <a:gd name="T15" fmla="*/ 16 h 32"/>
              <a:gd name="T16" fmla="*/ 139 w 155"/>
              <a:gd name="T17" fmla="*/ 0 h 32"/>
              <a:gd name="T18" fmla="*/ 16 w 155"/>
              <a:gd name="T19" fmla="*/ 0 h 32"/>
              <a:gd name="T20" fmla="*/ 0 w 155"/>
              <a:gd name="T21" fmla="*/ 16 h 32"/>
              <a:gd name="T22" fmla="*/ 16 w 155"/>
              <a:gd name="T23" fmla="*/ 32 h 32"/>
              <a:gd name="T24" fmla="*/ 16 w 155"/>
              <a:gd name="T25" fmla="*/ 32 h 32"/>
              <a:gd name="T26" fmla="*/ 16 w 155"/>
              <a:gd name="T27" fmla="*/ 31 h 32"/>
              <a:gd name="T28" fmla="*/ 16 w 155"/>
              <a:gd name="T29" fmla="*/ 30 h 32"/>
              <a:gd name="T30" fmla="*/ 16 w 155"/>
              <a:gd name="T31" fmla="*/ 30 h 32"/>
              <a:gd name="T32" fmla="*/ 2 w 155"/>
              <a:gd name="T33" fmla="*/ 16 h 32"/>
              <a:gd name="T34" fmla="*/ 16 w 155"/>
              <a:gd name="T35" fmla="*/ 2 h 32"/>
              <a:gd name="T36" fmla="*/ 117 w 155"/>
              <a:gd name="T37" fmla="*/ 2 h 32"/>
              <a:gd name="T38" fmla="*/ 117 w 155"/>
              <a:gd name="T39" fmla="*/ 2 h 32"/>
              <a:gd name="T40" fmla="*/ 139 w 155"/>
              <a:gd name="T41" fmla="*/ 2 h 32"/>
              <a:gd name="T42" fmla="*/ 153 w 155"/>
              <a:gd name="T43" fmla="*/ 16 h 32"/>
              <a:gd name="T44" fmla="*/ 153 w 155"/>
              <a:gd name="T45" fmla="*/ 16 h 32"/>
              <a:gd name="T46" fmla="*/ 153 w 155"/>
              <a:gd name="T47" fmla="*/ 16 h 32"/>
              <a:gd name="T48" fmla="*/ 153 w 155"/>
              <a:gd name="T49" fmla="*/ 16 h 32"/>
              <a:gd name="T50" fmla="*/ 155 w 155"/>
              <a:gd name="T51" fmla="*/ 16 h 32"/>
              <a:gd name="T52" fmla="*/ 155 w 155"/>
              <a:gd name="T53" fmla="*/ 16 h 32"/>
              <a:gd name="T54" fmla="*/ 139 w 155"/>
              <a:gd name="T5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" h="32">
                <a:moveTo>
                  <a:pt x="155" y="16"/>
                </a:moveTo>
                <a:cubicBezTo>
                  <a:pt x="153" y="16"/>
                  <a:pt x="153" y="16"/>
                  <a:pt x="153" y="16"/>
                </a:cubicBezTo>
                <a:cubicBezTo>
                  <a:pt x="153" y="24"/>
                  <a:pt x="147" y="30"/>
                  <a:pt x="139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30"/>
                  <a:pt x="137" y="30"/>
                  <a:pt x="137" y="31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48" y="32"/>
                  <a:pt x="155" y="25"/>
                  <a:pt x="155" y="16"/>
                </a:cubicBezTo>
                <a:moveTo>
                  <a:pt x="139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"/>
                  <a:pt x="7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2" y="24"/>
                  <a:pt x="2" y="16"/>
                </a:cubicBezTo>
                <a:cubicBezTo>
                  <a:pt x="2" y="8"/>
                  <a:pt x="8" y="2"/>
                  <a:pt x="16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39" y="2"/>
                  <a:pt x="139" y="2"/>
                  <a:pt x="139" y="2"/>
                </a:cubicBezTo>
                <a:cubicBezTo>
                  <a:pt x="147" y="2"/>
                  <a:pt x="153" y="8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55" y="7"/>
                  <a:pt x="148" y="0"/>
                  <a:pt x="139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Freeform 267"/>
          <p:cNvSpPr>
            <a:spLocks/>
          </p:cNvSpPr>
          <p:nvPr/>
        </p:nvSpPr>
        <p:spPr bwMode="auto">
          <a:xfrm>
            <a:off x="7966078" y="4070352"/>
            <a:ext cx="365125" cy="6351"/>
          </a:xfrm>
          <a:custGeom>
            <a:avLst/>
            <a:gdLst>
              <a:gd name="T0" fmla="*/ 121 w 121"/>
              <a:gd name="T1" fmla="*/ 0 h 2"/>
              <a:gd name="T2" fmla="*/ 0 w 121"/>
              <a:gd name="T3" fmla="*/ 0 h 2"/>
              <a:gd name="T4" fmla="*/ 0 w 121"/>
              <a:gd name="T5" fmla="*/ 1 h 2"/>
              <a:gd name="T6" fmla="*/ 0 w 121"/>
              <a:gd name="T7" fmla="*/ 2 h 2"/>
              <a:gd name="T8" fmla="*/ 2 w 121"/>
              <a:gd name="T9" fmla="*/ 2 h 2"/>
              <a:gd name="T10" fmla="*/ 2 w 121"/>
              <a:gd name="T11" fmla="*/ 1 h 2"/>
              <a:gd name="T12" fmla="*/ 99 w 121"/>
              <a:gd name="T13" fmla="*/ 1 h 2"/>
              <a:gd name="T14" fmla="*/ 119 w 121"/>
              <a:gd name="T15" fmla="*/ 1 h 2"/>
              <a:gd name="T16" fmla="*/ 119 w 121"/>
              <a:gd name="T17" fmla="*/ 2 h 2"/>
              <a:gd name="T18" fmla="*/ 121 w 121"/>
              <a:gd name="T19" fmla="*/ 2 h 2"/>
              <a:gd name="T20" fmla="*/ 121 w 121"/>
              <a:gd name="T21" fmla="*/ 1 h 2"/>
              <a:gd name="T22" fmla="*/ 121 w 121"/>
              <a:gd name="T2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2">
                <a:moveTo>
                  <a:pt x="1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1"/>
                  <a:pt x="2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119" y="1"/>
                  <a:pt x="119" y="1"/>
                  <a:pt x="119" y="1"/>
                </a:cubicBezTo>
                <a:cubicBezTo>
                  <a:pt x="119" y="2"/>
                  <a:pt x="119" y="2"/>
                  <a:pt x="119" y="2"/>
                </a:cubicBezTo>
                <a:cubicBezTo>
                  <a:pt x="121" y="2"/>
                  <a:pt x="121" y="2"/>
                  <a:pt x="121" y="2"/>
                </a:cubicBezTo>
                <a:cubicBezTo>
                  <a:pt x="121" y="1"/>
                  <a:pt x="121" y="1"/>
                  <a:pt x="121" y="1"/>
                </a:cubicBezTo>
                <a:cubicBezTo>
                  <a:pt x="121" y="0"/>
                  <a:pt x="121" y="0"/>
                  <a:pt x="121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6" name="Freeform 268"/>
          <p:cNvSpPr>
            <a:spLocks noEditPoints="1"/>
          </p:cNvSpPr>
          <p:nvPr/>
        </p:nvSpPr>
        <p:spPr bwMode="auto">
          <a:xfrm>
            <a:off x="7929563" y="3992566"/>
            <a:ext cx="381000" cy="71437"/>
          </a:xfrm>
          <a:custGeom>
            <a:avLst/>
            <a:gdLst>
              <a:gd name="T0" fmla="*/ 14 w 126"/>
              <a:gd name="T1" fmla="*/ 20 h 24"/>
              <a:gd name="T2" fmla="*/ 5 w 126"/>
              <a:gd name="T3" fmla="*/ 12 h 24"/>
              <a:gd name="T4" fmla="*/ 14 w 126"/>
              <a:gd name="T5" fmla="*/ 4 h 24"/>
              <a:gd name="T6" fmla="*/ 91 w 126"/>
              <a:gd name="T7" fmla="*/ 4 h 24"/>
              <a:gd name="T8" fmla="*/ 100 w 126"/>
              <a:gd name="T9" fmla="*/ 12 h 24"/>
              <a:gd name="T10" fmla="*/ 91 w 126"/>
              <a:gd name="T11" fmla="*/ 20 h 24"/>
              <a:gd name="T12" fmla="*/ 14 w 126"/>
              <a:gd name="T13" fmla="*/ 20 h 24"/>
              <a:gd name="T14" fmla="*/ 118 w 126"/>
              <a:gd name="T15" fmla="*/ 0 h 24"/>
              <a:gd name="T16" fmla="*/ 12 w 126"/>
              <a:gd name="T17" fmla="*/ 0 h 24"/>
              <a:gd name="T18" fmla="*/ 0 w 126"/>
              <a:gd name="T19" fmla="*/ 12 h 24"/>
              <a:gd name="T20" fmla="*/ 12 w 126"/>
              <a:gd name="T21" fmla="*/ 24 h 24"/>
              <a:gd name="T22" fmla="*/ 119 w 126"/>
              <a:gd name="T23" fmla="*/ 24 h 24"/>
              <a:gd name="T24" fmla="*/ 125 w 126"/>
              <a:gd name="T25" fmla="*/ 10 h 24"/>
              <a:gd name="T26" fmla="*/ 118 w 126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24">
                <a:moveTo>
                  <a:pt x="14" y="20"/>
                </a:moveTo>
                <a:cubicBezTo>
                  <a:pt x="9" y="20"/>
                  <a:pt x="5" y="16"/>
                  <a:pt x="5" y="12"/>
                </a:cubicBezTo>
                <a:cubicBezTo>
                  <a:pt x="5" y="8"/>
                  <a:pt x="9" y="4"/>
                  <a:pt x="14" y="4"/>
                </a:cubicBezTo>
                <a:cubicBezTo>
                  <a:pt x="91" y="4"/>
                  <a:pt x="91" y="4"/>
                  <a:pt x="91" y="4"/>
                </a:cubicBezTo>
                <a:cubicBezTo>
                  <a:pt x="96" y="4"/>
                  <a:pt x="100" y="8"/>
                  <a:pt x="100" y="12"/>
                </a:cubicBezTo>
                <a:cubicBezTo>
                  <a:pt x="100" y="16"/>
                  <a:pt x="96" y="20"/>
                  <a:pt x="91" y="20"/>
                </a:cubicBezTo>
                <a:cubicBezTo>
                  <a:pt x="14" y="20"/>
                  <a:pt x="14" y="20"/>
                  <a:pt x="14" y="20"/>
                </a:cubicBezTo>
                <a:moveTo>
                  <a:pt x="118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19"/>
                  <a:pt x="6" y="24"/>
                  <a:pt x="12" y="24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23" y="21"/>
                  <a:pt x="126" y="16"/>
                  <a:pt x="125" y="10"/>
                </a:cubicBezTo>
                <a:cubicBezTo>
                  <a:pt x="124" y="5"/>
                  <a:pt x="121" y="2"/>
                  <a:pt x="118" y="0"/>
                </a:cubicBezTo>
              </a:path>
            </a:pathLst>
          </a:custGeom>
          <a:solidFill>
            <a:srgbClr val="E2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7" name="Freeform 269"/>
          <p:cNvSpPr>
            <a:spLocks/>
          </p:cNvSpPr>
          <p:nvPr/>
        </p:nvSpPr>
        <p:spPr bwMode="auto">
          <a:xfrm>
            <a:off x="7923216" y="3986216"/>
            <a:ext cx="365125" cy="84137"/>
          </a:xfrm>
          <a:custGeom>
            <a:avLst/>
            <a:gdLst>
              <a:gd name="T0" fmla="*/ 115 w 121"/>
              <a:gd name="T1" fmla="*/ 0 h 28"/>
              <a:gd name="T2" fmla="*/ 14 w 121"/>
              <a:gd name="T3" fmla="*/ 0 h 28"/>
              <a:gd name="T4" fmla="*/ 0 w 121"/>
              <a:gd name="T5" fmla="*/ 14 h 28"/>
              <a:gd name="T6" fmla="*/ 14 w 121"/>
              <a:gd name="T7" fmla="*/ 28 h 28"/>
              <a:gd name="T8" fmla="*/ 14 w 121"/>
              <a:gd name="T9" fmla="*/ 28 h 28"/>
              <a:gd name="T10" fmla="*/ 15 w 121"/>
              <a:gd name="T11" fmla="*/ 27 h 28"/>
              <a:gd name="T12" fmla="*/ 16 w 121"/>
              <a:gd name="T13" fmla="*/ 27 h 28"/>
              <a:gd name="T14" fmla="*/ 120 w 121"/>
              <a:gd name="T15" fmla="*/ 27 h 28"/>
              <a:gd name="T16" fmla="*/ 121 w 121"/>
              <a:gd name="T17" fmla="*/ 26 h 28"/>
              <a:gd name="T18" fmla="*/ 14 w 121"/>
              <a:gd name="T19" fmla="*/ 26 h 28"/>
              <a:gd name="T20" fmla="*/ 2 w 121"/>
              <a:gd name="T21" fmla="*/ 14 h 28"/>
              <a:gd name="T22" fmla="*/ 14 w 121"/>
              <a:gd name="T23" fmla="*/ 2 h 28"/>
              <a:gd name="T24" fmla="*/ 120 w 121"/>
              <a:gd name="T25" fmla="*/ 2 h 28"/>
              <a:gd name="T26" fmla="*/ 115 w 121"/>
              <a:gd name="T2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1" h="28">
                <a:moveTo>
                  <a:pt x="115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2"/>
                  <a:pt x="6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5" y="28"/>
                  <a:pt x="15" y="27"/>
                  <a:pt x="15" y="27"/>
                </a:cubicBezTo>
                <a:cubicBezTo>
                  <a:pt x="15" y="27"/>
                  <a:pt x="16" y="27"/>
                  <a:pt x="16" y="27"/>
                </a:cubicBezTo>
                <a:cubicBezTo>
                  <a:pt x="120" y="27"/>
                  <a:pt x="120" y="27"/>
                  <a:pt x="120" y="27"/>
                </a:cubicBezTo>
                <a:cubicBezTo>
                  <a:pt x="120" y="26"/>
                  <a:pt x="120" y="26"/>
                  <a:pt x="121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8" y="26"/>
                  <a:pt x="2" y="21"/>
                  <a:pt x="2" y="14"/>
                </a:cubicBezTo>
                <a:cubicBezTo>
                  <a:pt x="2" y="8"/>
                  <a:pt x="8" y="2"/>
                  <a:pt x="14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19" y="1"/>
                  <a:pt x="117" y="1"/>
                  <a:pt x="115" y="0"/>
                </a:cubicBezTo>
              </a:path>
            </a:pathLst>
          </a:custGeom>
          <a:solidFill>
            <a:srgbClr val="CDC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8" name="Freeform 270"/>
          <p:cNvSpPr>
            <a:spLocks/>
          </p:cNvSpPr>
          <p:nvPr/>
        </p:nvSpPr>
        <p:spPr bwMode="auto">
          <a:xfrm>
            <a:off x="7966078" y="4067179"/>
            <a:ext cx="365125" cy="3175"/>
          </a:xfrm>
          <a:custGeom>
            <a:avLst/>
            <a:gdLst>
              <a:gd name="T0" fmla="*/ 106 w 121"/>
              <a:gd name="T1" fmla="*/ 0 h 1"/>
              <a:gd name="T2" fmla="*/ 2 w 121"/>
              <a:gd name="T3" fmla="*/ 0 h 1"/>
              <a:gd name="T4" fmla="*/ 1 w 121"/>
              <a:gd name="T5" fmla="*/ 0 h 1"/>
              <a:gd name="T6" fmla="*/ 0 w 121"/>
              <a:gd name="T7" fmla="*/ 1 h 1"/>
              <a:gd name="T8" fmla="*/ 121 w 121"/>
              <a:gd name="T9" fmla="*/ 1 h 1"/>
              <a:gd name="T10" fmla="*/ 121 w 121"/>
              <a:gd name="T11" fmla="*/ 1 h 1"/>
              <a:gd name="T12" fmla="*/ 103 w 121"/>
              <a:gd name="T13" fmla="*/ 1 h 1"/>
              <a:gd name="T14" fmla="*/ 106 w 121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">
                <a:moveTo>
                  <a:pt x="106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1"/>
                  <a:pt x="0" y="1"/>
                </a:cubicBezTo>
                <a:cubicBezTo>
                  <a:pt x="121" y="1"/>
                  <a:pt x="121" y="1"/>
                  <a:pt x="121" y="1"/>
                </a:cubicBezTo>
                <a:cubicBezTo>
                  <a:pt x="121" y="1"/>
                  <a:pt x="121" y="1"/>
                  <a:pt x="121" y="1"/>
                </a:cubicBezTo>
                <a:cubicBezTo>
                  <a:pt x="103" y="1"/>
                  <a:pt x="103" y="1"/>
                  <a:pt x="103" y="1"/>
                </a:cubicBezTo>
                <a:cubicBezTo>
                  <a:pt x="104" y="1"/>
                  <a:pt x="105" y="0"/>
                  <a:pt x="106" y="0"/>
                </a:cubicBezTo>
              </a:path>
            </a:pathLst>
          </a:custGeom>
          <a:solidFill>
            <a:srgbClr val="C1C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9" name="Freeform 271"/>
          <p:cNvSpPr>
            <a:spLocks/>
          </p:cNvSpPr>
          <p:nvPr/>
        </p:nvSpPr>
        <p:spPr bwMode="auto">
          <a:xfrm>
            <a:off x="7962900" y="4013203"/>
            <a:ext cx="50800" cy="26987"/>
          </a:xfrm>
          <a:custGeom>
            <a:avLst/>
            <a:gdLst>
              <a:gd name="T0" fmla="*/ 13 w 17"/>
              <a:gd name="T1" fmla="*/ 0 h 9"/>
              <a:gd name="T2" fmla="*/ 5 w 17"/>
              <a:gd name="T3" fmla="*/ 0 h 9"/>
              <a:gd name="T4" fmla="*/ 0 w 17"/>
              <a:gd name="T5" fmla="*/ 4 h 9"/>
              <a:gd name="T6" fmla="*/ 5 w 17"/>
              <a:gd name="T7" fmla="*/ 9 h 9"/>
              <a:gd name="T8" fmla="*/ 13 w 17"/>
              <a:gd name="T9" fmla="*/ 9 h 9"/>
              <a:gd name="T10" fmla="*/ 17 w 17"/>
              <a:gd name="T11" fmla="*/ 4 h 9"/>
              <a:gd name="T12" fmla="*/ 13 w 1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9">
                <a:moveTo>
                  <a:pt x="13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5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5" y="9"/>
                  <a:pt x="17" y="7"/>
                  <a:pt x="17" y="4"/>
                </a:cubicBezTo>
                <a:cubicBezTo>
                  <a:pt x="17" y="2"/>
                  <a:pt x="15" y="0"/>
                  <a:pt x="13" y="0"/>
                </a:cubicBezTo>
              </a:path>
            </a:pathLst>
          </a:custGeom>
          <a:solidFill>
            <a:srgbClr val="FD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" name="Freeform 272"/>
          <p:cNvSpPr>
            <a:spLocks/>
          </p:cNvSpPr>
          <p:nvPr/>
        </p:nvSpPr>
        <p:spPr bwMode="auto">
          <a:xfrm>
            <a:off x="8286753" y="3992566"/>
            <a:ext cx="93663" cy="71437"/>
          </a:xfrm>
          <a:custGeom>
            <a:avLst/>
            <a:gdLst>
              <a:gd name="T0" fmla="*/ 17 w 31"/>
              <a:gd name="T1" fmla="*/ 0 h 24"/>
              <a:gd name="T2" fmla="*/ 0 w 31"/>
              <a:gd name="T3" fmla="*/ 0 h 24"/>
              <a:gd name="T4" fmla="*/ 7 w 31"/>
              <a:gd name="T5" fmla="*/ 10 h 24"/>
              <a:gd name="T6" fmla="*/ 1 w 31"/>
              <a:gd name="T7" fmla="*/ 24 h 24"/>
              <a:gd name="T8" fmla="*/ 17 w 31"/>
              <a:gd name="T9" fmla="*/ 24 h 24"/>
              <a:gd name="T10" fmla="*/ 29 w 31"/>
              <a:gd name="T11" fmla="*/ 12 h 24"/>
              <a:gd name="T12" fmla="*/ 31 w 31"/>
              <a:gd name="T13" fmla="*/ 12 h 24"/>
              <a:gd name="T14" fmla="*/ 31 w 31"/>
              <a:gd name="T15" fmla="*/ 12 h 24"/>
              <a:gd name="T16" fmla="*/ 29 w 31"/>
              <a:gd name="T17" fmla="*/ 12 h 24"/>
              <a:gd name="T18" fmla="*/ 17 w 31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" h="24">
                <a:moveTo>
                  <a:pt x="17" y="0"/>
                </a:moveTo>
                <a:cubicBezTo>
                  <a:pt x="0" y="0"/>
                  <a:pt x="0" y="0"/>
                  <a:pt x="0" y="0"/>
                </a:cubicBezTo>
                <a:cubicBezTo>
                  <a:pt x="3" y="2"/>
                  <a:pt x="6" y="5"/>
                  <a:pt x="7" y="10"/>
                </a:cubicBezTo>
                <a:cubicBezTo>
                  <a:pt x="8" y="16"/>
                  <a:pt x="5" y="21"/>
                  <a:pt x="1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24" y="24"/>
                  <a:pt x="29" y="19"/>
                  <a:pt x="29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6"/>
                  <a:pt x="24" y="0"/>
                  <a:pt x="17" y="0"/>
                </a:cubicBezTo>
              </a:path>
            </a:pathLst>
          </a:custGeom>
          <a:solidFill>
            <a:srgbClr val="D6D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1" name="Freeform 273"/>
          <p:cNvSpPr>
            <a:spLocks noEditPoints="1"/>
          </p:cNvSpPr>
          <p:nvPr/>
        </p:nvSpPr>
        <p:spPr bwMode="auto">
          <a:xfrm>
            <a:off x="8270877" y="3986216"/>
            <a:ext cx="109539" cy="84137"/>
          </a:xfrm>
          <a:custGeom>
            <a:avLst/>
            <a:gdLst>
              <a:gd name="T0" fmla="*/ 36 w 36"/>
              <a:gd name="T1" fmla="*/ 14 h 28"/>
              <a:gd name="T2" fmla="*/ 34 w 36"/>
              <a:gd name="T3" fmla="*/ 14 h 28"/>
              <a:gd name="T4" fmla="*/ 22 w 36"/>
              <a:gd name="T5" fmla="*/ 26 h 28"/>
              <a:gd name="T6" fmla="*/ 6 w 36"/>
              <a:gd name="T7" fmla="*/ 26 h 28"/>
              <a:gd name="T8" fmla="*/ 5 w 36"/>
              <a:gd name="T9" fmla="*/ 27 h 28"/>
              <a:gd name="T10" fmla="*/ 18 w 36"/>
              <a:gd name="T11" fmla="*/ 27 h 28"/>
              <a:gd name="T12" fmla="*/ 19 w 36"/>
              <a:gd name="T13" fmla="*/ 27 h 28"/>
              <a:gd name="T14" fmla="*/ 20 w 36"/>
              <a:gd name="T15" fmla="*/ 28 h 28"/>
              <a:gd name="T16" fmla="*/ 22 w 36"/>
              <a:gd name="T17" fmla="*/ 28 h 28"/>
              <a:gd name="T18" fmla="*/ 36 w 36"/>
              <a:gd name="T19" fmla="*/ 14 h 28"/>
              <a:gd name="T20" fmla="*/ 22 w 36"/>
              <a:gd name="T21" fmla="*/ 0 h 28"/>
              <a:gd name="T22" fmla="*/ 0 w 36"/>
              <a:gd name="T23" fmla="*/ 0 h 28"/>
              <a:gd name="T24" fmla="*/ 5 w 36"/>
              <a:gd name="T25" fmla="*/ 2 h 28"/>
              <a:gd name="T26" fmla="*/ 22 w 36"/>
              <a:gd name="T27" fmla="*/ 2 h 28"/>
              <a:gd name="T28" fmla="*/ 34 w 36"/>
              <a:gd name="T29" fmla="*/ 14 h 28"/>
              <a:gd name="T30" fmla="*/ 36 w 36"/>
              <a:gd name="T31" fmla="*/ 14 h 28"/>
              <a:gd name="T32" fmla="*/ 36 w 36"/>
              <a:gd name="T33" fmla="*/ 14 h 28"/>
              <a:gd name="T34" fmla="*/ 22 w 36"/>
              <a:gd name="T3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" h="28">
                <a:moveTo>
                  <a:pt x="36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21"/>
                  <a:pt x="29" y="26"/>
                  <a:pt x="22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5" y="26"/>
                  <a:pt x="5" y="26"/>
                  <a:pt x="5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20" y="27"/>
                  <a:pt x="20" y="28"/>
                  <a:pt x="20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30" y="28"/>
                  <a:pt x="36" y="22"/>
                  <a:pt x="36" y="14"/>
                </a:cubicBezTo>
                <a:moveTo>
                  <a:pt x="22" y="0"/>
                </a:move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9" y="2"/>
                  <a:pt x="34" y="8"/>
                  <a:pt x="34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6"/>
                  <a:pt x="30" y="0"/>
                  <a:pt x="22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2" name="Freeform 274"/>
          <p:cNvSpPr>
            <a:spLocks/>
          </p:cNvSpPr>
          <p:nvPr/>
        </p:nvSpPr>
        <p:spPr bwMode="auto">
          <a:xfrm>
            <a:off x="8277228" y="4067179"/>
            <a:ext cx="53975" cy="3175"/>
          </a:xfrm>
          <a:custGeom>
            <a:avLst/>
            <a:gdLst>
              <a:gd name="T0" fmla="*/ 16 w 18"/>
              <a:gd name="T1" fmla="*/ 0 h 1"/>
              <a:gd name="T2" fmla="*/ 3 w 18"/>
              <a:gd name="T3" fmla="*/ 0 h 1"/>
              <a:gd name="T4" fmla="*/ 0 w 18"/>
              <a:gd name="T5" fmla="*/ 1 h 1"/>
              <a:gd name="T6" fmla="*/ 18 w 18"/>
              <a:gd name="T7" fmla="*/ 1 h 1"/>
              <a:gd name="T8" fmla="*/ 17 w 18"/>
              <a:gd name="T9" fmla="*/ 0 h 1"/>
              <a:gd name="T10" fmla="*/ 16 w 18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">
                <a:moveTo>
                  <a:pt x="16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0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8" y="0"/>
                  <a:pt x="17" y="0"/>
                </a:cubicBezTo>
                <a:cubicBezTo>
                  <a:pt x="17" y="0"/>
                  <a:pt x="17" y="0"/>
                  <a:pt x="16" y="0"/>
                </a:cubicBezTo>
              </a:path>
            </a:pathLst>
          </a:custGeom>
          <a:solidFill>
            <a:srgbClr val="B7B9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3" name="Freeform 275"/>
          <p:cNvSpPr>
            <a:spLocks/>
          </p:cNvSpPr>
          <p:nvPr/>
        </p:nvSpPr>
        <p:spPr bwMode="auto">
          <a:xfrm>
            <a:off x="7556503" y="4079879"/>
            <a:ext cx="835025" cy="1633537"/>
          </a:xfrm>
          <a:custGeom>
            <a:avLst/>
            <a:gdLst>
              <a:gd name="T0" fmla="*/ 234 w 276"/>
              <a:gd name="T1" fmla="*/ 0 h 542"/>
              <a:gd name="T2" fmla="*/ 139 w 276"/>
              <a:gd name="T3" fmla="*/ 0 h 542"/>
              <a:gd name="T4" fmla="*/ 139 w 276"/>
              <a:gd name="T5" fmla="*/ 218 h 542"/>
              <a:gd name="T6" fmla="*/ 139 w 276"/>
              <a:gd name="T7" fmla="*/ 218 h 542"/>
              <a:gd name="T8" fmla="*/ 1 w 276"/>
              <a:gd name="T9" fmla="*/ 531 h 542"/>
              <a:gd name="T10" fmla="*/ 0 w 276"/>
              <a:gd name="T11" fmla="*/ 542 h 542"/>
              <a:gd name="T12" fmla="*/ 4 w 276"/>
              <a:gd name="T13" fmla="*/ 535 h 542"/>
              <a:gd name="T14" fmla="*/ 98 w 276"/>
              <a:gd name="T15" fmla="*/ 323 h 542"/>
              <a:gd name="T16" fmla="*/ 106 w 276"/>
              <a:gd name="T17" fmla="*/ 323 h 542"/>
              <a:gd name="T18" fmla="*/ 147 w 276"/>
              <a:gd name="T19" fmla="*/ 217 h 542"/>
              <a:gd name="T20" fmla="*/ 147 w 276"/>
              <a:gd name="T21" fmla="*/ 6 h 542"/>
              <a:gd name="T22" fmla="*/ 160 w 276"/>
              <a:gd name="T23" fmla="*/ 6 h 542"/>
              <a:gd name="T24" fmla="*/ 213 w 276"/>
              <a:gd name="T25" fmla="*/ 7 h 542"/>
              <a:gd name="T26" fmla="*/ 213 w 276"/>
              <a:gd name="T27" fmla="*/ 214 h 542"/>
              <a:gd name="T28" fmla="*/ 239 w 276"/>
              <a:gd name="T29" fmla="*/ 323 h 542"/>
              <a:gd name="T30" fmla="*/ 276 w 276"/>
              <a:gd name="T31" fmla="*/ 323 h 542"/>
              <a:gd name="T32" fmla="*/ 234 w 276"/>
              <a:gd name="T33" fmla="*/ 213 h 542"/>
              <a:gd name="T34" fmla="*/ 234 w 276"/>
              <a:gd name="T35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6" h="542">
                <a:moveTo>
                  <a:pt x="234" y="0"/>
                </a:moveTo>
                <a:cubicBezTo>
                  <a:pt x="139" y="0"/>
                  <a:pt x="139" y="0"/>
                  <a:pt x="139" y="0"/>
                </a:cubicBezTo>
                <a:cubicBezTo>
                  <a:pt x="139" y="218"/>
                  <a:pt x="139" y="218"/>
                  <a:pt x="139" y="218"/>
                </a:cubicBezTo>
                <a:cubicBezTo>
                  <a:pt x="139" y="218"/>
                  <a:pt x="139" y="218"/>
                  <a:pt x="139" y="218"/>
                </a:cubicBezTo>
                <a:cubicBezTo>
                  <a:pt x="1" y="531"/>
                  <a:pt x="1" y="531"/>
                  <a:pt x="1" y="531"/>
                </a:cubicBezTo>
                <a:cubicBezTo>
                  <a:pt x="0" y="534"/>
                  <a:pt x="0" y="538"/>
                  <a:pt x="0" y="542"/>
                </a:cubicBezTo>
                <a:cubicBezTo>
                  <a:pt x="2" y="538"/>
                  <a:pt x="4" y="535"/>
                  <a:pt x="4" y="535"/>
                </a:cubicBezTo>
                <a:cubicBezTo>
                  <a:pt x="98" y="323"/>
                  <a:pt x="98" y="323"/>
                  <a:pt x="98" y="323"/>
                </a:cubicBezTo>
                <a:cubicBezTo>
                  <a:pt x="106" y="323"/>
                  <a:pt x="106" y="323"/>
                  <a:pt x="106" y="323"/>
                </a:cubicBezTo>
                <a:cubicBezTo>
                  <a:pt x="147" y="217"/>
                  <a:pt x="147" y="217"/>
                  <a:pt x="147" y="217"/>
                </a:cubicBezTo>
                <a:cubicBezTo>
                  <a:pt x="147" y="6"/>
                  <a:pt x="147" y="6"/>
                  <a:pt x="147" y="6"/>
                </a:cubicBezTo>
                <a:cubicBezTo>
                  <a:pt x="160" y="6"/>
                  <a:pt x="160" y="6"/>
                  <a:pt x="160" y="6"/>
                </a:cubicBezTo>
                <a:cubicBezTo>
                  <a:pt x="213" y="7"/>
                  <a:pt x="213" y="7"/>
                  <a:pt x="213" y="7"/>
                </a:cubicBezTo>
                <a:cubicBezTo>
                  <a:pt x="213" y="214"/>
                  <a:pt x="213" y="214"/>
                  <a:pt x="213" y="214"/>
                </a:cubicBezTo>
                <a:cubicBezTo>
                  <a:pt x="239" y="323"/>
                  <a:pt x="239" y="323"/>
                  <a:pt x="239" y="323"/>
                </a:cubicBezTo>
                <a:cubicBezTo>
                  <a:pt x="276" y="323"/>
                  <a:pt x="276" y="323"/>
                  <a:pt x="276" y="323"/>
                </a:cubicBezTo>
                <a:cubicBezTo>
                  <a:pt x="253" y="262"/>
                  <a:pt x="234" y="213"/>
                  <a:pt x="234" y="213"/>
                </a:cubicBezTo>
                <a:cubicBezTo>
                  <a:pt x="234" y="0"/>
                  <a:pt x="234" y="0"/>
                  <a:pt x="234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4" name="Freeform 276"/>
          <p:cNvSpPr>
            <a:spLocks/>
          </p:cNvSpPr>
          <p:nvPr/>
        </p:nvSpPr>
        <p:spPr bwMode="auto">
          <a:xfrm>
            <a:off x="7559677" y="4076704"/>
            <a:ext cx="704851" cy="1603375"/>
          </a:xfrm>
          <a:custGeom>
            <a:avLst/>
            <a:gdLst>
              <a:gd name="T0" fmla="*/ 233 w 233"/>
              <a:gd name="T1" fmla="*/ 0 h 532"/>
              <a:gd name="T2" fmla="*/ 136 w 233"/>
              <a:gd name="T3" fmla="*/ 0 h 532"/>
              <a:gd name="T4" fmla="*/ 136 w 233"/>
              <a:gd name="T5" fmla="*/ 219 h 532"/>
              <a:gd name="T6" fmla="*/ 0 w 233"/>
              <a:gd name="T7" fmla="*/ 527 h 532"/>
              <a:gd name="T8" fmla="*/ 1 w 233"/>
              <a:gd name="T9" fmla="*/ 528 h 532"/>
              <a:gd name="T10" fmla="*/ 0 w 233"/>
              <a:gd name="T11" fmla="*/ 532 h 532"/>
              <a:gd name="T12" fmla="*/ 138 w 233"/>
              <a:gd name="T13" fmla="*/ 219 h 532"/>
              <a:gd name="T14" fmla="*/ 138 w 233"/>
              <a:gd name="T15" fmla="*/ 219 h 532"/>
              <a:gd name="T16" fmla="*/ 138 w 233"/>
              <a:gd name="T17" fmla="*/ 1 h 532"/>
              <a:gd name="T18" fmla="*/ 233 w 233"/>
              <a:gd name="T19" fmla="*/ 1 h 532"/>
              <a:gd name="T20" fmla="*/ 233 w 233"/>
              <a:gd name="T21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" h="532">
                <a:moveTo>
                  <a:pt x="233" y="0"/>
                </a:moveTo>
                <a:cubicBezTo>
                  <a:pt x="136" y="0"/>
                  <a:pt x="136" y="0"/>
                  <a:pt x="136" y="0"/>
                </a:cubicBezTo>
                <a:cubicBezTo>
                  <a:pt x="136" y="219"/>
                  <a:pt x="136" y="219"/>
                  <a:pt x="136" y="219"/>
                </a:cubicBezTo>
                <a:cubicBezTo>
                  <a:pt x="0" y="527"/>
                  <a:pt x="0" y="527"/>
                  <a:pt x="0" y="527"/>
                </a:cubicBezTo>
                <a:cubicBezTo>
                  <a:pt x="1" y="528"/>
                  <a:pt x="1" y="528"/>
                  <a:pt x="1" y="528"/>
                </a:cubicBezTo>
                <a:cubicBezTo>
                  <a:pt x="1" y="528"/>
                  <a:pt x="0" y="530"/>
                  <a:pt x="0" y="532"/>
                </a:cubicBezTo>
                <a:cubicBezTo>
                  <a:pt x="138" y="219"/>
                  <a:pt x="138" y="219"/>
                  <a:pt x="138" y="219"/>
                </a:cubicBezTo>
                <a:cubicBezTo>
                  <a:pt x="138" y="219"/>
                  <a:pt x="138" y="219"/>
                  <a:pt x="138" y="219"/>
                </a:cubicBezTo>
                <a:cubicBezTo>
                  <a:pt x="138" y="1"/>
                  <a:pt x="138" y="1"/>
                  <a:pt x="138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0"/>
                  <a:pt x="233" y="0"/>
                  <a:pt x="233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5" name="Freeform 277"/>
          <p:cNvSpPr>
            <a:spLocks/>
          </p:cNvSpPr>
          <p:nvPr/>
        </p:nvSpPr>
        <p:spPr bwMode="auto">
          <a:xfrm>
            <a:off x="7556503" y="5053016"/>
            <a:ext cx="1077913" cy="754063"/>
          </a:xfrm>
          <a:custGeom>
            <a:avLst/>
            <a:gdLst>
              <a:gd name="T0" fmla="*/ 276 w 356"/>
              <a:gd name="T1" fmla="*/ 0 h 250"/>
              <a:gd name="T2" fmla="*/ 239 w 356"/>
              <a:gd name="T3" fmla="*/ 0 h 250"/>
              <a:gd name="T4" fmla="*/ 284 w 356"/>
              <a:gd name="T5" fmla="*/ 196 h 250"/>
              <a:gd name="T6" fmla="*/ 242 w 356"/>
              <a:gd name="T7" fmla="*/ 230 h 250"/>
              <a:gd name="T8" fmla="*/ 240 w 356"/>
              <a:gd name="T9" fmla="*/ 230 h 250"/>
              <a:gd name="T10" fmla="*/ 46 w 356"/>
              <a:gd name="T11" fmla="*/ 230 h 250"/>
              <a:gd name="T12" fmla="*/ 29 w 356"/>
              <a:gd name="T13" fmla="*/ 195 h 250"/>
              <a:gd name="T14" fmla="*/ 106 w 356"/>
              <a:gd name="T15" fmla="*/ 0 h 250"/>
              <a:gd name="T16" fmla="*/ 98 w 356"/>
              <a:gd name="T17" fmla="*/ 0 h 250"/>
              <a:gd name="T18" fmla="*/ 4 w 356"/>
              <a:gd name="T19" fmla="*/ 212 h 250"/>
              <a:gd name="T20" fmla="*/ 0 w 356"/>
              <a:gd name="T21" fmla="*/ 219 h 250"/>
              <a:gd name="T22" fmla="*/ 21 w 356"/>
              <a:gd name="T23" fmla="*/ 250 h 250"/>
              <a:gd name="T24" fmla="*/ 313 w 356"/>
              <a:gd name="T25" fmla="*/ 250 h 250"/>
              <a:gd name="T26" fmla="*/ 319 w 356"/>
              <a:gd name="T27" fmla="*/ 250 h 250"/>
              <a:gd name="T28" fmla="*/ 353 w 356"/>
              <a:gd name="T29" fmla="*/ 222 h 250"/>
              <a:gd name="T30" fmla="*/ 276 w 356"/>
              <a:gd name="T31" fmla="*/ 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6" h="250">
                <a:moveTo>
                  <a:pt x="276" y="0"/>
                </a:moveTo>
                <a:cubicBezTo>
                  <a:pt x="239" y="0"/>
                  <a:pt x="239" y="0"/>
                  <a:pt x="239" y="0"/>
                </a:cubicBezTo>
                <a:cubicBezTo>
                  <a:pt x="284" y="196"/>
                  <a:pt x="284" y="196"/>
                  <a:pt x="284" y="196"/>
                </a:cubicBezTo>
                <a:cubicBezTo>
                  <a:pt x="291" y="229"/>
                  <a:pt x="250" y="230"/>
                  <a:pt x="242" y="230"/>
                </a:cubicBezTo>
                <a:cubicBezTo>
                  <a:pt x="241" y="230"/>
                  <a:pt x="240" y="230"/>
                  <a:pt x="240" y="23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3" y="227"/>
                  <a:pt x="29" y="195"/>
                  <a:pt x="29" y="195"/>
                </a:cubicBezTo>
                <a:cubicBezTo>
                  <a:pt x="106" y="0"/>
                  <a:pt x="106" y="0"/>
                  <a:pt x="106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4" y="212"/>
                  <a:pt x="4" y="212"/>
                  <a:pt x="4" y="212"/>
                </a:cubicBezTo>
                <a:cubicBezTo>
                  <a:pt x="4" y="212"/>
                  <a:pt x="2" y="215"/>
                  <a:pt x="0" y="219"/>
                </a:cubicBezTo>
                <a:cubicBezTo>
                  <a:pt x="0" y="232"/>
                  <a:pt x="4" y="247"/>
                  <a:pt x="21" y="250"/>
                </a:cubicBezTo>
                <a:cubicBezTo>
                  <a:pt x="313" y="250"/>
                  <a:pt x="313" y="250"/>
                  <a:pt x="313" y="250"/>
                </a:cubicBezTo>
                <a:cubicBezTo>
                  <a:pt x="313" y="250"/>
                  <a:pt x="315" y="250"/>
                  <a:pt x="319" y="250"/>
                </a:cubicBezTo>
                <a:cubicBezTo>
                  <a:pt x="330" y="250"/>
                  <a:pt x="356" y="247"/>
                  <a:pt x="353" y="222"/>
                </a:cubicBezTo>
                <a:cubicBezTo>
                  <a:pt x="352" y="202"/>
                  <a:pt x="310" y="89"/>
                  <a:pt x="276" y="0"/>
                </a:cubicBezTo>
              </a:path>
            </a:pathLst>
          </a:custGeom>
          <a:solidFill>
            <a:srgbClr val="A788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6" name="Rectangle 278"/>
          <p:cNvSpPr>
            <a:spLocks noChangeArrowheads="1"/>
          </p:cNvSpPr>
          <p:nvPr/>
        </p:nvSpPr>
        <p:spPr bwMode="auto">
          <a:xfrm>
            <a:off x="7970839" y="4073528"/>
            <a:ext cx="293688" cy="3175"/>
          </a:xfrm>
          <a:prstGeom prst="rect">
            <a:avLst/>
          </a:pr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7" name="Rectangle 279"/>
          <p:cNvSpPr>
            <a:spLocks noChangeArrowheads="1"/>
          </p:cNvSpPr>
          <p:nvPr/>
        </p:nvSpPr>
        <p:spPr bwMode="auto">
          <a:xfrm>
            <a:off x="7970839" y="4073528"/>
            <a:ext cx="293688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8" name="Freeform 280"/>
          <p:cNvSpPr>
            <a:spLocks/>
          </p:cNvSpPr>
          <p:nvPr/>
        </p:nvSpPr>
        <p:spPr bwMode="auto">
          <a:xfrm>
            <a:off x="7526339" y="5665791"/>
            <a:ext cx="33339" cy="98425"/>
          </a:xfrm>
          <a:custGeom>
            <a:avLst/>
            <a:gdLst>
              <a:gd name="T0" fmla="*/ 11 w 11"/>
              <a:gd name="T1" fmla="*/ 0 h 33"/>
              <a:gd name="T2" fmla="*/ 6 w 11"/>
              <a:gd name="T3" fmla="*/ 11 h 33"/>
              <a:gd name="T4" fmla="*/ 0 w 11"/>
              <a:gd name="T5" fmla="*/ 33 h 33"/>
              <a:gd name="T6" fmla="*/ 6 w 11"/>
              <a:gd name="T7" fmla="*/ 11 h 33"/>
              <a:gd name="T8" fmla="*/ 11 w 11"/>
              <a:gd name="T9" fmla="*/ 0 h 33"/>
              <a:gd name="T10" fmla="*/ 11 w 11"/>
              <a:gd name="T1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33">
                <a:moveTo>
                  <a:pt x="11" y="0"/>
                </a:move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0" y="21"/>
                  <a:pt x="0" y="33"/>
                </a:cubicBezTo>
                <a:cubicBezTo>
                  <a:pt x="0" y="21"/>
                  <a:pt x="6" y="11"/>
                  <a:pt x="6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BEC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9" name="Freeform 281"/>
          <p:cNvSpPr>
            <a:spLocks/>
          </p:cNvSpPr>
          <p:nvPr/>
        </p:nvSpPr>
        <p:spPr bwMode="auto">
          <a:xfrm>
            <a:off x="7532689" y="4079877"/>
            <a:ext cx="1296988" cy="1771651"/>
          </a:xfrm>
          <a:custGeom>
            <a:avLst/>
            <a:gdLst>
              <a:gd name="T0" fmla="*/ 260 w 429"/>
              <a:gd name="T1" fmla="*/ 0 h 588"/>
              <a:gd name="T2" fmla="*/ 242 w 429"/>
              <a:gd name="T3" fmla="*/ 0 h 588"/>
              <a:gd name="T4" fmla="*/ 242 w 429"/>
              <a:gd name="T5" fmla="*/ 213 h 588"/>
              <a:gd name="T6" fmla="*/ 284 w 429"/>
              <a:gd name="T7" fmla="*/ 323 h 588"/>
              <a:gd name="T8" fmla="*/ 302 w 429"/>
              <a:gd name="T9" fmla="*/ 323 h 588"/>
              <a:gd name="T10" fmla="*/ 396 w 429"/>
              <a:gd name="T11" fmla="*/ 535 h 588"/>
              <a:gd name="T12" fmla="*/ 345 w 429"/>
              <a:gd name="T13" fmla="*/ 586 h 588"/>
              <a:gd name="T14" fmla="*/ 63 w 429"/>
              <a:gd name="T15" fmla="*/ 586 h 588"/>
              <a:gd name="T16" fmla="*/ 8 w 429"/>
              <a:gd name="T17" fmla="*/ 542 h 588"/>
              <a:gd name="T18" fmla="*/ 9 w 429"/>
              <a:gd name="T19" fmla="*/ 531 h 588"/>
              <a:gd name="T20" fmla="*/ 6 w 429"/>
              <a:gd name="T21" fmla="*/ 538 h 588"/>
              <a:gd name="T22" fmla="*/ 6 w 429"/>
              <a:gd name="T23" fmla="*/ 538 h 588"/>
              <a:gd name="T24" fmla="*/ 6 w 429"/>
              <a:gd name="T25" fmla="*/ 538 h 588"/>
              <a:gd name="T26" fmla="*/ 5 w 429"/>
              <a:gd name="T27" fmla="*/ 539 h 588"/>
              <a:gd name="T28" fmla="*/ 5 w 429"/>
              <a:gd name="T29" fmla="*/ 540 h 588"/>
              <a:gd name="T30" fmla="*/ 3 w 429"/>
              <a:gd name="T31" fmla="*/ 544 h 588"/>
              <a:gd name="T32" fmla="*/ 0 w 429"/>
              <a:gd name="T33" fmla="*/ 559 h 588"/>
              <a:gd name="T34" fmla="*/ 10 w 429"/>
              <a:gd name="T35" fmla="*/ 578 h 588"/>
              <a:gd name="T36" fmla="*/ 57 w 429"/>
              <a:gd name="T37" fmla="*/ 588 h 588"/>
              <a:gd name="T38" fmla="*/ 57 w 429"/>
              <a:gd name="T39" fmla="*/ 588 h 588"/>
              <a:gd name="T40" fmla="*/ 350 w 429"/>
              <a:gd name="T41" fmla="*/ 588 h 588"/>
              <a:gd name="T42" fmla="*/ 350 w 429"/>
              <a:gd name="T43" fmla="*/ 588 h 588"/>
              <a:gd name="T44" fmla="*/ 397 w 429"/>
              <a:gd name="T45" fmla="*/ 579 h 588"/>
              <a:gd name="T46" fmla="*/ 408 w 429"/>
              <a:gd name="T47" fmla="*/ 559 h 588"/>
              <a:gd name="T48" fmla="*/ 402 w 429"/>
              <a:gd name="T49" fmla="*/ 538 h 588"/>
              <a:gd name="T50" fmla="*/ 402 w 429"/>
              <a:gd name="T51" fmla="*/ 538 h 588"/>
              <a:gd name="T52" fmla="*/ 402 w 429"/>
              <a:gd name="T53" fmla="*/ 538 h 588"/>
              <a:gd name="T54" fmla="*/ 260 w 429"/>
              <a:gd name="T55" fmla="*/ 218 h 588"/>
              <a:gd name="T56" fmla="*/ 262 w 429"/>
              <a:gd name="T57" fmla="*/ 218 h 588"/>
              <a:gd name="T58" fmla="*/ 260 w 429"/>
              <a:gd name="T59" fmla="*/ 218 h 588"/>
              <a:gd name="T60" fmla="*/ 260 w 429"/>
              <a:gd name="T61" fmla="*/ 218 h 588"/>
              <a:gd name="T62" fmla="*/ 260 w 429"/>
              <a:gd name="T6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29" h="588">
                <a:moveTo>
                  <a:pt x="260" y="0"/>
                </a:moveTo>
                <a:cubicBezTo>
                  <a:pt x="242" y="0"/>
                  <a:pt x="242" y="0"/>
                  <a:pt x="242" y="0"/>
                </a:cubicBezTo>
                <a:cubicBezTo>
                  <a:pt x="242" y="213"/>
                  <a:pt x="242" y="213"/>
                  <a:pt x="242" y="213"/>
                </a:cubicBezTo>
                <a:cubicBezTo>
                  <a:pt x="242" y="213"/>
                  <a:pt x="261" y="262"/>
                  <a:pt x="284" y="323"/>
                </a:cubicBezTo>
                <a:cubicBezTo>
                  <a:pt x="302" y="323"/>
                  <a:pt x="302" y="323"/>
                  <a:pt x="302" y="323"/>
                </a:cubicBezTo>
                <a:cubicBezTo>
                  <a:pt x="396" y="535"/>
                  <a:pt x="396" y="535"/>
                  <a:pt x="396" y="535"/>
                </a:cubicBezTo>
                <a:cubicBezTo>
                  <a:pt x="396" y="535"/>
                  <a:pt x="429" y="586"/>
                  <a:pt x="345" y="586"/>
                </a:cubicBezTo>
                <a:cubicBezTo>
                  <a:pt x="63" y="586"/>
                  <a:pt x="63" y="586"/>
                  <a:pt x="63" y="586"/>
                </a:cubicBezTo>
                <a:cubicBezTo>
                  <a:pt x="0" y="586"/>
                  <a:pt x="3" y="557"/>
                  <a:pt x="8" y="542"/>
                </a:cubicBezTo>
                <a:cubicBezTo>
                  <a:pt x="8" y="538"/>
                  <a:pt x="8" y="534"/>
                  <a:pt x="9" y="531"/>
                </a:cubicBezTo>
                <a:cubicBezTo>
                  <a:pt x="6" y="538"/>
                  <a:pt x="6" y="538"/>
                  <a:pt x="6" y="538"/>
                </a:cubicBezTo>
                <a:cubicBezTo>
                  <a:pt x="6" y="538"/>
                  <a:pt x="6" y="538"/>
                  <a:pt x="6" y="538"/>
                </a:cubicBezTo>
                <a:cubicBezTo>
                  <a:pt x="6" y="538"/>
                  <a:pt x="6" y="538"/>
                  <a:pt x="6" y="538"/>
                </a:cubicBezTo>
                <a:cubicBezTo>
                  <a:pt x="5" y="539"/>
                  <a:pt x="5" y="539"/>
                  <a:pt x="5" y="539"/>
                </a:cubicBezTo>
                <a:cubicBezTo>
                  <a:pt x="5" y="539"/>
                  <a:pt x="5" y="539"/>
                  <a:pt x="5" y="540"/>
                </a:cubicBezTo>
                <a:cubicBezTo>
                  <a:pt x="4" y="541"/>
                  <a:pt x="4" y="543"/>
                  <a:pt x="3" y="544"/>
                </a:cubicBezTo>
                <a:cubicBezTo>
                  <a:pt x="1" y="548"/>
                  <a:pt x="0" y="553"/>
                  <a:pt x="0" y="559"/>
                </a:cubicBezTo>
                <a:cubicBezTo>
                  <a:pt x="0" y="566"/>
                  <a:pt x="2" y="573"/>
                  <a:pt x="10" y="578"/>
                </a:cubicBezTo>
                <a:cubicBezTo>
                  <a:pt x="19" y="584"/>
                  <a:pt x="33" y="588"/>
                  <a:pt x="57" y="588"/>
                </a:cubicBezTo>
                <a:cubicBezTo>
                  <a:pt x="57" y="588"/>
                  <a:pt x="57" y="588"/>
                  <a:pt x="57" y="588"/>
                </a:cubicBezTo>
                <a:cubicBezTo>
                  <a:pt x="143" y="588"/>
                  <a:pt x="263" y="588"/>
                  <a:pt x="350" y="588"/>
                </a:cubicBezTo>
                <a:cubicBezTo>
                  <a:pt x="350" y="588"/>
                  <a:pt x="350" y="588"/>
                  <a:pt x="350" y="588"/>
                </a:cubicBezTo>
                <a:cubicBezTo>
                  <a:pt x="375" y="588"/>
                  <a:pt x="389" y="584"/>
                  <a:pt x="397" y="579"/>
                </a:cubicBezTo>
                <a:cubicBezTo>
                  <a:pt x="406" y="573"/>
                  <a:pt x="408" y="566"/>
                  <a:pt x="408" y="559"/>
                </a:cubicBezTo>
                <a:cubicBezTo>
                  <a:pt x="408" y="549"/>
                  <a:pt x="402" y="540"/>
                  <a:pt x="402" y="538"/>
                </a:cubicBezTo>
                <a:cubicBezTo>
                  <a:pt x="402" y="538"/>
                  <a:pt x="402" y="538"/>
                  <a:pt x="402" y="538"/>
                </a:cubicBezTo>
                <a:cubicBezTo>
                  <a:pt x="402" y="538"/>
                  <a:pt x="402" y="538"/>
                  <a:pt x="402" y="538"/>
                </a:cubicBezTo>
                <a:cubicBezTo>
                  <a:pt x="260" y="218"/>
                  <a:pt x="260" y="218"/>
                  <a:pt x="260" y="218"/>
                </a:cubicBezTo>
                <a:cubicBezTo>
                  <a:pt x="262" y="218"/>
                  <a:pt x="262" y="218"/>
                  <a:pt x="262" y="218"/>
                </a:cubicBezTo>
                <a:cubicBezTo>
                  <a:pt x="260" y="218"/>
                  <a:pt x="260" y="218"/>
                  <a:pt x="260" y="218"/>
                </a:cubicBezTo>
                <a:cubicBezTo>
                  <a:pt x="260" y="218"/>
                  <a:pt x="260" y="218"/>
                  <a:pt x="260" y="218"/>
                </a:cubicBezTo>
                <a:cubicBezTo>
                  <a:pt x="260" y="0"/>
                  <a:pt x="260" y="0"/>
                  <a:pt x="260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" name="Freeform 282"/>
          <p:cNvSpPr>
            <a:spLocks/>
          </p:cNvSpPr>
          <p:nvPr/>
        </p:nvSpPr>
        <p:spPr bwMode="auto">
          <a:xfrm>
            <a:off x="7526339" y="4076704"/>
            <a:ext cx="1246188" cy="1781175"/>
          </a:xfrm>
          <a:custGeom>
            <a:avLst/>
            <a:gdLst>
              <a:gd name="T0" fmla="*/ 264 w 412"/>
              <a:gd name="T1" fmla="*/ 0 h 591"/>
              <a:gd name="T2" fmla="*/ 244 w 412"/>
              <a:gd name="T3" fmla="*/ 0 h 591"/>
              <a:gd name="T4" fmla="*/ 244 w 412"/>
              <a:gd name="T5" fmla="*/ 1 h 591"/>
              <a:gd name="T6" fmla="*/ 262 w 412"/>
              <a:gd name="T7" fmla="*/ 1 h 591"/>
              <a:gd name="T8" fmla="*/ 262 w 412"/>
              <a:gd name="T9" fmla="*/ 219 h 591"/>
              <a:gd name="T10" fmla="*/ 262 w 412"/>
              <a:gd name="T11" fmla="*/ 219 h 591"/>
              <a:gd name="T12" fmla="*/ 264 w 412"/>
              <a:gd name="T13" fmla="*/ 219 h 591"/>
              <a:gd name="T14" fmla="*/ 262 w 412"/>
              <a:gd name="T15" fmla="*/ 219 h 591"/>
              <a:gd name="T16" fmla="*/ 404 w 412"/>
              <a:gd name="T17" fmla="*/ 539 h 591"/>
              <a:gd name="T18" fmla="*/ 404 w 412"/>
              <a:gd name="T19" fmla="*/ 539 h 591"/>
              <a:gd name="T20" fmla="*/ 404 w 412"/>
              <a:gd name="T21" fmla="*/ 539 h 591"/>
              <a:gd name="T22" fmla="*/ 410 w 412"/>
              <a:gd name="T23" fmla="*/ 560 h 591"/>
              <a:gd name="T24" fmla="*/ 399 w 412"/>
              <a:gd name="T25" fmla="*/ 580 h 591"/>
              <a:gd name="T26" fmla="*/ 352 w 412"/>
              <a:gd name="T27" fmla="*/ 589 h 591"/>
              <a:gd name="T28" fmla="*/ 352 w 412"/>
              <a:gd name="T29" fmla="*/ 589 h 591"/>
              <a:gd name="T30" fmla="*/ 59 w 412"/>
              <a:gd name="T31" fmla="*/ 589 h 591"/>
              <a:gd name="T32" fmla="*/ 59 w 412"/>
              <a:gd name="T33" fmla="*/ 589 h 591"/>
              <a:gd name="T34" fmla="*/ 12 w 412"/>
              <a:gd name="T35" fmla="*/ 579 h 591"/>
              <a:gd name="T36" fmla="*/ 2 w 412"/>
              <a:gd name="T37" fmla="*/ 560 h 591"/>
              <a:gd name="T38" fmla="*/ 5 w 412"/>
              <a:gd name="T39" fmla="*/ 545 h 591"/>
              <a:gd name="T40" fmla="*/ 7 w 412"/>
              <a:gd name="T41" fmla="*/ 541 h 591"/>
              <a:gd name="T42" fmla="*/ 7 w 412"/>
              <a:gd name="T43" fmla="*/ 540 h 591"/>
              <a:gd name="T44" fmla="*/ 8 w 412"/>
              <a:gd name="T45" fmla="*/ 539 h 591"/>
              <a:gd name="T46" fmla="*/ 8 w 412"/>
              <a:gd name="T47" fmla="*/ 539 h 591"/>
              <a:gd name="T48" fmla="*/ 8 w 412"/>
              <a:gd name="T49" fmla="*/ 539 h 591"/>
              <a:gd name="T50" fmla="*/ 11 w 412"/>
              <a:gd name="T51" fmla="*/ 532 h 591"/>
              <a:gd name="T52" fmla="*/ 12 w 412"/>
              <a:gd name="T53" fmla="*/ 528 h 591"/>
              <a:gd name="T54" fmla="*/ 11 w 412"/>
              <a:gd name="T55" fmla="*/ 527 h 591"/>
              <a:gd name="T56" fmla="*/ 6 w 412"/>
              <a:gd name="T57" fmla="*/ 538 h 591"/>
              <a:gd name="T58" fmla="*/ 0 w 412"/>
              <a:gd name="T59" fmla="*/ 560 h 591"/>
              <a:gd name="T60" fmla="*/ 59 w 412"/>
              <a:gd name="T61" fmla="*/ 591 h 591"/>
              <a:gd name="T62" fmla="*/ 352 w 412"/>
              <a:gd name="T63" fmla="*/ 591 h 591"/>
              <a:gd name="T64" fmla="*/ 412 w 412"/>
              <a:gd name="T65" fmla="*/ 560 h 591"/>
              <a:gd name="T66" fmla="*/ 405 w 412"/>
              <a:gd name="T67" fmla="*/ 538 h 591"/>
              <a:gd name="T68" fmla="*/ 264 w 412"/>
              <a:gd name="T69" fmla="*/ 219 h 591"/>
              <a:gd name="T70" fmla="*/ 264 w 412"/>
              <a:gd name="T7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2" h="591">
                <a:moveTo>
                  <a:pt x="264" y="0"/>
                </a:moveTo>
                <a:cubicBezTo>
                  <a:pt x="244" y="0"/>
                  <a:pt x="244" y="0"/>
                  <a:pt x="244" y="0"/>
                </a:cubicBezTo>
                <a:cubicBezTo>
                  <a:pt x="244" y="1"/>
                  <a:pt x="244" y="1"/>
                  <a:pt x="244" y="1"/>
                </a:cubicBezTo>
                <a:cubicBezTo>
                  <a:pt x="262" y="1"/>
                  <a:pt x="262" y="1"/>
                  <a:pt x="262" y="1"/>
                </a:cubicBezTo>
                <a:cubicBezTo>
                  <a:pt x="262" y="219"/>
                  <a:pt x="262" y="219"/>
                  <a:pt x="262" y="219"/>
                </a:cubicBezTo>
                <a:cubicBezTo>
                  <a:pt x="262" y="219"/>
                  <a:pt x="262" y="219"/>
                  <a:pt x="262" y="219"/>
                </a:cubicBezTo>
                <a:cubicBezTo>
                  <a:pt x="264" y="219"/>
                  <a:pt x="264" y="219"/>
                  <a:pt x="264" y="219"/>
                </a:cubicBezTo>
                <a:cubicBezTo>
                  <a:pt x="262" y="219"/>
                  <a:pt x="262" y="219"/>
                  <a:pt x="262" y="219"/>
                </a:cubicBezTo>
                <a:cubicBezTo>
                  <a:pt x="404" y="539"/>
                  <a:pt x="404" y="539"/>
                  <a:pt x="404" y="539"/>
                </a:cubicBezTo>
                <a:cubicBezTo>
                  <a:pt x="404" y="539"/>
                  <a:pt x="404" y="539"/>
                  <a:pt x="404" y="539"/>
                </a:cubicBezTo>
                <a:cubicBezTo>
                  <a:pt x="404" y="539"/>
                  <a:pt x="404" y="539"/>
                  <a:pt x="404" y="539"/>
                </a:cubicBezTo>
                <a:cubicBezTo>
                  <a:pt x="404" y="541"/>
                  <a:pt x="410" y="550"/>
                  <a:pt x="410" y="560"/>
                </a:cubicBezTo>
                <a:cubicBezTo>
                  <a:pt x="410" y="567"/>
                  <a:pt x="408" y="574"/>
                  <a:pt x="399" y="580"/>
                </a:cubicBezTo>
                <a:cubicBezTo>
                  <a:pt x="391" y="585"/>
                  <a:pt x="377" y="589"/>
                  <a:pt x="352" y="589"/>
                </a:cubicBezTo>
                <a:cubicBezTo>
                  <a:pt x="352" y="589"/>
                  <a:pt x="352" y="589"/>
                  <a:pt x="352" y="589"/>
                </a:cubicBezTo>
                <a:cubicBezTo>
                  <a:pt x="265" y="589"/>
                  <a:pt x="145" y="589"/>
                  <a:pt x="59" y="589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5" y="589"/>
                  <a:pt x="21" y="585"/>
                  <a:pt x="12" y="579"/>
                </a:cubicBezTo>
                <a:cubicBezTo>
                  <a:pt x="4" y="574"/>
                  <a:pt x="2" y="567"/>
                  <a:pt x="2" y="560"/>
                </a:cubicBezTo>
                <a:cubicBezTo>
                  <a:pt x="2" y="554"/>
                  <a:pt x="3" y="549"/>
                  <a:pt x="5" y="545"/>
                </a:cubicBezTo>
                <a:cubicBezTo>
                  <a:pt x="6" y="544"/>
                  <a:pt x="6" y="542"/>
                  <a:pt x="7" y="541"/>
                </a:cubicBezTo>
                <a:cubicBezTo>
                  <a:pt x="7" y="540"/>
                  <a:pt x="7" y="540"/>
                  <a:pt x="7" y="540"/>
                </a:cubicBezTo>
                <a:cubicBezTo>
                  <a:pt x="8" y="539"/>
                  <a:pt x="8" y="539"/>
                  <a:pt x="8" y="539"/>
                </a:cubicBezTo>
                <a:cubicBezTo>
                  <a:pt x="8" y="539"/>
                  <a:pt x="8" y="539"/>
                  <a:pt x="8" y="539"/>
                </a:cubicBezTo>
                <a:cubicBezTo>
                  <a:pt x="8" y="539"/>
                  <a:pt x="8" y="539"/>
                  <a:pt x="8" y="539"/>
                </a:cubicBezTo>
                <a:cubicBezTo>
                  <a:pt x="11" y="532"/>
                  <a:pt x="11" y="532"/>
                  <a:pt x="11" y="532"/>
                </a:cubicBezTo>
                <a:cubicBezTo>
                  <a:pt x="11" y="530"/>
                  <a:pt x="12" y="528"/>
                  <a:pt x="12" y="528"/>
                </a:cubicBezTo>
                <a:cubicBezTo>
                  <a:pt x="11" y="527"/>
                  <a:pt x="11" y="527"/>
                  <a:pt x="11" y="527"/>
                </a:cubicBezTo>
                <a:cubicBezTo>
                  <a:pt x="6" y="538"/>
                  <a:pt x="6" y="538"/>
                  <a:pt x="6" y="538"/>
                </a:cubicBezTo>
                <a:cubicBezTo>
                  <a:pt x="6" y="538"/>
                  <a:pt x="0" y="548"/>
                  <a:pt x="0" y="560"/>
                </a:cubicBezTo>
                <a:cubicBezTo>
                  <a:pt x="0" y="574"/>
                  <a:pt x="10" y="591"/>
                  <a:pt x="59" y="591"/>
                </a:cubicBezTo>
                <a:cubicBezTo>
                  <a:pt x="145" y="591"/>
                  <a:pt x="265" y="591"/>
                  <a:pt x="352" y="591"/>
                </a:cubicBezTo>
                <a:cubicBezTo>
                  <a:pt x="401" y="591"/>
                  <a:pt x="412" y="575"/>
                  <a:pt x="412" y="560"/>
                </a:cubicBezTo>
                <a:cubicBezTo>
                  <a:pt x="412" y="549"/>
                  <a:pt x="405" y="538"/>
                  <a:pt x="405" y="538"/>
                </a:cubicBezTo>
                <a:cubicBezTo>
                  <a:pt x="264" y="219"/>
                  <a:pt x="264" y="219"/>
                  <a:pt x="264" y="219"/>
                </a:cubicBezTo>
                <a:cubicBezTo>
                  <a:pt x="264" y="0"/>
                  <a:pt x="264" y="0"/>
                  <a:pt x="264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1" name="Freeform 283"/>
          <p:cNvSpPr>
            <a:spLocks/>
          </p:cNvSpPr>
          <p:nvPr/>
        </p:nvSpPr>
        <p:spPr bwMode="auto">
          <a:xfrm>
            <a:off x="7532689" y="5053016"/>
            <a:ext cx="1296988" cy="793751"/>
          </a:xfrm>
          <a:custGeom>
            <a:avLst/>
            <a:gdLst>
              <a:gd name="T0" fmla="*/ 302 w 429"/>
              <a:gd name="T1" fmla="*/ 0 h 263"/>
              <a:gd name="T2" fmla="*/ 284 w 429"/>
              <a:gd name="T3" fmla="*/ 0 h 263"/>
              <a:gd name="T4" fmla="*/ 361 w 429"/>
              <a:gd name="T5" fmla="*/ 222 h 263"/>
              <a:gd name="T6" fmla="*/ 327 w 429"/>
              <a:gd name="T7" fmla="*/ 250 h 263"/>
              <a:gd name="T8" fmla="*/ 321 w 429"/>
              <a:gd name="T9" fmla="*/ 250 h 263"/>
              <a:gd name="T10" fmla="*/ 29 w 429"/>
              <a:gd name="T11" fmla="*/ 250 h 263"/>
              <a:gd name="T12" fmla="*/ 8 w 429"/>
              <a:gd name="T13" fmla="*/ 219 h 263"/>
              <a:gd name="T14" fmla="*/ 63 w 429"/>
              <a:gd name="T15" fmla="*/ 263 h 263"/>
              <a:gd name="T16" fmla="*/ 345 w 429"/>
              <a:gd name="T17" fmla="*/ 263 h 263"/>
              <a:gd name="T18" fmla="*/ 396 w 429"/>
              <a:gd name="T19" fmla="*/ 212 h 263"/>
              <a:gd name="T20" fmla="*/ 302 w 429"/>
              <a:gd name="T21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" h="263">
                <a:moveTo>
                  <a:pt x="302" y="0"/>
                </a:moveTo>
                <a:cubicBezTo>
                  <a:pt x="284" y="0"/>
                  <a:pt x="284" y="0"/>
                  <a:pt x="284" y="0"/>
                </a:cubicBezTo>
                <a:cubicBezTo>
                  <a:pt x="318" y="89"/>
                  <a:pt x="360" y="202"/>
                  <a:pt x="361" y="222"/>
                </a:cubicBezTo>
                <a:cubicBezTo>
                  <a:pt x="364" y="247"/>
                  <a:pt x="338" y="250"/>
                  <a:pt x="327" y="250"/>
                </a:cubicBezTo>
                <a:cubicBezTo>
                  <a:pt x="323" y="250"/>
                  <a:pt x="321" y="250"/>
                  <a:pt x="321" y="250"/>
                </a:cubicBezTo>
                <a:cubicBezTo>
                  <a:pt x="29" y="250"/>
                  <a:pt x="29" y="250"/>
                  <a:pt x="29" y="250"/>
                </a:cubicBezTo>
                <a:cubicBezTo>
                  <a:pt x="12" y="247"/>
                  <a:pt x="8" y="232"/>
                  <a:pt x="8" y="219"/>
                </a:cubicBezTo>
                <a:cubicBezTo>
                  <a:pt x="3" y="234"/>
                  <a:pt x="0" y="263"/>
                  <a:pt x="63" y="263"/>
                </a:cubicBezTo>
                <a:cubicBezTo>
                  <a:pt x="345" y="263"/>
                  <a:pt x="345" y="263"/>
                  <a:pt x="345" y="263"/>
                </a:cubicBezTo>
                <a:cubicBezTo>
                  <a:pt x="429" y="263"/>
                  <a:pt x="396" y="212"/>
                  <a:pt x="396" y="212"/>
                </a:cubicBezTo>
                <a:cubicBezTo>
                  <a:pt x="302" y="0"/>
                  <a:pt x="302" y="0"/>
                  <a:pt x="302" y="0"/>
                </a:cubicBezTo>
              </a:path>
            </a:pathLst>
          </a:custGeom>
          <a:solidFill>
            <a:srgbClr val="8E77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2" name="Rectangle 284"/>
          <p:cNvSpPr>
            <a:spLocks noChangeArrowheads="1"/>
          </p:cNvSpPr>
          <p:nvPr/>
        </p:nvSpPr>
        <p:spPr bwMode="auto">
          <a:xfrm>
            <a:off x="8264528" y="4073528"/>
            <a:ext cx="60325" cy="3175"/>
          </a:xfrm>
          <a:prstGeom prst="rect">
            <a:avLst/>
          </a:prstGeom>
          <a:solidFill>
            <a:srgbClr val="9DA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3" name="Rectangle 285"/>
          <p:cNvSpPr>
            <a:spLocks noChangeArrowheads="1"/>
          </p:cNvSpPr>
          <p:nvPr/>
        </p:nvSpPr>
        <p:spPr bwMode="auto">
          <a:xfrm>
            <a:off x="8264528" y="4073528"/>
            <a:ext cx="60325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4" name="Freeform 286"/>
          <p:cNvSpPr>
            <a:spLocks/>
          </p:cNvSpPr>
          <p:nvPr/>
        </p:nvSpPr>
        <p:spPr bwMode="auto">
          <a:xfrm>
            <a:off x="7904167" y="4110041"/>
            <a:ext cx="200025" cy="942975"/>
          </a:xfrm>
          <a:custGeom>
            <a:avLst/>
            <a:gdLst>
              <a:gd name="T0" fmla="*/ 66 w 66"/>
              <a:gd name="T1" fmla="*/ 0 h 313"/>
              <a:gd name="T2" fmla="*/ 39 w 66"/>
              <a:gd name="T3" fmla="*/ 2 h 313"/>
              <a:gd name="T4" fmla="*/ 39 w 66"/>
              <a:gd name="T5" fmla="*/ 209 h 313"/>
              <a:gd name="T6" fmla="*/ 0 w 66"/>
              <a:gd name="T7" fmla="*/ 313 h 313"/>
              <a:gd name="T8" fmla="*/ 53 w 66"/>
              <a:gd name="T9" fmla="*/ 313 h 313"/>
              <a:gd name="T10" fmla="*/ 66 w 66"/>
              <a:gd name="T11" fmla="*/ 207 h 313"/>
              <a:gd name="T12" fmla="*/ 66 w 66"/>
              <a:gd name="T13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313">
                <a:moveTo>
                  <a:pt x="66" y="0"/>
                </a:moveTo>
                <a:cubicBezTo>
                  <a:pt x="39" y="2"/>
                  <a:pt x="39" y="2"/>
                  <a:pt x="39" y="2"/>
                </a:cubicBezTo>
                <a:cubicBezTo>
                  <a:pt x="39" y="209"/>
                  <a:pt x="39" y="209"/>
                  <a:pt x="39" y="209"/>
                </a:cubicBezTo>
                <a:cubicBezTo>
                  <a:pt x="0" y="313"/>
                  <a:pt x="0" y="313"/>
                  <a:pt x="0" y="313"/>
                </a:cubicBezTo>
                <a:cubicBezTo>
                  <a:pt x="53" y="313"/>
                  <a:pt x="53" y="313"/>
                  <a:pt x="53" y="313"/>
                </a:cubicBezTo>
                <a:cubicBezTo>
                  <a:pt x="60" y="255"/>
                  <a:pt x="66" y="207"/>
                  <a:pt x="66" y="207"/>
                </a:cubicBezTo>
                <a:cubicBezTo>
                  <a:pt x="66" y="0"/>
                  <a:pt x="66" y="0"/>
                  <a:pt x="66" y="0"/>
                </a:cubicBezTo>
              </a:path>
            </a:pathLst>
          </a:cu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5" name="Freeform 287"/>
          <p:cNvSpPr>
            <a:spLocks/>
          </p:cNvSpPr>
          <p:nvPr/>
        </p:nvSpPr>
        <p:spPr bwMode="auto">
          <a:xfrm>
            <a:off x="7662865" y="5053013"/>
            <a:ext cx="401639" cy="660400"/>
          </a:xfrm>
          <a:custGeom>
            <a:avLst/>
            <a:gdLst>
              <a:gd name="T0" fmla="*/ 133 w 133"/>
              <a:gd name="T1" fmla="*/ 0 h 219"/>
              <a:gd name="T2" fmla="*/ 80 w 133"/>
              <a:gd name="T3" fmla="*/ 0 h 219"/>
              <a:gd name="T4" fmla="*/ 9 w 133"/>
              <a:gd name="T5" fmla="*/ 192 h 219"/>
              <a:gd name="T6" fmla="*/ 14 w 133"/>
              <a:gd name="T7" fmla="*/ 219 h 219"/>
              <a:gd name="T8" fmla="*/ 78 w 133"/>
              <a:gd name="T9" fmla="*/ 219 h 219"/>
              <a:gd name="T10" fmla="*/ 109 w 133"/>
              <a:gd name="T11" fmla="*/ 196 h 219"/>
              <a:gd name="T12" fmla="*/ 133 w 133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219">
                <a:moveTo>
                  <a:pt x="133" y="0"/>
                </a:moveTo>
                <a:cubicBezTo>
                  <a:pt x="80" y="0"/>
                  <a:pt x="80" y="0"/>
                  <a:pt x="80" y="0"/>
                </a:cubicBezTo>
                <a:cubicBezTo>
                  <a:pt x="9" y="192"/>
                  <a:pt x="9" y="192"/>
                  <a:pt x="9" y="192"/>
                </a:cubicBezTo>
                <a:cubicBezTo>
                  <a:pt x="9" y="192"/>
                  <a:pt x="0" y="216"/>
                  <a:pt x="14" y="219"/>
                </a:cubicBezTo>
                <a:cubicBezTo>
                  <a:pt x="78" y="219"/>
                  <a:pt x="78" y="219"/>
                  <a:pt x="78" y="219"/>
                </a:cubicBezTo>
                <a:cubicBezTo>
                  <a:pt x="78" y="219"/>
                  <a:pt x="106" y="219"/>
                  <a:pt x="109" y="196"/>
                </a:cubicBezTo>
                <a:cubicBezTo>
                  <a:pt x="111" y="186"/>
                  <a:pt x="123" y="83"/>
                  <a:pt x="133" y="0"/>
                </a:cubicBezTo>
              </a:path>
            </a:pathLst>
          </a:custGeom>
          <a:solidFill>
            <a:srgbClr val="EAD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6" name="Freeform 288"/>
          <p:cNvSpPr>
            <a:spLocks/>
          </p:cNvSpPr>
          <p:nvPr/>
        </p:nvSpPr>
        <p:spPr bwMode="auto">
          <a:xfrm>
            <a:off x="9353554" y="4094163"/>
            <a:ext cx="428625" cy="811212"/>
          </a:xfrm>
          <a:custGeom>
            <a:avLst/>
            <a:gdLst>
              <a:gd name="T0" fmla="*/ 200 w 270"/>
              <a:gd name="T1" fmla="*/ 0 h 511"/>
              <a:gd name="T2" fmla="*/ 105 w 270"/>
              <a:gd name="T3" fmla="*/ 2 h 511"/>
              <a:gd name="T4" fmla="*/ 105 w 270"/>
              <a:gd name="T5" fmla="*/ 169 h 511"/>
              <a:gd name="T6" fmla="*/ 0 w 270"/>
              <a:gd name="T7" fmla="*/ 511 h 511"/>
              <a:gd name="T8" fmla="*/ 13 w 270"/>
              <a:gd name="T9" fmla="*/ 511 h 511"/>
              <a:gd name="T10" fmla="*/ 114 w 270"/>
              <a:gd name="T11" fmla="*/ 175 h 511"/>
              <a:gd name="T12" fmla="*/ 114 w 270"/>
              <a:gd name="T13" fmla="*/ 10 h 511"/>
              <a:gd name="T14" fmla="*/ 160 w 270"/>
              <a:gd name="T15" fmla="*/ 8 h 511"/>
              <a:gd name="T16" fmla="*/ 160 w 270"/>
              <a:gd name="T17" fmla="*/ 173 h 511"/>
              <a:gd name="T18" fmla="*/ 126 w 270"/>
              <a:gd name="T19" fmla="*/ 511 h 511"/>
              <a:gd name="T20" fmla="*/ 270 w 270"/>
              <a:gd name="T21" fmla="*/ 511 h 511"/>
              <a:gd name="T22" fmla="*/ 200 w 270"/>
              <a:gd name="T23" fmla="*/ 163 h 511"/>
              <a:gd name="T24" fmla="*/ 200 w 270"/>
              <a:gd name="T25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0" h="511">
                <a:moveTo>
                  <a:pt x="200" y="0"/>
                </a:moveTo>
                <a:lnTo>
                  <a:pt x="105" y="2"/>
                </a:lnTo>
                <a:lnTo>
                  <a:pt x="105" y="169"/>
                </a:lnTo>
                <a:lnTo>
                  <a:pt x="0" y="511"/>
                </a:lnTo>
                <a:lnTo>
                  <a:pt x="13" y="511"/>
                </a:lnTo>
                <a:lnTo>
                  <a:pt x="114" y="175"/>
                </a:lnTo>
                <a:lnTo>
                  <a:pt x="114" y="10"/>
                </a:lnTo>
                <a:lnTo>
                  <a:pt x="160" y="8"/>
                </a:lnTo>
                <a:lnTo>
                  <a:pt x="160" y="173"/>
                </a:lnTo>
                <a:lnTo>
                  <a:pt x="126" y="511"/>
                </a:lnTo>
                <a:lnTo>
                  <a:pt x="270" y="511"/>
                </a:lnTo>
                <a:lnTo>
                  <a:pt x="200" y="163"/>
                </a:lnTo>
                <a:lnTo>
                  <a:pt x="200" y="0"/>
                </a:lnTo>
                <a:close/>
              </a:path>
            </a:pathLst>
          </a:custGeom>
          <a:solidFill>
            <a:srgbClr val="F1F6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7" name="Freeform 289"/>
          <p:cNvSpPr>
            <a:spLocks/>
          </p:cNvSpPr>
          <p:nvPr/>
        </p:nvSpPr>
        <p:spPr bwMode="auto">
          <a:xfrm>
            <a:off x="9353554" y="4094163"/>
            <a:ext cx="428625" cy="811212"/>
          </a:xfrm>
          <a:custGeom>
            <a:avLst/>
            <a:gdLst>
              <a:gd name="T0" fmla="*/ 200 w 270"/>
              <a:gd name="T1" fmla="*/ 0 h 511"/>
              <a:gd name="T2" fmla="*/ 105 w 270"/>
              <a:gd name="T3" fmla="*/ 2 h 511"/>
              <a:gd name="T4" fmla="*/ 105 w 270"/>
              <a:gd name="T5" fmla="*/ 169 h 511"/>
              <a:gd name="T6" fmla="*/ 0 w 270"/>
              <a:gd name="T7" fmla="*/ 511 h 511"/>
              <a:gd name="T8" fmla="*/ 13 w 270"/>
              <a:gd name="T9" fmla="*/ 511 h 511"/>
              <a:gd name="T10" fmla="*/ 114 w 270"/>
              <a:gd name="T11" fmla="*/ 175 h 511"/>
              <a:gd name="T12" fmla="*/ 114 w 270"/>
              <a:gd name="T13" fmla="*/ 10 h 511"/>
              <a:gd name="T14" fmla="*/ 160 w 270"/>
              <a:gd name="T15" fmla="*/ 8 h 511"/>
              <a:gd name="T16" fmla="*/ 160 w 270"/>
              <a:gd name="T17" fmla="*/ 173 h 511"/>
              <a:gd name="T18" fmla="*/ 126 w 270"/>
              <a:gd name="T19" fmla="*/ 511 h 511"/>
              <a:gd name="T20" fmla="*/ 270 w 270"/>
              <a:gd name="T21" fmla="*/ 511 h 511"/>
              <a:gd name="T22" fmla="*/ 200 w 270"/>
              <a:gd name="T23" fmla="*/ 163 h 511"/>
              <a:gd name="T24" fmla="*/ 200 w 270"/>
              <a:gd name="T25" fmla="*/ 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0" h="511">
                <a:moveTo>
                  <a:pt x="200" y="0"/>
                </a:moveTo>
                <a:lnTo>
                  <a:pt x="105" y="2"/>
                </a:lnTo>
                <a:lnTo>
                  <a:pt x="105" y="169"/>
                </a:lnTo>
                <a:lnTo>
                  <a:pt x="0" y="511"/>
                </a:lnTo>
                <a:lnTo>
                  <a:pt x="13" y="511"/>
                </a:lnTo>
                <a:lnTo>
                  <a:pt x="114" y="175"/>
                </a:lnTo>
                <a:lnTo>
                  <a:pt x="114" y="10"/>
                </a:lnTo>
                <a:lnTo>
                  <a:pt x="160" y="8"/>
                </a:lnTo>
                <a:lnTo>
                  <a:pt x="160" y="173"/>
                </a:lnTo>
                <a:lnTo>
                  <a:pt x="126" y="511"/>
                </a:lnTo>
                <a:lnTo>
                  <a:pt x="270" y="511"/>
                </a:lnTo>
                <a:lnTo>
                  <a:pt x="200" y="163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8" name="Freeform 290"/>
          <p:cNvSpPr>
            <a:spLocks/>
          </p:cNvSpPr>
          <p:nvPr/>
        </p:nvSpPr>
        <p:spPr bwMode="auto">
          <a:xfrm>
            <a:off x="9036051" y="4076702"/>
            <a:ext cx="1263651" cy="1787525"/>
          </a:xfrm>
          <a:custGeom>
            <a:avLst/>
            <a:gdLst>
              <a:gd name="T0" fmla="*/ 270 w 418"/>
              <a:gd name="T1" fmla="*/ 0 h 593"/>
              <a:gd name="T2" fmla="*/ 268 w 418"/>
              <a:gd name="T3" fmla="*/ 0 h 593"/>
              <a:gd name="T4" fmla="*/ 268 w 418"/>
              <a:gd name="T5" fmla="*/ 93 h 593"/>
              <a:gd name="T6" fmla="*/ 409 w 418"/>
              <a:gd name="T7" fmla="*/ 538 h 593"/>
              <a:gd name="T8" fmla="*/ 416 w 418"/>
              <a:gd name="T9" fmla="*/ 560 h 593"/>
              <a:gd name="T10" fmla="*/ 356 w 418"/>
              <a:gd name="T11" fmla="*/ 591 h 593"/>
              <a:gd name="T12" fmla="*/ 63 w 418"/>
              <a:gd name="T13" fmla="*/ 591 h 593"/>
              <a:gd name="T14" fmla="*/ 62 w 418"/>
              <a:gd name="T15" fmla="*/ 591 h 593"/>
              <a:gd name="T16" fmla="*/ 62 w 418"/>
              <a:gd name="T17" fmla="*/ 591 h 593"/>
              <a:gd name="T18" fmla="*/ 62 w 418"/>
              <a:gd name="T19" fmla="*/ 591 h 593"/>
              <a:gd name="T20" fmla="*/ 62 w 418"/>
              <a:gd name="T21" fmla="*/ 591 h 593"/>
              <a:gd name="T22" fmla="*/ 61 w 418"/>
              <a:gd name="T23" fmla="*/ 591 h 593"/>
              <a:gd name="T24" fmla="*/ 61 w 418"/>
              <a:gd name="T25" fmla="*/ 591 h 593"/>
              <a:gd name="T26" fmla="*/ 61 w 418"/>
              <a:gd name="T27" fmla="*/ 591 h 593"/>
              <a:gd name="T28" fmla="*/ 61 w 418"/>
              <a:gd name="T29" fmla="*/ 591 h 593"/>
              <a:gd name="T30" fmla="*/ 61 w 418"/>
              <a:gd name="T31" fmla="*/ 591 h 593"/>
              <a:gd name="T32" fmla="*/ 61 w 418"/>
              <a:gd name="T33" fmla="*/ 591 h 593"/>
              <a:gd name="T34" fmla="*/ 60 w 418"/>
              <a:gd name="T35" fmla="*/ 591 h 593"/>
              <a:gd name="T36" fmla="*/ 60 w 418"/>
              <a:gd name="T37" fmla="*/ 591 h 593"/>
              <a:gd name="T38" fmla="*/ 60 w 418"/>
              <a:gd name="T39" fmla="*/ 591 h 593"/>
              <a:gd name="T40" fmla="*/ 60 w 418"/>
              <a:gd name="T41" fmla="*/ 591 h 593"/>
              <a:gd name="T42" fmla="*/ 59 w 418"/>
              <a:gd name="T43" fmla="*/ 591 h 593"/>
              <a:gd name="T44" fmla="*/ 59 w 418"/>
              <a:gd name="T45" fmla="*/ 591 h 593"/>
              <a:gd name="T46" fmla="*/ 59 w 418"/>
              <a:gd name="T47" fmla="*/ 591 h 593"/>
              <a:gd name="T48" fmla="*/ 59 w 418"/>
              <a:gd name="T49" fmla="*/ 591 h 593"/>
              <a:gd name="T50" fmla="*/ 59 w 418"/>
              <a:gd name="T51" fmla="*/ 591 h 593"/>
              <a:gd name="T52" fmla="*/ 58 w 418"/>
              <a:gd name="T53" fmla="*/ 591 h 593"/>
              <a:gd name="T54" fmla="*/ 58 w 418"/>
              <a:gd name="T55" fmla="*/ 591 h 593"/>
              <a:gd name="T56" fmla="*/ 58 w 418"/>
              <a:gd name="T57" fmla="*/ 591 h 593"/>
              <a:gd name="T58" fmla="*/ 58 w 418"/>
              <a:gd name="T59" fmla="*/ 591 h 593"/>
              <a:gd name="T60" fmla="*/ 58 w 418"/>
              <a:gd name="T61" fmla="*/ 591 h 593"/>
              <a:gd name="T62" fmla="*/ 57 w 418"/>
              <a:gd name="T63" fmla="*/ 591 h 593"/>
              <a:gd name="T64" fmla="*/ 57 w 418"/>
              <a:gd name="T65" fmla="*/ 591 h 593"/>
              <a:gd name="T66" fmla="*/ 57 w 418"/>
              <a:gd name="T67" fmla="*/ 591 h 593"/>
              <a:gd name="T68" fmla="*/ 57 w 418"/>
              <a:gd name="T69" fmla="*/ 591 h 593"/>
              <a:gd name="T70" fmla="*/ 57 w 418"/>
              <a:gd name="T71" fmla="*/ 591 h 593"/>
              <a:gd name="T72" fmla="*/ 56 w 418"/>
              <a:gd name="T73" fmla="*/ 591 h 593"/>
              <a:gd name="T74" fmla="*/ 56 w 418"/>
              <a:gd name="T75" fmla="*/ 591 h 593"/>
              <a:gd name="T76" fmla="*/ 56 w 418"/>
              <a:gd name="T77" fmla="*/ 591 h 593"/>
              <a:gd name="T78" fmla="*/ 56 w 418"/>
              <a:gd name="T79" fmla="*/ 591 h 593"/>
              <a:gd name="T80" fmla="*/ 56 w 418"/>
              <a:gd name="T81" fmla="*/ 591 h 593"/>
              <a:gd name="T82" fmla="*/ 55 w 418"/>
              <a:gd name="T83" fmla="*/ 591 h 593"/>
              <a:gd name="T84" fmla="*/ 55 w 418"/>
              <a:gd name="T85" fmla="*/ 591 h 593"/>
              <a:gd name="T86" fmla="*/ 55 w 418"/>
              <a:gd name="T87" fmla="*/ 591 h 593"/>
              <a:gd name="T88" fmla="*/ 5 w 418"/>
              <a:gd name="T89" fmla="*/ 548 h 593"/>
              <a:gd name="T90" fmla="*/ 10 w 418"/>
              <a:gd name="T91" fmla="*/ 538 h 593"/>
              <a:gd name="T92" fmla="*/ 151 w 418"/>
              <a:gd name="T93" fmla="*/ 93 h 593"/>
              <a:gd name="T94" fmla="*/ 151 w 418"/>
              <a:gd name="T95" fmla="*/ 0 h 593"/>
              <a:gd name="T96" fmla="*/ 149 w 418"/>
              <a:gd name="T97" fmla="*/ 0 h 593"/>
              <a:gd name="T98" fmla="*/ 149 w 418"/>
              <a:gd name="T99" fmla="*/ 92 h 593"/>
              <a:gd name="T100" fmla="*/ 8 w 418"/>
              <a:gd name="T101" fmla="*/ 538 h 593"/>
              <a:gd name="T102" fmla="*/ 1 w 418"/>
              <a:gd name="T103" fmla="*/ 560 h 593"/>
              <a:gd name="T104" fmla="*/ 14 w 418"/>
              <a:gd name="T105" fmla="*/ 583 h 593"/>
              <a:gd name="T106" fmla="*/ 63 w 418"/>
              <a:gd name="T107" fmla="*/ 593 h 593"/>
              <a:gd name="T108" fmla="*/ 356 w 418"/>
              <a:gd name="T109" fmla="*/ 593 h 593"/>
              <a:gd name="T110" fmla="*/ 405 w 418"/>
              <a:gd name="T111" fmla="*/ 583 h 593"/>
              <a:gd name="T112" fmla="*/ 418 w 418"/>
              <a:gd name="T113" fmla="*/ 560 h 593"/>
              <a:gd name="T114" fmla="*/ 411 w 418"/>
              <a:gd name="T115" fmla="*/ 537 h 593"/>
              <a:gd name="T116" fmla="*/ 270 w 418"/>
              <a:gd name="T117" fmla="*/ 92 h 593"/>
              <a:gd name="T118" fmla="*/ 270 w 418"/>
              <a:gd name="T119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18" h="593">
                <a:moveTo>
                  <a:pt x="270" y="0"/>
                </a:moveTo>
                <a:cubicBezTo>
                  <a:pt x="268" y="0"/>
                  <a:pt x="268" y="0"/>
                  <a:pt x="268" y="0"/>
                </a:cubicBezTo>
                <a:cubicBezTo>
                  <a:pt x="268" y="93"/>
                  <a:pt x="268" y="93"/>
                  <a:pt x="268" y="93"/>
                </a:cubicBezTo>
                <a:cubicBezTo>
                  <a:pt x="409" y="538"/>
                  <a:pt x="409" y="538"/>
                  <a:pt x="409" y="538"/>
                </a:cubicBezTo>
                <a:cubicBezTo>
                  <a:pt x="409" y="538"/>
                  <a:pt x="416" y="549"/>
                  <a:pt x="416" y="560"/>
                </a:cubicBezTo>
                <a:cubicBezTo>
                  <a:pt x="416" y="575"/>
                  <a:pt x="405" y="591"/>
                  <a:pt x="356" y="591"/>
                </a:cubicBezTo>
                <a:cubicBezTo>
                  <a:pt x="269" y="591"/>
                  <a:pt x="149" y="591"/>
                  <a:pt x="63" y="591"/>
                </a:cubicBezTo>
                <a:cubicBezTo>
                  <a:pt x="63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5" y="591"/>
                  <a:pt x="55" y="591"/>
                  <a:pt x="55" y="591"/>
                </a:cubicBezTo>
                <a:cubicBezTo>
                  <a:pt x="55" y="591"/>
                  <a:pt x="55" y="591"/>
                  <a:pt x="55" y="591"/>
                </a:cubicBezTo>
                <a:cubicBezTo>
                  <a:pt x="55" y="591"/>
                  <a:pt x="55" y="591"/>
                  <a:pt x="55" y="591"/>
                </a:cubicBezTo>
                <a:cubicBezTo>
                  <a:pt x="0" y="589"/>
                  <a:pt x="1" y="562"/>
                  <a:pt x="5" y="548"/>
                </a:cubicBezTo>
                <a:cubicBezTo>
                  <a:pt x="7" y="542"/>
                  <a:pt x="10" y="538"/>
                  <a:pt x="10" y="538"/>
                </a:cubicBezTo>
                <a:cubicBezTo>
                  <a:pt x="151" y="93"/>
                  <a:pt x="151" y="93"/>
                  <a:pt x="151" y="93"/>
                </a:cubicBezTo>
                <a:cubicBezTo>
                  <a:pt x="151" y="0"/>
                  <a:pt x="151" y="0"/>
                  <a:pt x="151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8" y="538"/>
                  <a:pt x="8" y="538"/>
                  <a:pt x="8" y="538"/>
                </a:cubicBezTo>
                <a:cubicBezTo>
                  <a:pt x="7" y="539"/>
                  <a:pt x="1" y="549"/>
                  <a:pt x="1" y="560"/>
                </a:cubicBezTo>
                <a:cubicBezTo>
                  <a:pt x="1" y="567"/>
                  <a:pt x="4" y="576"/>
                  <a:pt x="14" y="583"/>
                </a:cubicBezTo>
                <a:cubicBezTo>
                  <a:pt x="23" y="589"/>
                  <a:pt x="38" y="593"/>
                  <a:pt x="63" y="593"/>
                </a:cubicBezTo>
                <a:cubicBezTo>
                  <a:pt x="149" y="593"/>
                  <a:pt x="269" y="593"/>
                  <a:pt x="356" y="593"/>
                </a:cubicBezTo>
                <a:cubicBezTo>
                  <a:pt x="381" y="593"/>
                  <a:pt x="396" y="589"/>
                  <a:pt x="405" y="583"/>
                </a:cubicBezTo>
                <a:cubicBezTo>
                  <a:pt x="415" y="577"/>
                  <a:pt x="418" y="568"/>
                  <a:pt x="418" y="560"/>
                </a:cubicBezTo>
                <a:cubicBezTo>
                  <a:pt x="418" y="549"/>
                  <a:pt x="412" y="539"/>
                  <a:pt x="411" y="537"/>
                </a:cubicBezTo>
                <a:cubicBezTo>
                  <a:pt x="270" y="92"/>
                  <a:pt x="270" y="92"/>
                  <a:pt x="270" y="92"/>
                </a:cubicBezTo>
                <a:cubicBezTo>
                  <a:pt x="270" y="0"/>
                  <a:pt x="270" y="0"/>
                  <a:pt x="270" y="0"/>
                </a:cubicBezTo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9" name="Freeform 291"/>
          <p:cNvSpPr>
            <a:spLocks/>
          </p:cNvSpPr>
          <p:nvPr/>
        </p:nvSpPr>
        <p:spPr bwMode="auto">
          <a:xfrm>
            <a:off x="9099553" y="4905379"/>
            <a:ext cx="842963" cy="835025"/>
          </a:xfrm>
          <a:custGeom>
            <a:avLst/>
            <a:gdLst>
              <a:gd name="T0" fmla="*/ 226 w 279"/>
              <a:gd name="T1" fmla="*/ 0 h 277"/>
              <a:gd name="T2" fmla="*/ 150 w 279"/>
              <a:gd name="T3" fmla="*/ 0 h 277"/>
              <a:gd name="T4" fmla="*/ 125 w 279"/>
              <a:gd name="T5" fmla="*/ 234 h 277"/>
              <a:gd name="T6" fmla="*/ 94 w 279"/>
              <a:gd name="T7" fmla="*/ 259 h 277"/>
              <a:gd name="T8" fmla="*/ 88 w 279"/>
              <a:gd name="T9" fmla="*/ 259 h 277"/>
              <a:gd name="T10" fmla="*/ 29 w 279"/>
              <a:gd name="T11" fmla="*/ 259 h 277"/>
              <a:gd name="T12" fmla="*/ 23 w 279"/>
              <a:gd name="T13" fmla="*/ 231 h 277"/>
              <a:gd name="T14" fmla="*/ 91 w 279"/>
              <a:gd name="T15" fmla="*/ 0 h 277"/>
              <a:gd name="T16" fmla="*/ 84 w 279"/>
              <a:gd name="T17" fmla="*/ 0 h 277"/>
              <a:gd name="T18" fmla="*/ 10 w 279"/>
              <a:gd name="T19" fmla="*/ 245 h 277"/>
              <a:gd name="T20" fmla="*/ 27 w 279"/>
              <a:gd name="T21" fmla="*/ 276 h 277"/>
              <a:gd name="T22" fmla="*/ 245 w 279"/>
              <a:gd name="T23" fmla="*/ 276 h 277"/>
              <a:gd name="T24" fmla="*/ 250 w 279"/>
              <a:gd name="T25" fmla="*/ 277 h 277"/>
              <a:gd name="T26" fmla="*/ 277 w 279"/>
              <a:gd name="T27" fmla="*/ 249 h 277"/>
              <a:gd name="T28" fmla="*/ 226 w 279"/>
              <a:gd name="T2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9" h="277">
                <a:moveTo>
                  <a:pt x="226" y="0"/>
                </a:moveTo>
                <a:cubicBezTo>
                  <a:pt x="150" y="0"/>
                  <a:pt x="150" y="0"/>
                  <a:pt x="150" y="0"/>
                </a:cubicBezTo>
                <a:cubicBezTo>
                  <a:pt x="125" y="234"/>
                  <a:pt x="125" y="234"/>
                  <a:pt x="125" y="234"/>
                </a:cubicBezTo>
                <a:cubicBezTo>
                  <a:pt x="123" y="256"/>
                  <a:pt x="104" y="259"/>
                  <a:pt x="94" y="259"/>
                </a:cubicBezTo>
                <a:cubicBezTo>
                  <a:pt x="90" y="259"/>
                  <a:pt x="88" y="259"/>
                  <a:pt x="88" y="259"/>
                </a:cubicBezTo>
                <a:cubicBezTo>
                  <a:pt x="29" y="259"/>
                  <a:pt x="29" y="259"/>
                  <a:pt x="29" y="259"/>
                </a:cubicBezTo>
                <a:cubicBezTo>
                  <a:pt x="13" y="255"/>
                  <a:pt x="23" y="231"/>
                  <a:pt x="23" y="231"/>
                </a:cubicBezTo>
                <a:cubicBezTo>
                  <a:pt x="91" y="0"/>
                  <a:pt x="91" y="0"/>
                  <a:pt x="9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" y="245"/>
                  <a:pt x="10" y="245"/>
                  <a:pt x="10" y="245"/>
                </a:cubicBezTo>
                <a:cubicBezTo>
                  <a:pt x="10" y="245"/>
                  <a:pt x="0" y="274"/>
                  <a:pt x="27" y="276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45" y="276"/>
                  <a:pt x="247" y="277"/>
                  <a:pt x="250" y="277"/>
                </a:cubicBezTo>
                <a:cubicBezTo>
                  <a:pt x="260" y="277"/>
                  <a:pt x="279" y="274"/>
                  <a:pt x="277" y="249"/>
                </a:cubicBezTo>
                <a:cubicBezTo>
                  <a:pt x="226" y="0"/>
                  <a:pt x="226" y="0"/>
                  <a:pt x="226" y="0"/>
                </a:cubicBezTo>
              </a:path>
            </a:pathLst>
          </a:custGeom>
          <a:solidFill>
            <a:srgbClr val="42C4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" name="Freeform 292"/>
          <p:cNvSpPr>
            <a:spLocks noEditPoints="1"/>
          </p:cNvSpPr>
          <p:nvPr/>
        </p:nvSpPr>
        <p:spPr bwMode="auto">
          <a:xfrm>
            <a:off x="9461502" y="4003678"/>
            <a:ext cx="287339" cy="46037"/>
          </a:xfrm>
          <a:custGeom>
            <a:avLst/>
            <a:gdLst>
              <a:gd name="T0" fmla="*/ 11 w 95"/>
              <a:gd name="T1" fmla="*/ 11 h 15"/>
              <a:gd name="T2" fmla="*/ 6 w 95"/>
              <a:gd name="T3" fmla="*/ 7 h 15"/>
              <a:gd name="T4" fmla="*/ 11 w 95"/>
              <a:gd name="T5" fmla="*/ 2 h 15"/>
              <a:gd name="T6" fmla="*/ 18 w 95"/>
              <a:gd name="T7" fmla="*/ 2 h 15"/>
              <a:gd name="T8" fmla="*/ 23 w 95"/>
              <a:gd name="T9" fmla="*/ 7 h 15"/>
              <a:gd name="T10" fmla="*/ 18 w 95"/>
              <a:gd name="T11" fmla="*/ 11 h 15"/>
              <a:gd name="T12" fmla="*/ 11 w 95"/>
              <a:gd name="T13" fmla="*/ 11 h 15"/>
              <a:gd name="T14" fmla="*/ 86 w 95"/>
              <a:gd name="T15" fmla="*/ 0 h 15"/>
              <a:gd name="T16" fmla="*/ 9 w 95"/>
              <a:gd name="T17" fmla="*/ 0 h 15"/>
              <a:gd name="T18" fmla="*/ 0 w 95"/>
              <a:gd name="T19" fmla="*/ 8 h 15"/>
              <a:gd name="T20" fmla="*/ 9 w 95"/>
              <a:gd name="T21" fmla="*/ 15 h 15"/>
              <a:gd name="T22" fmla="*/ 86 w 95"/>
              <a:gd name="T23" fmla="*/ 15 h 15"/>
              <a:gd name="T24" fmla="*/ 95 w 95"/>
              <a:gd name="T25" fmla="*/ 8 h 15"/>
              <a:gd name="T26" fmla="*/ 86 w 95"/>
              <a:gd name="T2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5" h="15">
                <a:moveTo>
                  <a:pt x="11" y="11"/>
                </a:moveTo>
                <a:cubicBezTo>
                  <a:pt x="8" y="11"/>
                  <a:pt x="6" y="9"/>
                  <a:pt x="6" y="7"/>
                </a:cubicBezTo>
                <a:cubicBezTo>
                  <a:pt x="6" y="4"/>
                  <a:pt x="8" y="2"/>
                  <a:pt x="11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1" y="2"/>
                  <a:pt x="23" y="4"/>
                  <a:pt x="23" y="7"/>
                </a:cubicBezTo>
                <a:cubicBezTo>
                  <a:pt x="23" y="9"/>
                  <a:pt x="21" y="11"/>
                  <a:pt x="18" y="11"/>
                </a:cubicBezTo>
                <a:cubicBezTo>
                  <a:pt x="11" y="11"/>
                  <a:pt x="11" y="11"/>
                  <a:pt x="11" y="11"/>
                </a:cubicBezTo>
                <a:moveTo>
                  <a:pt x="86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2"/>
                  <a:pt x="4" y="15"/>
                  <a:pt x="9" y="15"/>
                </a:cubicBezTo>
                <a:cubicBezTo>
                  <a:pt x="86" y="15"/>
                  <a:pt x="86" y="15"/>
                  <a:pt x="86" y="15"/>
                </a:cubicBezTo>
                <a:cubicBezTo>
                  <a:pt x="91" y="15"/>
                  <a:pt x="95" y="12"/>
                  <a:pt x="95" y="8"/>
                </a:cubicBezTo>
                <a:cubicBezTo>
                  <a:pt x="95" y="3"/>
                  <a:pt x="91" y="0"/>
                  <a:pt x="86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1" name="Freeform 293"/>
          <p:cNvSpPr>
            <a:spLocks noEditPoints="1"/>
          </p:cNvSpPr>
          <p:nvPr/>
        </p:nvSpPr>
        <p:spPr bwMode="auto">
          <a:xfrm>
            <a:off x="9434514" y="3979866"/>
            <a:ext cx="469900" cy="96837"/>
          </a:xfrm>
          <a:custGeom>
            <a:avLst/>
            <a:gdLst>
              <a:gd name="T0" fmla="*/ 155 w 155"/>
              <a:gd name="T1" fmla="*/ 16 h 32"/>
              <a:gd name="T2" fmla="*/ 153 w 155"/>
              <a:gd name="T3" fmla="*/ 16 h 32"/>
              <a:gd name="T4" fmla="*/ 139 w 155"/>
              <a:gd name="T5" fmla="*/ 30 h 32"/>
              <a:gd name="T6" fmla="*/ 137 w 155"/>
              <a:gd name="T7" fmla="*/ 30 h 32"/>
              <a:gd name="T8" fmla="*/ 138 w 155"/>
              <a:gd name="T9" fmla="*/ 31 h 32"/>
              <a:gd name="T10" fmla="*/ 138 w 155"/>
              <a:gd name="T11" fmla="*/ 32 h 32"/>
              <a:gd name="T12" fmla="*/ 139 w 155"/>
              <a:gd name="T13" fmla="*/ 32 h 32"/>
              <a:gd name="T14" fmla="*/ 155 w 155"/>
              <a:gd name="T15" fmla="*/ 16 h 32"/>
              <a:gd name="T16" fmla="*/ 139 w 155"/>
              <a:gd name="T17" fmla="*/ 0 h 32"/>
              <a:gd name="T18" fmla="*/ 16 w 155"/>
              <a:gd name="T19" fmla="*/ 0 h 32"/>
              <a:gd name="T20" fmla="*/ 0 w 155"/>
              <a:gd name="T21" fmla="*/ 16 h 32"/>
              <a:gd name="T22" fmla="*/ 16 w 155"/>
              <a:gd name="T23" fmla="*/ 32 h 32"/>
              <a:gd name="T24" fmla="*/ 17 w 155"/>
              <a:gd name="T25" fmla="*/ 32 h 32"/>
              <a:gd name="T26" fmla="*/ 17 w 155"/>
              <a:gd name="T27" fmla="*/ 31 h 32"/>
              <a:gd name="T28" fmla="*/ 17 w 155"/>
              <a:gd name="T29" fmla="*/ 30 h 32"/>
              <a:gd name="T30" fmla="*/ 16 w 155"/>
              <a:gd name="T31" fmla="*/ 30 h 32"/>
              <a:gd name="T32" fmla="*/ 2 w 155"/>
              <a:gd name="T33" fmla="*/ 16 h 32"/>
              <a:gd name="T34" fmla="*/ 16 w 155"/>
              <a:gd name="T35" fmla="*/ 2 h 32"/>
              <a:gd name="T36" fmla="*/ 117 w 155"/>
              <a:gd name="T37" fmla="*/ 2 h 32"/>
              <a:gd name="T38" fmla="*/ 117 w 155"/>
              <a:gd name="T39" fmla="*/ 2 h 32"/>
              <a:gd name="T40" fmla="*/ 139 w 155"/>
              <a:gd name="T41" fmla="*/ 2 h 32"/>
              <a:gd name="T42" fmla="*/ 153 w 155"/>
              <a:gd name="T43" fmla="*/ 16 h 32"/>
              <a:gd name="T44" fmla="*/ 153 w 155"/>
              <a:gd name="T45" fmla="*/ 16 h 32"/>
              <a:gd name="T46" fmla="*/ 153 w 155"/>
              <a:gd name="T47" fmla="*/ 16 h 32"/>
              <a:gd name="T48" fmla="*/ 153 w 155"/>
              <a:gd name="T49" fmla="*/ 16 h 32"/>
              <a:gd name="T50" fmla="*/ 155 w 155"/>
              <a:gd name="T51" fmla="*/ 16 h 32"/>
              <a:gd name="T52" fmla="*/ 155 w 155"/>
              <a:gd name="T53" fmla="*/ 16 h 32"/>
              <a:gd name="T54" fmla="*/ 139 w 155"/>
              <a:gd name="T5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" h="32">
                <a:moveTo>
                  <a:pt x="155" y="16"/>
                </a:moveTo>
                <a:cubicBezTo>
                  <a:pt x="153" y="16"/>
                  <a:pt x="153" y="16"/>
                  <a:pt x="153" y="16"/>
                </a:cubicBezTo>
                <a:cubicBezTo>
                  <a:pt x="153" y="23"/>
                  <a:pt x="147" y="30"/>
                  <a:pt x="139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8" y="30"/>
                  <a:pt x="138" y="30"/>
                  <a:pt x="138" y="31"/>
                </a:cubicBezTo>
                <a:cubicBezTo>
                  <a:pt x="138" y="32"/>
                  <a:pt x="138" y="32"/>
                  <a:pt x="138" y="32"/>
                </a:cubicBezTo>
                <a:cubicBezTo>
                  <a:pt x="139" y="32"/>
                  <a:pt x="139" y="32"/>
                  <a:pt x="139" y="32"/>
                </a:cubicBezTo>
                <a:cubicBezTo>
                  <a:pt x="148" y="32"/>
                  <a:pt x="155" y="24"/>
                  <a:pt x="155" y="16"/>
                </a:cubicBezTo>
                <a:moveTo>
                  <a:pt x="139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4"/>
                  <a:pt x="7" y="32"/>
                  <a:pt x="16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0"/>
                  <a:pt x="17" y="30"/>
                  <a:pt x="17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2" y="23"/>
                  <a:pt x="2" y="16"/>
                </a:cubicBezTo>
                <a:cubicBezTo>
                  <a:pt x="2" y="8"/>
                  <a:pt x="8" y="2"/>
                  <a:pt x="16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17" y="2"/>
                  <a:pt x="117" y="2"/>
                  <a:pt x="117" y="2"/>
                </a:cubicBezTo>
                <a:cubicBezTo>
                  <a:pt x="139" y="2"/>
                  <a:pt x="139" y="2"/>
                  <a:pt x="139" y="2"/>
                </a:cubicBezTo>
                <a:cubicBezTo>
                  <a:pt x="147" y="2"/>
                  <a:pt x="153" y="8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55" y="16"/>
                  <a:pt x="155" y="16"/>
                  <a:pt x="155" y="16"/>
                </a:cubicBezTo>
                <a:cubicBezTo>
                  <a:pt x="155" y="7"/>
                  <a:pt x="148" y="0"/>
                  <a:pt x="139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2" name="Freeform 294"/>
          <p:cNvSpPr>
            <a:spLocks/>
          </p:cNvSpPr>
          <p:nvPr/>
        </p:nvSpPr>
        <p:spPr bwMode="auto">
          <a:xfrm>
            <a:off x="9486902" y="4070352"/>
            <a:ext cx="365125" cy="6351"/>
          </a:xfrm>
          <a:custGeom>
            <a:avLst/>
            <a:gdLst>
              <a:gd name="T0" fmla="*/ 120 w 121"/>
              <a:gd name="T1" fmla="*/ 0 h 2"/>
              <a:gd name="T2" fmla="*/ 0 w 121"/>
              <a:gd name="T3" fmla="*/ 0 h 2"/>
              <a:gd name="T4" fmla="*/ 0 w 121"/>
              <a:gd name="T5" fmla="*/ 1 h 2"/>
              <a:gd name="T6" fmla="*/ 0 w 121"/>
              <a:gd name="T7" fmla="*/ 2 h 2"/>
              <a:gd name="T8" fmla="*/ 2 w 121"/>
              <a:gd name="T9" fmla="*/ 2 h 2"/>
              <a:gd name="T10" fmla="*/ 2 w 121"/>
              <a:gd name="T11" fmla="*/ 1 h 2"/>
              <a:gd name="T12" fmla="*/ 89 w 121"/>
              <a:gd name="T13" fmla="*/ 1 h 2"/>
              <a:gd name="T14" fmla="*/ 119 w 121"/>
              <a:gd name="T15" fmla="*/ 1 h 2"/>
              <a:gd name="T16" fmla="*/ 119 w 121"/>
              <a:gd name="T17" fmla="*/ 2 h 2"/>
              <a:gd name="T18" fmla="*/ 121 w 121"/>
              <a:gd name="T19" fmla="*/ 2 h 2"/>
              <a:gd name="T20" fmla="*/ 121 w 121"/>
              <a:gd name="T21" fmla="*/ 1 h 2"/>
              <a:gd name="T22" fmla="*/ 120 w 121"/>
              <a:gd name="T2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2">
                <a:moveTo>
                  <a:pt x="1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"/>
                  <a:pt x="2" y="1"/>
                  <a:pt x="2" y="1"/>
                </a:cubicBezTo>
                <a:cubicBezTo>
                  <a:pt x="89" y="1"/>
                  <a:pt x="89" y="1"/>
                  <a:pt x="89" y="1"/>
                </a:cubicBezTo>
                <a:cubicBezTo>
                  <a:pt x="119" y="1"/>
                  <a:pt x="119" y="1"/>
                  <a:pt x="119" y="1"/>
                </a:cubicBezTo>
                <a:cubicBezTo>
                  <a:pt x="119" y="2"/>
                  <a:pt x="119" y="2"/>
                  <a:pt x="119" y="2"/>
                </a:cubicBezTo>
                <a:cubicBezTo>
                  <a:pt x="121" y="2"/>
                  <a:pt x="121" y="2"/>
                  <a:pt x="121" y="2"/>
                </a:cubicBezTo>
                <a:cubicBezTo>
                  <a:pt x="121" y="1"/>
                  <a:pt x="121" y="1"/>
                  <a:pt x="121" y="1"/>
                </a:cubicBezTo>
                <a:cubicBezTo>
                  <a:pt x="121" y="0"/>
                  <a:pt x="121" y="0"/>
                  <a:pt x="120" y="0"/>
                </a:cubicBezTo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3" name="Freeform 295"/>
          <p:cNvSpPr>
            <a:spLocks noEditPoints="1"/>
          </p:cNvSpPr>
          <p:nvPr/>
        </p:nvSpPr>
        <p:spPr bwMode="auto">
          <a:xfrm>
            <a:off x="9447213" y="3992566"/>
            <a:ext cx="381000" cy="71437"/>
          </a:xfrm>
          <a:custGeom>
            <a:avLst/>
            <a:gdLst>
              <a:gd name="T0" fmla="*/ 14 w 126"/>
              <a:gd name="T1" fmla="*/ 19 h 24"/>
              <a:gd name="T2" fmla="*/ 5 w 126"/>
              <a:gd name="T3" fmla="*/ 12 h 24"/>
              <a:gd name="T4" fmla="*/ 14 w 126"/>
              <a:gd name="T5" fmla="*/ 4 h 24"/>
              <a:gd name="T6" fmla="*/ 91 w 126"/>
              <a:gd name="T7" fmla="*/ 4 h 24"/>
              <a:gd name="T8" fmla="*/ 100 w 126"/>
              <a:gd name="T9" fmla="*/ 12 h 24"/>
              <a:gd name="T10" fmla="*/ 91 w 126"/>
              <a:gd name="T11" fmla="*/ 19 h 24"/>
              <a:gd name="T12" fmla="*/ 14 w 126"/>
              <a:gd name="T13" fmla="*/ 19 h 24"/>
              <a:gd name="T14" fmla="*/ 118 w 126"/>
              <a:gd name="T15" fmla="*/ 0 h 24"/>
              <a:gd name="T16" fmla="*/ 12 w 126"/>
              <a:gd name="T17" fmla="*/ 0 h 24"/>
              <a:gd name="T18" fmla="*/ 0 w 126"/>
              <a:gd name="T19" fmla="*/ 12 h 24"/>
              <a:gd name="T20" fmla="*/ 12 w 126"/>
              <a:gd name="T21" fmla="*/ 24 h 24"/>
              <a:gd name="T22" fmla="*/ 118 w 126"/>
              <a:gd name="T23" fmla="*/ 24 h 24"/>
              <a:gd name="T24" fmla="*/ 125 w 126"/>
              <a:gd name="T25" fmla="*/ 9 h 24"/>
              <a:gd name="T26" fmla="*/ 118 w 126"/>
              <a:gd name="T2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24">
                <a:moveTo>
                  <a:pt x="14" y="19"/>
                </a:moveTo>
                <a:cubicBezTo>
                  <a:pt x="9" y="19"/>
                  <a:pt x="5" y="16"/>
                  <a:pt x="5" y="12"/>
                </a:cubicBezTo>
                <a:cubicBezTo>
                  <a:pt x="5" y="7"/>
                  <a:pt x="9" y="4"/>
                  <a:pt x="14" y="4"/>
                </a:cubicBezTo>
                <a:cubicBezTo>
                  <a:pt x="91" y="4"/>
                  <a:pt x="91" y="4"/>
                  <a:pt x="91" y="4"/>
                </a:cubicBezTo>
                <a:cubicBezTo>
                  <a:pt x="96" y="4"/>
                  <a:pt x="100" y="7"/>
                  <a:pt x="100" y="12"/>
                </a:cubicBezTo>
                <a:cubicBezTo>
                  <a:pt x="100" y="16"/>
                  <a:pt x="96" y="19"/>
                  <a:pt x="91" y="19"/>
                </a:cubicBezTo>
                <a:cubicBezTo>
                  <a:pt x="14" y="19"/>
                  <a:pt x="14" y="19"/>
                  <a:pt x="14" y="19"/>
                </a:cubicBezTo>
                <a:moveTo>
                  <a:pt x="11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8"/>
                  <a:pt x="5" y="24"/>
                  <a:pt x="12" y="24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23" y="20"/>
                  <a:pt x="126" y="16"/>
                  <a:pt x="125" y="9"/>
                </a:cubicBezTo>
                <a:cubicBezTo>
                  <a:pt x="124" y="4"/>
                  <a:pt x="121" y="1"/>
                  <a:pt x="118" y="0"/>
                </a:cubicBezTo>
              </a:path>
            </a:pathLst>
          </a:custGeom>
          <a:solidFill>
            <a:srgbClr val="E2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4" name="Freeform 296"/>
          <p:cNvSpPr>
            <a:spLocks/>
          </p:cNvSpPr>
          <p:nvPr/>
        </p:nvSpPr>
        <p:spPr bwMode="auto">
          <a:xfrm>
            <a:off x="9440865" y="3986216"/>
            <a:ext cx="363539" cy="84137"/>
          </a:xfrm>
          <a:custGeom>
            <a:avLst/>
            <a:gdLst>
              <a:gd name="T0" fmla="*/ 115 w 120"/>
              <a:gd name="T1" fmla="*/ 0 h 28"/>
              <a:gd name="T2" fmla="*/ 14 w 120"/>
              <a:gd name="T3" fmla="*/ 0 h 28"/>
              <a:gd name="T4" fmla="*/ 0 w 120"/>
              <a:gd name="T5" fmla="*/ 14 h 28"/>
              <a:gd name="T6" fmla="*/ 14 w 120"/>
              <a:gd name="T7" fmla="*/ 28 h 28"/>
              <a:gd name="T8" fmla="*/ 15 w 120"/>
              <a:gd name="T9" fmla="*/ 28 h 28"/>
              <a:gd name="T10" fmla="*/ 16 w 120"/>
              <a:gd name="T11" fmla="*/ 27 h 28"/>
              <a:gd name="T12" fmla="*/ 17 w 120"/>
              <a:gd name="T13" fmla="*/ 27 h 28"/>
              <a:gd name="T14" fmla="*/ 119 w 120"/>
              <a:gd name="T15" fmla="*/ 27 h 28"/>
              <a:gd name="T16" fmla="*/ 120 w 120"/>
              <a:gd name="T17" fmla="*/ 26 h 28"/>
              <a:gd name="T18" fmla="*/ 14 w 120"/>
              <a:gd name="T19" fmla="*/ 26 h 28"/>
              <a:gd name="T20" fmla="*/ 2 w 120"/>
              <a:gd name="T21" fmla="*/ 14 h 28"/>
              <a:gd name="T22" fmla="*/ 14 w 120"/>
              <a:gd name="T23" fmla="*/ 2 h 28"/>
              <a:gd name="T24" fmla="*/ 120 w 120"/>
              <a:gd name="T25" fmla="*/ 2 h 28"/>
              <a:gd name="T26" fmla="*/ 115 w 120"/>
              <a:gd name="T2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28">
                <a:moveTo>
                  <a:pt x="115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1"/>
                  <a:pt x="6" y="28"/>
                  <a:pt x="1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5" y="27"/>
                  <a:pt x="15" y="27"/>
                  <a:pt x="16" y="27"/>
                </a:cubicBezTo>
                <a:cubicBezTo>
                  <a:pt x="16" y="27"/>
                  <a:pt x="16" y="27"/>
                  <a:pt x="17" y="27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119" y="26"/>
                  <a:pt x="120" y="26"/>
                  <a:pt x="120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7" y="26"/>
                  <a:pt x="2" y="20"/>
                  <a:pt x="2" y="14"/>
                </a:cubicBezTo>
                <a:cubicBezTo>
                  <a:pt x="2" y="7"/>
                  <a:pt x="7" y="2"/>
                  <a:pt x="14" y="2"/>
                </a:cubicBezTo>
                <a:cubicBezTo>
                  <a:pt x="120" y="2"/>
                  <a:pt x="120" y="2"/>
                  <a:pt x="120" y="2"/>
                </a:cubicBezTo>
                <a:cubicBezTo>
                  <a:pt x="118" y="1"/>
                  <a:pt x="117" y="0"/>
                  <a:pt x="115" y="0"/>
                </a:cubicBezTo>
              </a:path>
            </a:pathLst>
          </a:custGeom>
          <a:solidFill>
            <a:srgbClr val="CDC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5" name="Freeform 297"/>
          <p:cNvSpPr>
            <a:spLocks/>
          </p:cNvSpPr>
          <p:nvPr/>
        </p:nvSpPr>
        <p:spPr bwMode="auto">
          <a:xfrm>
            <a:off x="9486903" y="4067179"/>
            <a:ext cx="361951" cy="3175"/>
          </a:xfrm>
          <a:custGeom>
            <a:avLst/>
            <a:gdLst>
              <a:gd name="T0" fmla="*/ 104 w 120"/>
              <a:gd name="T1" fmla="*/ 0 h 1"/>
              <a:gd name="T2" fmla="*/ 2 w 120"/>
              <a:gd name="T3" fmla="*/ 0 h 1"/>
              <a:gd name="T4" fmla="*/ 1 w 120"/>
              <a:gd name="T5" fmla="*/ 0 h 1"/>
              <a:gd name="T6" fmla="*/ 0 w 120"/>
              <a:gd name="T7" fmla="*/ 1 h 1"/>
              <a:gd name="T8" fmla="*/ 120 w 120"/>
              <a:gd name="T9" fmla="*/ 1 h 1"/>
              <a:gd name="T10" fmla="*/ 120 w 120"/>
              <a:gd name="T11" fmla="*/ 1 h 1"/>
              <a:gd name="T12" fmla="*/ 102 w 120"/>
              <a:gd name="T13" fmla="*/ 1 h 1"/>
              <a:gd name="T14" fmla="*/ 104 w 120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1">
                <a:moveTo>
                  <a:pt x="10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2" y="1"/>
                  <a:pt x="102" y="1"/>
                  <a:pt x="102" y="1"/>
                </a:cubicBezTo>
                <a:cubicBezTo>
                  <a:pt x="103" y="0"/>
                  <a:pt x="103" y="0"/>
                  <a:pt x="104" y="0"/>
                </a:cubicBezTo>
              </a:path>
            </a:pathLst>
          </a:custGeom>
          <a:solidFill>
            <a:srgbClr val="C1C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6" name="Freeform 298"/>
          <p:cNvSpPr>
            <a:spLocks/>
          </p:cNvSpPr>
          <p:nvPr/>
        </p:nvSpPr>
        <p:spPr bwMode="auto">
          <a:xfrm>
            <a:off x="9480551" y="4010027"/>
            <a:ext cx="50800" cy="26987"/>
          </a:xfrm>
          <a:custGeom>
            <a:avLst/>
            <a:gdLst>
              <a:gd name="T0" fmla="*/ 12 w 17"/>
              <a:gd name="T1" fmla="*/ 0 h 9"/>
              <a:gd name="T2" fmla="*/ 5 w 17"/>
              <a:gd name="T3" fmla="*/ 0 h 9"/>
              <a:gd name="T4" fmla="*/ 0 w 17"/>
              <a:gd name="T5" fmla="*/ 5 h 9"/>
              <a:gd name="T6" fmla="*/ 5 w 17"/>
              <a:gd name="T7" fmla="*/ 9 h 9"/>
              <a:gd name="T8" fmla="*/ 12 w 17"/>
              <a:gd name="T9" fmla="*/ 9 h 9"/>
              <a:gd name="T10" fmla="*/ 17 w 17"/>
              <a:gd name="T11" fmla="*/ 5 h 9"/>
              <a:gd name="T12" fmla="*/ 12 w 1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9">
                <a:moveTo>
                  <a:pt x="12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5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5" y="9"/>
                  <a:pt x="17" y="7"/>
                  <a:pt x="17" y="5"/>
                </a:cubicBezTo>
                <a:cubicBezTo>
                  <a:pt x="17" y="2"/>
                  <a:pt x="15" y="0"/>
                  <a:pt x="12" y="0"/>
                </a:cubicBezTo>
              </a:path>
            </a:pathLst>
          </a:custGeom>
          <a:solidFill>
            <a:srgbClr val="FD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7" name="Freeform 299"/>
          <p:cNvSpPr>
            <a:spLocks/>
          </p:cNvSpPr>
          <p:nvPr/>
        </p:nvSpPr>
        <p:spPr bwMode="auto">
          <a:xfrm>
            <a:off x="9804404" y="3992566"/>
            <a:ext cx="93663" cy="71437"/>
          </a:xfrm>
          <a:custGeom>
            <a:avLst/>
            <a:gdLst>
              <a:gd name="T0" fmla="*/ 17 w 31"/>
              <a:gd name="T1" fmla="*/ 0 h 24"/>
              <a:gd name="T2" fmla="*/ 0 w 31"/>
              <a:gd name="T3" fmla="*/ 0 h 24"/>
              <a:gd name="T4" fmla="*/ 7 w 31"/>
              <a:gd name="T5" fmla="*/ 9 h 24"/>
              <a:gd name="T6" fmla="*/ 0 w 31"/>
              <a:gd name="T7" fmla="*/ 24 h 24"/>
              <a:gd name="T8" fmla="*/ 17 w 31"/>
              <a:gd name="T9" fmla="*/ 24 h 24"/>
              <a:gd name="T10" fmla="*/ 29 w 31"/>
              <a:gd name="T11" fmla="*/ 12 h 24"/>
              <a:gd name="T12" fmla="*/ 31 w 31"/>
              <a:gd name="T13" fmla="*/ 12 h 24"/>
              <a:gd name="T14" fmla="*/ 31 w 31"/>
              <a:gd name="T15" fmla="*/ 12 h 24"/>
              <a:gd name="T16" fmla="*/ 29 w 31"/>
              <a:gd name="T17" fmla="*/ 12 h 24"/>
              <a:gd name="T18" fmla="*/ 17 w 31"/>
              <a:gd name="T1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" h="24">
                <a:moveTo>
                  <a:pt x="17" y="0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4"/>
                  <a:pt x="7" y="9"/>
                </a:cubicBezTo>
                <a:cubicBezTo>
                  <a:pt x="8" y="16"/>
                  <a:pt x="5" y="20"/>
                  <a:pt x="0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24" y="24"/>
                  <a:pt x="29" y="18"/>
                  <a:pt x="29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5"/>
                  <a:pt x="24" y="0"/>
                  <a:pt x="17" y="0"/>
                </a:cubicBezTo>
              </a:path>
            </a:pathLst>
          </a:custGeom>
          <a:solidFill>
            <a:srgbClr val="D6D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8" name="Freeform 300"/>
          <p:cNvSpPr>
            <a:spLocks noEditPoints="1"/>
          </p:cNvSpPr>
          <p:nvPr/>
        </p:nvSpPr>
        <p:spPr bwMode="auto">
          <a:xfrm>
            <a:off x="9788527" y="3986216"/>
            <a:ext cx="109539" cy="84137"/>
          </a:xfrm>
          <a:custGeom>
            <a:avLst/>
            <a:gdLst>
              <a:gd name="T0" fmla="*/ 36 w 36"/>
              <a:gd name="T1" fmla="*/ 14 h 28"/>
              <a:gd name="T2" fmla="*/ 34 w 36"/>
              <a:gd name="T3" fmla="*/ 14 h 28"/>
              <a:gd name="T4" fmla="*/ 22 w 36"/>
              <a:gd name="T5" fmla="*/ 26 h 28"/>
              <a:gd name="T6" fmla="*/ 5 w 36"/>
              <a:gd name="T7" fmla="*/ 26 h 28"/>
              <a:gd name="T8" fmla="*/ 4 w 36"/>
              <a:gd name="T9" fmla="*/ 27 h 28"/>
              <a:gd name="T10" fmla="*/ 19 w 36"/>
              <a:gd name="T11" fmla="*/ 27 h 28"/>
              <a:gd name="T12" fmla="*/ 20 w 36"/>
              <a:gd name="T13" fmla="*/ 27 h 28"/>
              <a:gd name="T14" fmla="*/ 20 w 36"/>
              <a:gd name="T15" fmla="*/ 28 h 28"/>
              <a:gd name="T16" fmla="*/ 22 w 36"/>
              <a:gd name="T17" fmla="*/ 28 h 28"/>
              <a:gd name="T18" fmla="*/ 36 w 36"/>
              <a:gd name="T19" fmla="*/ 14 h 28"/>
              <a:gd name="T20" fmla="*/ 22 w 36"/>
              <a:gd name="T21" fmla="*/ 0 h 28"/>
              <a:gd name="T22" fmla="*/ 0 w 36"/>
              <a:gd name="T23" fmla="*/ 0 h 28"/>
              <a:gd name="T24" fmla="*/ 5 w 36"/>
              <a:gd name="T25" fmla="*/ 2 h 28"/>
              <a:gd name="T26" fmla="*/ 22 w 36"/>
              <a:gd name="T27" fmla="*/ 2 h 28"/>
              <a:gd name="T28" fmla="*/ 34 w 36"/>
              <a:gd name="T29" fmla="*/ 14 h 28"/>
              <a:gd name="T30" fmla="*/ 36 w 36"/>
              <a:gd name="T31" fmla="*/ 14 h 28"/>
              <a:gd name="T32" fmla="*/ 36 w 36"/>
              <a:gd name="T33" fmla="*/ 14 h 28"/>
              <a:gd name="T34" fmla="*/ 22 w 36"/>
              <a:gd name="T3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6" h="28">
                <a:moveTo>
                  <a:pt x="36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20"/>
                  <a:pt x="29" y="26"/>
                  <a:pt x="22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4" y="26"/>
                  <a:pt x="4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20" y="27"/>
                  <a:pt x="20" y="27"/>
                </a:cubicBezTo>
                <a:cubicBezTo>
                  <a:pt x="20" y="27"/>
                  <a:pt x="20" y="27"/>
                  <a:pt x="20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30" y="28"/>
                  <a:pt x="36" y="21"/>
                  <a:pt x="36" y="14"/>
                </a:cubicBezTo>
                <a:moveTo>
                  <a:pt x="22" y="0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5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9" y="2"/>
                  <a:pt x="34" y="7"/>
                  <a:pt x="34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6"/>
                  <a:pt x="30" y="0"/>
                  <a:pt x="22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9" name="Freeform 301"/>
          <p:cNvSpPr>
            <a:spLocks/>
          </p:cNvSpPr>
          <p:nvPr/>
        </p:nvSpPr>
        <p:spPr bwMode="auto">
          <a:xfrm>
            <a:off x="9794879" y="4067179"/>
            <a:ext cx="53975" cy="3175"/>
          </a:xfrm>
          <a:custGeom>
            <a:avLst/>
            <a:gdLst>
              <a:gd name="T0" fmla="*/ 17 w 18"/>
              <a:gd name="T1" fmla="*/ 0 h 1"/>
              <a:gd name="T2" fmla="*/ 2 w 18"/>
              <a:gd name="T3" fmla="*/ 0 h 1"/>
              <a:gd name="T4" fmla="*/ 0 w 18"/>
              <a:gd name="T5" fmla="*/ 1 h 1"/>
              <a:gd name="T6" fmla="*/ 18 w 18"/>
              <a:gd name="T7" fmla="*/ 1 h 1"/>
              <a:gd name="T8" fmla="*/ 18 w 18"/>
              <a:gd name="T9" fmla="*/ 0 h 1"/>
              <a:gd name="T10" fmla="*/ 17 w 18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">
                <a:moveTo>
                  <a:pt x="17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0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</a:path>
            </a:pathLst>
          </a:custGeom>
          <a:solidFill>
            <a:srgbClr val="B7B9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" name="Freeform 302"/>
          <p:cNvSpPr>
            <a:spLocks/>
          </p:cNvSpPr>
          <p:nvPr/>
        </p:nvSpPr>
        <p:spPr bwMode="auto">
          <a:xfrm>
            <a:off x="9059863" y="4079879"/>
            <a:ext cx="852488" cy="1684337"/>
          </a:xfrm>
          <a:custGeom>
            <a:avLst/>
            <a:gdLst>
              <a:gd name="T0" fmla="*/ 230 w 282"/>
              <a:gd name="T1" fmla="*/ 0 h 559"/>
              <a:gd name="T2" fmla="*/ 145 w 282"/>
              <a:gd name="T3" fmla="*/ 0 h 559"/>
              <a:gd name="T4" fmla="*/ 145 w 282"/>
              <a:gd name="T5" fmla="*/ 92 h 559"/>
              <a:gd name="T6" fmla="*/ 145 w 282"/>
              <a:gd name="T7" fmla="*/ 92 h 559"/>
              <a:gd name="T8" fmla="*/ 4 w 282"/>
              <a:gd name="T9" fmla="*/ 538 h 559"/>
              <a:gd name="T10" fmla="*/ 3 w 282"/>
              <a:gd name="T11" fmla="*/ 538 h 559"/>
              <a:gd name="T12" fmla="*/ 3 w 282"/>
              <a:gd name="T13" fmla="*/ 538 h 559"/>
              <a:gd name="T14" fmla="*/ 3 w 282"/>
              <a:gd name="T15" fmla="*/ 539 h 559"/>
              <a:gd name="T16" fmla="*/ 2 w 282"/>
              <a:gd name="T17" fmla="*/ 540 h 559"/>
              <a:gd name="T18" fmla="*/ 0 w 282"/>
              <a:gd name="T19" fmla="*/ 544 h 559"/>
              <a:gd name="T20" fmla="*/ 0 w 282"/>
              <a:gd name="T21" fmla="*/ 544 h 559"/>
              <a:gd name="T22" fmla="*/ 6 w 282"/>
              <a:gd name="T23" fmla="*/ 559 h 559"/>
              <a:gd name="T24" fmla="*/ 11 w 282"/>
              <a:gd name="T25" fmla="*/ 532 h 559"/>
              <a:gd name="T26" fmla="*/ 93 w 282"/>
              <a:gd name="T27" fmla="*/ 274 h 559"/>
              <a:gd name="T28" fmla="*/ 97 w 282"/>
              <a:gd name="T29" fmla="*/ 274 h 559"/>
              <a:gd name="T30" fmla="*/ 152 w 282"/>
              <a:gd name="T31" fmla="*/ 94 h 559"/>
              <a:gd name="T32" fmla="*/ 152 w 282"/>
              <a:gd name="T33" fmla="*/ 6 h 559"/>
              <a:gd name="T34" fmla="*/ 202 w 282"/>
              <a:gd name="T35" fmla="*/ 5 h 559"/>
              <a:gd name="T36" fmla="*/ 202 w 282"/>
              <a:gd name="T37" fmla="*/ 91 h 559"/>
              <a:gd name="T38" fmla="*/ 239 w 282"/>
              <a:gd name="T39" fmla="*/ 274 h 559"/>
              <a:gd name="T40" fmla="*/ 282 w 282"/>
              <a:gd name="T41" fmla="*/ 274 h 559"/>
              <a:gd name="T42" fmla="*/ 230 w 282"/>
              <a:gd name="T43" fmla="*/ 90 h 559"/>
              <a:gd name="T44" fmla="*/ 230 w 282"/>
              <a:gd name="T45" fmla="*/ 0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2" h="559">
                <a:moveTo>
                  <a:pt x="230" y="0"/>
                </a:moveTo>
                <a:cubicBezTo>
                  <a:pt x="145" y="0"/>
                  <a:pt x="145" y="0"/>
                  <a:pt x="145" y="0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4" y="538"/>
                  <a:pt x="4" y="538"/>
                  <a:pt x="4" y="538"/>
                </a:cubicBezTo>
                <a:cubicBezTo>
                  <a:pt x="3" y="538"/>
                  <a:pt x="3" y="538"/>
                  <a:pt x="3" y="538"/>
                </a:cubicBezTo>
                <a:cubicBezTo>
                  <a:pt x="3" y="538"/>
                  <a:pt x="3" y="538"/>
                  <a:pt x="3" y="538"/>
                </a:cubicBezTo>
                <a:cubicBezTo>
                  <a:pt x="3" y="539"/>
                  <a:pt x="3" y="539"/>
                  <a:pt x="3" y="539"/>
                </a:cubicBezTo>
                <a:cubicBezTo>
                  <a:pt x="3" y="539"/>
                  <a:pt x="3" y="539"/>
                  <a:pt x="2" y="540"/>
                </a:cubicBezTo>
                <a:cubicBezTo>
                  <a:pt x="2" y="541"/>
                  <a:pt x="1" y="543"/>
                  <a:pt x="0" y="544"/>
                </a:cubicBezTo>
                <a:cubicBezTo>
                  <a:pt x="0" y="544"/>
                  <a:pt x="0" y="544"/>
                  <a:pt x="0" y="544"/>
                </a:cubicBezTo>
                <a:cubicBezTo>
                  <a:pt x="1" y="548"/>
                  <a:pt x="2" y="554"/>
                  <a:pt x="6" y="559"/>
                </a:cubicBezTo>
                <a:cubicBezTo>
                  <a:pt x="3" y="546"/>
                  <a:pt x="11" y="532"/>
                  <a:pt x="11" y="532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97" y="274"/>
                  <a:pt x="97" y="274"/>
                  <a:pt x="97" y="274"/>
                </a:cubicBezTo>
                <a:cubicBezTo>
                  <a:pt x="152" y="94"/>
                  <a:pt x="152" y="94"/>
                  <a:pt x="152" y="94"/>
                </a:cubicBezTo>
                <a:cubicBezTo>
                  <a:pt x="152" y="6"/>
                  <a:pt x="152" y="6"/>
                  <a:pt x="152" y="6"/>
                </a:cubicBezTo>
                <a:cubicBezTo>
                  <a:pt x="202" y="5"/>
                  <a:pt x="202" y="5"/>
                  <a:pt x="202" y="5"/>
                </a:cubicBezTo>
                <a:cubicBezTo>
                  <a:pt x="202" y="91"/>
                  <a:pt x="202" y="91"/>
                  <a:pt x="202" y="91"/>
                </a:cubicBezTo>
                <a:cubicBezTo>
                  <a:pt x="239" y="274"/>
                  <a:pt x="239" y="274"/>
                  <a:pt x="239" y="274"/>
                </a:cubicBezTo>
                <a:cubicBezTo>
                  <a:pt x="282" y="274"/>
                  <a:pt x="282" y="274"/>
                  <a:pt x="282" y="274"/>
                </a:cubicBezTo>
                <a:cubicBezTo>
                  <a:pt x="230" y="90"/>
                  <a:pt x="230" y="90"/>
                  <a:pt x="230" y="90"/>
                </a:cubicBezTo>
                <a:cubicBezTo>
                  <a:pt x="230" y="0"/>
                  <a:pt x="230" y="0"/>
                  <a:pt x="230" y="0"/>
                </a:cubicBezTo>
              </a:path>
            </a:pathLst>
          </a:custGeom>
          <a:solidFill>
            <a:srgbClr val="DAE3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1" name="Freeform 303"/>
          <p:cNvSpPr>
            <a:spLocks/>
          </p:cNvSpPr>
          <p:nvPr/>
        </p:nvSpPr>
        <p:spPr bwMode="auto">
          <a:xfrm>
            <a:off x="9050339" y="4076703"/>
            <a:ext cx="704851" cy="1652587"/>
          </a:xfrm>
          <a:custGeom>
            <a:avLst/>
            <a:gdLst>
              <a:gd name="T0" fmla="*/ 233 w 233"/>
              <a:gd name="T1" fmla="*/ 0 h 548"/>
              <a:gd name="T2" fmla="*/ 146 w 233"/>
              <a:gd name="T3" fmla="*/ 0 h 548"/>
              <a:gd name="T4" fmla="*/ 146 w 233"/>
              <a:gd name="T5" fmla="*/ 93 h 548"/>
              <a:gd name="T6" fmla="*/ 5 w 233"/>
              <a:gd name="T7" fmla="*/ 538 h 548"/>
              <a:gd name="T8" fmla="*/ 0 w 233"/>
              <a:gd name="T9" fmla="*/ 548 h 548"/>
              <a:gd name="T10" fmla="*/ 3 w 233"/>
              <a:gd name="T11" fmla="*/ 541 h 548"/>
              <a:gd name="T12" fmla="*/ 3 w 233"/>
              <a:gd name="T13" fmla="*/ 541 h 548"/>
              <a:gd name="T14" fmla="*/ 3 w 233"/>
              <a:gd name="T15" fmla="*/ 545 h 548"/>
              <a:gd name="T16" fmla="*/ 3 w 233"/>
              <a:gd name="T17" fmla="*/ 545 h 548"/>
              <a:gd name="T18" fmla="*/ 5 w 233"/>
              <a:gd name="T19" fmla="*/ 541 h 548"/>
              <a:gd name="T20" fmla="*/ 6 w 233"/>
              <a:gd name="T21" fmla="*/ 540 h 548"/>
              <a:gd name="T22" fmla="*/ 6 w 233"/>
              <a:gd name="T23" fmla="*/ 539 h 548"/>
              <a:gd name="T24" fmla="*/ 6 w 233"/>
              <a:gd name="T25" fmla="*/ 539 h 548"/>
              <a:gd name="T26" fmla="*/ 7 w 233"/>
              <a:gd name="T27" fmla="*/ 539 h 548"/>
              <a:gd name="T28" fmla="*/ 148 w 233"/>
              <a:gd name="T29" fmla="*/ 93 h 548"/>
              <a:gd name="T30" fmla="*/ 148 w 233"/>
              <a:gd name="T31" fmla="*/ 93 h 548"/>
              <a:gd name="T32" fmla="*/ 148 w 233"/>
              <a:gd name="T33" fmla="*/ 1 h 548"/>
              <a:gd name="T34" fmla="*/ 233 w 233"/>
              <a:gd name="T35" fmla="*/ 1 h 548"/>
              <a:gd name="T36" fmla="*/ 233 w 233"/>
              <a:gd name="T37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3" h="548">
                <a:moveTo>
                  <a:pt x="233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93"/>
                  <a:pt x="146" y="93"/>
                  <a:pt x="146" y="93"/>
                </a:cubicBezTo>
                <a:cubicBezTo>
                  <a:pt x="5" y="538"/>
                  <a:pt x="5" y="538"/>
                  <a:pt x="5" y="538"/>
                </a:cubicBezTo>
                <a:cubicBezTo>
                  <a:pt x="5" y="538"/>
                  <a:pt x="2" y="542"/>
                  <a:pt x="0" y="548"/>
                </a:cubicBezTo>
                <a:cubicBezTo>
                  <a:pt x="1" y="545"/>
                  <a:pt x="2" y="543"/>
                  <a:pt x="3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3" y="541"/>
                  <a:pt x="3" y="543"/>
                  <a:pt x="3" y="545"/>
                </a:cubicBezTo>
                <a:cubicBezTo>
                  <a:pt x="3" y="545"/>
                  <a:pt x="3" y="545"/>
                  <a:pt x="3" y="545"/>
                </a:cubicBezTo>
                <a:cubicBezTo>
                  <a:pt x="4" y="544"/>
                  <a:pt x="5" y="542"/>
                  <a:pt x="5" y="541"/>
                </a:cubicBezTo>
                <a:cubicBezTo>
                  <a:pt x="6" y="540"/>
                  <a:pt x="6" y="540"/>
                  <a:pt x="6" y="540"/>
                </a:cubicBezTo>
                <a:cubicBezTo>
                  <a:pt x="6" y="539"/>
                  <a:pt x="6" y="539"/>
                  <a:pt x="6" y="539"/>
                </a:cubicBezTo>
                <a:cubicBezTo>
                  <a:pt x="6" y="539"/>
                  <a:pt x="6" y="539"/>
                  <a:pt x="6" y="539"/>
                </a:cubicBezTo>
                <a:cubicBezTo>
                  <a:pt x="7" y="539"/>
                  <a:pt x="7" y="539"/>
                  <a:pt x="7" y="539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48" y="1"/>
                  <a:pt x="148" y="1"/>
                  <a:pt x="148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0"/>
                  <a:pt x="233" y="0"/>
                  <a:pt x="233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2" name="Freeform 304"/>
          <p:cNvSpPr>
            <a:spLocks/>
          </p:cNvSpPr>
          <p:nvPr/>
        </p:nvSpPr>
        <p:spPr bwMode="auto">
          <a:xfrm>
            <a:off x="9069391" y="4905378"/>
            <a:ext cx="1082675" cy="898525"/>
          </a:xfrm>
          <a:custGeom>
            <a:avLst/>
            <a:gdLst>
              <a:gd name="T0" fmla="*/ 279 w 358"/>
              <a:gd name="T1" fmla="*/ 0 h 298"/>
              <a:gd name="T2" fmla="*/ 236 w 358"/>
              <a:gd name="T3" fmla="*/ 0 h 298"/>
              <a:gd name="T4" fmla="*/ 287 w 358"/>
              <a:gd name="T5" fmla="*/ 249 h 298"/>
              <a:gd name="T6" fmla="*/ 260 w 358"/>
              <a:gd name="T7" fmla="*/ 277 h 298"/>
              <a:gd name="T8" fmla="*/ 255 w 358"/>
              <a:gd name="T9" fmla="*/ 276 h 298"/>
              <a:gd name="T10" fmla="*/ 37 w 358"/>
              <a:gd name="T11" fmla="*/ 276 h 298"/>
              <a:gd name="T12" fmla="*/ 20 w 358"/>
              <a:gd name="T13" fmla="*/ 245 h 298"/>
              <a:gd name="T14" fmla="*/ 94 w 358"/>
              <a:gd name="T15" fmla="*/ 0 h 298"/>
              <a:gd name="T16" fmla="*/ 90 w 358"/>
              <a:gd name="T17" fmla="*/ 0 h 298"/>
              <a:gd name="T18" fmla="*/ 8 w 358"/>
              <a:gd name="T19" fmla="*/ 258 h 298"/>
              <a:gd name="T20" fmla="*/ 3 w 358"/>
              <a:gd name="T21" fmla="*/ 285 h 298"/>
              <a:gd name="T22" fmla="*/ 31 w 358"/>
              <a:gd name="T23" fmla="*/ 298 h 298"/>
              <a:gd name="T24" fmla="*/ 321 w 358"/>
              <a:gd name="T25" fmla="*/ 298 h 298"/>
              <a:gd name="T26" fmla="*/ 353 w 358"/>
              <a:gd name="T27" fmla="*/ 262 h 298"/>
              <a:gd name="T28" fmla="*/ 279 w 358"/>
              <a:gd name="T2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8" h="298">
                <a:moveTo>
                  <a:pt x="279" y="0"/>
                </a:moveTo>
                <a:cubicBezTo>
                  <a:pt x="236" y="0"/>
                  <a:pt x="236" y="0"/>
                  <a:pt x="236" y="0"/>
                </a:cubicBezTo>
                <a:cubicBezTo>
                  <a:pt x="287" y="249"/>
                  <a:pt x="287" y="249"/>
                  <a:pt x="287" y="249"/>
                </a:cubicBezTo>
                <a:cubicBezTo>
                  <a:pt x="289" y="274"/>
                  <a:pt x="270" y="277"/>
                  <a:pt x="260" y="277"/>
                </a:cubicBezTo>
                <a:cubicBezTo>
                  <a:pt x="257" y="277"/>
                  <a:pt x="255" y="276"/>
                  <a:pt x="255" y="276"/>
                </a:cubicBezTo>
                <a:cubicBezTo>
                  <a:pt x="37" y="276"/>
                  <a:pt x="37" y="276"/>
                  <a:pt x="37" y="276"/>
                </a:cubicBezTo>
                <a:cubicBezTo>
                  <a:pt x="10" y="274"/>
                  <a:pt x="20" y="245"/>
                  <a:pt x="20" y="245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8" y="258"/>
                  <a:pt x="8" y="258"/>
                  <a:pt x="8" y="258"/>
                </a:cubicBezTo>
                <a:cubicBezTo>
                  <a:pt x="8" y="258"/>
                  <a:pt x="0" y="272"/>
                  <a:pt x="3" y="285"/>
                </a:cubicBezTo>
                <a:cubicBezTo>
                  <a:pt x="8" y="291"/>
                  <a:pt x="16" y="297"/>
                  <a:pt x="31" y="298"/>
                </a:cubicBezTo>
                <a:cubicBezTo>
                  <a:pt x="321" y="298"/>
                  <a:pt x="321" y="298"/>
                  <a:pt x="321" y="298"/>
                </a:cubicBezTo>
                <a:cubicBezTo>
                  <a:pt x="321" y="298"/>
                  <a:pt x="358" y="297"/>
                  <a:pt x="353" y="262"/>
                </a:cubicBezTo>
                <a:cubicBezTo>
                  <a:pt x="279" y="0"/>
                  <a:pt x="279" y="0"/>
                  <a:pt x="279" y="0"/>
                </a:cubicBezTo>
              </a:path>
            </a:pathLst>
          </a:custGeom>
          <a:solidFill>
            <a:srgbClr val="3CB5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3" name="Rectangle 305"/>
          <p:cNvSpPr>
            <a:spLocks noChangeArrowheads="1"/>
          </p:cNvSpPr>
          <p:nvPr/>
        </p:nvSpPr>
        <p:spPr bwMode="auto">
          <a:xfrm>
            <a:off x="9493251" y="4073528"/>
            <a:ext cx="261939" cy="3175"/>
          </a:xfrm>
          <a:prstGeom prst="rect">
            <a:avLst/>
          </a:prstGeom>
          <a:solidFill>
            <a:srgbClr val="B8BA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4" name="Rectangle 306"/>
          <p:cNvSpPr>
            <a:spLocks noChangeArrowheads="1"/>
          </p:cNvSpPr>
          <p:nvPr/>
        </p:nvSpPr>
        <p:spPr bwMode="auto">
          <a:xfrm>
            <a:off x="9493251" y="4073528"/>
            <a:ext cx="261939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5" name="Freeform 307"/>
          <p:cNvSpPr>
            <a:spLocks noEditPoints="1"/>
          </p:cNvSpPr>
          <p:nvPr/>
        </p:nvSpPr>
        <p:spPr bwMode="auto">
          <a:xfrm>
            <a:off x="9202741" y="5764216"/>
            <a:ext cx="1090613" cy="93663"/>
          </a:xfrm>
          <a:custGeom>
            <a:avLst/>
            <a:gdLst>
              <a:gd name="T0" fmla="*/ 7 w 361"/>
              <a:gd name="T1" fmla="*/ 31 h 31"/>
              <a:gd name="T2" fmla="*/ 7 w 361"/>
              <a:gd name="T3" fmla="*/ 31 h 31"/>
              <a:gd name="T4" fmla="*/ 7 w 361"/>
              <a:gd name="T5" fmla="*/ 31 h 31"/>
              <a:gd name="T6" fmla="*/ 6 w 361"/>
              <a:gd name="T7" fmla="*/ 31 h 31"/>
              <a:gd name="T8" fmla="*/ 7 w 361"/>
              <a:gd name="T9" fmla="*/ 31 h 31"/>
              <a:gd name="T10" fmla="*/ 6 w 361"/>
              <a:gd name="T11" fmla="*/ 31 h 31"/>
              <a:gd name="T12" fmla="*/ 6 w 361"/>
              <a:gd name="T13" fmla="*/ 31 h 31"/>
              <a:gd name="T14" fmla="*/ 6 w 361"/>
              <a:gd name="T15" fmla="*/ 31 h 31"/>
              <a:gd name="T16" fmla="*/ 6 w 361"/>
              <a:gd name="T17" fmla="*/ 31 h 31"/>
              <a:gd name="T18" fmla="*/ 6 w 361"/>
              <a:gd name="T19" fmla="*/ 31 h 31"/>
              <a:gd name="T20" fmla="*/ 6 w 361"/>
              <a:gd name="T21" fmla="*/ 31 h 31"/>
              <a:gd name="T22" fmla="*/ 6 w 361"/>
              <a:gd name="T23" fmla="*/ 31 h 31"/>
              <a:gd name="T24" fmla="*/ 5 w 361"/>
              <a:gd name="T25" fmla="*/ 31 h 31"/>
              <a:gd name="T26" fmla="*/ 6 w 361"/>
              <a:gd name="T27" fmla="*/ 31 h 31"/>
              <a:gd name="T28" fmla="*/ 5 w 361"/>
              <a:gd name="T29" fmla="*/ 31 h 31"/>
              <a:gd name="T30" fmla="*/ 5 w 361"/>
              <a:gd name="T31" fmla="*/ 31 h 31"/>
              <a:gd name="T32" fmla="*/ 5 w 361"/>
              <a:gd name="T33" fmla="*/ 31 h 31"/>
              <a:gd name="T34" fmla="*/ 5 w 361"/>
              <a:gd name="T35" fmla="*/ 31 h 31"/>
              <a:gd name="T36" fmla="*/ 4 w 361"/>
              <a:gd name="T37" fmla="*/ 31 h 31"/>
              <a:gd name="T38" fmla="*/ 5 w 361"/>
              <a:gd name="T39" fmla="*/ 31 h 31"/>
              <a:gd name="T40" fmla="*/ 4 w 361"/>
              <a:gd name="T41" fmla="*/ 31 h 31"/>
              <a:gd name="T42" fmla="*/ 4 w 361"/>
              <a:gd name="T43" fmla="*/ 31 h 31"/>
              <a:gd name="T44" fmla="*/ 4 w 361"/>
              <a:gd name="T45" fmla="*/ 31 h 31"/>
              <a:gd name="T46" fmla="*/ 4 w 361"/>
              <a:gd name="T47" fmla="*/ 31 h 31"/>
              <a:gd name="T48" fmla="*/ 4 w 361"/>
              <a:gd name="T49" fmla="*/ 31 h 31"/>
              <a:gd name="T50" fmla="*/ 4 w 361"/>
              <a:gd name="T51" fmla="*/ 31 h 31"/>
              <a:gd name="T52" fmla="*/ 4 w 361"/>
              <a:gd name="T53" fmla="*/ 31 h 31"/>
              <a:gd name="T54" fmla="*/ 3 w 361"/>
              <a:gd name="T55" fmla="*/ 31 h 31"/>
              <a:gd name="T56" fmla="*/ 3 w 361"/>
              <a:gd name="T57" fmla="*/ 31 h 31"/>
              <a:gd name="T58" fmla="*/ 3 w 361"/>
              <a:gd name="T59" fmla="*/ 31 h 31"/>
              <a:gd name="T60" fmla="*/ 3 w 361"/>
              <a:gd name="T61" fmla="*/ 31 h 31"/>
              <a:gd name="T62" fmla="*/ 3 w 361"/>
              <a:gd name="T63" fmla="*/ 31 h 31"/>
              <a:gd name="T64" fmla="*/ 3 w 361"/>
              <a:gd name="T65" fmla="*/ 31 h 31"/>
              <a:gd name="T66" fmla="*/ 2 w 361"/>
              <a:gd name="T67" fmla="*/ 31 h 31"/>
              <a:gd name="T68" fmla="*/ 3 w 361"/>
              <a:gd name="T69" fmla="*/ 31 h 31"/>
              <a:gd name="T70" fmla="*/ 2 w 361"/>
              <a:gd name="T71" fmla="*/ 31 h 31"/>
              <a:gd name="T72" fmla="*/ 2 w 361"/>
              <a:gd name="T73" fmla="*/ 31 h 31"/>
              <a:gd name="T74" fmla="*/ 2 w 361"/>
              <a:gd name="T75" fmla="*/ 31 h 31"/>
              <a:gd name="T76" fmla="*/ 2 w 361"/>
              <a:gd name="T77" fmla="*/ 31 h 31"/>
              <a:gd name="T78" fmla="*/ 2 w 361"/>
              <a:gd name="T79" fmla="*/ 31 h 31"/>
              <a:gd name="T80" fmla="*/ 2 w 361"/>
              <a:gd name="T81" fmla="*/ 31 h 31"/>
              <a:gd name="T82" fmla="*/ 2 w 361"/>
              <a:gd name="T83" fmla="*/ 31 h 31"/>
              <a:gd name="T84" fmla="*/ 1 w 361"/>
              <a:gd name="T85" fmla="*/ 31 h 31"/>
              <a:gd name="T86" fmla="*/ 1 w 361"/>
              <a:gd name="T87" fmla="*/ 31 h 31"/>
              <a:gd name="T88" fmla="*/ 1 w 361"/>
              <a:gd name="T89" fmla="*/ 31 h 31"/>
              <a:gd name="T90" fmla="*/ 1 w 361"/>
              <a:gd name="T91" fmla="*/ 31 h 31"/>
              <a:gd name="T92" fmla="*/ 1 w 361"/>
              <a:gd name="T93" fmla="*/ 31 h 31"/>
              <a:gd name="T94" fmla="*/ 1 w 361"/>
              <a:gd name="T95" fmla="*/ 31 h 31"/>
              <a:gd name="T96" fmla="*/ 0 w 361"/>
              <a:gd name="T97" fmla="*/ 31 h 31"/>
              <a:gd name="T98" fmla="*/ 1 w 361"/>
              <a:gd name="T99" fmla="*/ 31 h 31"/>
              <a:gd name="T100" fmla="*/ 0 w 361"/>
              <a:gd name="T101" fmla="*/ 31 h 31"/>
              <a:gd name="T102" fmla="*/ 0 w 361"/>
              <a:gd name="T103" fmla="*/ 31 h 31"/>
              <a:gd name="T104" fmla="*/ 0 w 361"/>
              <a:gd name="T105" fmla="*/ 31 h 31"/>
              <a:gd name="T106" fmla="*/ 0 w 361"/>
              <a:gd name="T107" fmla="*/ 31 h 31"/>
              <a:gd name="T108" fmla="*/ 361 w 361"/>
              <a:gd name="T109" fmla="*/ 0 h 31"/>
              <a:gd name="T110" fmla="*/ 301 w 361"/>
              <a:gd name="T111" fmla="*/ 31 h 31"/>
              <a:gd name="T112" fmla="*/ 8 w 361"/>
              <a:gd name="T113" fmla="*/ 31 h 31"/>
              <a:gd name="T114" fmla="*/ 7 w 361"/>
              <a:gd name="T115" fmla="*/ 31 h 31"/>
              <a:gd name="T116" fmla="*/ 8 w 361"/>
              <a:gd name="T117" fmla="*/ 31 h 31"/>
              <a:gd name="T118" fmla="*/ 301 w 361"/>
              <a:gd name="T119" fmla="*/ 31 h 31"/>
              <a:gd name="T120" fmla="*/ 361 w 361"/>
              <a:gd name="T1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1" h="31">
                <a:moveTo>
                  <a:pt x="7" y="31"/>
                </a:move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moveTo>
                  <a:pt x="6" y="31"/>
                </a:move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6" y="31"/>
                </a:cubicBezTo>
                <a:moveTo>
                  <a:pt x="6" y="31"/>
                </a:move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moveTo>
                  <a:pt x="6" y="31"/>
                </a:move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moveTo>
                  <a:pt x="5" y="31"/>
                </a:moveTo>
                <a:cubicBezTo>
                  <a:pt x="5" y="31"/>
                  <a:pt x="5" y="31"/>
                  <a:pt x="6" y="31"/>
                </a:cubicBezTo>
                <a:cubicBezTo>
                  <a:pt x="5" y="31"/>
                  <a:pt x="5" y="31"/>
                  <a:pt x="5" y="31"/>
                </a:cubicBezTo>
                <a:moveTo>
                  <a:pt x="5" y="31"/>
                </a:move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moveTo>
                  <a:pt x="4" y="31"/>
                </a:moveTo>
                <a:cubicBezTo>
                  <a:pt x="4" y="31"/>
                  <a:pt x="5" y="31"/>
                  <a:pt x="5" y="31"/>
                </a:cubicBezTo>
                <a:cubicBezTo>
                  <a:pt x="5" y="31"/>
                  <a:pt x="4" y="31"/>
                  <a:pt x="4" y="31"/>
                </a:cubicBezTo>
                <a:moveTo>
                  <a:pt x="4" y="31"/>
                </a:move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moveTo>
                  <a:pt x="4" y="31"/>
                </a:moveTo>
                <a:cubicBezTo>
                  <a:pt x="4" y="31"/>
                  <a:pt x="4" y="31"/>
                  <a:pt x="4" y="31"/>
                </a:cubicBezTo>
                <a:cubicBezTo>
                  <a:pt x="4" y="31"/>
                  <a:pt x="4" y="31"/>
                  <a:pt x="4" y="31"/>
                </a:cubicBezTo>
                <a:moveTo>
                  <a:pt x="3" y="31"/>
                </a:move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1"/>
                </a:cubicBezTo>
                <a:moveTo>
                  <a:pt x="3" y="31"/>
                </a:move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3" y="31"/>
                  <a:pt x="3" y="31"/>
                </a:cubicBezTo>
                <a:moveTo>
                  <a:pt x="2" y="31"/>
                </a:moveTo>
                <a:cubicBezTo>
                  <a:pt x="2" y="31"/>
                  <a:pt x="2" y="31"/>
                  <a:pt x="3" y="31"/>
                </a:cubicBezTo>
                <a:cubicBezTo>
                  <a:pt x="2" y="31"/>
                  <a:pt x="2" y="31"/>
                  <a:pt x="2" y="31"/>
                </a:cubicBezTo>
                <a:moveTo>
                  <a:pt x="2" y="31"/>
                </a:move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moveTo>
                  <a:pt x="2" y="31"/>
                </a:move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moveTo>
                  <a:pt x="1" y="31"/>
                </a:move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1" y="31"/>
                  <a:pt x="1" y="31"/>
                </a:cubicBezTo>
                <a:moveTo>
                  <a:pt x="1" y="31"/>
                </a:move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1" y="31"/>
                  <a:pt x="1" y="31"/>
                </a:cubicBezTo>
                <a:moveTo>
                  <a:pt x="0" y="31"/>
                </a:moveTo>
                <a:cubicBezTo>
                  <a:pt x="0" y="31"/>
                  <a:pt x="0" y="31"/>
                  <a:pt x="1" y="31"/>
                </a:cubicBezTo>
                <a:cubicBezTo>
                  <a:pt x="0" y="31"/>
                  <a:pt x="0" y="31"/>
                  <a:pt x="0" y="31"/>
                </a:cubicBezTo>
                <a:moveTo>
                  <a:pt x="0" y="31"/>
                </a:move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moveTo>
                  <a:pt x="361" y="0"/>
                </a:moveTo>
                <a:cubicBezTo>
                  <a:pt x="361" y="15"/>
                  <a:pt x="350" y="31"/>
                  <a:pt x="301" y="31"/>
                </a:cubicBezTo>
                <a:cubicBezTo>
                  <a:pt x="214" y="31"/>
                  <a:pt x="94" y="31"/>
                  <a:pt x="8" y="31"/>
                </a:cubicBezTo>
                <a:cubicBezTo>
                  <a:pt x="8" y="31"/>
                  <a:pt x="7" y="31"/>
                  <a:pt x="7" y="31"/>
                </a:cubicBezTo>
                <a:cubicBezTo>
                  <a:pt x="7" y="31"/>
                  <a:pt x="8" y="31"/>
                  <a:pt x="8" y="31"/>
                </a:cubicBezTo>
                <a:cubicBezTo>
                  <a:pt x="94" y="31"/>
                  <a:pt x="214" y="31"/>
                  <a:pt x="301" y="31"/>
                </a:cubicBezTo>
                <a:cubicBezTo>
                  <a:pt x="350" y="31"/>
                  <a:pt x="361" y="15"/>
                  <a:pt x="361" y="0"/>
                </a:cubicBezTo>
              </a:path>
            </a:pathLst>
          </a:custGeom>
          <a:solidFill>
            <a:srgbClr val="CAC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6" name="Freeform 308"/>
          <p:cNvSpPr>
            <a:spLocks noEditPoints="1"/>
          </p:cNvSpPr>
          <p:nvPr/>
        </p:nvSpPr>
        <p:spPr bwMode="auto">
          <a:xfrm>
            <a:off x="9036053" y="5729291"/>
            <a:ext cx="187325" cy="128587"/>
          </a:xfrm>
          <a:custGeom>
            <a:avLst/>
            <a:gdLst>
              <a:gd name="T0" fmla="*/ 62 w 62"/>
              <a:gd name="T1" fmla="*/ 43 h 43"/>
              <a:gd name="T2" fmla="*/ 62 w 62"/>
              <a:gd name="T3" fmla="*/ 43 h 43"/>
              <a:gd name="T4" fmla="*/ 62 w 62"/>
              <a:gd name="T5" fmla="*/ 43 h 43"/>
              <a:gd name="T6" fmla="*/ 62 w 62"/>
              <a:gd name="T7" fmla="*/ 43 h 43"/>
              <a:gd name="T8" fmla="*/ 62 w 62"/>
              <a:gd name="T9" fmla="*/ 43 h 43"/>
              <a:gd name="T10" fmla="*/ 62 w 62"/>
              <a:gd name="T11" fmla="*/ 43 h 43"/>
              <a:gd name="T12" fmla="*/ 61 w 62"/>
              <a:gd name="T13" fmla="*/ 43 h 43"/>
              <a:gd name="T14" fmla="*/ 61 w 62"/>
              <a:gd name="T15" fmla="*/ 43 h 43"/>
              <a:gd name="T16" fmla="*/ 61 w 62"/>
              <a:gd name="T17" fmla="*/ 43 h 43"/>
              <a:gd name="T18" fmla="*/ 61 w 62"/>
              <a:gd name="T19" fmla="*/ 43 h 43"/>
              <a:gd name="T20" fmla="*/ 61 w 62"/>
              <a:gd name="T21" fmla="*/ 43 h 43"/>
              <a:gd name="T22" fmla="*/ 61 w 62"/>
              <a:gd name="T23" fmla="*/ 43 h 43"/>
              <a:gd name="T24" fmla="*/ 61 w 62"/>
              <a:gd name="T25" fmla="*/ 43 h 43"/>
              <a:gd name="T26" fmla="*/ 61 w 62"/>
              <a:gd name="T27" fmla="*/ 43 h 43"/>
              <a:gd name="T28" fmla="*/ 61 w 62"/>
              <a:gd name="T29" fmla="*/ 43 h 43"/>
              <a:gd name="T30" fmla="*/ 60 w 62"/>
              <a:gd name="T31" fmla="*/ 43 h 43"/>
              <a:gd name="T32" fmla="*/ 60 w 62"/>
              <a:gd name="T33" fmla="*/ 43 h 43"/>
              <a:gd name="T34" fmla="*/ 60 w 62"/>
              <a:gd name="T35" fmla="*/ 43 h 43"/>
              <a:gd name="T36" fmla="*/ 60 w 62"/>
              <a:gd name="T37" fmla="*/ 43 h 43"/>
              <a:gd name="T38" fmla="*/ 60 w 62"/>
              <a:gd name="T39" fmla="*/ 43 h 43"/>
              <a:gd name="T40" fmla="*/ 60 w 62"/>
              <a:gd name="T41" fmla="*/ 43 h 43"/>
              <a:gd name="T42" fmla="*/ 59 w 62"/>
              <a:gd name="T43" fmla="*/ 43 h 43"/>
              <a:gd name="T44" fmla="*/ 59 w 62"/>
              <a:gd name="T45" fmla="*/ 43 h 43"/>
              <a:gd name="T46" fmla="*/ 59 w 62"/>
              <a:gd name="T47" fmla="*/ 43 h 43"/>
              <a:gd name="T48" fmla="*/ 59 w 62"/>
              <a:gd name="T49" fmla="*/ 43 h 43"/>
              <a:gd name="T50" fmla="*/ 59 w 62"/>
              <a:gd name="T51" fmla="*/ 43 h 43"/>
              <a:gd name="T52" fmla="*/ 59 w 62"/>
              <a:gd name="T53" fmla="*/ 43 h 43"/>
              <a:gd name="T54" fmla="*/ 58 w 62"/>
              <a:gd name="T55" fmla="*/ 43 h 43"/>
              <a:gd name="T56" fmla="*/ 59 w 62"/>
              <a:gd name="T57" fmla="*/ 43 h 43"/>
              <a:gd name="T58" fmla="*/ 58 w 62"/>
              <a:gd name="T59" fmla="*/ 43 h 43"/>
              <a:gd name="T60" fmla="*/ 58 w 62"/>
              <a:gd name="T61" fmla="*/ 43 h 43"/>
              <a:gd name="T62" fmla="*/ 58 w 62"/>
              <a:gd name="T63" fmla="*/ 43 h 43"/>
              <a:gd name="T64" fmla="*/ 58 w 62"/>
              <a:gd name="T65" fmla="*/ 43 h 43"/>
              <a:gd name="T66" fmla="*/ 58 w 62"/>
              <a:gd name="T67" fmla="*/ 43 h 43"/>
              <a:gd name="T68" fmla="*/ 58 w 62"/>
              <a:gd name="T69" fmla="*/ 43 h 43"/>
              <a:gd name="T70" fmla="*/ 58 w 62"/>
              <a:gd name="T71" fmla="*/ 43 h 43"/>
              <a:gd name="T72" fmla="*/ 57 w 62"/>
              <a:gd name="T73" fmla="*/ 43 h 43"/>
              <a:gd name="T74" fmla="*/ 57 w 62"/>
              <a:gd name="T75" fmla="*/ 43 h 43"/>
              <a:gd name="T76" fmla="*/ 57 w 62"/>
              <a:gd name="T77" fmla="*/ 43 h 43"/>
              <a:gd name="T78" fmla="*/ 57 w 62"/>
              <a:gd name="T79" fmla="*/ 43 h 43"/>
              <a:gd name="T80" fmla="*/ 57 w 62"/>
              <a:gd name="T81" fmla="*/ 43 h 43"/>
              <a:gd name="T82" fmla="*/ 57 w 62"/>
              <a:gd name="T83" fmla="*/ 43 h 43"/>
              <a:gd name="T84" fmla="*/ 56 w 62"/>
              <a:gd name="T85" fmla="*/ 43 h 43"/>
              <a:gd name="T86" fmla="*/ 57 w 62"/>
              <a:gd name="T87" fmla="*/ 43 h 43"/>
              <a:gd name="T88" fmla="*/ 56 w 62"/>
              <a:gd name="T89" fmla="*/ 43 h 43"/>
              <a:gd name="T90" fmla="*/ 56 w 62"/>
              <a:gd name="T91" fmla="*/ 43 h 43"/>
              <a:gd name="T92" fmla="*/ 56 w 62"/>
              <a:gd name="T93" fmla="*/ 43 h 43"/>
              <a:gd name="T94" fmla="*/ 56 w 62"/>
              <a:gd name="T95" fmla="*/ 43 h 43"/>
              <a:gd name="T96" fmla="*/ 56 w 62"/>
              <a:gd name="T97" fmla="*/ 43 h 43"/>
              <a:gd name="T98" fmla="*/ 56 w 62"/>
              <a:gd name="T99" fmla="*/ 43 h 43"/>
              <a:gd name="T100" fmla="*/ 56 w 62"/>
              <a:gd name="T101" fmla="*/ 43 h 43"/>
              <a:gd name="T102" fmla="*/ 55 w 62"/>
              <a:gd name="T103" fmla="*/ 43 h 43"/>
              <a:gd name="T104" fmla="*/ 55 w 62"/>
              <a:gd name="T105" fmla="*/ 43 h 43"/>
              <a:gd name="T106" fmla="*/ 55 w 62"/>
              <a:gd name="T107" fmla="*/ 43 h 43"/>
              <a:gd name="T108" fmla="*/ 5 w 62"/>
              <a:gd name="T109" fmla="*/ 0 h 43"/>
              <a:gd name="T110" fmla="*/ 55 w 62"/>
              <a:gd name="T111" fmla="*/ 43 h 43"/>
              <a:gd name="T112" fmla="*/ 5 w 62"/>
              <a:gd name="T11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43">
                <a:moveTo>
                  <a:pt x="62" y="43"/>
                </a:move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2" y="43"/>
                  <a:pt x="62" y="43"/>
                </a:cubicBezTo>
                <a:moveTo>
                  <a:pt x="62" y="43"/>
                </a:moveTo>
                <a:cubicBezTo>
                  <a:pt x="62" y="43"/>
                  <a:pt x="62" y="43"/>
                  <a:pt x="62" y="43"/>
                </a:cubicBezTo>
                <a:cubicBezTo>
                  <a:pt x="62" y="43"/>
                  <a:pt x="62" y="43"/>
                  <a:pt x="62" y="43"/>
                </a:cubicBezTo>
                <a:moveTo>
                  <a:pt x="61" y="43"/>
                </a:move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moveTo>
                  <a:pt x="61" y="43"/>
                </a:move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moveTo>
                  <a:pt x="61" y="43"/>
                </a:moveTo>
                <a:cubicBezTo>
                  <a:pt x="61" y="43"/>
                  <a:pt x="61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moveTo>
                  <a:pt x="60" y="43"/>
                </a:moveTo>
                <a:cubicBezTo>
                  <a:pt x="60" y="43"/>
                  <a:pt x="60" y="43"/>
                  <a:pt x="60" y="43"/>
                </a:cubicBezTo>
                <a:cubicBezTo>
                  <a:pt x="60" y="43"/>
                  <a:pt x="60" y="43"/>
                  <a:pt x="60" y="43"/>
                </a:cubicBezTo>
                <a:moveTo>
                  <a:pt x="60" y="43"/>
                </a:moveTo>
                <a:cubicBezTo>
                  <a:pt x="60" y="43"/>
                  <a:pt x="60" y="43"/>
                  <a:pt x="60" y="43"/>
                </a:cubicBezTo>
                <a:cubicBezTo>
                  <a:pt x="60" y="43"/>
                  <a:pt x="60" y="43"/>
                  <a:pt x="60" y="43"/>
                </a:cubicBezTo>
                <a:moveTo>
                  <a:pt x="59" y="43"/>
                </a:move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3"/>
                  <a:pt x="59" y="43"/>
                </a:cubicBezTo>
                <a:moveTo>
                  <a:pt x="59" y="43"/>
                </a:move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3"/>
                  <a:pt x="59" y="43"/>
                </a:cubicBezTo>
                <a:moveTo>
                  <a:pt x="58" y="43"/>
                </a:moveTo>
                <a:cubicBezTo>
                  <a:pt x="58" y="43"/>
                  <a:pt x="58" y="43"/>
                  <a:pt x="59" y="43"/>
                </a:cubicBezTo>
                <a:cubicBezTo>
                  <a:pt x="58" y="43"/>
                  <a:pt x="58" y="43"/>
                  <a:pt x="58" y="43"/>
                </a:cubicBezTo>
                <a:moveTo>
                  <a:pt x="58" y="43"/>
                </a:move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8" y="43"/>
                </a:cubicBezTo>
                <a:moveTo>
                  <a:pt x="58" y="43"/>
                </a:moveTo>
                <a:cubicBezTo>
                  <a:pt x="58" y="43"/>
                  <a:pt x="58" y="43"/>
                  <a:pt x="58" y="43"/>
                </a:cubicBezTo>
                <a:cubicBezTo>
                  <a:pt x="58" y="43"/>
                  <a:pt x="58" y="43"/>
                  <a:pt x="58" y="43"/>
                </a:cubicBezTo>
                <a:moveTo>
                  <a:pt x="57" y="43"/>
                </a:moveTo>
                <a:cubicBezTo>
                  <a:pt x="57" y="43"/>
                  <a:pt x="57" y="43"/>
                  <a:pt x="57" y="43"/>
                </a:cubicBezTo>
                <a:cubicBezTo>
                  <a:pt x="57" y="43"/>
                  <a:pt x="57" y="43"/>
                  <a:pt x="57" y="43"/>
                </a:cubicBezTo>
                <a:moveTo>
                  <a:pt x="57" y="43"/>
                </a:moveTo>
                <a:cubicBezTo>
                  <a:pt x="57" y="43"/>
                  <a:pt x="57" y="43"/>
                  <a:pt x="57" y="43"/>
                </a:cubicBezTo>
                <a:cubicBezTo>
                  <a:pt x="57" y="43"/>
                  <a:pt x="57" y="43"/>
                  <a:pt x="57" y="43"/>
                </a:cubicBezTo>
                <a:moveTo>
                  <a:pt x="56" y="43"/>
                </a:moveTo>
                <a:cubicBezTo>
                  <a:pt x="56" y="43"/>
                  <a:pt x="56" y="43"/>
                  <a:pt x="57" y="43"/>
                </a:cubicBezTo>
                <a:cubicBezTo>
                  <a:pt x="56" y="43"/>
                  <a:pt x="56" y="43"/>
                  <a:pt x="56" y="43"/>
                </a:cubicBezTo>
                <a:moveTo>
                  <a:pt x="56" y="43"/>
                </a:moveTo>
                <a:cubicBezTo>
                  <a:pt x="56" y="43"/>
                  <a:pt x="56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moveTo>
                  <a:pt x="56" y="43"/>
                </a:moveTo>
                <a:cubicBezTo>
                  <a:pt x="56" y="43"/>
                  <a:pt x="56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moveTo>
                  <a:pt x="55" y="43"/>
                </a:moveTo>
                <a:cubicBezTo>
                  <a:pt x="55" y="43"/>
                  <a:pt x="55" y="43"/>
                  <a:pt x="55" y="43"/>
                </a:cubicBezTo>
                <a:cubicBezTo>
                  <a:pt x="55" y="43"/>
                  <a:pt x="55" y="43"/>
                  <a:pt x="55" y="43"/>
                </a:cubicBezTo>
                <a:moveTo>
                  <a:pt x="5" y="0"/>
                </a:moveTo>
                <a:cubicBezTo>
                  <a:pt x="1" y="14"/>
                  <a:pt x="0" y="41"/>
                  <a:pt x="55" y="43"/>
                </a:cubicBezTo>
                <a:cubicBezTo>
                  <a:pt x="0" y="41"/>
                  <a:pt x="1" y="14"/>
                  <a:pt x="5" y="0"/>
                </a:cubicBezTo>
              </a:path>
            </a:pathLst>
          </a:custGeom>
          <a:solidFill>
            <a:srgbClr val="BEC1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7" name="Freeform 309"/>
          <p:cNvSpPr>
            <a:spLocks/>
          </p:cNvSpPr>
          <p:nvPr/>
        </p:nvSpPr>
        <p:spPr bwMode="auto">
          <a:xfrm>
            <a:off x="9050342" y="4079877"/>
            <a:ext cx="1292225" cy="1771651"/>
          </a:xfrm>
          <a:custGeom>
            <a:avLst/>
            <a:gdLst>
              <a:gd name="T0" fmla="*/ 261 w 427"/>
              <a:gd name="T1" fmla="*/ 0 h 588"/>
              <a:gd name="T2" fmla="*/ 233 w 427"/>
              <a:gd name="T3" fmla="*/ 0 h 588"/>
              <a:gd name="T4" fmla="*/ 233 w 427"/>
              <a:gd name="T5" fmla="*/ 90 h 588"/>
              <a:gd name="T6" fmla="*/ 285 w 427"/>
              <a:gd name="T7" fmla="*/ 274 h 588"/>
              <a:gd name="T8" fmla="*/ 312 w 427"/>
              <a:gd name="T9" fmla="*/ 274 h 588"/>
              <a:gd name="T10" fmla="*/ 394 w 427"/>
              <a:gd name="T11" fmla="*/ 532 h 588"/>
              <a:gd name="T12" fmla="*/ 344 w 427"/>
              <a:gd name="T13" fmla="*/ 583 h 588"/>
              <a:gd name="T14" fmla="*/ 65 w 427"/>
              <a:gd name="T15" fmla="*/ 583 h 588"/>
              <a:gd name="T16" fmla="*/ 9 w 427"/>
              <a:gd name="T17" fmla="*/ 559 h 588"/>
              <a:gd name="T18" fmla="*/ 3 w 427"/>
              <a:gd name="T19" fmla="*/ 544 h 588"/>
              <a:gd name="T20" fmla="*/ 0 w 427"/>
              <a:gd name="T21" fmla="*/ 559 h 588"/>
              <a:gd name="T22" fmla="*/ 11 w 427"/>
              <a:gd name="T23" fmla="*/ 578 h 588"/>
              <a:gd name="T24" fmla="*/ 58 w 427"/>
              <a:gd name="T25" fmla="*/ 588 h 588"/>
              <a:gd name="T26" fmla="*/ 58 w 427"/>
              <a:gd name="T27" fmla="*/ 588 h 588"/>
              <a:gd name="T28" fmla="*/ 351 w 427"/>
              <a:gd name="T29" fmla="*/ 588 h 588"/>
              <a:gd name="T30" fmla="*/ 351 w 427"/>
              <a:gd name="T31" fmla="*/ 588 h 588"/>
              <a:gd name="T32" fmla="*/ 398 w 427"/>
              <a:gd name="T33" fmla="*/ 579 h 588"/>
              <a:gd name="T34" fmla="*/ 409 w 427"/>
              <a:gd name="T35" fmla="*/ 559 h 588"/>
              <a:gd name="T36" fmla="*/ 402 w 427"/>
              <a:gd name="T37" fmla="*/ 538 h 588"/>
              <a:gd name="T38" fmla="*/ 402 w 427"/>
              <a:gd name="T39" fmla="*/ 538 h 588"/>
              <a:gd name="T40" fmla="*/ 402 w 427"/>
              <a:gd name="T41" fmla="*/ 538 h 588"/>
              <a:gd name="T42" fmla="*/ 261 w 427"/>
              <a:gd name="T43" fmla="*/ 92 h 588"/>
              <a:gd name="T44" fmla="*/ 263 w 427"/>
              <a:gd name="T45" fmla="*/ 92 h 588"/>
              <a:gd name="T46" fmla="*/ 261 w 427"/>
              <a:gd name="T47" fmla="*/ 92 h 588"/>
              <a:gd name="T48" fmla="*/ 261 w 427"/>
              <a:gd name="T49" fmla="*/ 92 h 588"/>
              <a:gd name="T50" fmla="*/ 261 w 427"/>
              <a:gd name="T51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7" h="588">
                <a:moveTo>
                  <a:pt x="261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33" y="90"/>
                  <a:pt x="233" y="90"/>
                  <a:pt x="233" y="90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312" y="274"/>
                  <a:pt x="312" y="274"/>
                  <a:pt x="312" y="274"/>
                </a:cubicBezTo>
                <a:cubicBezTo>
                  <a:pt x="394" y="532"/>
                  <a:pt x="394" y="532"/>
                  <a:pt x="394" y="532"/>
                </a:cubicBezTo>
                <a:cubicBezTo>
                  <a:pt x="394" y="532"/>
                  <a:pt x="427" y="583"/>
                  <a:pt x="344" y="583"/>
                </a:cubicBezTo>
                <a:cubicBezTo>
                  <a:pt x="65" y="583"/>
                  <a:pt x="65" y="583"/>
                  <a:pt x="65" y="583"/>
                </a:cubicBezTo>
                <a:cubicBezTo>
                  <a:pt x="25" y="583"/>
                  <a:pt x="12" y="571"/>
                  <a:pt x="9" y="559"/>
                </a:cubicBezTo>
                <a:cubicBezTo>
                  <a:pt x="5" y="554"/>
                  <a:pt x="4" y="548"/>
                  <a:pt x="3" y="544"/>
                </a:cubicBezTo>
                <a:cubicBezTo>
                  <a:pt x="2" y="548"/>
                  <a:pt x="0" y="553"/>
                  <a:pt x="0" y="559"/>
                </a:cubicBezTo>
                <a:cubicBezTo>
                  <a:pt x="0" y="566"/>
                  <a:pt x="3" y="573"/>
                  <a:pt x="11" y="578"/>
                </a:cubicBezTo>
                <a:cubicBezTo>
                  <a:pt x="19" y="584"/>
                  <a:pt x="34" y="588"/>
                  <a:pt x="58" y="588"/>
                </a:cubicBezTo>
                <a:cubicBezTo>
                  <a:pt x="58" y="588"/>
                  <a:pt x="58" y="588"/>
                  <a:pt x="58" y="588"/>
                </a:cubicBezTo>
                <a:cubicBezTo>
                  <a:pt x="144" y="588"/>
                  <a:pt x="264" y="588"/>
                  <a:pt x="351" y="588"/>
                </a:cubicBezTo>
                <a:cubicBezTo>
                  <a:pt x="351" y="588"/>
                  <a:pt x="351" y="588"/>
                  <a:pt x="351" y="588"/>
                </a:cubicBezTo>
                <a:cubicBezTo>
                  <a:pt x="375" y="588"/>
                  <a:pt x="390" y="584"/>
                  <a:pt x="398" y="579"/>
                </a:cubicBezTo>
                <a:cubicBezTo>
                  <a:pt x="406" y="573"/>
                  <a:pt x="409" y="566"/>
                  <a:pt x="409" y="559"/>
                </a:cubicBezTo>
                <a:cubicBezTo>
                  <a:pt x="409" y="549"/>
                  <a:pt x="403" y="540"/>
                  <a:pt x="402" y="538"/>
                </a:cubicBezTo>
                <a:cubicBezTo>
                  <a:pt x="402" y="538"/>
                  <a:pt x="402" y="538"/>
                  <a:pt x="402" y="538"/>
                </a:cubicBezTo>
                <a:cubicBezTo>
                  <a:pt x="402" y="538"/>
                  <a:pt x="402" y="538"/>
                  <a:pt x="402" y="538"/>
                </a:cubicBezTo>
                <a:cubicBezTo>
                  <a:pt x="261" y="92"/>
                  <a:pt x="261" y="92"/>
                  <a:pt x="261" y="92"/>
                </a:cubicBezTo>
                <a:cubicBezTo>
                  <a:pt x="263" y="92"/>
                  <a:pt x="263" y="92"/>
                  <a:pt x="263" y="92"/>
                </a:cubicBezTo>
                <a:cubicBezTo>
                  <a:pt x="261" y="92"/>
                  <a:pt x="261" y="92"/>
                  <a:pt x="261" y="92"/>
                </a:cubicBezTo>
                <a:cubicBezTo>
                  <a:pt x="261" y="92"/>
                  <a:pt x="261" y="92"/>
                  <a:pt x="261" y="92"/>
                </a:cubicBezTo>
                <a:cubicBezTo>
                  <a:pt x="261" y="0"/>
                  <a:pt x="261" y="0"/>
                  <a:pt x="261" y="0"/>
                </a:cubicBezTo>
              </a:path>
            </a:pathLst>
          </a:custGeom>
          <a:solidFill>
            <a:srgbClr val="BBC5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8" name="Freeform 310"/>
          <p:cNvSpPr>
            <a:spLocks/>
          </p:cNvSpPr>
          <p:nvPr/>
        </p:nvSpPr>
        <p:spPr bwMode="auto">
          <a:xfrm>
            <a:off x="9036051" y="4076704"/>
            <a:ext cx="1257300" cy="1781175"/>
          </a:xfrm>
          <a:custGeom>
            <a:avLst/>
            <a:gdLst>
              <a:gd name="T0" fmla="*/ 238 w 416"/>
              <a:gd name="T1" fmla="*/ 0 h 591"/>
              <a:gd name="T2" fmla="*/ 266 w 416"/>
              <a:gd name="T3" fmla="*/ 1 h 591"/>
              <a:gd name="T4" fmla="*/ 266 w 416"/>
              <a:gd name="T5" fmla="*/ 93 h 591"/>
              <a:gd name="T6" fmla="*/ 266 w 416"/>
              <a:gd name="T7" fmla="*/ 93 h 591"/>
              <a:gd name="T8" fmla="*/ 407 w 416"/>
              <a:gd name="T9" fmla="*/ 539 h 591"/>
              <a:gd name="T10" fmla="*/ 414 w 416"/>
              <a:gd name="T11" fmla="*/ 560 h 591"/>
              <a:gd name="T12" fmla="*/ 356 w 416"/>
              <a:gd name="T13" fmla="*/ 589 h 591"/>
              <a:gd name="T14" fmla="*/ 63 w 416"/>
              <a:gd name="T15" fmla="*/ 589 h 591"/>
              <a:gd name="T16" fmla="*/ 16 w 416"/>
              <a:gd name="T17" fmla="*/ 579 h 591"/>
              <a:gd name="T18" fmla="*/ 8 w 416"/>
              <a:gd name="T19" fmla="*/ 545 h 591"/>
              <a:gd name="T20" fmla="*/ 8 w 416"/>
              <a:gd name="T21" fmla="*/ 541 h 591"/>
              <a:gd name="T22" fmla="*/ 55 w 416"/>
              <a:gd name="T23" fmla="*/ 591 h 591"/>
              <a:gd name="T24" fmla="*/ 55 w 416"/>
              <a:gd name="T25" fmla="*/ 591 h 591"/>
              <a:gd name="T26" fmla="*/ 56 w 416"/>
              <a:gd name="T27" fmla="*/ 591 h 591"/>
              <a:gd name="T28" fmla="*/ 56 w 416"/>
              <a:gd name="T29" fmla="*/ 591 h 591"/>
              <a:gd name="T30" fmla="*/ 57 w 416"/>
              <a:gd name="T31" fmla="*/ 591 h 591"/>
              <a:gd name="T32" fmla="*/ 57 w 416"/>
              <a:gd name="T33" fmla="*/ 591 h 591"/>
              <a:gd name="T34" fmla="*/ 57 w 416"/>
              <a:gd name="T35" fmla="*/ 591 h 591"/>
              <a:gd name="T36" fmla="*/ 58 w 416"/>
              <a:gd name="T37" fmla="*/ 591 h 591"/>
              <a:gd name="T38" fmla="*/ 58 w 416"/>
              <a:gd name="T39" fmla="*/ 591 h 591"/>
              <a:gd name="T40" fmla="*/ 59 w 416"/>
              <a:gd name="T41" fmla="*/ 591 h 591"/>
              <a:gd name="T42" fmla="*/ 59 w 416"/>
              <a:gd name="T43" fmla="*/ 591 h 591"/>
              <a:gd name="T44" fmla="*/ 59 w 416"/>
              <a:gd name="T45" fmla="*/ 591 h 591"/>
              <a:gd name="T46" fmla="*/ 60 w 416"/>
              <a:gd name="T47" fmla="*/ 591 h 591"/>
              <a:gd name="T48" fmla="*/ 60 w 416"/>
              <a:gd name="T49" fmla="*/ 591 h 591"/>
              <a:gd name="T50" fmla="*/ 61 w 416"/>
              <a:gd name="T51" fmla="*/ 591 h 591"/>
              <a:gd name="T52" fmla="*/ 61 w 416"/>
              <a:gd name="T53" fmla="*/ 591 h 591"/>
              <a:gd name="T54" fmla="*/ 61 w 416"/>
              <a:gd name="T55" fmla="*/ 591 h 591"/>
              <a:gd name="T56" fmla="*/ 62 w 416"/>
              <a:gd name="T57" fmla="*/ 591 h 591"/>
              <a:gd name="T58" fmla="*/ 62 w 416"/>
              <a:gd name="T59" fmla="*/ 591 h 591"/>
              <a:gd name="T60" fmla="*/ 356 w 416"/>
              <a:gd name="T61" fmla="*/ 591 h 591"/>
              <a:gd name="T62" fmla="*/ 409 w 416"/>
              <a:gd name="T63" fmla="*/ 538 h 591"/>
              <a:gd name="T64" fmla="*/ 268 w 416"/>
              <a:gd name="T65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6" h="591">
                <a:moveTo>
                  <a:pt x="268" y="0"/>
                </a:moveTo>
                <a:cubicBezTo>
                  <a:pt x="238" y="0"/>
                  <a:pt x="238" y="0"/>
                  <a:pt x="238" y="0"/>
                </a:cubicBezTo>
                <a:cubicBezTo>
                  <a:pt x="238" y="1"/>
                  <a:pt x="238" y="1"/>
                  <a:pt x="238" y="1"/>
                </a:cubicBezTo>
                <a:cubicBezTo>
                  <a:pt x="266" y="1"/>
                  <a:pt x="266" y="1"/>
                  <a:pt x="266" y="1"/>
                </a:cubicBezTo>
                <a:cubicBezTo>
                  <a:pt x="266" y="93"/>
                  <a:pt x="266" y="93"/>
                  <a:pt x="266" y="93"/>
                </a:cubicBezTo>
                <a:cubicBezTo>
                  <a:pt x="266" y="93"/>
                  <a:pt x="266" y="93"/>
                  <a:pt x="266" y="93"/>
                </a:cubicBezTo>
                <a:cubicBezTo>
                  <a:pt x="268" y="93"/>
                  <a:pt x="268" y="93"/>
                  <a:pt x="268" y="93"/>
                </a:cubicBezTo>
                <a:cubicBezTo>
                  <a:pt x="266" y="93"/>
                  <a:pt x="266" y="93"/>
                  <a:pt x="266" y="93"/>
                </a:cubicBezTo>
                <a:cubicBezTo>
                  <a:pt x="407" y="539"/>
                  <a:pt x="407" y="539"/>
                  <a:pt x="407" y="539"/>
                </a:cubicBezTo>
                <a:cubicBezTo>
                  <a:pt x="407" y="539"/>
                  <a:pt x="407" y="539"/>
                  <a:pt x="407" y="539"/>
                </a:cubicBezTo>
                <a:cubicBezTo>
                  <a:pt x="407" y="539"/>
                  <a:pt x="407" y="539"/>
                  <a:pt x="407" y="539"/>
                </a:cubicBezTo>
                <a:cubicBezTo>
                  <a:pt x="408" y="541"/>
                  <a:pt x="414" y="550"/>
                  <a:pt x="414" y="560"/>
                </a:cubicBezTo>
                <a:cubicBezTo>
                  <a:pt x="414" y="567"/>
                  <a:pt x="411" y="574"/>
                  <a:pt x="403" y="580"/>
                </a:cubicBezTo>
                <a:cubicBezTo>
                  <a:pt x="395" y="585"/>
                  <a:pt x="380" y="589"/>
                  <a:pt x="356" y="589"/>
                </a:cubicBezTo>
                <a:cubicBezTo>
                  <a:pt x="356" y="589"/>
                  <a:pt x="356" y="589"/>
                  <a:pt x="356" y="589"/>
                </a:cubicBezTo>
                <a:cubicBezTo>
                  <a:pt x="269" y="589"/>
                  <a:pt x="149" y="589"/>
                  <a:pt x="63" y="589"/>
                </a:cubicBezTo>
                <a:cubicBezTo>
                  <a:pt x="63" y="589"/>
                  <a:pt x="63" y="589"/>
                  <a:pt x="63" y="589"/>
                </a:cubicBezTo>
                <a:cubicBezTo>
                  <a:pt x="39" y="589"/>
                  <a:pt x="24" y="585"/>
                  <a:pt x="16" y="579"/>
                </a:cubicBezTo>
                <a:cubicBezTo>
                  <a:pt x="8" y="574"/>
                  <a:pt x="5" y="567"/>
                  <a:pt x="5" y="560"/>
                </a:cubicBezTo>
                <a:cubicBezTo>
                  <a:pt x="5" y="554"/>
                  <a:pt x="7" y="549"/>
                  <a:pt x="8" y="545"/>
                </a:cubicBezTo>
                <a:cubicBezTo>
                  <a:pt x="8" y="543"/>
                  <a:pt x="8" y="541"/>
                  <a:pt x="8" y="541"/>
                </a:cubicBezTo>
                <a:cubicBezTo>
                  <a:pt x="8" y="541"/>
                  <a:pt x="8" y="541"/>
                  <a:pt x="8" y="541"/>
                </a:cubicBezTo>
                <a:cubicBezTo>
                  <a:pt x="7" y="543"/>
                  <a:pt x="6" y="545"/>
                  <a:pt x="5" y="548"/>
                </a:cubicBezTo>
                <a:cubicBezTo>
                  <a:pt x="1" y="562"/>
                  <a:pt x="0" y="589"/>
                  <a:pt x="55" y="591"/>
                </a:cubicBezTo>
                <a:cubicBezTo>
                  <a:pt x="55" y="591"/>
                  <a:pt x="55" y="591"/>
                  <a:pt x="55" y="591"/>
                </a:cubicBezTo>
                <a:cubicBezTo>
                  <a:pt x="55" y="591"/>
                  <a:pt x="55" y="591"/>
                  <a:pt x="55" y="591"/>
                </a:cubicBezTo>
                <a:cubicBezTo>
                  <a:pt x="55" y="591"/>
                  <a:pt x="55" y="591"/>
                  <a:pt x="56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6" y="591"/>
                  <a:pt x="57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7" y="591"/>
                  <a:pt x="57" y="591"/>
                  <a:pt x="57" y="591"/>
                </a:cubicBezTo>
                <a:cubicBezTo>
                  <a:pt x="57" y="591"/>
                  <a:pt x="57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8" y="591"/>
                </a:cubicBezTo>
                <a:cubicBezTo>
                  <a:pt x="58" y="591"/>
                  <a:pt x="58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59" y="591"/>
                  <a:pt x="59" y="591"/>
                </a:cubicBezTo>
                <a:cubicBezTo>
                  <a:pt x="59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0" y="591"/>
                </a:cubicBezTo>
                <a:cubicBezTo>
                  <a:pt x="60" y="591"/>
                  <a:pt x="60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1" y="591"/>
                  <a:pt x="61" y="591"/>
                  <a:pt x="61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2" y="591"/>
                  <a:pt x="62" y="591"/>
                </a:cubicBezTo>
                <a:cubicBezTo>
                  <a:pt x="62" y="591"/>
                  <a:pt x="63" y="591"/>
                  <a:pt x="63" y="591"/>
                </a:cubicBezTo>
                <a:cubicBezTo>
                  <a:pt x="149" y="591"/>
                  <a:pt x="269" y="591"/>
                  <a:pt x="356" y="591"/>
                </a:cubicBezTo>
                <a:cubicBezTo>
                  <a:pt x="405" y="591"/>
                  <a:pt x="416" y="575"/>
                  <a:pt x="416" y="560"/>
                </a:cubicBezTo>
                <a:cubicBezTo>
                  <a:pt x="416" y="549"/>
                  <a:pt x="409" y="538"/>
                  <a:pt x="409" y="538"/>
                </a:cubicBezTo>
                <a:cubicBezTo>
                  <a:pt x="268" y="93"/>
                  <a:pt x="268" y="93"/>
                  <a:pt x="268" y="93"/>
                </a:cubicBezTo>
                <a:cubicBezTo>
                  <a:pt x="268" y="0"/>
                  <a:pt x="268" y="0"/>
                  <a:pt x="268" y="0"/>
                </a:cubicBezTo>
              </a:path>
            </a:pathLst>
          </a:custGeom>
          <a:solidFill>
            <a:srgbClr val="ACB2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9" name="Freeform 311"/>
          <p:cNvSpPr>
            <a:spLocks/>
          </p:cNvSpPr>
          <p:nvPr/>
        </p:nvSpPr>
        <p:spPr bwMode="auto">
          <a:xfrm>
            <a:off x="9078915" y="4905377"/>
            <a:ext cx="1263651" cy="931863"/>
          </a:xfrm>
          <a:custGeom>
            <a:avLst/>
            <a:gdLst>
              <a:gd name="T0" fmla="*/ 303 w 418"/>
              <a:gd name="T1" fmla="*/ 0 h 309"/>
              <a:gd name="T2" fmla="*/ 276 w 418"/>
              <a:gd name="T3" fmla="*/ 0 h 309"/>
              <a:gd name="T4" fmla="*/ 350 w 418"/>
              <a:gd name="T5" fmla="*/ 262 h 309"/>
              <a:gd name="T6" fmla="*/ 318 w 418"/>
              <a:gd name="T7" fmla="*/ 298 h 309"/>
              <a:gd name="T8" fmla="*/ 28 w 418"/>
              <a:gd name="T9" fmla="*/ 298 h 309"/>
              <a:gd name="T10" fmla="*/ 0 w 418"/>
              <a:gd name="T11" fmla="*/ 285 h 309"/>
              <a:gd name="T12" fmla="*/ 56 w 418"/>
              <a:gd name="T13" fmla="*/ 309 h 309"/>
              <a:gd name="T14" fmla="*/ 335 w 418"/>
              <a:gd name="T15" fmla="*/ 309 h 309"/>
              <a:gd name="T16" fmla="*/ 385 w 418"/>
              <a:gd name="T17" fmla="*/ 258 h 309"/>
              <a:gd name="T18" fmla="*/ 303 w 418"/>
              <a:gd name="T1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" h="309">
                <a:moveTo>
                  <a:pt x="303" y="0"/>
                </a:moveTo>
                <a:cubicBezTo>
                  <a:pt x="276" y="0"/>
                  <a:pt x="276" y="0"/>
                  <a:pt x="276" y="0"/>
                </a:cubicBezTo>
                <a:cubicBezTo>
                  <a:pt x="350" y="262"/>
                  <a:pt x="350" y="262"/>
                  <a:pt x="350" y="262"/>
                </a:cubicBezTo>
                <a:cubicBezTo>
                  <a:pt x="355" y="297"/>
                  <a:pt x="318" y="298"/>
                  <a:pt x="318" y="298"/>
                </a:cubicBezTo>
                <a:cubicBezTo>
                  <a:pt x="28" y="298"/>
                  <a:pt x="28" y="298"/>
                  <a:pt x="28" y="298"/>
                </a:cubicBezTo>
                <a:cubicBezTo>
                  <a:pt x="13" y="297"/>
                  <a:pt x="5" y="291"/>
                  <a:pt x="0" y="285"/>
                </a:cubicBezTo>
                <a:cubicBezTo>
                  <a:pt x="3" y="297"/>
                  <a:pt x="16" y="309"/>
                  <a:pt x="56" y="309"/>
                </a:cubicBezTo>
                <a:cubicBezTo>
                  <a:pt x="335" y="309"/>
                  <a:pt x="335" y="309"/>
                  <a:pt x="335" y="309"/>
                </a:cubicBezTo>
                <a:cubicBezTo>
                  <a:pt x="418" y="309"/>
                  <a:pt x="385" y="258"/>
                  <a:pt x="385" y="258"/>
                </a:cubicBezTo>
                <a:cubicBezTo>
                  <a:pt x="303" y="0"/>
                  <a:pt x="303" y="0"/>
                  <a:pt x="303" y="0"/>
                </a:cubicBezTo>
              </a:path>
            </a:pathLst>
          </a:custGeom>
          <a:solidFill>
            <a:srgbClr val="339D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0" name="Rectangle 312"/>
          <p:cNvSpPr>
            <a:spLocks noChangeArrowheads="1"/>
          </p:cNvSpPr>
          <p:nvPr/>
        </p:nvSpPr>
        <p:spPr bwMode="auto">
          <a:xfrm>
            <a:off x="9755188" y="4073528"/>
            <a:ext cx="90488" cy="3175"/>
          </a:xfrm>
          <a:prstGeom prst="rect">
            <a:avLst/>
          </a:prstGeom>
          <a:solidFill>
            <a:srgbClr val="9DA2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" name="Rectangle 313"/>
          <p:cNvSpPr>
            <a:spLocks noChangeArrowheads="1"/>
          </p:cNvSpPr>
          <p:nvPr/>
        </p:nvSpPr>
        <p:spPr bwMode="auto">
          <a:xfrm>
            <a:off x="9755188" y="4073528"/>
            <a:ext cx="90488" cy="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2" name="Freeform 314"/>
          <p:cNvSpPr>
            <a:spLocks/>
          </p:cNvSpPr>
          <p:nvPr/>
        </p:nvSpPr>
        <p:spPr bwMode="auto">
          <a:xfrm>
            <a:off x="9374191" y="4106863"/>
            <a:ext cx="233363" cy="798512"/>
          </a:xfrm>
          <a:custGeom>
            <a:avLst/>
            <a:gdLst>
              <a:gd name="T0" fmla="*/ 147 w 147"/>
              <a:gd name="T1" fmla="*/ 0 h 503"/>
              <a:gd name="T2" fmla="*/ 101 w 147"/>
              <a:gd name="T3" fmla="*/ 2 h 503"/>
              <a:gd name="T4" fmla="*/ 101 w 147"/>
              <a:gd name="T5" fmla="*/ 167 h 503"/>
              <a:gd name="T6" fmla="*/ 0 w 147"/>
              <a:gd name="T7" fmla="*/ 503 h 503"/>
              <a:gd name="T8" fmla="*/ 113 w 147"/>
              <a:gd name="T9" fmla="*/ 503 h 503"/>
              <a:gd name="T10" fmla="*/ 147 w 147"/>
              <a:gd name="T11" fmla="*/ 165 h 503"/>
              <a:gd name="T12" fmla="*/ 147 w 147"/>
              <a:gd name="T13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503">
                <a:moveTo>
                  <a:pt x="147" y="0"/>
                </a:moveTo>
                <a:lnTo>
                  <a:pt x="101" y="2"/>
                </a:lnTo>
                <a:lnTo>
                  <a:pt x="101" y="167"/>
                </a:lnTo>
                <a:lnTo>
                  <a:pt x="0" y="503"/>
                </a:lnTo>
                <a:lnTo>
                  <a:pt x="113" y="503"/>
                </a:lnTo>
                <a:lnTo>
                  <a:pt x="147" y="165"/>
                </a:lnTo>
                <a:lnTo>
                  <a:pt x="147" y="0"/>
                </a:lnTo>
                <a:close/>
              </a:path>
            </a:pathLst>
          </a:custGeom>
          <a:solidFill>
            <a:srgbClr val="FB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3" name="Freeform 315"/>
          <p:cNvSpPr>
            <a:spLocks/>
          </p:cNvSpPr>
          <p:nvPr/>
        </p:nvSpPr>
        <p:spPr bwMode="auto">
          <a:xfrm>
            <a:off x="9374191" y="4106863"/>
            <a:ext cx="233363" cy="798512"/>
          </a:xfrm>
          <a:custGeom>
            <a:avLst/>
            <a:gdLst>
              <a:gd name="T0" fmla="*/ 147 w 147"/>
              <a:gd name="T1" fmla="*/ 0 h 503"/>
              <a:gd name="T2" fmla="*/ 101 w 147"/>
              <a:gd name="T3" fmla="*/ 2 h 503"/>
              <a:gd name="T4" fmla="*/ 101 w 147"/>
              <a:gd name="T5" fmla="*/ 167 h 503"/>
              <a:gd name="T6" fmla="*/ 0 w 147"/>
              <a:gd name="T7" fmla="*/ 503 h 503"/>
              <a:gd name="T8" fmla="*/ 113 w 147"/>
              <a:gd name="T9" fmla="*/ 503 h 503"/>
              <a:gd name="T10" fmla="*/ 147 w 147"/>
              <a:gd name="T11" fmla="*/ 165 h 503"/>
              <a:gd name="T12" fmla="*/ 147 w 147"/>
              <a:gd name="T13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503">
                <a:moveTo>
                  <a:pt x="147" y="0"/>
                </a:moveTo>
                <a:lnTo>
                  <a:pt x="101" y="2"/>
                </a:lnTo>
                <a:lnTo>
                  <a:pt x="101" y="167"/>
                </a:lnTo>
                <a:lnTo>
                  <a:pt x="0" y="503"/>
                </a:lnTo>
                <a:lnTo>
                  <a:pt x="113" y="503"/>
                </a:lnTo>
                <a:lnTo>
                  <a:pt x="147" y="165"/>
                </a:lnTo>
                <a:lnTo>
                  <a:pt x="14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4" name="Freeform 316"/>
          <p:cNvSpPr>
            <a:spLocks/>
          </p:cNvSpPr>
          <p:nvPr/>
        </p:nvSpPr>
        <p:spPr bwMode="auto">
          <a:xfrm>
            <a:off x="9139239" y="4905377"/>
            <a:ext cx="414339" cy="781051"/>
          </a:xfrm>
          <a:custGeom>
            <a:avLst/>
            <a:gdLst>
              <a:gd name="T0" fmla="*/ 137 w 137"/>
              <a:gd name="T1" fmla="*/ 0 h 259"/>
              <a:gd name="T2" fmla="*/ 78 w 137"/>
              <a:gd name="T3" fmla="*/ 0 h 259"/>
              <a:gd name="T4" fmla="*/ 10 w 137"/>
              <a:gd name="T5" fmla="*/ 231 h 259"/>
              <a:gd name="T6" fmla="*/ 16 w 137"/>
              <a:gd name="T7" fmla="*/ 259 h 259"/>
              <a:gd name="T8" fmla="*/ 75 w 137"/>
              <a:gd name="T9" fmla="*/ 259 h 259"/>
              <a:gd name="T10" fmla="*/ 81 w 137"/>
              <a:gd name="T11" fmla="*/ 259 h 259"/>
              <a:gd name="T12" fmla="*/ 112 w 137"/>
              <a:gd name="T13" fmla="*/ 234 h 259"/>
              <a:gd name="T14" fmla="*/ 137 w 137"/>
              <a:gd name="T15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259">
                <a:moveTo>
                  <a:pt x="137" y="0"/>
                </a:moveTo>
                <a:cubicBezTo>
                  <a:pt x="78" y="0"/>
                  <a:pt x="78" y="0"/>
                  <a:pt x="78" y="0"/>
                </a:cubicBezTo>
                <a:cubicBezTo>
                  <a:pt x="10" y="231"/>
                  <a:pt x="10" y="231"/>
                  <a:pt x="10" y="231"/>
                </a:cubicBezTo>
                <a:cubicBezTo>
                  <a:pt x="10" y="231"/>
                  <a:pt x="0" y="255"/>
                  <a:pt x="16" y="259"/>
                </a:cubicBezTo>
                <a:cubicBezTo>
                  <a:pt x="75" y="259"/>
                  <a:pt x="75" y="259"/>
                  <a:pt x="75" y="259"/>
                </a:cubicBezTo>
                <a:cubicBezTo>
                  <a:pt x="75" y="259"/>
                  <a:pt x="77" y="259"/>
                  <a:pt x="81" y="259"/>
                </a:cubicBezTo>
                <a:cubicBezTo>
                  <a:pt x="91" y="259"/>
                  <a:pt x="110" y="256"/>
                  <a:pt x="112" y="234"/>
                </a:cubicBezTo>
                <a:cubicBezTo>
                  <a:pt x="137" y="0"/>
                  <a:pt x="137" y="0"/>
                  <a:pt x="137" y="0"/>
                </a:cubicBezTo>
              </a:path>
            </a:pathLst>
          </a:custGeom>
          <a:solidFill>
            <a:srgbClr val="60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5" name="Freeform 317"/>
          <p:cNvSpPr>
            <a:spLocks noEditPoints="1"/>
          </p:cNvSpPr>
          <p:nvPr/>
        </p:nvSpPr>
        <p:spPr bwMode="auto">
          <a:xfrm>
            <a:off x="9048753" y="1200151"/>
            <a:ext cx="1006475" cy="1358900"/>
          </a:xfrm>
          <a:custGeom>
            <a:avLst/>
            <a:gdLst>
              <a:gd name="T0" fmla="*/ 167 w 333"/>
              <a:gd name="T1" fmla="*/ 360 h 451"/>
              <a:gd name="T2" fmla="*/ 0 w 333"/>
              <a:gd name="T3" fmla="*/ 451 h 451"/>
              <a:gd name="T4" fmla="*/ 19 w 333"/>
              <a:gd name="T5" fmla="*/ 451 h 451"/>
              <a:gd name="T6" fmla="*/ 35 w 333"/>
              <a:gd name="T7" fmla="*/ 432 h 451"/>
              <a:gd name="T8" fmla="*/ 180 w 333"/>
              <a:gd name="T9" fmla="*/ 369 h 451"/>
              <a:gd name="T10" fmla="*/ 238 w 333"/>
              <a:gd name="T11" fmla="*/ 377 h 451"/>
              <a:gd name="T12" fmla="*/ 229 w 333"/>
              <a:gd name="T13" fmla="*/ 377 h 451"/>
              <a:gd name="T14" fmla="*/ 66 w 333"/>
              <a:gd name="T15" fmla="*/ 451 h 451"/>
              <a:gd name="T16" fmla="*/ 333 w 333"/>
              <a:gd name="T17" fmla="*/ 451 h 451"/>
              <a:gd name="T18" fmla="*/ 167 w 333"/>
              <a:gd name="T19" fmla="*/ 360 h 451"/>
              <a:gd name="T20" fmla="*/ 154 w 333"/>
              <a:gd name="T21" fmla="*/ 5 h 451"/>
              <a:gd name="T22" fmla="*/ 156 w 333"/>
              <a:gd name="T23" fmla="*/ 5 h 451"/>
              <a:gd name="T24" fmla="*/ 165 w 333"/>
              <a:gd name="T25" fmla="*/ 14 h 451"/>
              <a:gd name="T26" fmla="*/ 165 w 333"/>
              <a:gd name="T27" fmla="*/ 331 h 451"/>
              <a:gd name="T28" fmla="*/ 157 w 333"/>
              <a:gd name="T29" fmla="*/ 337 h 451"/>
              <a:gd name="T30" fmla="*/ 156 w 333"/>
              <a:gd name="T31" fmla="*/ 337 h 451"/>
              <a:gd name="T32" fmla="*/ 148 w 333"/>
              <a:gd name="T33" fmla="*/ 322 h 451"/>
              <a:gd name="T34" fmla="*/ 148 w 333"/>
              <a:gd name="T35" fmla="*/ 11 h 451"/>
              <a:gd name="T36" fmla="*/ 154 w 333"/>
              <a:gd name="T37" fmla="*/ 5 h 451"/>
              <a:gd name="T38" fmla="*/ 154 w 333"/>
              <a:gd name="T39" fmla="*/ 5 h 451"/>
              <a:gd name="T40" fmla="*/ 174 w 333"/>
              <a:gd name="T41" fmla="*/ 0 h 451"/>
              <a:gd name="T42" fmla="*/ 169 w 333"/>
              <a:gd name="T43" fmla="*/ 0 h 451"/>
              <a:gd name="T44" fmla="*/ 149 w 333"/>
              <a:gd name="T45" fmla="*/ 0 h 451"/>
              <a:gd name="T46" fmla="*/ 141 w 333"/>
              <a:gd name="T47" fmla="*/ 9 h 451"/>
              <a:gd name="T48" fmla="*/ 141 w 333"/>
              <a:gd name="T49" fmla="*/ 329 h 451"/>
              <a:gd name="T50" fmla="*/ 157 w 333"/>
              <a:gd name="T51" fmla="*/ 344 h 451"/>
              <a:gd name="T52" fmla="*/ 167 w 333"/>
              <a:gd name="T53" fmla="*/ 345 h 451"/>
              <a:gd name="T54" fmla="*/ 191 w 333"/>
              <a:gd name="T55" fmla="*/ 325 h 451"/>
              <a:gd name="T56" fmla="*/ 191 w 333"/>
              <a:gd name="T57" fmla="*/ 9 h 451"/>
              <a:gd name="T58" fmla="*/ 174 w 333"/>
              <a:gd name="T59" fmla="*/ 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3" h="451">
                <a:moveTo>
                  <a:pt x="167" y="360"/>
                </a:moveTo>
                <a:cubicBezTo>
                  <a:pt x="97" y="360"/>
                  <a:pt x="36" y="396"/>
                  <a:pt x="0" y="451"/>
                </a:cubicBezTo>
                <a:cubicBezTo>
                  <a:pt x="19" y="451"/>
                  <a:pt x="19" y="451"/>
                  <a:pt x="19" y="451"/>
                </a:cubicBezTo>
                <a:cubicBezTo>
                  <a:pt x="24" y="445"/>
                  <a:pt x="29" y="438"/>
                  <a:pt x="35" y="432"/>
                </a:cubicBezTo>
                <a:cubicBezTo>
                  <a:pt x="84" y="381"/>
                  <a:pt x="139" y="369"/>
                  <a:pt x="180" y="369"/>
                </a:cubicBezTo>
                <a:cubicBezTo>
                  <a:pt x="214" y="369"/>
                  <a:pt x="238" y="377"/>
                  <a:pt x="238" y="377"/>
                </a:cubicBezTo>
                <a:cubicBezTo>
                  <a:pt x="238" y="377"/>
                  <a:pt x="235" y="377"/>
                  <a:pt x="229" y="377"/>
                </a:cubicBezTo>
                <a:cubicBezTo>
                  <a:pt x="204" y="377"/>
                  <a:pt x="129" y="383"/>
                  <a:pt x="66" y="451"/>
                </a:cubicBezTo>
                <a:cubicBezTo>
                  <a:pt x="333" y="451"/>
                  <a:pt x="333" y="451"/>
                  <a:pt x="333" y="451"/>
                </a:cubicBezTo>
                <a:cubicBezTo>
                  <a:pt x="297" y="396"/>
                  <a:pt x="236" y="360"/>
                  <a:pt x="167" y="360"/>
                </a:cubicBezTo>
                <a:moveTo>
                  <a:pt x="154" y="5"/>
                </a:moveTo>
                <a:cubicBezTo>
                  <a:pt x="155" y="5"/>
                  <a:pt x="155" y="5"/>
                  <a:pt x="156" y="5"/>
                </a:cubicBezTo>
                <a:cubicBezTo>
                  <a:pt x="166" y="5"/>
                  <a:pt x="165" y="14"/>
                  <a:pt x="165" y="14"/>
                </a:cubicBezTo>
                <a:cubicBezTo>
                  <a:pt x="165" y="331"/>
                  <a:pt x="165" y="331"/>
                  <a:pt x="165" y="331"/>
                </a:cubicBezTo>
                <a:cubicBezTo>
                  <a:pt x="164" y="336"/>
                  <a:pt x="158" y="337"/>
                  <a:pt x="157" y="337"/>
                </a:cubicBezTo>
                <a:cubicBezTo>
                  <a:pt x="156" y="337"/>
                  <a:pt x="156" y="337"/>
                  <a:pt x="156" y="337"/>
                </a:cubicBezTo>
                <a:cubicBezTo>
                  <a:pt x="146" y="336"/>
                  <a:pt x="148" y="322"/>
                  <a:pt x="148" y="322"/>
                </a:cubicBezTo>
                <a:cubicBezTo>
                  <a:pt x="148" y="322"/>
                  <a:pt x="148" y="17"/>
                  <a:pt x="148" y="11"/>
                </a:cubicBezTo>
                <a:cubicBezTo>
                  <a:pt x="148" y="6"/>
                  <a:pt x="153" y="5"/>
                  <a:pt x="154" y="5"/>
                </a:cubicBezTo>
                <a:cubicBezTo>
                  <a:pt x="154" y="5"/>
                  <a:pt x="154" y="5"/>
                  <a:pt x="154" y="5"/>
                </a:cubicBezTo>
                <a:moveTo>
                  <a:pt x="174" y="0"/>
                </a:moveTo>
                <a:cubicBezTo>
                  <a:pt x="173" y="0"/>
                  <a:pt x="171" y="0"/>
                  <a:pt x="16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9" y="0"/>
                  <a:pt x="141" y="0"/>
                  <a:pt x="141" y="9"/>
                </a:cubicBezTo>
                <a:cubicBezTo>
                  <a:pt x="141" y="329"/>
                  <a:pt x="141" y="329"/>
                  <a:pt x="141" y="329"/>
                </a:cubicBezTo>
                <a:cubicBezTo>
                  <a:pt x="141" y="329"/>
                  <a:pt x="139" y="344"/>
                  <a:pt x="157" y="344"/>
                </a:cubicBezTo>
                <a:cubicBezTo>
                  <a:pt x="157" y="344"/>
                  <a:pt x="161" y="345"/>
                  <a:pt x="167" y="345"/>
                </a:cubicBezTo>
                <a:cubicBezTo>
                  <a:pt x="176" y="345"/>
                  <a:pt x="189" y="342"/>
                  <a:pt x="191" y="325"/>
                </a:cubicBezTo>
                <a:cubicBezTo>
                  <a:pt x="192" y="298"/>
                  <a:pt x="191" y="9"/>
                  <a:pt x="191" y="9"/>
                </a:cubicBezTo>
                <a:cubicBezTo>
                  <a:pt x="191" y="9"/>
                  <a:pt x="191" y="0"/>
                  <a:pt x="174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" name="Freeform 318"/>
          <p:cNvSpPr>
            <a:spLocks/>
          </p:cNvSpPr>
          <p:nvPr/>
        </p:nvSpPr>
        <p:spPr bwMode="auto">
          <a:xfrm>
            <a:off x="8890001" y="1176339"/>
            <a:ext cx="1409700" cy="2462212"/>
          </a:xfrm>
          <a:custGeom>
            <a:avLst/>
            <a:gdLst>
              <a:gd name="T0" fmla="*/ 281 w 466"/>
              <a:gd name="T1" fmla="*/ 0 h 817"/>
              <a:gd name="T2" fmla="*/ 279 w 466"/>
              <a:gd name="T3" fmla="*/ 0 h 817"/>
              <a:gd name="T4" fmla="*/ 279 w 466"/>
              <a:gd name="T5" fmla="*/ 357 h 817"/>
              <a:gd name="T6" fmla="*/ 464 w 466"/>
              <a:gd name="T7" fmla="*/ 584 h 817"/>
              <a:gd name="T8" fmla="*/ 464 w 466"/>
              <a:gd name="T9" fmla="*/ 584 h 817"/>
              <a:gd name="T10" fmla="*/ 464 w 466"/>
              <a:gd name="T11" fmla="*/ 584 h 817"/>
              <a:gd name="T12" fmla="*/ 233 w 466"/>
              <a:gd name="T13" fmla="*/ 815 h 817"/>
              <a:gd name="T14" fmla="*/ 233 w 466"/>
              <a:gd name="T15" fmla="*/ 815 h 817"/>
              <a:gd name="T16" fmla="*/ 232 w 466"/>
              <a:gd name="T17" fmla="*/ 815 h 817"/>
              <a:gd name="T18" fmla="*/ 232 w 466"/>
              <a:gd name="T19" fmla="*/ 815 h 817"/>
              <a:gd name="T20" fmla="*/ 231 w 466"/>
              <a:gd name="T21" fmla="*/ 815 h 817"/>
              <a:gd name="T22" fmla="*/ 231 w 466"/>
              <a:gd name="T23" fmla="*/ 815 h 817"/>
              <a:gd name="T24" fmla="*/ 231 w 466"/>
              <a:gd name="T25" fmla="*/ 815 h 817"/>
              <a:gd name="T26" fmla="*/ 230 w 466"/>
              <a:gd name="T27" fmla="*/ 815 h 817"/>
              <a:gd name="T28" fmla="*/ 230 w 466"/>
              <a:gd name="T29" fmla="*/ 815 h 817"/>
              <a:gd name="T30" fmla="*/ 229 w 466"/>
              <a:gd name="T31" fmla="*/ 815 h 817"/>
              <a:gd name="T32" fmla="*/ 229 w 466"/>
              <a:gd name="T33" fmla="*/ 815 h 817"/>
              <a:gd name="T34" fmla="*/ 229 w 466"/>
              <a:gd name="T35" fmla="*/ 815 h 817"/>
              <a:gd name="T36" fmla="*/ 228 w 466"/>
              <a:gd name="T37" fmla="*/ 815 h 817"/>
              <a:gd name="T38" fmla="*/ 228 w 466"/>
              <a:gd name="T39" fmla="*/ 815 h 817"/>
              <a:gd name="T40" fmla="*/ 228 w 466"/>
              <a:gd name="T41" fmla="*/ 815 h 817"/>
              <a:gd name="T42" fmla="*/ 227 w 466"/>
              <a:gd name="T43" fmla="*/ 815 h 817"/>
              <a:gd name="T44" fmla="*/ 227 w 466"/>
              <a:gd name="T45" fmla="*/ 815 h 817"/>
              <a:gd name="T46" fmla="*/ 227 w 466"/>
              <a:gd name="T47" fmla="*/ 815 h 817"/>
              <a:gd name="T48" fmla="*/ 226 w 466"/>
              <a:gd name="T49" fmla="*/ 815 h 817"/>
              <a:gd name="T50" fmla="*/ 226 w 466"/>
              <a:gd name="T51" fmla="*/ 815 h 817"/>
              <a:gd name="T52" fmla="*/ 225 w 466"/>
              <a:gd name="T53" fmla="*/ 815 h 817"/>
              <a:gd name="T54" fmla="*/ 225 w 466"/>
              <a:gd name="T55" fmla="*/ 814 h 817"/>
              <a:gd name="T56" fmla="*/ 225 w 466"/>
              <a:gd name="T57" fmla="*/ 814 h 817"/>
              <a:gd name="T58" fmla="*/ 224 w 466"/>
              <a:gd name="T59" fmla="*/ 814 h 817"/>
              <a:gd name="T60" fmla="*/ 224 w 466"/>
              <a:gd name="T61" fmla="*/ 814 h 817"/>
              <a:gd name="T62" fmla="*/ 224 w 466"/>
              <a:gd name="T63" fmla="*/ 814 h 817"/>
              <a:gd name="T64" fmla="*/ 223 w 466"/>
              <a:gd name="T65" fmla="*/ 814 h 817"/>
              <a:gd name="T66" fmla="*/ 223 w 466"/>
              <a:gd name="T67" fmla="*/ 814 h 817"/>
              <a:gd name="T68" fmla="*/ 222 w 466"/>
              <a:gd name="T69" fmla="*/ 814 h 817"/>
              <a:gd name="T70" fmla="*/ 222 w 466"/>
              <a:gd name="T71" fmla="*/ 814 h 817"/>
              <a:gd name="T72" fmla="*/ 222 w 466"/>
              <a:gd name="T73" fmla="*/ 814 h 817"/>
              <a:gd name="T74" fmla="*/ 221 w 466"/>
              <a:gd name="T75" fmla="*/ 814 h 817"/>
              <a:gd name="T76" fmla="*/ 221 w 466"/>
              <a:gd name="T77" fmla="*/ 814 h 817"/>
              <a:gd name="T78" fmla="*/ 220 w 466"/>
              <a:gd name="T79" fmla="*/ 814 h 817"/>
              <a:gd name="T80" fmla="*/ 219 w 466"/>
              <a:gd name="T81" fmla="*/ 814 h 817"/>
              <a:gd name="T82" fmla="*/ 219 w 466"/>
              <a:gd name="T83" fmla="*/ 814 h 817"/>
              <a:gd name="T84" fmla="*/ 219 w 466"/>
              <a:gd name="T85" fmla="*/ 814 h 817"/>
              <a:gd name="T86" fmla="*/ 218 w 466"/>
              <a:gd name="T87" fmla="*/ 814 h 817"/>
              <a:gd name="T88" fmla="*/ 218 w 466"/>
              <a:gd name="T89" fmla="*/ 814 h 817"/>
              <a:gd name="T90" fmla="*/ 218 w 466"/>
              <a:gd name="T91" fmla="*/ 814 h 817"/>
              <a:gd name="T92" fmla="*/ 217 w 466"/>
              <a:gd name="T93" fmla="*/ 814 h 817"/>
              <a:gd name="T94" fmla="*/ 217 w 466"/>
              <a:gd name="T95" fmla="*/ 814 h 817"/>
              <a:gd name="T96" fmla="*/ 217 w 466"/>
              <a:gd name="T97" fmla="*/ 814 h 817"/>
              <a:gd name="T98" fmla="*/ 216 w 466"/>
              <a:gd name="T99" fmla="*/ 814 h 817"/>
              <a:gd name="T100" fmla="*/ 216 w 466"/>
              <a:gd name="T101" fmla="*/ 814 h 817"/>
              <a:gd name="T102" fmla="*/ 215 w 466"/>
              <a:gd name="T103" fmla="*/ 814 h 817"/>
              <a:gd name="T104" fmla="*/ 215 w 466"/>
              <a:gd name="T105" fmla="*/ 814 h 817"/>
              <a:gd name="T106" fmla="*/ 2 w 466"/>
              <a:gd name="T107" fmla="*/ 584 h 817"/>
              <a:gd name="T108" fmla="*/ 186 w 466"/>
              <a:gd name="T109" fmla="*/ 357 h 817"/>
              <a:gd name="T110" fmla="*/ 186 w 466"/>
              <a:gd name="T111" fmla="*/ 0 h 817"/>
              <a:gd name="T112" fmla="*/ 184 w 466"/>
              <a:gd name="T113" fmla="*/ 0 h 817"/>
              <a:gd name="T114" fmla="*/ 184 w 466"/>
              <a:gd name="T115" fmla="*/ 356 h 817"/>
              <a:gd name="T116" fmla="*/ 0 w 466"/>
              <a:gd name="T117" fmla="*/ 584 h 817"/>
              <a:gd name="T118" fmla="*/ 233 w 466"/>
              <a:gd name="T119" fmla="*/ 817 h 817"/>
              <a:gd name="T120" fmla="*/ 466 w 466"/>
              <a:gd name="T121" fmla="*/ 584 h 817"/>
              <a:gd name="T122" fmla="*/ 281 w 466"/>
              <a:gd name="T123" fmla="*/ 356 h 817"/>
              <a:gd name="T124" fmla="*/ 281 w 466"/>
              <a:gd name="T125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66" h="817">
                <a:moveTo>
                  <a:pt x="281" y="0"/>
                </a:moveTo>
                <a:cubicBezTo>
                  <a:pt x="279" y="0"/>
                  <a:pt x="279" y="0"/>
                  <a:pt x="279" y="0"/>
                </a:cubicBezTo>
                <a:cubicBezTo>
                  <a:pt x="279" y="357"/>
                  <a:pt x="279" y="357"/>
                  <a:pt x="279" y="357"/>
                </a:cubicBezTo>
                <a:cubicBezTo>
                  <a:pt x="384" y="379"/>
                  <a:pt x="464" y="472"/>
                  <a:pt x="464" y="584"/>
                </a:cubicBezTo>
                <a:cubicBezTo>
                  <a:pt x="464" y="584"/>
                  <a:pt x="464" y="584"/>
                  <a:pt x="464" y="584"/>
                </a:cubicBezTo>
                <a:cubicBezTo>
                  <a:pt x="464" y="584"/>
                  <a:pt x="464" y="584"/>
                  <a:pt x="464" y="584"/>
                </a:cubicBezTo>
                <a:cubicBezTo>
                  <a:pt x="464" y="711"/>
                  <a:pt x="360" y="815"/>
                  <a:pt x="233" y="815"/>
                </a:cubicBezTo>
                <a:cubicBezTo>
                  <a:pt x="233" y="815"/>
                  <a:pt x="233" y="815"/>
                  <a:pt x="233" y="815"/>
                </a:cubicBezTo>
                <a:cubicBezTo>
                  <a:pt x="232" y="815"/>
                  <a:pt x="232" y="815"/>
                  <a:pt x="232" y="815"/>
                </a:cubicBezTo>
                <a:cubicBezTo>
                  <a:pt x="232" y="815"/>
                  <a:pt x="232" y="815"/>
                  <a:pt x="232" y="815"/>
                </a:cubicBezTo>
                <a:cubicBezTo>
                  <a:pt x="232" y="815"/>
                  <a:pt x="231" y="815"/>
                  <a:pt x="231" y="815"/>
                </a:cubicBezTo>
                <a:cubicBezTo>
                  <a:pt x="231" y="815"/>
                  <a:pt x="231" y="815"/>
                  <a:pt x="231" y="815"/>
                </a:cubicBezTo>
                <a:cubicBezTo>
                  <a:pt x="231" y="815"/>
                  <a:pt x="231" y="815"/>
                  <a:pt x="231" y="815"/>
                </a:cubicBezTo>
                <a:cubicBezTo>
                  <a:pt x="230" y="815"/>
                  <a:pt x="230" y="815"/>
                  <a:pt x="230" y="815"/>
                </a:cubicBezTo>
                <a:cubicBezTo>
                  <a:pt x="230" y="815"/>
                  <a:pt x="230" y="815"/>
                  <a:pt x="230" y="815"/>
                </a:cubicBezTo>
                <a:cubicBezTo>
                  <a:pt x="230" y="815"/>
                  <a:pt x="230" y="815"/>
                  <a:pt x="229" y="815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15"/>
                  <a:pt x="229" y="815"/>
                  <a:pt x="228" y="815"/>
                </a:cubicBezTo>
                <a:cubicBezTo>
                  <a:pt x="228" y="815"/>
                  <a:pt x="228" y="815"/>
                  <a:pt x="228" y="815"/>
                </a:cubicBezTo>
                <a:cubicBezTo>
                  <a:pt x="228" y="815"/>
                  <a:pt x="228" y="815"/>
                  <a:pt x="228" y="815"/>
                </a:cubicBezTo>
                <a:cubicBezTo>
                  <a:pt x="228" y="815"/>
                  <a:pt x="227" y="815"/>
                  <a:pt x="227" y="815"/>
                </a:cubicBezTo>
                <a:cubicBezTo>
                  <a:pt x="227" y="815"/>
                  <a:pt x="227" y="815"/>
                  <a:pt x="227" y="815"/>
                </a:cubicBezTo>
                <a:cubicBezTo>
                  <a:pt x="227" y="815"/>
                  <a:pt x="227" y="815"/>
                  <a:pt x="227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5" y="815"/>
                  <a:pt x="225" y="815"/>
                </a:cubicBezTo>
                <a:cubicBezTo>
                  <a:pt x="225" y="815"/>
                  <a:pt x="225" y="814"/>
                  <a:pt x="225" y="814"/>
                </a:cubicBezTo>
                <a:cubicBezTo>
                  <a:pt x="225" y="814"/>
                  <a:pt x="225" y="814"/>
                  <a:pt x="225" y="814"/>
                </a:cubicBezTo>
                <a:cubicBezTo>
                  <a:pt x="224" y="814"/>
                  <a:pt x="224" y="814"/>
                  <a:pt x="224" y="814"/>
                </a:cubicBezTo>
                <a:cubicBezTo>
                  <a:pt x="224" y="814"/>
                  <a:pt x="224" y="814"/>
                  <a:pt x="224" y="814"/>
                </a:cubicBezTo>
                <a:cubicBezTo>
                  <a:pt x="224" y="814"/>
                  <a:pt x="224" y="814"/>
                  <a:pt x="224" y="814"/>
                </a:cubicBezTo>
                <a:cubicBezTo>
                  <a:pt x="223" y="814"/>
                  <a:pt x="223" y="814"/>
                  <a:pt x="223" y="814"/>
                </a:cubicBezTo>
                <a:cubicBezTo>
                  <a:pt x="223" y="814"/>
                  <a:pt x="223" y="814"/>
                  <a:pt x="223" y="814"/>
                </a:cubicBezTo>
                <a:cubicBezTo>
                  <a:pt x="223" y="814"/>
                  <a:pt x="223" y="814"/>
                  <a:pt x="222" y="814"/>
                </a:cubicBezTo>
                <a:cubicBezTo>
                  <a:pt x="222" y="814"/>
                  <a:pt x="222" y="814"/>
                  <a:pt x="222" y="814"/>
                </a:cubicBezTo>
                <a:cubicBezTo>
                  <a:pt x="222" y="814"/>
                  <a:pt x="222" y="814"/>
                  <a:pt x="222" y="814"/>
                </a:cubicBezTo>
                <a:cubicBezTo>
                  <a:pt x="222" y="814"/>
                  <a:pt x="222" y="814"/>
                  <a:pt x="221" y="814"/>
                </a:cubicBezTo>
                <a:cubicBezTo>
                  <a:pt x="221" y="814"/>
                  <a:pt x="221" y="814"/>
                  <a:pt x="221" y="814"/>
                </a:cubicBezTo>
                <a:cubicBezTo>
                  <a:pt x="221" y="814"/>
                  <a:pt x="220" y="814"/>
                  <a:pt x="220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8" y="814"/>
                  <a:pt x="218" y="814"/>
                </a:cubicBezTo>
                <a:cubicBezTo>
                  <a:pt x="218" y="814"/>
                  <a:pt x="218" y="814"/>
                  <a:pt x="218" y="814"/>
                </a:cubicBezTo>
                <a:cubicBezTo>
                  <a:pt x="218" y="814"/>
                  <a:pt x="218" y="814"/>
                  <a:pt x="218" y="814"/>
                </a:cubicBezTo>
                <a:cubicBezTo>
                  <a:pt x="217" y="814"/>
                  <a:pt x="217" y="814"/>
                  <a:pt x="217" y="814"/>
                </a:cubicBezTo>
                <a:cubicBezTo>
                  <a:pt x="217" y="814"/>
                  <a:pt x="217" y="814"/>
                  <a:pt x="217" y="814"/>
                </a:cubicBezTo>
                <a:cubicBezTo>
                  <a:pt x="217" y="814"/>
                  <a:pt x="217" y="814"/>
                  <a:pt x="217" y="814"/>
                </a:cubicBezTo>
                <a:cubicBezTo>
                  <a:pt x="216" y="814"/>
                  <a:pt x="216" y="814"/>
                  <a:pt x="216" y="814"/>
                </a:cubicBezTo>
                <a:cubicBezTo>
                  <a:pt x="216" y="814"/>
                  <a:pt x="216" y="814"/>
                  <a:pt x="216" y="814"/>
                </a:cubicBezTo>
                <a:cubicBezTo>
                  <a:pt x="216" y="814"/>
                  <a:pt x="216" y="814"/>
                  <a:pt x="215" y="814"/>
                </a:cubicBezTo>
                <a:cubicBezTo>
                  <a:pt x="215" y="814"/>
                  <a:pt x="215" y="814"/>
                  <a:pt x="215" y="814"/>
                </a:cubicBezTo>
                <a:cubicBezTo>
                  <a:pt x="96" y="805"/>
                  <a:pt x="2" y="705"/>
                  <a:pt x="2" y="584"/>
                </a:cubicBezTo>
                <a:cubicBezTo>
                  <a:pt x="2" y="472"/>
                  <a:pt x="81" y="379"/>
                  <a:pt x="186" y="357"/>
                </a:cubicBezTo>
                <a:cubicBezTo>
                  <a:pt x="186" y="0"/>
                  <a:pt x="186" y="0"/>
                  <a:pt x="186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356"/>
                  <a:pt x="184" y="356"/>
                  <a:pt x="184" y="356"/>
                </a:cubicBezTo>
                <a:cubicBezTo>
                  <a:pt x="79" y="378"/>
                  <a:pt x="0" y="472"/>
                  <a:pt x="0" y="584"/>
                </a:cubicBezTo>
                <a:cubicBezTo>
                  <a:pt x="0" y="712"/>
                  <a:pt x="104" y="817"/>
                  <a:pt x="233" y="817"/>
                </a:cubicBezTo>
                <a:cubicBezTo>
                  <a:pt x="361" y="817"/>
                  <a:pt x="466" y="712"/>
                  <a:pt x="466" y="584"/>
                </a:cubicBezTo>
                <a:cubicBezTo>
                  <a:pt x="466" y="472"/>
                  <a:pt x="387" y="378"/>
                  <a:pt x="281" y="356"/>
                </a:cubicBezTo>
                <a:cubicBezTo>
                  <a:pt x="281" y="0"/>
                  <a:pt x="281" y="0"/>
                  <a:pt x="281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7" name="Freeform 319"/>
          <p:cNvSpPr>
            <a:spLocks/>
          </p:cNvSpPr>
          <p:nvPr/>
        </p:nvSpPr>
        <p:spPr bwMode="auto">
          <a:xfrm>
            <a:off x="8902702" y="2559054"/>
            <a:ext cx="1252539" cy="962025"/>
          </a:xfrm>
          <a:custGeom>
            <a:avLst/>
            <a:gdLst>
              <a:gd name="T0" fmla="*/ 381 w 414"/>
              <a:gd name="T1" fmla="*/ 0 h 319"/>
              <a:gd name="T2" fmla="*/ 114 w 414"/>
              <a:gd name="T3" fmla="*/ 0 h 319"/>
              <a:gd name="T4" fmla="*/ 79 w 414"/>
              <a:gd name="T5" fmla="*/ 47 h 319"/>
              <a:gd name="T6" fmla="*/ 93 w 414"/>
              <a:gd name="T7" fmla="*/ 265 h 319"/>
              <a:gd name="T8" fmla="*/ 67 w 414"/>
              <a:gd name="T9" fmla="*/ 0 h 319"/>
              <a:gd name="T10" fmla="*/ 48 w 414"/>
              <a:gd name="T11" fmla="*/ 0 h 319"/>
              <a:gd name="T12" fmla="*/ 15 w 414"/>
              <a:gd name="T13" fmla="*/ 114 h 319"/>
              <a:gd name="T14" fmla="*/ 215 w 414"/>
              <a:gd name="T15" fmla="*/ 319 h 319"/>
              <a:gd name="T16" fmla="*/ 414 w 414"/>
              <a:gd name="T17" fmla="*/ 114 h 319"/>
              <a:gd name="T18" fmla="*/ 381 w 414"/>
              <a:gd name="T1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319">
                <a:moveTo>
                  <a:pt x="381" y="0"/>
                </a:moveTo>
                <a:cubicBezTo>
                  <a:pt x="114" y="0"/>
                  <a:pt x="114" y="0"/>
                  <a:pt x="114" y="0"/>
                </a:cubicBezTo>
                <a:cubicBezTo>
                  <a:pt x="102" y="13"/>
                  <a:pt x="90" y="29"/>
                  <a:pt x="79" y="47"/>
                </a:cubicBezTo>
                <a:cubicBezTo>
                  <a:pt x="17" y="151"/>
                  <a:pt x="93" y="265"/>
                  <a:pt x="93" y="265"/>
                </a:cubicBezTo>
                <a:cubicBezTo>
                  <a:pt x="45" y="225"/>
                  <a:pt x="0" y="94"/>
                  <a:pt x="6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7" y="33"/>
                  <a:pt x="15" y="72"/>
                  <a:pt x="15" y="114"/>
                </a:cubicBezTo>
                <a:cubicBezTo>
                  <a:pt x="15" y="228"/>
                  <a:pt x="104" y="319"/>
                  <a:pt x="215" y="319"/>
                </a:cubicBezTo>
                <a:cubicBezTo>
                  <a:pt x="325" y="319"/>
                  <a:pt x="414" y="228"/>
                  <a:pt x="414" y="114"/>
                </a:cubicBezTo>
                <a:cubicBezTo>
                  <a:pt x="414" y="72"/>
                  <a:pt x="402" y="33"/>
                  <a:pt x="381" y="0"/>
                </a:cubicBezTo>
              </a:path>
            </a:pathLst>
          </a:custGeom>
          <a:solidFill>
            <a:srgbClr val="B3CF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8" name="Freeform 320"/>
          <p:cNvSpPr>
            <a:spLocks noEditPoints="1"/>
          </p:cNvSpPr>
          <p:nvPr/>
        </p:nvSpPr>
        <p:spPr bwMode="auto">
          <a:xfrm>
            <a:off x="9429751" y="1116014"/>
            <a:ext cx="228600" cy="38100"/>
          </a:xfrm>
          <a:custGeom>
            <a:avLst/>
            <a:gdLst>
              <a:gd name="T0" fmla="*/ 8 w 76"/>
              <a:gd name="T1" fmla="*/ 9 h 13"/>
              <a:gd name="T2" fmla="*/ 5 w 76"/>
              <a:gd name="T3" fmla="*/ 6 h 13"/>
              <a:gd name="T4" fmla="*/ 8 w 76"/>
              <a:gd name="T5" fmla="*/ 2 h 13"/>
              <a:gd name="T6" fmla="*/ 14 w 76"/>
              <a:gd name="T7" fmla="*/ 2 h 13"/>
              <a:gd name="T8" fmla="*/ 18 w 76"/>
              <a:gd name="T9" fmla="*/ 6 h 13"/>
              <a:gd name="T10" fmla="*/ 14 w 76"/>
              <a:gd name="T11" fmla="*/ 9 h 13"/>
              <a:gd name="T12" fmla="*/ 8 w 76"/>
              <a:gd name="T13" fmla="*/ 9 h 13"/>
              <a:gd name="T14" fmla="*/ 69 w 76"/>
              <a:gd name="T15" fmla="*/ 0 h 13"/>
              <a:gd name="T16" fmla="*/ 7 w 76"/>
              <a:gd name="T17" fmla="*/ 0 h 13"/>
              <a:gd name="T18" fmla="*/ 0 w 76"/>
              <a:gd name="T19" fmla="*/ 7 h 13"/>
              <a:gd name="T20" fmla="*/ 7 w 76"/>
              <a:gd name="T21" fmla="*/ 13 h 13"/>
              <a:gd name="T22" fmla="*/ 69 w 76"/>
              <a:gd name="T23" fmla="*/ 13 h 13"/>
              <a:gd name="T24" fmla="*/ 76 w 76"/>
              <a:gd name="T25" fmla="*/ 7 h 13"/>
              <a:gd name="T26" fmla="*/ 69 w 76"/>
              <a:gd name="T2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3">
                <a:moveTo>
                  <a:pt x="8" y="9"/>
                </a:moveTo>
                <a:cubicBezTo>
                  <a:pt x="6" y="9"/>
                  <a:pt x="5" y="8"/>
                  <a:pt x="5" y="6"/>
                </a:cubicBezTo>
                <a:cubicBezTo>
                  <a:pt x="5" y="4"/>
                  <a:pt x="6" y="2"/>
                  <a:pt x="8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6" y="2"/>
                  <a:pt x="18" y="4"/>
                  <a:pt x="18" y="6"/>
                </a:cubicBezTo>
                <a:cubicBezTo>
                  <a:pt x="18" y="8"/>
                  <a:pt x="16" y="9"/>
                  <a:pt x="14" y="9"/>
                </a:cubicBezTo>
                <a:cubicBezTo>
                  <a:pt x="8" y="9"/>
                  <a:pt x="8" y="9"/>
                  <a:pt x="8" y="9"/>
                </a:cubicBezTo>
                <a:moveTo>
                  <a:pt x="69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0"/>
                  <a:pt x="3" y="13"/>
                  <a:pt x="7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73" y="13"/>
                  <a:pt x="76" y="10"/>
                  <a:pt x="76" y="7"/>
                </a:cubicBezTo>
                <a:cubicBezTo>
                  <a:pt x="76" y="3"/>
                  <a:pt x="73" y="0"/>
                  <a:pt x="69" y="0"/>
                </a:cubicBezTo>
              </a:path>
            </a:pathLst>
          </a:custGeom>
          <a:solidFill>
            <a:srgbClr val="EFF5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" name="Freeform 321"/>
          <p:cNvSpPr>
            <a:spLocks noEditPoints="1"/>
          </p:cNvSpPr>
          <p:nvPr/>
        </p:nvSpPr>
        <p:spPr bwMode="auto">
          <a:xfrm>
            <a:off x="9404354" y="1093791"/>
            <a:ext cx="377825" cy="82551"/>
          </a:xfrm>
          <a:custGeom>
            <a:avLst/>
            <a:gdLst>
              <a:gd name="T0" fmla="*/ 125 w 125"/>
              <a:gd name="T1" fmla="*/ 14 h 27"/>
              <a:gd name="T2" fmla="*/ 123 w 125"/>
              <a:gd name="T3" fmla="*/ 14 h 27"/>
              <a:gd name="T4" fmla="*/ 112 w 125"/>
              <a:gd name="T5" fmla="*/ 25 h 27"/>
              <a:gd name="T6" fmla="*/ 111 w 125"/>
              <a:gd name="T7" fmla="*/ 25 h 27"/>
              <a:gd name="T8" fmla="*/ 111 w 125"/>
              <a:gd name="T9" fmla="*/ 25 h 27"/>
              <a:gd name="T10" fmla="*/ 111 w 125"/>
              <a:gd name="T11" fmla="*/ 27 h 27"/>
              <a:gd name="T12" fmla="*/ 112 w 125"/>
              <a:gd name="T13" fmla="*/ 27 h 27"/>
              <a:gd name="T14" fmla="*/ 125 w 125"/>
              <a:gd name="T15" fmla="*/ 14 h 27"/>
              <a:gd name="T16" fmla="*/ 112 w 125"/>
              <a:gd name="T17" fmla="*/ 0 h 27"/>
              <a:gd name="T18" fmla="*/ 13 w 125"/>
              <a:gd name="T19" fmla="*/ 0 h 27"/>
              <a:gd name="T20" fmla="*/ 0 w 125"/>
              <a:gd name="T21" fmla="*/ 14 h 27"/>
              <a:gd name="T22" fmla="*/ 13 w 125"/>
              <a:gd name="T23" fmla="*/ 27 h 27"/>
              <a:gd name="T24" fmla="*/ 14 w 125"/>
              <a:gd name="T25" fmla="*/ 27 h 27"/>
              <a:gd name="T26" fmla="*/ 14 w 125"/>
              <a:gd name="T27" fmla="*/ 25 h 27"/>
              <a:gd name="T28" fmla="*/ 14 w 125"/>
              <a:gd name="T29" fmla="*/ 25 h 27"/>
              <a:gd name="T30" fmla="*/ 13 w 125"/>
              <a:gd name="T31" fmla="*/ 25 h 27"/>
              <a:gd name="T32" fmla="*/ 2 w 125"/>
              <a:gd name="T33" fmla="*/ 14 h 27"/>
              <a:gd name="T34" fmla="*/ 13 w 125"/>
              <a:gd name="T35" fmla="*/ 2 h 27"/>
              <a:gd name="T36" fmla="*/ 94 w 125"/>
              <a:gd name="T37" fmla="*/ 2 h 27"/>
              <a:gd name="T38" fmla="*/ 94 w 125"/>
              <a:gd name="T39" fmla="*/ 2 h 27"/>
              <a:gd name="T40" fmla="*/ 112 w 125"/>
              <a:gd name="T41" fmla="*/ 2 h 27"/>
              <a:gd name="T42" fmla="*/ 123 w 125"/>
              <a:gd name="T43" fmla="*/ 14 h 27"/>
              <a:gd name="T44" fmla="*/ 123 w 125"/>
              <a:gd name="T45" fmla="*/ 14 h 27"/>
              <a:gd name="T46" fmla="*/ 123 w 125"/>
              <a:gd name="T47" fmla="*/ 14 h 27"/>
              <a:gd name="T48" fmla="*/ 123 w 125"/>
              <a:gd name="T49" fmla="*/ 14 h 27"/>
              <a:gd name="T50" fmla="*/ 125 w 125"/>
              <a:gd name="T51" fmla="*/ 14 h 27"/>
              <a:gd name="T52" fmla="*/ 125 w 125"/>
              <a:gd name="T53" fmla="*/ 14 h 27"/>
              <a:gd name="T54" fmla="*/ 112 w 125"/>
              <a:gd name="T5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5" h="27">
                <a:moveTo>
                  <a:pt x="125" y="14"/>
                </a:moveTo>
                <a:cubicBezTo>
                  <a:pt x="123" y="14"/>
                  <a:pt x="123" y="14"/>
                  <a:pt x="123" y="14"/>
                </a:cubicBezTo>
                <a:cubicBezTo>
                  <a:pt x="123" y="20"/>
                  <a:pt x="118" y="25"/>
                  <a:pt x="112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9" y="27"/>
                  <a:pt x="125" y="21"/>
                  <a:pt x="125" y="14"/>
                </a:cubicBezTo>
                <a:moveTo>
                  <a:pt x="112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1"/>
                  <a:pt x="6" y="27"/>
                  <a:pt x="13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7" y="25"/>
                  <a:pt x="2" y="20"/>
                  <a:pt x="2" y="14"/>
                </a:cubicBezTo>
                <a:cubicBezTo>
                  <a:pt x="2" y="7"/>
                  <a:pt x="7" y="2"/>
                  <a:pt x="13" y="2"/>
                </a:cubicBezTo>
                <a:cubicBezTo>
                  <a:pt x="94" y="2"/>
                  <a:pt x="94" y="2"/>
                  <a:pt x="94" y="2"/>
                </a:cubicBezTo>
                <a:cubicBezTo>
                  <a:pt x="94" y="2"/>
                  <a:pt x="94" y="2"/>
                  <a:pt x="94" y="2"/>
                </a:cubicBezTo>
                <a:cubicBezTo>
                  <a:pt x="112" y="2"/>
                  <a:pt x="112" y="2"/>
                  <a:pt x="112" y="2"/>
                </a:cubicBezTo>
                <a:cubicBezTo>
                  <a:pt x="118" y="2"/>
                  <a:pt x="123" y="7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3" y="14"/>
                  <a:pt x="123" y="14"/>
                  <a:pt x="123" y="14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5" y="14"/>
                  <a:pt x="125" y="14"/>
                  <a:pt x="125" y="14"/>
                </a:cubicBezTo>
                <a:cubicBezTo>
                  <a:pt x="125" y="6"/>
                  <a:pt x="119" y="0"/>
                  <a:pt x="112" y="0"/>
                </a:cubicBezTo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0" name="Freeform 322"/>
          <p:cNvSpPr>
            <a:spLocks/>
          </p:cNvSpPr>
          <p:nvPr/>
        </p:nvSpPr>
        <p:spPr bwMode="auto">
          <a:xfrm>
            <a:off x="9447213" y="1169991"/>
            <a:ext cx="293688" cy="6351"/>
          </a:xfrm>
          <a:custGeom>
            <a:avLst/>
            <a:gdLst>
              <a:gd name="T0" fmla="*/ 97 w 97"/>
              <a:gd name="T1" fmla="*/ 0 h 2"/>
              <a:gd name="T2" fmla="*/ 0 w 97"/>
              <a:gd name="T3" fmla="*/ 0 h 2"/>
              <a:gd name="T4" fmla="*/ 0 w 97"/>
              <a:gd name="T5" fmla="*/ 0 h 2"/>
              <a:gd name="T6" fmla="*/ 0 w 97"/>
              <a:gd name="T7" fmla="*/ 2 h 2"/>
              <a:gd name="T8" fmla="*/ 2 w 97"/>
              <a:gd name="T9" fmla="*/ 2 h 2"/>
              <a:gd name="T10" fmla="*/ 2 w 97"/>
              <a:gd name="T11" fmla="*/ 0 h 2"/>
              <a:gd name="T12" fmla="*/ 75 w 97"/>
              <a:gd name="T13" fmla="*/ 0 h 2"/>
              <a:gd name="T14" fmla="*/ 95 w 97"/>
              <a:gd name="T15" fmla="*/ 0 h 2"/>
              <a:gd name="T16" fmla="*/ 95 w 97"/>
              <a:gd name="T17" fmla="*/ 2 h 2"/>
              <a:gd name="T18" fmla="*/ 97 w 97"/>
              <a:gd name="T19" fmla="*/ 2 h 2"/>
              <a:gd name="T20" fmla="*/ 97 w 97"/>
              <a:gd name="T21" fmla="*/ 0 h 2"/>
              <a:gd name="T22" fmla="*/ 97 w 97"/>
              <a:gd name="T23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2">
                <a:moveTo>
                  <a:pt x="9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0"/>
                  <a:pt x="2" y="0"/>
                  <a:pt x="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2"/>
                  <a:pt x="95" y="2"/>
                  <a:pt x="95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97" y="0"/>
                  <a:pt x="97" y="0"/>
                </a:cubicBezTo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" name="Freeform 323"/>
          <p:cNvSpPr>
            <a:spLocks noEditPoints="1"/>
          </p:cNvSpPr>
          <p:nvPr/>
        </p:nvSpPr>
        <p:spPr bwMode="auto">
          <a:xfrm>
            <a:off x="9417051" y="1106491"/>
            <a:ext cx="304800" cy="57151"/>
          </a:xfrm>
          <a:custGeom>
            <a:avLst/>
            <a:gdLst>
              <a:gd name="T0" fmla="*/ 11 w 101"/>
              <a:gd name="T1" fmla="*/ 16 h 19"/>
              <a:gd name="T2" fmla="*/ 4 w 101"/>
              <a:gd name="T3" fmla="*/ 10 h 19"/>
              <a:gd name="T4" fmla="*/ 11 w 101"/>
              <a:gd name="T5" fmla="*/ 3 h 19"/>
              <a:gd name="T6" fmla="*/ 73 w 101"/>
              <a:gd name="T7" fmla="*/ 3 h 19"/>
              <a:gd name="T8" fmla="*/ 80 w 101"/>
              <a:gd name="T9" fmla="*/ 10 h 19"/>
              <a:gd name="T10" fmla="*/ 73 w 101"/>
              <a:gd name="T11" fmla="*/ 16 h 19"/>
              <a:gd name="T12" fmla="*/ 11 w 101"/>
              <a:gd name="T13" fmla="*/ 16 h 19"/>
              <a:gd name="T14" fmla="*/ 95 w 101"/>
              <a:gd name="T15" fmla="*/ 0 h 19"/>
              <a:gd name="T16" fmla="*/ 9 w 101"/>
              <a:gd name="T17" fmla="*/ 0 h 19"/>
              <a:gd name="T18" fmla="*/ 0 w 101"/>
              <a:gd name="T19" fmla="*/ 10 h 19"/>
              <a:gd name="T20" fmla="*/ 9 w 101"/>
              <a:gd name="T21" fmla="*/ 19 h 19"/>
              <a:gd name="T22" fmla="*/ 95 w 101"/>
              <a:gd name="T23" fmla="*/ 19 h 19"/>
              <a:gd name="T24" fmla="*/ 100 w 101"/>
              <a:gd name="T25" fmla="*/ 8 h 19"/>
              <a:gd name="T26" fmla="*/ 95 w 101"/>
              <a:gd name="T2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19">
                <a:moveTo>
                  <a:pt x="11" y="16"/>
                </a:moveTo>
                <a:cubicBezTo>
                  <a:pt x="7" y="16"/>
                  <a:pt x="4" y="13"/>
                  <a:pt x="4" y="10"/>
                </a:cubicBezTo>
                <a:cubicBezTo>
                  <a:pt x="4" y="6"/>
                  <a:pt x="7" y="3"/>
                  <a:pt x="11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7" y="3"/>
                  <a:pt x="80" y="6"/>
                  <a:pt x="80" y="10"/>
                </a:cubicBezTo>
                <a:cubicBezTo>
                  <a:pt x="80" y="13"/>
                  <a:pt x="77" y="16"/>
                  <a:pt x="73" y="16"/>
                </a:cubicBezTo>
                <a:cubicBezTo>
                  <a:pt x="11" y="16"/>
                  <a:pt x="11" y="16"/>
                  <a:pt x="11" y="16"/>
                </a:cubicBezTo>
                <a:moveTo>
                  <a:pt x="9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5"/>
                  <a:pt x="4" y="19"/>
                  <a:pt x="9" y="19"/>
                </a:cubicBezTo>
                <a:cubicBezTo>
                  <a:pt x="95" y="19"/>
                  <a:pt x="95" y="19"/>
                  <a:pt x="95" y="19"/>
                </a:cubicBezTo>
                <a:cubicBezTo>
                  <a:pt x="98" y="16"/>
                  <a:pt x="101" y="13"/>
                  <a:pt x="100" y="8"/>
                </a:cubicBezTo>
                <a:cubicBezTo>
                  <a:pt x="99" y="4"/>
                  <a:pt x="97" y="2"/>
                  <a:pt x="95" y="0"/>
                </a:cubicBezTo>
              </a:path>
            </a:pathLst>
          </a:custGeom>
          <a:solidFill>
            <a:srgbClr val="E2E9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2" name="Freeform 324"/>
          <p:cNvSpPr>
            <a:spLocks/>
          </p:cNvSpPr>
          <p:nvPr/>
        </p:nvSpPr>
        <p:spPr bwMode="auto">
          <a:xfrm>
            <a:off x="9410700" y="1100139"/>
            <a:ext cx="293688" cy="69851"/>
          </a:xfrm>
          <a:custGeom>
            <a:avLst/>
            <a:gdLst>
              <a:gd name="T0" fmla="*/ 92 w 97"/>
              <a:gd name="T1" fmla="*/ 0 h 23"/>
              <a:gd name="T2" fmla="*/ 11 w 97"/>
              <a:gd name="T3" fmla="*/ 0 h 23"/>
              <a:gd name="T4" fmla="*/ 0 w 97"/>
              <a:gd name="T5" fmla="*/ 12 h 23"/>
              <a:gd name="T6" fmla="*/ 11 w 97"/>
              <a:gd name="T7" fmla="*/ 23 h 23"/>
              <a:gd name="T8" fmla="*/ 12 w 97"/>
              <a:gd name="T9" fmla="*/ 23 h 23"/>
              <a:gd name="T10" fmla="*/ 13 w 97"/>
              <a:gd name="T11" fmla="*/ 22 h 23"/>
              <a:gd name="T12" fmla="*/ 14 w 97"/>
              <a:gd name="T13" fmla="*/ 21 h 23"/>
              <a:gd name="T14" fmla="*/ 96 w 97"/>
              <a:gd name="T15" fmla="*/ 21 h 23"/>
              <a:gd name="T16" fmla="*/ 97 w 97"/>
              <a:gd name="T17" fmla="*/ 21 h 23"/>
              <a:gd name="T18" fmla="*/ 11 w 97"/>
              <a:gd name="T19" fmla="*/ 21 h 23"/>
              <a:gd name="T20" fmla="*/ 2 w 97"/>
              <a:gd name="T21" fmla="*/ 12 h 23"/>
              <a:gd name="T22" fmla="*/ 11 w 97"/>
              <a:gd name="T23" fmla="*/ 2 h 23"/>
              <a:gd name="T24" fmla="*/ 97 w 97"/>
              <a:gd name="T25" fmla="*/ 2 h 23"/>
              <a:gd name="T26" fmla="*/ 92 w 97"/>
              <a:gd name="T2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7" h="23">
                <a:moveTo>
                  <a:pt x="92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8"/>
                  <a:pt x="5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2"/>
                  <a:pt x="12" y="22"/>
                  <a:pt x="13" y="22"/>
                </a:cubicBezTo>
                <a:cubicBezTo>
                  <a:pt x="13" y="21"/>
                  <a:pt x="14" y="21"/>
                  <a:pt x="14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7" y="21"/>
                  <a:pt x="97" y="21"/>
                  <a:pt x="97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2" y="17"/>
                  <a:pt x="2" y="12"/>
                </a:cubicBezTo>
                <a:cubicBezTo>
                  <a:pt x="2" y="7"/>
                  <a:pt x="6" y="2"/>
                  <a:pt x="11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95" y="2"/>
                  <a:pt x="94" y="1"/>
                  <a:pt x="92" y="0"/>
                </a:cubicBezTo>
              </a:path>
            </a:pathLst>
          </a:custGeom>
          <a:solidFill>
            <a:srgbClr val="CDC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3" name="Freeform 325"/>
          <p:cNvSpPr>
            <a:spLocks/>
          </p:cNvSpPr>
          <p:nvPr/>
        </p:nvSpPr>
        <p:spPr bwMode="auto">
          <a:xfrm>
            <a:off x="9447213" y="1163640"/>
            <a:ext cx="293688" cy="6351"/>
          </a:xfrm>
          <a:custGeom>
            <a:avLst/>
            <a:gdLst>
              <a:gd name="T0" fmla="*/ 84 w 97"/>
              <a:gd name="T1" fmla="*/ 0 h 2"/>
              <a:gd name="T2" fmla="*/ 2 w 97"/>
              <a:gd name="T3" fmla="*/ 0 h 2"/>
              <a:gd name="T4" fmla="*/ 1 w 97"/>
              <a:gd name="T5" fmla="*/ 1 h 2"/>
              <a:gd name="T6" fmla="*/ 0 w 97"/>
              <a:gd name="T7" fmla="*/ 2 h 2"/>
              <a:gd name="T8" fmla="*/ 97 w 97"/>
              <a:gd name="T9" fmla="*/ 2 h 2"/>
              <a:gd name="T10" fmla="*/ 97 w 97"/>
              <a:gd name="T11" fmla="*/ 2 h 2"/>
              <a:gd name="T12" fmla="*/ 82 w 97"/>
              <a:gd name="T13" fmla="*/ 2 h 2"/>
              <a:gd name="T14" fmla="*/ 84 w 97"/>
              <a:gd name="T1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2">
                <a:moveTo>
                  <a:pt x="84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1"/>
                  <a:pt x="0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82" y="2"/>
                  <a:pt x="82" y="2"/>
                  <a:pt x="82" y="2"/>
                </a:cubicBezTo>
                <a:cubicBezTo>
                  <a:pt x="83" y="1"/>
                  <a:pt x="84" y="1"/>
                  <a:pt x="84" y="0"/>
                </a:cubicBezTo>
              </a:path>
            </a:pathLst>
          </a:custGeom>
          <a:solidFill>
            <a:srgbClr val="BEB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4" name="Freeform 326"/>
          <p:cNvSpPr>
            <a:spLocks/>
          </p:cNvSpPr>
          <p:nvPr/>
        </p:nvSpPr>
        <p:spPr bwMode="auto">
          <a:xfrm>
            <a:off x="9444039" y="1120779"/>
            <a:ext cx="39688" cy="22225"/>
          </a:xfrm>
          <a:custGeom>
            <a:avLst/>
            <a:gdLst>
              <a:gd name="T0" fmla="*/ 9 w 13"/>
              <a:gd name="T1" fmla="*/ 0 h 7"/>
              <a:gd name="T2" fmla="*/ 3 w 13"/>
              <a:gd name="T3" fmla="*/ 0 h 7"/>
              <a:gd name="T4" fmla="*/ 0 w 13"/>
              <a:gd name="T5" fmla="*/ 4 h 7"/>
              <a:gd name="T6" fmla="*/ 3 w 13"/>
              <a:gd name="T7" fmla="*/ 7 h 7"/>
              <a:gd name="T8" fmla="*/ 9 w 13"/>
              <a:gd name="T9" fmla="*/ 7 h 7"/>
              <a:gd name="T10" fmla="*/ 13 w 13"/>
              <a:gd name="T11" fmla="*/ 4 h 7"/>
              <a:gd name="T12" fmla="*/ 9 w 13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7">
                <a:moveTo>
                  <a:pt x="9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7"/>
                  <a:pt x="3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7"/>
                  <a:pt x="13" y="6"/>
                  <a:pt x="13" y="4"/>
                </a:cubicBezTo>
                <a:cubicBezTo>
                  <a:pt x="13" y="2"/>
                  <a:pt x="11" y="0"/>
                  <a:pt x="9" y="0"/>
                </a:cubicBezTo>
              </a:path>
            </a:pathLst>
          </a:custGeom>
          <a:solidFill>
            <a:srgbClr val="FD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5" name="Freeform 327"/>
          <p:cNvSpPr>
            <a:spLocks/>
          </p:cNvSpPr>
          <p:nvPr/>
        </p:nvSpPr>
        <p:spPr bwMode="auto">
          <a:xfrm>
            <a:off x="9704391" y="1106491"/>
            <a:ext cx="73025" cy="57151"/>
          </a:xfrm>
          <a:custGeom>
            <a:avLst/>
            <a:gdLst>
              <a:gd name="T0" fmla="*/ 13 w 24"/>
              <a:gd name="T1" fmla="*/ 0 h 19"/>
              <a:gd name="T2" fmla="*/ 0 w 24"/>
              <a:gd name="T3" fmla="*/ 0 h 19"/>
              <a:gd name="T4" fmla="*/ 5 w 24"/>
              <a:gd name="T5" fmla="*/ 8 h 19"/>
              <a:gd name="T6" fmla="*/ 0 w 24"/>
              <a:gd name="T7" fmla="*/ 19 h 19"/>
              <a:gd name="T8" fmla="*/ 13 w 24"/>
              <a:gd name="T9" fmla="*/ 19 h 19"/>
              <a:gd name="T10" fmla="*/ 22 w 24"/>
              <a:gd name="T11" fmla="*/ 10 h 19"/>
              <a:gd name="T12" fmla="*/ 24 w 24"/>
              <a:gd name="T13" fmla="*/ 10 h 19"/>
              <a:gd name="T14" fmla="*/ 24 w 24"/>
              <a:gd name="T15" fmla="*/ 10 h 19"/>
              <a:gd name="T16" fmla="*/ 22 w 24"/>
              <a:gd name="T17" fmla="*/ 10 h 19"/>
              <a:gd name="T18" fmla="*/ 13 w 24"/>
              <a:gd name="T1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3" y="0"/>
                </a:moveTo>
                <a:cubicBezTo>
                  <a:pt x="0" y="0"/>
                  <a:pt x="0" y="0"/>
                  <a:pt x="0" y="0"/>
                </a:cubicBezTo>
                <a:cubicBezTo>
                  <a:pt x="2" y="2"/>
                  <a:pt x="4" y="4"/>
                  <a:pt x="5" y="8"/>
                </a:cubicBezTo>
                <a:cubicBezTo>
                  <a:pt x="6" y="13"/>
                  <a:pt x="3" y="16"/>
                  <a:pt x="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8" y="19"/>
                  <a:pt x="22" y="15"/>
                  <a:pt x="22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"/>
                  <a:pt x="18" y="0"/>
                  <a:pt x="13" y="0"/>
                </a:cubicBezTo>
              </a:path>
            </a:pathLst>
          </a:custGeom>
          <a:solidFill>
            <a:srgbClr val="D6DF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6" name="Freeform 328"/>
          <p:cNvSpPr>
            <a:spLocks noEditPoints="1"/>
          </p:cNvSpPr>
          <p:nvPr/>
        </p:nvSpPr>
        <p:spPr bwMode="auto">
          <a:xfrm>
            <a:off x="9688514" y="1100139"/>
            <a:ext cx="88900" cy="69851"/>
          </a:xfrm>
          <a:custGeom>
            <a:avLst/>
            <a:gdLst>
              <a:gd name="T0" fmla="*/ 29 w 29"/>
              <a:gd name="T1" fmla="*/ 12 h 23"/>
              <a:gd name="T2" fmla="*/ 27 w 29"/>
              <a:gd name="T3" fmla="*/ 12 h 23"/>
              <a:gd name="T4" fmla="*/ 18 w 29"/>
              <a:gd name="T5" fmla="*/ 21 h 23"/>
              <a:gd name="T6" fmla="*/ 5 w 29"/>
              <a:gd name="T7" fmla="*/ 21 h 23"/>
              <a:gd name="T8" fmla="*/ 4 w 29"/>
              <a:gd name="T9" fmla="*/ 21 h 23"/>
              <a:gd name="T10" fmla="*/ 15 w 29"/>
              <a:gd name="T11" fmla="*/ 21 h 23"/>
              <a:gd name="T12" fmla="*/ 17 w 29"/>
              <a:gd name="T13" fmla="*/ 22 h 23"/>
              <a:gd name="T14" fmla="*/ 17 w 29"/>
              <a:gd name="T15" fmla="*/ 23 h 23"/>
              <a:gd name="T16" fmla="*/ 18 w 29"/>
              <a:gd name="T17" fmla="*/ 23 h 23"/>
              <a:gd name="T18" fmla="*/ 29 w 29"/>
              <a:gd name="T19" fmla="*/ 12 h 23"/>
              <a:gd name="T20" fmla="*/ 18 w 29"/>
              <a:gd name="T21" fmla="*/ 0 h 23"/>
              <a:gd name="T22" fmla="*/ 0 w 29"/>
              <a:gd name="T23" fmla="*/ 0 h 23"/>
              <a:gd name="T24" fmla="*/ 5 w 29"/>
              <a:gd name="T25" fmla="*/ 2 h 23"/>
              <a:gd name="T26" fmla="*/ 18 w 29"/>
              <a:gd name="T27" fmla="*/ 2 h 23"/>
              <a:gd name="T28" fmla="*/ 27 w 29"/>
              <a:gd name="T29" fmla="*/ 12 h 23"/>
              <a:gd name="T30" fmla="*/ 29 w 29"/>
              <a:gd name="T31" fmla="*/ 12 h 23"/>
              <a:gd name="T32" fmla="*/ 29 w 29"/>
              <a:gd name="T33" fmla="*/ 12 h 23"/>
              <a:gd name="T34" fmla="*/ 18 w 29"/>
              <a:gd name="T3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" h="23">
                <a:moveTo>
                  <a:pt x="2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17"/>
                  <a:pt x="23" y="21"/>
                  <a:pt x="18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4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6" y="21"/>
                  <a:pt x="16" y="21"/>
                  <a:pt x="17" y="22"/>
                </a:cubicBezTo>
                <a:cubicBezTo>
                  <a:pt x="17" y="22"/>
                  <a:pt x="17" y="22"/>
                  <a:pt x="17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24" y="23"/>
                  <a:pt x="29" y="18"/>
                  <a:pt x="29" y="12"/>
                </a:cubicBezTo>
                <a:moveTo>
                  <a:pt x="18" y="0"/>
                </a:move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5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3" y="2"/>
                  <a:pt x="27" y="7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5"/>
                  <a:pt x="24" y="0"/>
                  <a:pt x="18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7" name="Freeform 329"/>
          <p:cNvSpPr>
            <a:spLocks/>
          </p:cNvSpPr>
          <p:nvPr/>
        </p:nvSpPr>
        <p:spPr bwMode="auto">
          <a:xfrm>
            <a:off x="9694865" y="1163640"/>
            <a:ext cx="46039" cy="6351"/>
          </a:xfrm>
          <a:custGeom>
            <a:avLst/>
            <a:gdLst>
              <a:gd name="T0" fmla="*/ 13 w 15"/>
              <a:gd name="T1" fmla="*/ 0 h 2"/>
              <a:gd name="T2" fmla="*/ 2 w 15"/>
              <a:gd name="T3" fmla="*/ 0 h 2"/>
              <a:gd name="T4" fmla="*/ 0 w 15"/>
              <a:gd name="T5" fmla="*/ 2 h 2"/>
              <a:gd name="T6" fmla="*/ 15 w 15"/>
              <a:gd name="T7" fmla="*/ 2 h 2"/>
              <a:gd name="T8" fmla="*/ 15 w 15"/>
              <a:gd name="T9" fmla="*/ 1 h 2"/>
              <a:gd name="T10" fmla="*/ 13 w 15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2">
                <a:moveTo>
                  <a:pt x="13" y="0"/>
                </a:moveTo>
                <a:cubicBezTo>
                  <a:pt x="2" y="0"/>
                  <a:pt x="2" y="0"/>
                  <a:pt x="2" y="0"/>
                </a:cubicBezTo>
                <a:cubicBezTo>
                  <a:pt x="2" y="1"/>
                  <a:pt x="1" y="1"/>
                  <a:pt x="0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1"/>
                  <a:pt x="15" y="1"/>
                </a:cubicBezTo>
                <a:cubicBezTo>
                  <a:pt x="14" y="0"/>
                  <a:pt x="14" y="0"/>
                  <a:pt x="13" y="0"/>
                </a:cubicBezTo>
              </a:path>
            </a:pathLst>
          </a:custGeom>
          <a:solidFill>
            <a:srgbClr val="B4B7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8" name="Freeform 330"/>
          <p:cNvSpPr>
            <a:spLocks noEditPoints="1"/>
          </p:cNvSpPr>
          <p:nvPr/>
        </p:nvSpPr>
        <p:spPr bwMode="auto">
          <a:xfrm>
            <a:off x="8902704" y="1176340"/>
            <a:ext cx="1222375" cy="2393951"/>
          </a:xfrm>
          <a:custGeom>
            <a:avLst/>
            <a:gdLst>
              <a:gd name="T0" fmla="*/ 215 w 404"/>
              <a:gd name="T1" fmla="*/ 353 h 794"/>
              <a:gd name="T2" fmla="*/ 205 w 404"/>
              <a:gd name="T3" fmla="*/ 352 h 794"/>
              <a:gd name="T4" fmla="*/ 189 w 404"/>
              <a:gd name="T5" fmla="*/ 337 h 794"/>
              <a:gd name="T6" fmla="*/ 189 w 404"/>
              <a:gd name="T7" fmla="*/ 17 h 794"/>
              <a:gd name="T8" fmla="*/ 197 w 404"/>
              <a:gd name="T9" fmla="*/ 8 h 794"/>
              <a:gd name="T10" fmla="*/ 217 w 404"/>
              <a:gd name="T11" fmla="*/ 8 h 794"/>
              <a:gd name="T12" fmla="*/ 222 w 404"/>
              <a:gd name="T13" fmla="*/ 8 h 794"/>
              <a:gd name="T14" fmla="*/ 239 w 404"/>
              <a:gd name="T15" fmla="*/ 17 h 794"/>
              <a:gd name="T16" fmla="*/ 239 w 404"/>
              <a:gd name="T17" fmla="*/ 333 h 794"/>
              <a:gd name="T18" fmla="*/ 215 w 404"/>
              <a:gd name="T19" fmla="*/ 353 h 794"/>
              <a:gd name="T20" fmla="*/ 255 w 404"/>
              <a:gd name="T21" fmla="*/ 0 h 794"/>
              <a:gd name="T22" fmla="*/ 184 w 404"/>
              <a:gd name="T23" fmla="*/ 0 h 794"/>
              <a:gd name="T24" fmla="*/ 184 w 404"/>
              <a:gd name="T25" fmla="*/ 357 h 794"/>
              <a:gd name="T26" fmla="*/ 182 w 404"/>
              <a:gd name="T27" fmla="*/ 359 h 794"/>
              <a:gd name="T28" fmla="*/ 0 w 404"/>
              <a:gd name="T29" fmla="*/ 584 h 794"/>
              <a:gd name="T30" fmla="*/ 12 w 404"/>
              <a:gd name="T31" fmla="*/ 658 h 794"/>
              <a:gd name="T32" fmla="*/ 161 w 404"/>
              <a:gd name="T33" fmla="*/ 794 h 794"/>
              <a:gd name="T34" fmla="*/ 7 w 404"/>
              <a:gd name="T35" fmla="*/ 583 h 794"/>
              <a:gd name="T36" fmla="*/ 45 w 404"/>
              <a:gd name="T37" fmla="*/ 459 h 794"/>
              <a:gd name="T38" fmla="*/ 48 w 404"/>
              <a:gd name="T39" fmla="*/ 459 h 794"/>
              <a:gd name="T40" fmla="*/ 215 w 404"/>
              <a:gd name="T41" fmla="*/ 368 h 794"/>
              <a:gd name="T42" fmla="*/ 381 w 404"/>
              <a:gd name="T43" fmla="*/ 459 h 794"/>
              <a:gd name="T44" fmla="*/ 404 w 404"/>
              <a:gd name="T45" fmla="*/ 459 h 794"/>
              <a:gd name="T46" fmla="*/ 234 w 404"/>
              <a:gd name="T47" fmla="*/ 361 h 794"/>
              <a:gd name="T48" fmla="*/ 236 w 404"/>
              <a:gd name="T49" fmla="*/ 356 h 794"/>
              <a:gd name="T50" fmla="*/ 255 w 404"/>
              <a:gd name="T51" fmla="*/ 336 h 794"/>
              <a:gd name="T52" fmla="*/ 255 w 404"/>
              <a:gd name="T53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4" h="794">
                <a:moveTo>
                  <a:pt x="215" y="353"/>
                </a:moveTo>
                <a:cubicBezTo>
                  <a:pt x="209" y="353"/>
                  <a:pt x="205" y="352"/>
                  <a:pt x="205" y="352"/>
                </a:cubicBezTo>
                <a:cubicBezTo>
                  <a:pt x="187" y="352"/>
                  <a:pt x="189" y="337"/>
                  <a:pt x="189" y="337"/>
                </a:cubicBezTo>
                <a:cubicBezTo>
                  <a:pt x="189" y="17"/>
                  <a:pt x="189" y="17"/>
                  <a:pt x="189" y="17"/>
                </a:cubicBezTo>
                <a:cubicBezTo>
                  <a:pt x="189" y="8"/>
                  <a:pt x="197" y="8"/>
                  <a:pt x="197" y="8"/>
                </a:cubicBezTo>
                <a:cubicBezTo>
                  <a:pt x="217" y="8"/>
                  <a:pt x="217" y="8"/>
                  <a:pt x="217" y="8"/>
                </a:cubicBezTo>
                <a:cubicBezTo>
                  <a:pt x="219" y="8"/>
                  <a:pt x="221" y="8"/>
                  <a:pt x="222" y="8"/>
                </a:cubicBezTo>
                <a:cubicBezTo>
                  <a:pt x="239" y="8"/>
                  <a:pt x="239" y="17"/>
                  <a:pt x="239" y="17"/>
                </a:cubicBezTo>
                <a:cubicBezTo>
                  <a:pt x="239" y="17"/>
                  <a:pt x="240" y="306"/>
                  <a:pt x="239" y="333"/>
                </a:cubicBezTo>
                <a:cubicBezTo>
                  <a:pt x="237" y="350"/>
                  <a:pt x="224" y="353"/>
                  <a:pt x="215" y="353"/>
                </a:cubicBezTo>
                <a:moveTo>
                  <a:pt x="255" y="0"/>
                </a:moveTo>
                <a:cubicBezTo>
                  <a:pt x="184" y="0"/>
                  <a:pt x="184" y="0"/>
                  <a:pt x="184" y="0"/>
                </a:cubicBezTo>
                <a:cubicBezTo>
                  <a:pt x="184" y="357"/>
                  <a:pt x="184" y="357"/>
                  <a:pt x="184" y="357"/>
                </a:cubicBezTo>
                <a:cubicBezTo>
                  <a:pt x="184" y="358"/>
                  <a:pt x="183" y="359"/>
                  <a:pt x="182" y="359"/>
                </a:cubicBezTo>
                <a:cubicBezTo>
                  <a:pt x="78" y="381"/>
                  <a:pt x="0" y="473"/>
                  <a:pt x="0" y="584"/>
                </a:cubicBezTo>
                <a:cubicBezTo>
                  <a:pt x="0" y="610"/>
                  <a:pt x="4" y="635"/>
                  <a:pt x="12" y="658"/>
                </a:cubicBezTo>
                <a:cubicBezTo>
                  <a:pt x="35" y="715"/>
                  <a:pt x="85" y="774"/>
                  <a:pt x="161" y="794"/>
                </a:cubicBezTo>
                <a:cubicBezTo>
                  <a:pt x="72" y="766"/>
                  <a:pt x="7" y="682"/>
                  <a:pt x="7" y="583"/>
                </a:cubicBezTo>
                <a:cubicBezTo>
                  <a:pt x="7" y="537"/>
                  <a:pt x="21" y="495"/>
                  <a:pt x="45" y="459"/>
                </a:cubicBezTo>
                <a:cubicBezTo>
                  <a:pt x="48" y="459"/>
                  <a:pt x="48" y="459"/>
                  <a:pt x="48" y="459"/>
                </a:cubicBezTo>
                <a:cubicBezTo>
                  <a:pt x="84" y="404"/>
                  <a:pt x="145" y="368"/>
                  <a:pt x="215" y="368"/>
                </a:cubicBezTo>
                <a:cubicBezTo>
                  <a:pt x="284" y="368"/>
                  <a:pt x="345" y="404"/>
                  <a:pt x="381" y="459"/>
                </a:cubicBezTo>
                <a:cubicBezTo>
                  <a:pt x="404" y="459"/>
                  <a:pt x="404" y="459"/>
                  <a:pt x="404" y="459"/>
                </a:cubicBezTo>
                <a:cubicBezTo>
                  <a:pt x="344" y="366"/>
                  <a:pt x="241" y="363"/>
                  <a:pt x="234" y="361"/>
                </a:cubicBezTo>
                <a:cubicBezTo>
                  <a:pt x="225" y="359"/>
                  <a:pt x="236" y="356"/>
                  <a:pt x="236" y="356"/>
                </a:cubicBezTo>
                <a:cubicBezTo>
                  <a:pt x="253" y="354"/>
                  <a:pt x="255" y="336"/>
                  <a:pt x="255" y="336"/>
                </a:cubicBezTo>
                <a:cubicBezTo>
                  <a:pt x="255" y="0"/>
                  <a:pt x="255" y="0"/>
                  <a:pt x="255" y="0"/>
                </a:cubicBezTo>
              </a:path>
            </a:pathLst>
          </a:custGeom>
          <a:solidFill>
            <a:srgbClr val="D8E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9" name="Freeform 331"/>
          <p:cNvSpPr>
            <a:spLocks/>
          </p:cNvSpPr>
          <p:nvPr/>
        </p:nvSpPr>
        <p:spPr bwMode="auto">
          <a:xfrm>
            <a:off x="8896353" y="1176341"/>
            <a:ext cx="777875" cy="2454275"/>
          </a:xfrm>
          <a:custGeom>
            <a:avLst/>
            <a:gdLst>
              <a:gd name="T0" fmla="*/ 257 w 257"/>
              <a:gd name="T1" fmla="*/ 0 h 814"/>
              <a:gd name="T2" fmla="*/ 184 w 257"/>
              <a:gd name="T3" fmla="*/ 0 h 814"/>
              <a:gd name="T4" fmla="*/ 184 w 257"/>
              <a:gd name="T5" fmla="*/ 357 h 814"/>
              <a:gd name="T6" fmla="*/ 0 w 257"/>
              <a:gd name="T7" fmla="*/ 584 h 814"/>
              <a:gd name="T8" fmla="*/ 213 w 257"/>
              <a:gd name="T9" fmla="*/ 814 h 814"/>
              <a:gd name="T10" fmla="*/ 3 w 257"/>
              <a:gd name="T11" fmla="*/ 624 h 814"/>
              <a:gd name="T12" fmla="*/ 14 w 257"/>
              <a:gd name="T13" fmla="*/ 658 h 814"/>
              <a:gd name="T14" fmla="*/ 2 w 257"/>
              <a:gd name="T15" fmla="*/ 584 h 814"/>
              <a:gd name="T16" fmla="*/ 184 w 257"/>
              <a:gd name="T17" fmla="*/ 359 h 814"/>
              <a:gd name="T18" fmla="*/ 186 w 257"/>
              <a:gd name="T19" fmla="*/ 357 h 814"/>
              <a:gd name="T20" fmla="*/ 186 w 257"/>
              <a:gd name="T21" fmla="*/ 0 h 814"/>
              <a:gd name="T22" fmla="*/ 257 w 257"/>
              <a:gd name="T23" fmla="*/ 0 h 814"/>
              <a:gd name="T24" fmla="*/ 257 w 257"/>
              <a:gd name="T25" fmla="*/ 0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7" h="814">
                <a:moveTo>
                  <a:pt x="257" y="0"/>
                </a:moveTo>
                <a:cubicBezTo>
                  <a:pt x="184" y="0"/>
                  <a:pt x="184" y="0"/>
                  <a:pt x="184" y="0"/>
                </a:cubicBezTo>
                <a:cubicBezTo>
                  <a:pt x="184" y="357"/>
                  <a:pt x="184" y="357"/>
                  <a:pt x="184" y="357"/>
                </a:cubicBezTo>
                <a:cubicBezTo>
                  <a:pt x="79" y="379"/>
                  <a:pt x="0" y="472"/>
                  <a:pt x="0" y="584"/>
                </a:cubicBezTo>
                <a:cubicBezTo>
                  <a:pt x="0" y="705"/>
                  <a:pt x="94" y="805"/>
                  <a:pt x="213" y="814"/>
                </a:cubicBezTo>
                <a:cubicBezTo>
                  <a:pt x="107" y="806"/>
                  <a:pt x="21" y="727"/>
                  <a:pt x="3" y="624"/>
                </a:cubicBezTo>
                <a:cubicBezTo>
                  <a:pt x="6" y="635"/>
                  <a:pt x="9" y="647"/>
                  <a:pt x="14" y="658"/>
                </a:cubicBezTo>
                <a:cubicBezTo>
                  <a:pt x="6" y="635"/>
                  <a:pt x="2" y="610"/>
                  <a:pt x="2" y="584"/>
                </a:cubicBezTo>
                <a:cubicBezTo>
                  <a:pt x="2" y="473"/>
                  <a:pt x="80" y="381"/>
                  <a:pt x="184" y="359"/>
                </a:cubicBezTo>
                <a:cubicBezTo>
                  <a:pt x="185" y="359"/>
                  <a:pt x="186" y="358"/>
                  <a:pt x="186" y="357"/>
                </a:cubicBezTo>
                <a:cubicBezTo>
                  <a:pt x="186" y="0"/>
                  <a:pt x="186" y="0"/>
                  <a:pt x="186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7" y="0"/>
                  <a:pt x="257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0" name="Freeform 332"/>
          <p:cNvSpPr>
            <a:spLocks/>
          </p:cNvSpPr>
          <p:nvPr/>
        </p:nvSpPr>
        <p:spPr bwMode="auto">
          <a:xfrm>
            <a:off x="8923339" y="2559053"/>
            <a:ext cx="1430339" cy="1031875"/>
          </a:xfrm>
          <a:custGeom>
            <a:avLst/>
            <a:gdLst>
              <a:gd name="T0" fmla="*/ 397 w 473"/>
              <a:gd name="T1" fmla="*/ 0 h 342"/>
              <a:gd name="T2" fmla="*/ 374 w 473"/>
              <a:gd name="T3" fmla="*/ 0 h 342"/>
              <a:gd name="T4" fmla="*/ 407 w 473"/>
              <a:gd name="T5" fmla="*/ 114 h 342"/>
              <a:gd name="T6" fmla="*/ 208 w 473"/>
              <a:gd name="T7" fmla="*/ 319 h 342"/>
              <a:gd name="T8" fmla="*/ 8 w 473"/>
              <a:gd name="T9" fmla="*/ 114 h 342"/>
              <a:gd name="T10" fmla="*/ 41 w 473"/>
              <a:gd name="T11" fmla="*/ 0 h 342"/>
              <a:gd name="T12" fmla="*/ 38 w 473"/>
              <a:gd name="T13" fmla="*/ 0 h 342"/>
              <a:gd name="T14" fmla="*/ 0 w 473"/>
              <a:gd name="T15" fmla="*/ 124 h 342"/>
              <a:gd name="T16" fmla="*/ 154 w 473"/>
              <a:gd name="T17" fmla="*/ 335 h 342"/>
              <a:gd name="T18" fmla="*/ 208 w 473"/>
              <a:gd name="T19" fmla="*/ 342 h 342"/>
              <a:gd name="T20" fmla="*/ 213 w 473"/>
              <a:gd name="T21" fmla="*/ 342 h 342"/>
              <a:gd name="T22" fmla="*/ 425 w 473"/>
              <a:gd name="T23" fmla="*/ 60 h 342"/>
              <a:gd name="T24" fmla="*/ 397 w 473"/>
              <a:gd name="T2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" h="342">
                <a:moveTo>
                  <a:pt x="397" y="0"/>
                </a:moveTo>
                <a:cubicBezTo>
                  <a:pt x="374" y="0"/>
                  <a:pt x="374" y="0"/>
                  <a:pt x="374" y="0"/>
                </a:cubicBezTo>
                <a:cubicBezTo>
                  <a:pt x="395" y="33"/>
                  <a:pt x="407" y="72"/>
                  <a:pt x="407" y="114"/>
                </a:cubicBezTo>
                <a:cubicBezTo>
                  <a:pt x="407" y="228"/>
                  <a:pt x="318" y="319"/>
                  <a:pt x="208" y="319"/>
                </a:cubicBezTo>
                <a:cubicBezTo>
                  <a:pt x="97" y="319"/>
                  <a:pt x="8" y="228"/>
                  <a:pt x="8" y="114"/>
                </a:cubicBezTo>
                <a:cubicBezTo>
                  <a:pt x="8" y="72"/>
                  <a:pt x="20" y="33"/>
                  <a:pt x="4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4" y="36"/>
                  <a:pt x="0" y="78"/>
                  <a:pt x="0" y="124"/>
                </a:cubicBezTo>
                <a:cubicBezTo>
                  <a:pt x="0" y="223"/>
                  <a:pt x="65" y="307"/>
                  <a:pt x="154" y="335"/>
                </a:cubicBezTo>
                <a:cubicBezTo>
                  <a:pt x="171" y="339"/>
                  <a:pt x="189" y="342"/>
                  <a:pt x="208" y="342"/>
                </a:cubicBezTo>
                <a:cubicBezTo>
                  <a:pt x="210" y="342"/>
                  <a:pt x="212" y="342"/>
                  <a:pt x="213" y="342"/>
                </a:cubicBezTo>
                <a:cubicBezTo>
                  <a:pt x="344" y="339"/>
                  <a:pt x="473" y="212"/>
                  <a:pt x="425" y="60"/>
                </a:cubicBezTo>
                <a:cubicBezTo>
                  <a:pt x="418" y="37"/>
                  <a:pt x="408" y="17"/>
                  <a:pt x="397" y="0"/>
                </a:cubicBezTo>
              </a:path>
            </a:pathLst>
          </a:custGeom>
          <a:solidFill>
            <a:srgbClr val="A2BE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" name="Rectangle 333"/>
          <p:cNvSpPr>
            <a:spLocks noChangeArrowheads="1"/>
          </p:cNvSpPr>
          <p:nvPr/>
        </p:nvSpPr>
        <p:spPr bwMode="auto">
          <a:xfrm>
            <a:off x="9453567" y="1169991"/>
            <a:ext cx="220663" cy="6351"/>
          </a:xfrm>
          <a:prstGeom prst="rect">
            <a:avLst/>
          </a:prstGeom>
          <a:solidFill>
            <a:srgbClr val="B6B9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2" name="Rectangle 334"/>
          <p:cNvSpPr>
            <a:spLocks noChangeArrowheads="1"/>
          </p:cNvSpPr>
          <p:nvPr/>
        </p:nvSpPr>
        <p:spPr bwMode="auto">
          <a:xfrm>
            <a:off x="9453567" y="1169991"/>
            <a:ext cx="220663" cy="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3" name="Freeform 335"/>
          <p:cNvSpPr>
            <a:spLocks noEditPoints="1"/>
          </p:cNvSpPr>
          <p:nvPr/>
        </p:nvSpPr>
        <p:spPr bwMode="auto">
          <a:xfrm>
            <a:off x="9540875" y="3630616"/>
            <a:ext cx="50800" cy="3175"/>
          </a:xfrm>
          <a:custGeom>
            <a:avLst/>
            <a:gdLst>
              <a:gd name="T0" fmla="*/ 17 w 17"/>
              <a:gd name="T1" fmla="*/ 1 h 1"/>
              <a:gd name="T2" fmla="*/ 16 w 17"/>
              <a:gd name="T3" fmla="*/ 1 h 1"/>
              <a:gd name="T4" fmla="*/ 16 w 17"/>
              <a:gd name="T5" fmla="*/ 1 h 1"/>
              <a:gd name="T6" fmla="*/ 16 w 17"/>
              <a:gd name="T7" fmla="*/ 1 h 1"/>
              <a:gd name="T8" fmla="*/ 14 w 17"/>
              <a:gd name="T9" fmla="*/ 1 h 1"/>
              <a:gd name="T10" fmla="*/ 14 w 17"/>
              <a:gd name="T11" fmla="*/ 1 h 1"/>
              <a:gd name="T12" fmla="*/ 14 w 17"/>
              <a:gd name="T13" fmla="*/ 1 h 1"/>
              <a:gd name="T14" fmla="*/ 13 w 17"/>
              <a:gd name="T15" fmla="*/ 1 h 1"/>
              <a:gd name="T16" fmla="*/ 13 w 17"/>
              <a:gd name="T17" fmla="*/ 1 h 1"/>
              <a:gd name="T18" fmla="*/ 13 w 17"/>
              <a:gd name="T19" fmla="*/ 1 h 1"/>
              <a:gd name="T20" fmla="*/ 12 w 17"/>
              <a:gd name="T21" fmla="*/ 1 h 1"/>
              <a:gd name="T22" fmla="*/ 12 w 17"/>
              <a:gd name="T23" fmla="*/ 1 h 1"/>
              <a:gd name="T24" fmla="*/ 11 w 17"/>
              <a:gd name="T25" fmla="*/ 1 h 1"/>
              <a:gd name="T26" fmla="*/ 10 w 17"/>
              <a:gd name="T27" fmla="*/ 0 h 1"/>
              <a:gd name="T28" fmla="*/ 10 w 17"/>
              <a:gd name="T29" fmla="*/ 0 h 1"/>
              <a:gd name="T30" fmla="*/ 10 w 17"/>
              <a:gd name="T31" fmla="*/ 0 h 1"/>
              <a:gd name="T32" fmla="*/ 9 w 17"/>
              <a:gd name="T33" fmla="*/ 0 h 1"/>
              <a:gd name="T34" fmla="*/ 9 w 17"/>
              <a:gd name="T35" fmla="*/ 0 h 1"/>
              <a:gd name="T36" fmla="*/ 8 w 17"/>
              <a:gd name="T37" fmla="*/ 0 h 1"/>
              <a:gd name="T38" fmla="*/ 7 w 17"/>
              <a:gd name="T39" fmla="*/ 0 h 1"/>
              <a:gd name="T40" fmla="*/ 7 w 17"/>
              <a:gd name="T41" fmla="*/ 0 h 1"/>
              <a:gd name="T42" fmla="*/ 7 w 17"/>
              <a:gd name="T43" fmla="*/ 0 h 1"/>
              <a:gd name="T44" fmla="*/ 5 w 17"/>
              <a:gd name="T45" fmla="*/ 0 h 1"/>
              <a:gd name="T46" fmla="*/ 5 w 17"/>
              <a:gd name="T47" fmla="*/ 0 h 1"/>
              <a:gd name="T48" fmla="*/ 4 w 17"/>
              <a:gd name="T49" fmla="*/ 0 h 1"/>
              <a:gd name="T50" fmla="*/ 3 w 17"/>
              <a:gd name="T51" fmla="*/ 0 h 1"/>
              <a:gd name="T52" fmla="*/ 3 w 17"/>
              <a:gd name="T53" fmla="*/ 0 h 1"/>
              <a:gd name="T54" fmla="*/ 3 w 17"/>
              <a:gd name="T55" fmla="*/ 0 h 1"/>
              <a:gd name="T56" fmla="*/ 2 w 17"/>
              <a:gd name="T57" fmla="*/ 0 h 1"/>
              <a:gd name="T58" fmla="*/ 2 w 17"/>
              <a:gd name="T59" fmla="*/ 0 h 1"/>
              <a:gd name="T60" fmla="*/ 2 w 17"/>
              <a:gd name="T61" fmla="*/ 0 h 1"/>
              <a:gd name="T62" fmla="*/ 0 w 17"/>
              <a:gd name="T63" fmla="*/ 0 h 1"/>
              <a:gd name="T64" fmla="*/ 0 w 17"/>
              <a:gd name="T6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" h="1">
                <a:moveTo>
                  <a:pt x="17" y="1"/>
                </a:move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moveTo>
                  <a:pt x="16" y="1"/>
                </a:move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moveTo>
                  <a:pt x="15" y="1"/>
                </a:moveTo>
                <a:cubicBezTo>
                  <a:pt x="15" y="1"/>
                  <a:pt x="15" y="1"/>
                  <a:pt x="16" y="1"/>
                </a:cubicBezTo>
                <a:cubicBezTo>
                  <a:pt x="15" y="1"/>
                  <a:pt x="15" y="1"/>
                  <a:pt x="15" y="1"/>
                </a:cubicBezTo>
                <a:moveTo>
                  <a:pt x="14" y="1"/>
                </a:move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1"/>
                  <a:pt x="14" y="1"/>
                </a:cubicBezTo>
                <a:moveTo>
                  <a:pt x="14" y="1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moveTo>
                  <a:pt x="13" y="1"/>
                </a:move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moveTo>
                  <a:pt x="12" y="1"/>
                </a:moveTo>
                <a:cubicBezTo>
                  <a:pt x="12" y="1"/>
                  <a:pt x="13" y="1"/>
                  <a:pt x="13" y="1"/>
                </a:cubicBezTo>
                <a:cubicBezTo>
                  <a:pt x="13" y="1"/>
                  <a:pt x="12" y="1"/>
                  <a:pt x="12" y="1"/>
                </a:cubicBezTo>
                <a:moveTo>
                  <a:pt x="12" y="1"/>
                </a:move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moveTo>
                  <a:pt x="11" y="1"/>
                </a:move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11" y="1"/>
                  <a:pt x="11" y="1"/>
                </a:cubicBezTo>
                <a:moveTo>
                  <a:pt x="10" y="0"/>
                </a:moveTo>
                <a:cubicBezTo>
                  <a:pt x="10" y="0"/>
                  <a:pt x="10" y="1"/>
                  <a:pt x="10" y="1"/>
                </a:cubicBezTo>
                <a:cubicBezTo>
                  <a:pt x="10" y="1"/>
                  <a:pt x="10" y="0"/>
                  <a:pt x="10" y="0"/>
                </a:cubicBezTo>
                <a:moveTo>
                  <a:pt x="9" y="0"/>
                </a:moveTo>
                <a:cubicBezTo>
                  <a:pt x="9" y="0"/>
                  <a:pt x="9" y="0"/>
                  <a:pt x="10" y="0"/>
                </a:cubicBezTo>
                <a:cubicBezTo>
                  <a:pt x="9" y="0"/>
                  <a:pt x="9" y="0"/>
                  <a:pt x="9" y="0"/>
                </a:cubicBezTo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moveTo>
                  <a:pt x="8" y="0"/>
                </a:move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6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6" y="0"/>
                </a:cubicBezTo>
                <a:moveTo>
                  <a:pt x="5" y="0"/>
                </a:moveTo>
                <a:cubicBezTo>
                  <a:pt x="5" y="0"/>
                  <a:pt x="6" y="0"/>
                  <a:pt x="6" y="0"/>
                </a:cubicBezTo>
                <a:cubicBezTo>
                  <a:pt x="6" y="0"/>
                  <a:pt x="5" y="0"/>
                  <a:pt x="5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3" y="0"/>
                </a:moveTo>
                <a:cubicBezTo>
                  <a:pt x="3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1" y="0"/>
                </a:move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1" y="0"/>
                </a:cubicBezTo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solidFill>
            <a:srgbClr val="C4C7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4" name="Freeform 336"/>
          <p:cNvSpPr>
            <a:spLocks noEditPoints="1"/>
          </p:cNvSpPr>
          <p:nvPr/>
        </p:nvSpPr>
        <p:spPr bwMode="auto">
          <a:xfrm>
            <a:off x="9540879" y="3630616"/>
            <a:ext cx="53975" cy="3175"/>
          </a:xfrm>
          <a:custGeom>
            <a:avLst/>
            <a:gdLst>
              <a:gd name="T0" fmla="*/ 18 w 18"/>
              <a:gd name="T1" fmla="*/ 1 h 1"/>
              <a:gd name="T2" fmla="*/ 16 w 18"/>
              <a:gd name="T3" fmla="*/ 1 h 1"/>
              <a:gd name="T4" fmla="*/ 16 w 18"/>
              <a:gd name="T5" fmla="*/ 1 h 1"/>
              <a:gd name="T6" fmla="*/ 16 w 18"/>
              <a:gd name="T7" fmla="*/ 1 h 1"/>
              <a:gd name="T8" fmla="*/ 15 w 18"/>
              <a:gd name="T9" fmla="*/ 1 h 1"/>
              <a:gd name="T10" fmla="*/ 15 w 18"/>
              <a:gd name="T11" fmla="*/ 1 h 1"/>
              <a:gd name="T12" fmla="*/ 14 w 18"/>
              <a:gd name="T13" fmla="*/ 1 h 1"/>
              <a:gd name="T14" fmla="*/ 13 w 18"/>
              <a:gd name="T15" fmla="*/ 1 h 1"/>
              <a:gd name="T16" fmla="*/ 13 w 18"/>
              <a:gd name="T17" fmla="*/ 1 h 1"/>
              <a:gd name="T18" fmla="*/ 13 w 18"/>
              <a:gd name="T19" fmla="*/ 1 h 1"/>
              <a:gd name="T20" fmla="*/ 12 w 18"/>
              <a:gd name="T21" fmla="*/ 1 h 1"/>
              <a:gd name="T22" fmla="*/ 12 w 18"/>
              <a:gd name="T23" fmla="*/ 1 h 1"/>
              <a:gd name="T24" fmla="*/ 12 w 18"/>
              <a:gd name="T25" fmla="*/ 1 h 1"/>
              <a:gd name="T26" fmla="*/ 10 w 18"/>
              <a:gd name="T27" fmla="*/ 1 h 1"/>
              <a:gd name="T28" fmla="*/ 10 w 18"/>
              <a:gd name="T29" fmla="*/ 1 h 1"/>
              <a:gd name="T30" fmla="*/ 10 w 18"/>
              <a:gd name="T31" fmla="*/ 0 h 1"/>
              <a:gd name="T32" fmla="*/ 9 w 18"/>
              <a:gd name="T33" fmla="*/ 0 h 1"/>
              <a:gd name="T34" fmla="*/ 9 w 18"/>
              <a:gd name="T35" fmla="*/ 0 h 1"/>
              <a:gd name="T36" fmla="*/ 9 w 18"/>
              <a:gd name="T37" fmla="*/ 0 h 1"/>
              <a:gd name="T38" fmla="*/ 7 w 18"/>
              <a:gd name="T39" fmla="*/ 0 h 1"/>
              <a:gd name="T40" fmla="*/ 7 w 18"/>
              <a:gd name="T41" fmla="*/ 0 h 1"/>
              <a:gd name="T42" fmla="*/ 7 w 18"/>
              <a:gd name="T43" fmla="*/ 0 h 1"/>
              <a:gd name="T44" fmla="*/ 6 w 18"/>
              <a:gd name="T45" fmla="*/ 0 h 1"/>
              <a:gd name="T46" fmla="*/ 6 w 18"/>
              <a:gd name="T47" fmla="*/ 0 h 1"/>
              <a:gd name="T48" fmla="*/ 5 w 18"/>
              <a:gd name="T49" fmla="*/ 0 h 1"/>
              <a:gd name="T50" fmla="*/ 4 w 18"/>
              <a:gd name="T51" fmla="*/ 0 h 1"/>
              <a:gd name="T52" fmla="*/ 4 w 18"/>
              <a:gd name="T53" fmla="*/ 0 h 1"/>
              <a:gd name="T54" fmla="*/ 3 w 18"/>
              <a:gd name="T55" fmla="*/ 0 h 1"/>
              <a:gd name="T56" fmla="*/ 2 w 18"/>
              <a:gd name="T57" fmla="*/ 0 h 1"/>
              <a:gd name="T58" fmla="*/ 2 w 18"/>
              <a:gd name="T59" fmla="*/ 0 h 1"/>
              <a:gd name="T60" fmla="*/ 2 w 18"/>
              <a:gd name="T61" fmla="*/ 0 h 1"/>
              <a:gd name="T62" fmla="*/ 1 w 18"/>
              <a:gd name="T63" fmla="*/ 0 h 1"/>
              <a:gd name="T64" fmla="*/ 1 w 18"/>
              <a:gd name="T65" fmla="*/ 0 h 1"/>
              <a:gd name="T66" fmla="*/ 0 w 18"/>
              <a:gd name="T6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" h="1">
                <a:moveTo>
                  <a:pt x="17" y="1"/>
                </a:moveTo>
                <a:cubicBezTo>
                  <a:pt x="17" y="1"/>
                  <a:pt x="17" y="1"/>
                  <a:pt x="18" y="1"/>
                </a:cubicBezTo>
                <a:cubicBezTo>
                  <a:pt x="17" y="1"/>
                  <a:pt x="17" y="1"/>
                  <a:pt x="17" y="1"/>
                </a:cubicBezTo>
                <a:moveTo>
                  <a:pt x="16" y="1"/>
                </a:moveTo>
                <a:cubicBezTo>
                  <a:pt x="16" y="1"/>
                  <a:pt x="17" y="1"/>
                  <a:pt x="17" y="1"/>
                </a:cubicBezTo>
                <a:cubicBezTo>
                  <a:pt x="17" y="1"/>
                  <a:pt x="16" y="1"/>
                  <a:pt x="16" y="1"/>
                </a:cubicBezTo>
                <a:moveTo>
                  <a:pt x="16" y="1"/>
                </a:move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moveTo>
                  <a:pt x="15" y="1"/>
                </a:moveTo>
                <a:cubicBezTo>
                  <a:pt x="15" y="1"/>
                  <a:pt x="15" y="1"/>
                  <a:pt x="15" y="1"/>
                </a:cubicBezTo>
                <a:cubicBezTo>
                  <a:pt x="15" y="1"/>
                  <a:pt x="15" y="1"/>
                  <a:pt x="15" y="1"/>
                </a:cubicBezTo>
                <a:moveTo>
                  <a:pt x="14" y="1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moveTo>
                  <a:pt x="13" y="1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3" y="1"/>
                </a:cubicBezTo>
                <a:moveTo>
                  <a:pt x="13" y="1"/>
                </a:move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moveTo>
                  <a:pt x="12" y="1"/>
                </a:move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moveTo>
                  <a:pt x="11" y="1"/>
                </a:moveTo>
                <a:cubicBezTo>
                  <a:pt x="11" y="1"/>
                  <a:pt x="11" y="1"/>
                  <a:pt x="12" y="1"/>
                </a:cubicBezTo>
                <a:cubicBezTo>
                  <a:pt x="11" y="1"/>
                  <a:pt x="11" y="1"/>
                  <a:pt x="11" y="1"/>
                </a:cubicBezTo>
                <a:moveTo>
                  <a:pt x="10" y="1"/>
                </a:moveTo>
                <a:cubicBezTo>
                  <a:pt x="10" y="1"/>
                  <a:pt x="11" y="1"/>
                  <a:pt x="11" y="1"/>
                </a:cubicBezTo>
                <a:cubicBezTo>
                  <a:pt x="11" y="1"/>
                  <a:pt x="10" y="1"/>
                  <a:pt x="10" y="1"/>
                </a:cubicBezTo>
                <a:moveTo>
                  <a:pt x="1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moveTo>
                  <a:pt x="9" y="0"/>
                </a:move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9" y="0"/>
                </a:cubicBezTo>
                <a:moveTo>
                  <a:pt x="8" y="0"/>
                </a:moveTo>
                <a:cubicBezTo>
                  <a:pt x="8" y="0"/>
                  <a:pt x="8" y="0"/>
                  <a:pt x="9" y="0"/>
                </a:cubicBezTo>
                <a:cubicBezTo>
                  <a:pt x="8" y="0"/>
                  <a:pt x="8" y="0"/>
                  <a:pt x="8" y="0"/>
                </a:cubicBezTo>
                <a:moveTo>
                  <a:pt x="7" y="0"/>
                </a:move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7" y="0"/>
                </a:cubicBezTo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7" y="0"/>
                </a:cubicBezTo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moveTo>
                  <a:pt x="4" y="0"/>
                </a:moveTo>
                <a:cubicBezTo>
                  <a:pt x="4" y="0"/>
                  <a:pt x="4" y="0"/>
                  <a:pt x="5" y="0"/>
                </a:cubicBezTo>
                <a:cubicBezTo>
                  <a:pt x="4" y="0"/>
                  <a:pt x="4" y="0"/>
                  <a:pt x="4" y="0"/>
                </a:cubicBezTo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moveTo>
                  <a:pt x="2" y="0"/>
                </a:moveTo>
                <a:cubicBezTo>
                  <a:pt x="2" y="0"/>
                  <a:pt x="2" y="0"/>
                  <a:pt x="3" y="0"/>
                </a:cubicBezTo>
                <a:cubicBezTo>
                  <a:pt x="2" y="0"/>
                  <a:pt x="2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9B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5" name="Freeform 337"/>
          <p:cNvSpPr>
            <a:spLocks/>
          </p:cNvSpPr>
          <p:nvPr/>
        </p:nvSpPr>
        <p:spPr bwMode="auto">
          <a:xfrm>
            <a:off x="8939216" y="1176339"/>
            <a:ext cx="1349375" cy="2451100"/>
          </a:xfrm>
          <a:custGeom>
            <a:avLst/>
            <a:gdLst>
              <a:gd name="T0" fmla="*/ 261 w 446"/>
              <a:gd name="T1" fmla="*/ 0 h 813"/>
              <a:gd name="T2" fmla="*/ 243 w 446"/>
              <a:gd name="T3" fmla="*/ 0 h 813"/>
              <a:gd name="T4" fmla="*/ 243 w 446"/>
              <a:gd name="T5" fmla="*/ 336 h 813"/>
              <a:gd name="T6" fmla="*/ 224 w 446"/>
              <a:gd name="T7" fmla="*/ 356 h 813"/>
              <a:gd name="T8" fmla="*/ 222 w 446"/>
              <a:gd name="T9" fmla="*/ 361 h 813"/>
              <a:gd name="T10" fmla="*/ 392 w 446"/>
              <a:gd name="T11" fmla="*/ 459 h 813"/>
              <a:gd name="T12" fmla="*/ 400 w 446"/>
              <a:gd name="T13" fmla="*/ 459 h 813"/>
              <a:gd name="T14" fmla="*/ 438 w 446"/>
              <a:gd name="T15" fmla="*/ 583 h 813"/>
              <a:gd name="T16" fmla="*/ 217 w 446"/>
              <a:gd name="T17" fmla="*/ 805 h 813"/>
              <a:gd name="T18" fmla="*/ 149 w 446"/>
              <a:gd name="T19" fmla="*/ 794 h 813"/>
              <a:gd name="T20" fmla="*/ 0 w 446"/>
              <a:gd name="T21" fmla="*/ 658 h 813"/>
              <a:gd name="T22" fmla="*/ 55 w 446"/>
              <a:gd name="T23" fmla="*/ 746 h 813"/>
              <a:gd name="T24" fmla="*/ 217 w 446"/>
              <a:gd name="T25" fmla="*/ 813 h 813"/>
              <a:gd name="T26" fmla="*/ 379 w 446"/>
              <a:gd name="T27" fmla="*/ 746 h 813"/>
              <a:gd name="T28" fmla="*/ 446 w 446"/>
              <a:gd name="T29" fmla="*/ 584 h 813"/>
              <a:gd name="T30" fmla="*/ 263 w 446"/>
              <a:gd name="T31" fmla="*/ 359 h 813"/>
              <a:gd name="T32" fmla="*/ 263 w 446"/>
              <a:gd name="T33" fmla="*/ 357 h 813"/>
              <a:gd name="T34" fmla="*/ 263 w 446"/>
              <a:gd name="T35" fmla="*/ 359 h 813"/>
              <a:gd name="T36" fmla="*/ 261 w 446"/>
              <a:gd name="T37" fmla="*/ 357 h 813"/>
              <a:gd name="T38" fmla="*/ 261 w 446"/>
              <a:gd name="T39" fmla="*/ 0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6" h="813">
                <a:moveTo>
                  <a:pt x="26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336"/>
                  <a:pt x="243" y="336"/>
                  <a:pt x="243" y="336"/>
                </a:cubicBezTo>
                <a:cubicBezTo>
                  <a:pt x="243" y="336"/>
                  <a:pt x="241" y="354"/>
                  <a:pt x="224" y="356"/>
                </a:cubicBezTo>
                <a:cubicBezTo>
                  <a:pt x="224" y="356"/>
                  <a:pt x="213" y="359"/>
                  <a:pt x="222" y="361"/>
                </a:cubicBezTo>
                <a:cubicBezTo>
                  <a:pt x="229" y="363"/>
                  <a:pt x="332" y="366"/>
                  <a:pt x="392" y="459"/>
                </a:cubicBezTo>
                <a:cubicBezTo>
                  <a:pt x="400" y="459"/>
                  <a:pt x="400" y="459"/>
                  <a:pt x="400" y="459"/>
                </a:cubicBezTo>
                <a:cubicBezTo>
                  <a:pt x="424" y="495"/>
                  <a:pt x="438" y="537"/>
                  <a:pt x="438" y="583"/>
                </a:cubicBezTo>
                <a:cubicBezTo>
                  <a:pt x="438" y="705"/>
                  <a:pt x="339" y="805"/>
                  <a:pt x="217" y="805"/>
                </a:cubicBezTo>
                <a:cubicBezTo>
                  <a:pt x="193" y="805"/>
                  <a:pt x="171" y="801"/>
                  <a:pt x="149" y="794"/>
                </a:cubicBezTo>
                <a:cubicBezTo>
                  <a:pt x="73" y="774"/>
                  <a:pt x="23" y="715"/>
                  <a:pt x="0" y="658"/>
                </a:cubicBezTo>
                <a:cubicBezTo>
                  <a:pt x="12" y="692"/>
                  <a:pt x="30" y="721"/>
                  <a:pt x="55" y="746"/>
                </a:cubicBezTo>
                <a:cubicBezTo>
                  <a:pt x="96" y="787"/>
                  <a:pt x="153" y="813"/>
                  <a:pt x="217" y="813"/>
                </a:cubicBezTo>
                <a:cubicBezTo>
                  <a:pt x="280" y="813"/>
                  <a:pt x="337" y="787"/>
                  <a:pt x="379" y="746"/>
                </a:cubicBezTo>
                <a:cubicBezTo>
                  <a:pt x="420" y="704"/>
                  <a:pt x="446" y="647"/>
                  <a:pt x="446" y="584"/>
                </a:cubicBezTo>
                <a:cubicBezTo>
                  <a:pt x="446" y="473"/>
                  <a:pt x="367" y="381"/>
                  <a:pt x="263" y="359"/>
                </a:cubicBezTo>
                <a:cubicBezTo>
                  <a:pt x="263" y="357"/>
                  <a:pt x="263" y="357"/>
                  <a:pt x="263" y="357"/>
                </a:cubicBezTo>
                <a:cubicBezTo>
                  <a:pt x="263" y="359"/>
                  <a:pt x="263" y="359"/>
                  <a:pt x="263" y="359"/>
                </a:cubicBezTo>
                <a:cubicBezTo>
                  <a:pt x="262" y="359"/>
                  <a:pt x="261" y="358"/>
                  <a:pt x="261" y="357"/>
                </a:cubicBezTo>
                <a:cubicBezTo>
                  <a:pt x="261" y="0"/>
                  <a:pt x="261" y="0"/>
                  <a:pt x="261" y="0"/>
                </a:cubicBezTo>
              </a:path>
            </a:pathLst>
          </a:custGeom>
          <a:solidFill>
            <a:srgbClr val="B9C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6" name="Freeform 338"/>
          <p:cNvSpPr>
            <a:spLocks/>
          </p:cNvSpPr>
          <p:nvPr/>
        </p:nvSpPr>
        <p:spPr bwMode="auto">
          <a:xfrm>
            <a:off x="8905878" y="1176339"/>
            <a:ext cx="1387475" cy="2457451"/>
          </a:xfrm>
          <a:custGeom>
            <a:avLst/>
            <a:gdLst>
              <a:gd name="T0" fmla="*/ 254 w 459"/>
              <a:gd name="T1" fmla="*/ 0 h 815"/>
              <a:gd name="T2" fmla="*/ 272 w 459"/>
              <a:gd name="T3" fmla="*/ 0 h 815"/>
              <a:gd name="T4" fmla="*/ 274 w 459"/>
              <a:gd name="T5" fmla="*/ 359 h 815"/>
              <a:gd name="T6" fmla="*/ 274 w 459"/>
              <a:gd name="T7" fmla="*/ 359 h 815"/>
              <a:gd name="T8" fmla="*/ 390 w 459"/>
              <a:gd name="T9" fmla="*/ 746 h 815"/>
              <a:gd name="T10" fmla="*/ 66 w 459"/>
              <a:gd name="T11" fmla="*/ 746 h 815"/>
              <a:gd name="T12" fmla="*/ 0 w 459"/>
              <a:gd name="T13" fmla="*/ 624 h 815"/>
              <a:gd name="T14" fmla="*/ 210 w 459"/>
              <a:gd name="T15" fmla="*/ 814 h 815"/>
              <a:gd name="T16" fmla="*/ 211 w 459"/>
              <a:gd name="T17" fmla="*/ 814 h 815"/>
              <a:gd name="T18" fmla="*/ 212 w 459"/>
              <a:gd name="T19" fmla="*/ 814 h 815"/>
              <a:gd name="T20" fmla="*/ 213 w 459"/>
              <a:gd name="T21" fmla="*/ 814 h 815"/>
              <a:gd name="T22" fmla="*/ 213 w 459"/>
              <a:gd name="T23" fmla="*/ 814 h 815"/>
              <a:gd name="T24" fmla="*/ 214 w 459"/>
              <a:gd name="T25" fmla="*/ 814 h 815"/>
              <a:gd name="T26" fmla="*/ 215 w 459"/>
              <a:gd name="T27" fmla="*/ 814 h 815"/>
              <a:gd name="T28" fmla="*/ 216 w 459"/>
              <a:gd name="T29" fmla="*/ 814 h 815"/>
              <a:gd name="T30" fmla="*/ 217 w 459"/>
              <a:gd name="T31" fmla="*/ 814 h 815"/>
              <a:gd name="T32" fmla="*/ 218 w 459"/>
              <a:gd name="T33" fmla="*/ 814 h 815"/>
              <a:gd name="T34" fmla="*/ 219 w 459"/>
              <a:gd name="T35" fmla="*/ 814 h 815"/>
              <a:gd name="T36" fmla="*/ 219 w 459"/>
              <a:gd name="T37" fmla="*/ 814 h 815"/>
              <a:gd name="T38" fmla="*/ 220 w 459"/>
              <a:gd name="T39" fmla="*/ 814 h 815"/>
              <a:gd name="T40" fmla="*/ 221 w 459"/>
              <a:gd name="T41" fmla="*/ 815 h 815"/>
              <a:gd name="T42" fmla="*/ 222 w 459"/>
              <a:gd name="T43" fmla="*/ 815 h 815"/>
              <a:gd name="T44" fmla="*/ 222 w 459"/>
              <a:gd name="T45" fmla="*/ 815 h 815"/>
              <a:gd name="T46" fmla="*/ 223 w 459"/>
              <a:gd name="T47" fmla="*/ 815 h 815"/>
              <a:gd name="T48" fmla="*/ 224 w 459"/>
              <a:gd name="T49" fmla="*/ 815 h 815"/>
              <a:gd name="T50" fmla="*/ 224 w 459"/>
              <a:gd name="T51" fmla="*/ 815 h 815"/>
              <a:gd name="T52" fmla="*/ 225 w 459"/>
              <a:gd name="T53" fmla="*/ 815 h 815"/>
              <a:gd name="T54" fmla="*/ 226 w 459"/>
              <a:gd name="T55" fmla="*/ 815 h 815"/>
              <a:gd name="T56" fmla="*/ 227 w 459"/>
              <a:gd name="T57" fmla="*/ 815 h 815"/>
              <a:gd name="T58" fmla="*/ 228 w 459"/>
              <a:gd name="T59" fmla="*/ 815 h 815"/>
              <a:gd name="T60" fmla="*/ 459 w 459"/>
              <a:gd name="T61" fmla="*/ 584 h 815"/>
              <a:gd name="T62" fmla="*/ 274 w 459"/>
              <a:gd name="T63" fmla="*/ 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9" h="815">
                <a:moveTo>
                  <a:pt x="274" y="0"/>
                </a:moveTo>
                <a:cubicBezTo>
                  <a:pt x="254" y="0"/>
                  <a:pt x="254" y="0"/>
                  <a:pt x="25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72" y="357"/>
                  <a:pt x="272" y="357"/>
                  <a:pt x="272" y="357"/>
                </a:cubicBezTo>
                <a:cubicBezTo>
                  <a:pt x="272" y="358"/>
                  <a:pt x="273" y="359"/>
                  <a:pt x="274" y="359"/>
                </a:cubicBezTo>
                <a:cubicBezTo>
                  <a:pt x="274" y="357"/>
                  <a:pt x="274" y="357"/>
                  <a:pt x="274" y="357"/>
                </a:cubicBezTo>
                <a:cubicBezTo>
                  <a:pt x="274" y="359"/>
                  <a:pt x="274" y="359"/>
                  <a:pt x="274" y="359"/>
                </a:cubicBezTo>
                <a:cubicBezTo>
                  <a:pt x="378" y="381"/>
                  <a:pt x="457" y="473"/>
                  <a:pt x="457" y="584"/>
                </a:cubicBezTo>
                <a:cubicBezTo>
                  <a:pt x="457" y="647"/>
                  <a:pt x="431" y="704"/>
                  <a:pt x="390" y="746"/>
                </a:cubicBezTo>
                <a:cubicBezTo>
                  <a:pt x="348" y="787"/>
                  <a:pt x="291" y="813"/>
                  <a:pt x="228" y="813"/>
                </a:cubicBezTo>
                <a:cubicBezTo>
                  <a:pt x="164" y="813"/>
                  <a:pt x="107" y="787"/>
                  <a:pt x="66" y="746"/>
                </a:cubicBezTo>
                <a:cubicBezTo>
                  <a:pt x="41" y="721"/>
                  <a:pt x="23" y="692"/>
                  <a:pt x="11" y="658"/>
                </a:cubicBezTo>
                <a:cubicBezTo>
                  <a:pt x="6" y="647"/>
                  <a:pt x="3" y="635"/>
                  <a:pt x="0" y="624"/>
                </a:cubicBezTo>
                <a:cubicBezTo>
                  <a:pt x="18" y="727"/>
                  <a:pt x="104" y="806"/>
                  <a:pt x="210" y="814"/>
                </a:cubicBezTo>
                <a:cubicBezTo>
                  <a:pt x="210" y="814"/>
                  <a:pt x="210" y="814"/>
                  <a:pt x="210" y="814"/>
                </a:cubicBezTo>
                <a:cubicBezTo>
                  <a:pt x="211" y="814"/>
                  <a:pt x="211" y="814"/>
                  <a:pt x="211" y="814"/>
                </a:cubicBezTo>
                <a:cubicBezTo>
                  <a:pt x="211" y="814"/>
                  <a:pt x="211" y="814"/>
                  <a:pt x="211" y="814"/>
                </a:cubicBezTo>
                <a:cubicBezTo>
                  <a:pt x="211" y="814"/>
                  <a:pt x="211" y="814"/>
                  <a:pt x="212" y="814"/>
                </a:cubicBezTo>
                <a:cubicBezTo>
                  <a:pt x="212" y="814"/>
                  <a:pt x="212" y="814"/>
                  <a:pt x="212" y="814"/>
                </a:cubicBezTo>
                <a:cubicBezTo>
                  <a:pt x="212" y="814"/>
                  <a:pt x="212" y="814"/>
                  <a:pt x="212" y="814"/>
                </a:cubicBezTo>
                <a:cubicBezTo>
                  <a:pt x="212" y="814"/>
                  <a:pt x="212" y="814"/>
                  <a:pt x="213" y="814"/>
                </a:cubicBezTo>
                <a:cubicBezTo>
                  <a:pt x="213" y="814"/>
                  <a:pt x="213" y="814"/>
                  <a:pt x="213" y="814"/>
                </a:cubicBezTo>
                <a:cubicBezTo>
                  <a:pt x="213" y="814"/>
                  <a:pt x="213" y="814"/>
                  <a:pt x="213" y="814"/>
                </a:cubicBezTo>
                <a:cubicBezTo>
                  <a:pt x="213" y="814"/>
                  <a:pt x="214" y="814"/>
                  <a:pt x="214" y="814"/>
                </a:cubicBezTo>
                <a:cubicBezTo>
                  <a:pt x="214" y="814"/>
                  <a:pt x="214" y="814"/>
                  <a:pt x="214" y="814"/>
                </a:cubicBezTo>
                <a:cubicBezTo>
                  <a:pt x="214" y="814"/>
                  <a:pt x="214" y="814"/>
                  <a:pt x="214" y="814"/>
                </a:cubicBezTo>
                <a:cubicBezTo>
                  <a:pt x="214" y="814"/>
                  <a:pt x="214" y="814"/>
                  <a:pt x="215" y="814"/>
                </a:cubicBezTo>
                <a:cubicBezTo>
                  <a:pt x="215" y="814"/>
                  <a:pt x="216" y="814"/>
                  <a:pt x="216" y="814"/>
                </a:cubicBezTo>
                <a:cubicBezTo>
                  <a:pt x="216" y="814"/>
                  <a:pt x="216" y="814"/>
                  <a:pt x="216" y="814"/>
                </a:cubicBezTo>
                <a:cubicBezTo>
                  <a:pt x="217" y="814"/>
                  <a:pt x="217" y="814"/>
                  <a:pt x="217" y="814"/>
                </a:cubicBezTo>
                <a:cubicBezTo>
                  <a:pt x="217" y="814"/>
                  <a:pt x="217" y="814"/>
                  <a:pt x="217" y="814"/>
                </a:cubicBezTo>
                <a:cubicBezTo>
                  <a:pt x="217" y="814"/>
                  <a:pt x="217" y="814"/>
                  <a:pt x="217" y="814"/>
                </a:cubicBezTo>
                <a:cubicBezTo>
                  <a:pt x="218" y="814"/>
                  <a:pt x="218" y="814"/>
                  <a:pt x="218" y="814"/>
                </a:cubicBezTo>
                <a:cubicBezTo>
                  <a:pt x="218" y="814"/>
                  <a:pt x="218" y="814"/>
                  <a:pt x="218" y="814"/>
                </a:cubicBezTo>
                <a:cubicBezTo>
                  <a:pt x="218" y="814"/>
                  <a:pt x="218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9" y="814"/>
                  <a:pt x="219" y="814"/>
                </a:cubicBezTo>
                <a:cubicBezTo>
                  <a:pt x="219" y="814"/>
                  <a:pt x="219" y="814"/>
                  <a:pt x="220" y="814"/>
                </a:cubicBezTo>
                <a:cubicBezTo>
                  <a:pt x="220" y="814"/>
                  <a:pt x="220" y="814"/>
                  <a:pt x="220" y="814"/>
                </a:cubicBezTo>
                <a:cubicBezTo>
                  <a:pt x="220" y="814"/>
                  <a:pt x="220" y="815"/>
                  <a:pt x="220" y="815"/>
                </a:cubicBezTo>
                <a:cubicBezTo>
                  <a:pt x="220" y="815"/>
                  <a:pt x="221" y="815"/>
                  <a:pt x="221" y="815"/>
                </a:cubicBezTo>
                <a:cubicBezTo>
                  <a:pt x="221" y="815"/>
                  <a:pt x="221" y="815"/>
                  <a:pt x="221" y="815"/>
                </a:cubicBezTo>
                <a:cubicBezTo>
                  <a:pt x="221" y="815"/>
                  <a:pt x="221" y="815"/>
                  <a:pt x="222" y="815"/>
                </a:cubicBezTo>
                <a:cubicBezTo>
                  <a:pt x="222" y="815"/>
                  <a:pt x="222" y="815"/>
                  <a:pt x="222" y="815"/>
                </a:cubicBezTo>
                <a:cubicBezTo>
                  <a:pt x="222" y="815"/>
                  <a:pt x="222" y="815"/>
                  <a:pt x="222" y="815"/>
                </a:cubicBezTo>
                <a:cubicBezTo>
                  <a:pt x="222" y="815"/>
                  <a:pt x="223" y="815"/>
                  <a:pt x="223" y="815"/>
                </a:cubicBezTo>
                <a:cubicBezTo>
                  <a:pt x="223" y="815"/>
                  <a:pt x="223" y="815"/>
                  <a:pt x="223" y="815"/>
                </a:cubicBezTo>
                <a:cubicBezTo>
                  <a:pt x="223" y="815"/>
                  <a:pt x="223" y="815"/>
                  <a:pt x="223" y="815"/>
                </a:cubicBezTo>
                <a:cubicBezTo>
                  <a:pt x="224" y="815"/>
                  <a:pt x="224" y="815"/>
                  <a:pt x="224" y="815"/>
                </a:cubicBezTo>
                <a:cubicBezTo>
                  <a:pt x="224" y="815"/>
                  <a:pt x="224" y="815"/>
                  <a:pt x="224" y="815"/>
                </a:cubicBezTo>
                <a:cubicBezTo>
                  <a:pt x="224" y="815"/>
                  <a:pt x="224" y="815"/>
                  <a:pt x="224" y="815"/>
                </a:cubicBezTo>
                <a:cubicBezTo>
                  <a:pt x="225" y="815"/>
                  <a:pt x="225" y="815"/>
                  <a:pt x="225" y="815"/>
                </a:cubicBezTo>
                <a:cubicBezTo>
                  <a:pt x="225" y="815"/>
                  <a:pt x="225" y="815"/>
                  <a:pt x="225" y="815"/>
                </a:cubicBezTo>
                <a:cubicBezTo>
                  <a:pt x="225" y="815"/>
                  <a:pt x="225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6" y="815"/>
                  <a:pt x="226" y="815"/>
                </a:cubicBezTo>
                <a:cubicBezTo>
                  <a:pt x="226" y="815"/>
                  <a:pt x="227" y="815"/>
                  <a:pt x="227" y="815"/>
                </a:cubicBezTo>
                <a:cubicBezTo>
                  <a:pt x="227" y="815"/>
                  <a:pt x="227" y="815"/>
                  <a:pt x="227" y="815"/>
                </a:cubicBezTo>
                <a:cubicBezTo>
                  <a:pt x="227" y="815"/>
                  <a:pt x="227" y="815"/>
                  <a:pt x="228" y="815"/>
                </a:cubicBezTo>
                <a:cubicBezTo>
                  <a:pt x="228" y="815"/>
                  <a:pt x="228" y="815"/>
                  <a:pt x="228" y="815"/>
                </a:cubicBezTo>
                <a:cubicBezTo>
                  <a:pt x="355" y="815"/>
                  <a:pt x="459" y="711"/>
                  <a:pt x="459" y="584"/>
                </a:cubicBezTo>
                <a:cubicBezTo>
                  <a:pt x="459" y="472"/>
                  <a:pt x="379" y="379"/>
                  <a:pt x="274" y="357"/>
                </a:cubicBezTo>
                <a:cubicBezTo>
                  <a:pt x="274" y="0"/>
                  <a:pt x="274" y="0"/>
                  <a:pt x="274" y="0"/>
                </a:cubicBezTo>
              </a:path>
            </a:pathLst>
          </a:custGeom>
          <a:solidFill>
            <a:srgbClr val="A7AD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7" name="Freeform 339"/>
          <p:cNvSpPr>
            <a:spLocks/>
          </p:cNvSpPr>
          <p:nvPr/>
        </p:nvSpPr>
        <p:spPr bwMode="auto">
          <a:xfrm>
            <a:off x="9390066" y="2559053"/>
            <a:ext cx="963613" cy="1044575"/>
          </a:xfrm>
          <a:custGeom>
            <a:avLst/>
            <a:gdLst>
              <a:gd name="T0" fmla="*/ 251 w 319"/>
              <a:gd name="T1" fmla="*/ 0 h 346"/>
              <a:gd name="T2" fmla="*/ 243 w 319"/>
              <a:gd name="T3" fmla="*/ 0 h 346"/>
              <a:gd name="T4" fmla="*/ 271 w 319"/>
              <a:gd name="T5" fmla="*/ 60 h 346"/>
              <a:gd name="T6" fmla="*/ 59 w 319"/>
              <a:gd name="T7" fmla="*/ 342 h 346"/>
              <a:gd name="T8" fmla="*/ 54 w 319"/>
              <a:gd name="T9" fmla="*/ 342 h 346"/>
              <a:gd name="T10" fmla="*/ 0 w 319"/>
              <a:gd name="T11" fmla="*/ 335 h 346"/>
              <a:gd name="T12" fmla="*/ 68 w 319"/>
              <a:gd name="T13" fmla="*/ 346 h 346"/>
              <a:gd name="T14" fmla="*/ 289 w 319"/>
              <a:gd name="T15" fmla="*/ 124 h 346"/>
              <a:gd name="T16" fmla="*/ 251 w 319"/>
              <a:gd name="T17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9" h="346">
                <a:moveTo>
                  <a:pt x="25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54" y="17"/>
                  <a:pt x="264" y="37"/>
                  <a:pt x="271" y="60"/>
                </a:cubicBezTo>
                <a:cubicBezTo>
                  <a:pt x="319" y="212"/>
                  <a:pt x="190" y="339"/>
                  <a:pt x="59" y="342"/>
                </a:cubicBezTo>
                <a:cubicBezTo>
                  <a:pt x="58" y="342"/>
                  <a:pt x="56" y="342"/>
                  <a:pt x="54" y="342"/>
                </a:cubicBezTo>
                <a:cubicBezTo>
                  <a:pt x="35" y="342"/>
                  <a:pt x="17" y="339"/>
                  <a:pt x="0" y="335"/>
                </a:cubicBezTo>
                <a:cubicBezTo>
                  <a:pt x="22" y="342"/>
                  <a:pt x="44" y="346"/>
                  <a:pt x="68" y="346"/>
                </a:cubicBezTo>
                <a:cubicBezTo>
                  <a:pt x="190" y="346"/>
                  <a:pt x="289" y="246"/>
                  <a:pt x="289" y="124"/>
                </a:cubicBezTo>
                <a:cubicBezTo>
                  <a:pt x="289" y="78"/>
                  <a:pt x="275" y="36"/>
                  <a:pt x="251" y="0"/>
                </a:cubicBezTo>
              </a:path>
            </a:pathLst>
          </a:custGeom>
          <a:solidFill>
            <a:srgbClr val="8AA5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8" name="Rectangle 340"/>
          <p:cNvSpPr>
            <a:spLocks noChangeArrowheads="1"/>
          </p:cNvSpPr>
          <p:nvPr/>
        </p:nvSpPr>
        <p:spPr bwMode="auto">
          <a:xfrm>
            <a:off x="9674228" y="1169991"/>
            <a:ext cx="60325" cy="6351"/>
          </a:xfrm>
          <a:prstGeom prst="rect">
            <a:avLst/>
          </a:prstGeom>
          <a:solidFill>
            <a:srgbClr val="9CA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9" name="Rectangle 341"/>
          <p:cNvSpPr>
            <a:spLocks noChangeArrowheads="1"/>
          </p:cNvSpPr>
          <p:nvPr/>
        </p:nvSpPr>
        <p:spPr bwMode="auto">
          <a:xfrm>
            <a:off x="9674228" y="1169991"/>
            <a:ext cx="60325" cy="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0" name="Freeform 342"/>
          <p:cNvSpPr>
            <a:spLocks/>
          </p:cNvSpPr>
          <p:nvPr/>
        </p:nvSpPr>
        <p:spPr bwMode="auto">
          <a:xfrm>
            <a:off x="9490078" y="1214439"/>
            <a:ext cx="60325" cy="1001712"/>
          </a:xfrm>
          <a:custGeom>
            <a:avLst/>
            <a:gdLst>
              <a:gd name="T0" fmla="*/ 10 w 20"/>
              <a:gd name="T1" fmla="*/ 0 h 332"/>
              <a:gd name="T2" fmla="*/ 8 w 20"/>
              <a:gd name="T3" fmla="*/ 0 h 332"/>
              <a:gd name="T4" fmla="*/ 8 w 20"/>
              <a:gd name="T5" fmla="*/ 0 h 332"/>
              <a:gd name="T6" fmla="*/ 2 w 20"/>
              <a:gd name="T7" fmla="*/ 6 h 332"/>
              <a:gd name="T8" fmla="*/ 2 w 20"/>
              <a:gd name="T9" fmla="*/ 317 h 332"/>
              <a:gd name="T10" fmla="*/ 10 w 20"/>
              <a:gd name="T11" fmla="*/ 332 h 332"/>
              <a:gd name="T12" fmla="*/ 11 w 20"/>
              <a:gd name="T13" fmla="*/ 332 h 332"/>
              <a:gd name="T14" fmla="*/ 19 w 20"/>
              <a:gd name="T15" fmla="*/ 326 h 332"/>
              <a:gd name="T16" fmla="*/ 19 w 20"/>
              <a:gd name="T17" fmla="*/ 9 h 332"/>
              <a:gd name="T18" fmla="*/ 10 w 20"/>
              <a:gd name="T1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332">
                <a:moveTo>
                  <a:pt x="10" y="0"/>
                </a:moveTo>
                <a:cubicBezTo>
                  <a:pt x="9" y="0"/>
                  <a:pt x="9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0"/>
                  <a:pt x="2" y="1"/>
                  <a:pt x="2" y="6"/>
                </a:cubicBezTo>
                <a:cubicBezTo>
                  <a:pt x="2" y="12"/>
                  <a:pt x="2" y="317"/>
                  <a:pt x="2" y="317"/>
                </a:cubicBezTo>
                <a:cubicBezTo>
                  <a:pt x="2" y="317"/>
                  <a:pt x="0" y="331"/>
                  <a:pt x="10" y="332"/>
                </a:cubicBezTo>
                <a:cubicBezTo>
                  <a:pt x="10" y="332"/>
                  <a:pt x="10" y="332"/>
                  <a:pt x="11" y="332"/>
                </a:cubicBezTo>
                <a:cubicBezTo>
                  <a:pt x="12" y="332"/>
                  <a:pt x="18" y="331"/>
                  <a:pt x="19" y="326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20" y="0"/>
                  <a:pt x="10" y="0"/>
                </a:cubicBezTo>
              </a:path>
            </a:pathLst>
          </a:custGeom>
          <a:solidFill>
            <a:srgbClr val="F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" name="Freeform 343"/>
          <p:cNvSpPr>
            <a:spLocks/>
          </p:cNvSpPr>
          <p:nvPr/>
        </p:nvSpPr>
        <p:spPr bwMode="auto">
          <a:xfrm>
            <a:off x="9105901" y="2312991"/>
            <a:ext cx="661988" cy="246063"/>
          </a:xfrm>
          <a:custGeom>
            <a:avLst/>
            <a:gdLst>
              <a:gd name="T0" fmla="*/ 161 w 219"/>
              <a:gd name="T1" fmla="*/ 0 h 82"/>
              <a:gd name="T2" fmla="*/ 16 w 219"/>
              <a:gd name="T3" fmla="*/ 63 h 82"/>
              <a:gd name="T4" fmla="*/ 0 w 219"/>
              <a:gd name="T5" fmla="*/ 82 h 82"/>
              <a:gd name="T6" fmla="*/ 47 w 219"/>
              <a:gd name="T7" fmla="*/ 82 h 82"/>
              <a:gd name="T8" fmla="*/ 210 w 219"/>
              <a:gd name="T9" fmla="*/ 8 h 82"/>
              <a:gd name="T10" fmla="*/ 219 w 219"/>
              <a:gd name="T11" fmla="*/ 8 h 82"/>
              <a:gd name="T12" fmla="*/ 161 w 219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" h="82">
                <a:moveTo>
                  <a:pt x="161" y="0"/>
                </a:moveTo>
                <a:cubicBezTo>
                  <a:pt x="120" y="0"/>
                  <a:pt x="65" y="12"/>
                  <a:pt x="16" y="63"/>
                </a:cubicBezTo>
                <a:cubicBezTo>
                  <a:pt x="10" y="69"/>
                  <a:pt x="5" y="76"/>
                  <a:pt x="0" y="82"/>
                </a:cubicBezTo>
                <a:cubicBezTo>
                  <a:pt x="47" y="82"/>
                  <a:pt x="47" y="82"/>
                  <a:pt x="47" y="82"/>
                </a:cubicBezTo>
                <a:cubicBezTo>
                  <a:pt x="110" y="14"/>
                  <a:pt x="185" y="8"/>
                  <a:pt x="210" y="8"/>
                </a:cubicBezTo>
                <a:cubicBezTo>
                  <a:pt x="216" y="8"/>
                  <a:pt x="219" y="8"/>
                  <a:pt x="219" y="8"/>
                </a:cubicBezTo>
                <a:cubicBezTo>
                  <a:pt x="219" y="8"/>
                  <a:pt x="195" y="0"/>
                  <a:pt x="161" y="0"/>
                </a:cubicBezTo>
              </a:path>
            </a:pathLst>
          </a:custGeom>
          <a:solidFill>
            <a:srgbClr val="FAFC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2" name="Freeform 344"/>
          <p:cNvSpPr>
            <a:spLocks/>
          </p:cNvSpPr>
          <p:nvPr/>
        </p:nvSpPr>
        <p:spPr bwMode="auto">
          <a:xfrm>
            <a:off x="8902700" y="2559051"/>
            <a:ext cx="344488" cy="800100"/>
          </a:xfrm>
          <a:custGeom>
            <a:avLst/>
            <a:gdLst>
              <a:gd name="T0" fmla="*/ 114 w 114"/>
              <a:gd name="T1" fmla="*/ 0 h 265"/>
              <a:gd name="T2" fmla="*/ 67 w 114"/>
              <a:gd name="T3" fmla="*/ 0 h 265"/>
              <a:gd name="T4" fmla="*/ 93 w 114"/>
              <a:gd name="T5" fmla="*/ 265 h 265"/>
              <a:gd name="T6" fmla="*/ 79 w 114"/>
              <a:gd name="T7" fmla="*/ 47 h 265"/>
              <a:gd name="T8" fmla="*/ 114 w 114"/>
              <a:gd name="T9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265">
                <a:moveTo>
                  <a:pt x="114" y="0"/>
                </a:moveTo>
                <a:cubicBezTo>
                  <a:pt x="67" y="0"/>
                  <a:pt x="67" y="0"/>
                  <a:pt x="67" y="0"/>
                </a:cubicBezTo>
                <a:cubicBezTo>
                  <a:pt x="0" y="94"/>
                  <a:pt x="45" y="225"/>
                  <a:pt x="93" y="265"/>
                </a:cubicBezTo>
                <a:cubicBezTo>
                  <a:pt x="93" y="265"/>
                  <a:pt x="17" y="151"/>
                  <a:pt x="79" y="47"/>
                </a:cubicBezTo>
                <a:cubicBezTo>
                  <a:pt x="90" y="29"/>
                  <a:pt x="102" y="13"/>
                  <a:pt x="114" y="0"/>
                </a:cubicBezTo>
              </a:path>
            </a:pathLst>
          </a:custGeom>
          <a:solidFill>
            <a:srgbClr val="E9F0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2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18"/>
          <p:cNvSpPr txBox="1"/>
          <p:nvPr/>
        </p:nvSpPr>
        <p:spPr>
          <a:xfrm>
            <a:off x="577757" y="194436"/>
            <a:ext cx="3666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伪三维</a:t>
            </a:r>
            <a:r>
              <a:rPr lang="en-US" altLang="zh-CN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:</a:t>
            </a:r>
            <a:r>
              <a:rPr lang="zh-CN" altLang="en-US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右键编辑顶点</a:t>
            </a:r>
            <a:endParaRPr lang="en-US" altLang="zh-CN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3DB1C082-2BBF-45B0-8006-289B616C4F39}"/>
              </a:ext>
            </a:extLst>
          </p:cNvPr>
          <p:cNvGrpSpPr/>
          <p:nvPr/>
        </p:nvGrpSpPr>
        <p:grpSpPr>
          <a:xfrm>
            <a:off x="1735497" y="1542719"/>
            <a:ext cx="3136700" cy="3970117"/>
            <a:chOff x="1217254" y="1434510"/>
            <a:chExt cx="3136700" cy="3970117"/>
          </a:xfrm>
        </p:grpSpPr>
        <p:pic>
          <p:nvPicPr>
            <p:cNvPr id="505" name="图片 504">
              <a:extLst>
                <a:ext uri="{FF2B5EF4-FFF2-40B4-BE49-F238E27FC236}">
                  <a16:creationId xmlns:a16="http://schemas.microsoft.com/office/drawing/2014/main" id="{93AA2420-A295-4AFA-B925-BB85430B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0338" y="1597746"/>
              <a:ext cx="3133616" cy="1987468"/>
            </a:xfrm>
            <a:prstGeom prst="rect">
              <a:avLst/>
            </a:prstGeom>
          </p:spPr>
        </p:pic>
        <p:grpSp>
          <p:nvGrpSpPr>
            <p:cNvPr id="506" name="组合 505">
              <a:extLst>
                <a:ext uri="{FF2B5EF4-FFF2-40B4-BE49-F238E27FC236}">
                  <a16:creationId xmlns:a16="http://schemas.microsoft.com/office/drawing/2014/main" id="{D1B7E632-1086-4593-9108-9696331502D3}"/>
                </a:ext>
              </a:extLst>
            </p:cNvPr>
            <p:cNvGrpSpPr/>
            <p:nvPr/>
          </p:nvGrpSpPr>
          <p:grpSpPr>
            <a:xfrm>
              <a:off x="1217254" y="1581383"/>
              <a:ext cx="3133616" cy="3823243"/>
              <a:chOff x="1217254" y="1581383"/>
              <a:chExt cx="3133616" cy="3823243"/>
            </a:xfrm>
          </p:grpSpPr>
          <p:sp>
            <p:nvSpPr>
              <p:cNvPr id="529" name="任意多边形: 形状 46">
                <a:extLst>
                  <a:ext uri="{FF2B5EF4-FFF2-40B4-BE49-F238E27FC236}">
                    <a16:creationId xmlns:a16="http://schemas.microsoft.com/office/drawing/2014/main" id="{C26FD93E-7F51-4B04-A131-A59805837436}"/>
                  </a:ext>
                </a:extLst>
              </p:cNvPr>
              <p:cNvSpPr/>
              <p:nvPr/>
            </p:nvSpPr>
            <p:spPr>
              <a:xfrm>
                <a:off x="1217254" y="1581383"/>
                <a:ext cx="3133616" cy="1984633"/>
              </a:xfrm>
              <a:custGeom>
                <a:avLst/>
                <a:gdLst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239054 w 3134787"/>
                  <a:gd name="connsiteY3" fmla="*/ 3796413 h 3823243"/>
                  <a:gd name="connsiteX4" fmla="*/ 1406852 w 3134787"/>
                  <a:gd name="connsiteY4" fmla="*/ 3813991 h 3823243"/>
                  <a:gd name="connsiteX5" fmla="*/ 1388973 w 3134787"/>
                  <a:gd name="connsiteY5" fmla="*/ 3813335 h 3823243"/>
                  <a:gd name="connsiteX6" fmla="*/ 996852 w 3134787"/>
                  <a:gd name="connsiteY6" fmla="*/ 3757212 h 3823243"/>
                  <a:gd name="connsiteX7" fmla="*/ 1168473 w 3134787"/>
                  <a:gd name="connsiteY7" fmla="*/ 3788445 h 3823243"/>
                  <a:gd name="connsiteX8" fmla="*/ 1137231 w 3134787"/>
                  <a:gd name="connsiteY8" fmla="*/ 3784919 h 3823243"/>
                  <a:gd name="connsiteX9" fmla="*/ 3134787 w 3134787"/>
                  <a:gd name="connsiteY9" fmla="*/ 0 h 3823243"/>
                  <a:gd name="connsiteX10" fmla="*/ 3120672 w 3134787"/>
                  <a:gd name="connsiteY10" fmla="*/ 23126 h 3823243"/>
                  <a:gd name="connsiteX11" fmla="*/ 3008720 w 3134787"/>
                  <a:gd name="connsiteY11" fmla="*/ 435435 h 3823243"/>
                  <a:gd name="connsiteX12" fmla="*/ 3006942 w 3134787"/>
                  <a:gd name="connsiteY12" fmla="*/ 470442 h 3823243"/>
                  <a:gd name="connsiteX13" fmla="*/ 3000375 w 3134787"/>
                  <a:gd name="connsiteY13" fmla="*/ 599793 h 3823243"/>
                  <a:gd name="connsiteX14" fmla="*/ 3000375 w 3134787"/>
                  <a:gd name="connsiteY14" fmla="*/ 1981098 h 3823243"/>
                  <a:gd name="connsiteX15" fmla="*/ 2994481 w 3134787"/>
                  <a:gd name="connsiteY15" fmla="*/ 1967150 h 3823243"/>
                  <a:gd name="connsiteX16" fmla="*/ 1665665 w 3134787"/>
                  <a:gd name="connsiteY16" fmla="*/ 1823859 h 3823243"/>
                  <a:gd name="connsiteX17" fmla="*/ 329953 w 3134787"/>
                  <a:gd name="connsiteY17" fmla="*/ 1983469 h 3823243"/>
                  <a:gd name="connsiteX18" fmla="*/ 330445 w 3134787"/>
                  <a:gd name="connsiteY18" fmla="*/ 1984633 h 3823243"/>
                  <a:gd name="connsiteX19" fmla="*/ 329954 w 3134787"/>
                  <a:gd name="connsiteY19" fmla="*/ 1984633 h 3823243"/>
                  <a:gd name="connsiteX20" fmla="*/ 329954 w 3134787"/>
                  <a:gd name="connsiteY20" fmla="*/ 3341042 h 3823243"/>
                  <a:gd name="connsiteX21" fmla="*/ 329954 w 3134787"/>
                  <a:gd name="connsiteY21" fmla="*/ 3361256 h 3823243"/>
                  <a:gd name="connsiteX22" fmla="*/ 332782 w 3134787"/>
                  <a:gd name="connsiteY22" fmla="*/ 3361256 h 3823243"/>
                  <a:gd name="connsiteX23" fmla="*/ 336850 w 3134787"/>
                  <a:gd name="connsiteY23" fmla="*/ 3390344 h 3823243"/>
                  <a:gd name="connsiteX24" fmla="*/ 767564 w 3134787"/>
                  <a:gd name="connsiteY24" fmla="*/ 3697976 h 3823243"/>
                  <a:gd name="connsiteX25" fmla="*/ 951734 w 3134787"/>
                  <a:gd name="connsiteY25" fmla="*/ 3748306 h 3823243"/>
                  <a:gd name="connsiteX26" fmla="*/ 909422 w 3134787"/>
                  <a:gd name="connsiteY26" fmla="*/ 3739955 h 3823243"/>
                  <a:gd name="connsiteX27" fmla="*/ 318135 w 3134787"/>
                  <a:gd name="connsiteY27" fmla="*/ 3335563 h 3823243"/>
                  <a:gd name="connsiteX28" fmla="*/ 318135 w 3134787"/>
                  <a:gd name="connsiteY28" fmla="*/ 3335562 h 3823243"/>
                  <a:gd name="connsiteX29" fmla="*/ 318135 w 3134787"/>
                  <a:gd name="connsiteY29" fmla="*/ 470443 h 3823243"/>
                  <a:gd name="connsiteX30" fmla="*/ 78105 w 3134787"/>
                  <a:gd name="connsiteY30" fmla="*/ 241843 h 3823243"/>
                  <a:gd name="connsiteX31" fmla="*/ 29731 w 3134787"/>
                  <a:gd name="connsiteY31" fmla="*/ 246488 h 3823243"/>
                  <a:gd name="connsiteX32" fmla="*/ 1810 w 3134787"/>
                  <a:gd name="connsiteY32" fmla="*/ 254742 h 3823243"/>
                  <a:gd name="connsiteX33" fmla="*/ 0 w 3134787"/>
                  <a:gd name="connsiteY33" fmla="*/ 241843 h 3823243"/>
                  <a:gd name="connsiteX34" fmla="*/ 194303 w 3134787"/>
                  <a:gd name="connsiteY34" fmla="*/ 31208 h 3823243"/>
                  <a:gd name="connsiteX35" fmla="*/ 200362 w 3134787"/>
                  <a:gd name="connsiteY35" fmla="*/ 29856 h 3823243"/>
                  <a:gd name="connsiteX36" fmla="*/ 297843 w 3134787"/>
                  <a:gd name="connsiteY36" fmla="*/ 39814 h 3823243"/>
                  <a:gd name="connsiteX37" fmla="*/ 1558671 w 3134787"/>
                  <a:gd name="connsiteY37" fmla="*/ 88301 h 3823243"/>
                  <a:gd name="connsiteX38" fmla="*/ 3089166 w 3134787"/>
                  <a:gd name="connsiteY38" fmla="*/ 7742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239054 w 3134787"/>
                  <a:gd name="connsiteY4" fmla="*/ 3796413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1239054 w 3134787"/>
                  <a:gd name="connsiteY7" fmla="*/ 3796413 h 3823243"/>
                  <a:gd name="connsiteX8" fmla="*/ 996852 w 3134787"/>
                  <a:gd name="connsiteY8" fmla="*/ 3757212 h 3823243"/>
                  <a:gd name="connsiteX9" fmla="*/ 1168473 w 3134787"/>
                  <a:gd name="connsiteY9" fmla="*/ 3788445 h 3823243"/>
                  <a:gd name="connsiteX10" fmla="*/ 1137231 w 3134787"/>
                  <a:gd name="connsiteY10" fmla="*/ 3784919 h 3823243"/>
                  <a:gd name="connsiteX11" fmla="*/ 996852 w 3134787"/>
                  <a:gd name="connsiteY11" fmla="*/ 3757212 h 3823243"/>
                  <a:gd name="connsiteX12" fmla="*/ 3134787 w 3134787"/>
                  <a:gd name="connsiteY12" fmla="*/ 0 h 3823243"/>
                  <a:gd name="connsiteX13" fmla="*/ 3120672 w 3134787"/>
                  <a:gd name="connsiteY13" fmla="*/ 23126 h 3823243"/>
                  <a:gd name="connsiteX14" fmla="*/ 3008720 w 3134787"/>
                  <a:gd name="connsiteY14" fmla="*/ 435435 h 3823243"/>
                  <a:gd name="connsiteX15" fmla="*/ 3006942 w 3134787"/>
                  <a:gd name="connsiteY15" fmla="*/ 470442 h 3823243"/>
                  <a:gd name="connsiteX16" fmla="*/ 3000375 w 3134787"/>
                  <a:gd name="connsiteY16" fmla="*/ 599793 h 3823243"/>
                  <a:gd name="connsiteX17" fmla="*/ 3000375 w 3134787"/>
                  <a:gd name="connsiteY17" fmla="*/ 1981098 h 3823243"/>
                  <a:gd name="connsiteX18" fmla="*/ 2994481 w 3134787"/>
                  <a:gd name="connsiteY18" fmla="*/ 1967150 h 3823243"/>
                  <a:gd name="connsiteX19" fmla="*/ 1665665 w 3134787"/>
                  <a:gd name="connsiteY19" fmla="*/ 1823859 h 3823243"/>
                  <a:gd name="connsiteX20" fmla="*/ 329953 w 3134787"/>
                  <a:gd name="connsiteY20" fmla="*/ 1983469 h 3823243"/>
                  <a:gd name="connsiteX21" fmla="*/ 330445 w 3134787"/>
                  <a:gd name="connsiteY21" fmla="*/ 1984633 h 3823243"/>
                  <a:gd name="connsiteX22" fmla="*/ 329954 w 3134787"/>
                  <a:gd name="connsiteY22" fmla="*/ 1984633 h 3823243"/>
                  <a:gd name="connsiteX23" fmla="*/ 329954 w 3134787"/>
                  <a:gd name="connsiteY23" fmla="*/ 3341042 h 3823243"/>
                  <a:gd name="connsiteX24" fmla="*/ 329954 w 3134787"/>
                  <a:gd name="connsiteY24" fmla="*/ 3361256 h 3823243"/>
                  <a:gd name="connsiteX25" fmla="*/ 332782 w 3134787"/>
                  <a:gd name="connsiteY25" fmla="*/ 3361256 h 3823243"/>
                  <a:gd name="connsiteX26" fmla="*/ 336850 w 3134787"/>
                  <a:gd name="connsiteY26" fmla="*/ 3390344 h 3823243"/>
                  <a:gd name="connsiteX27" fmla="*/ 767564 w 3134787"/>
                  <a:gd name="connsiteY27" fmla="*/ 3697976 h 3823243"/>
                  <a:gd name="connsiteX28" fmla="*/ 951734 w 3134787"/>
                  <a:gd name="connsiteY28" fmla="*/ 3748306 h 3823243"/>
                  <a:gd name="connsiteX29" fmla="*/ 909422 w 3134787"/>
                  <a:gd name="connsiteY29" fmla="*/ 3739955 h 3823243"/>
                  <a:gd name="connsiteX30" fmla="*/ 318135 w 3134787"/>
                  <a:gd name="connsiteY30" fmla="*/ 3335563 h 3823243"/>
                  <a:gd name="connsiteX31" fmla="*/ 318135 w 3134787"/>
                  <a:gd name="connsiteY31" fmla="*/ 470443 h 3823243"/>
                  <a:gd name="connsiteX32" fmla="*/ 78105 w 3134787"/>
                  <a:gd name="connsiteY32" fmla="*/ 241843 h 3823243"/>
                  <a:gd name="connsiteX33" fmla="*/ 29731 w 3134787"/>
                  <a:gd name="connsiteY33" fmla="*/ 246488 h 3823243"/>
                  <a:gd name="connsiteX34" fmla="*/ 1810 w 3134787"/>
                  <a:gd name="connsiteY34" fmla="*/ 254742 h 3823243"/>
                  <a:gd name="connsiteX35" fmla="*/ 0 w 3134787"/>
                  <a:gd name="connsiteY35" fmla="*/ 241843 h 3823243"/>
                  <a:gd name="connsiteX36" fmla="*/ 194303 w 3134787"/>
                  <a:gd name="connsiteY36" fmla="*/ 31208 h 3823243"/>
                  <a:gd name="connsiteX37" fmla="*/ 200362 w 3134787"/>
                  <a:gd name="connsiteY37" fmla="*/ 29856 h 3823243"/>
                  <a:gd name="connsiteX38" fmla="*/ 297843 w 3134787"/>
                  <a:gd name="connsiteY38" fmla="*/ 39814 h 3823243"/>
                  <a:gd name="connsiteX39" fmla="*/ 1558671 w 3134787"/>
                  <a:gd name="connsiteY39" fmla="*/ 88301 h 3823243"/>
                  <a:gd name="connsiteX40" fmla="*/ 3089166 w 3134787"/>
                  <a:gd name="connsiteY40" fmla="*/ 7742 h 3823243"/>
                  <a:gd name="connsiteX41" fmla="*/ 3134787 w 3134787"/>
                  <a:gd name="connsiteY41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239054 w 3134787"/>
                  <a:gd name="connsiteY4" fmla="*/ 3796413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1239054 w 3134787"/>
                  <a:gd name="connsiteY7" fmla="*/ 3796413 h 3823243"/>
                  <a:gd name="connsiteX8" fmla="*/ 996852 w 3134787"/>
                  <a:gd name="connsiteY8" fmla="*/ 3757212 h 3823243"/>
                  <a:gd name="connsiteX9" fmla="*/ 1168473 w 3134787"/>
                  <a:gd name="connsiteY9" fmla="*/ 3788445 h 3823243"/>
                  <a:gd name="connsiteX10" fmla="*/ 1137231 w 3134787"/>
                  <a:gd name="connsiteY10" fmla="*/ 3784919 h 3823243"/>
                  <a:gd name="connsiteX11" fmla="*/ 996852 w 3134787"/>
                  <a:gd name="connsiteY11" fmla="*/ 3757212 h 3823243"/>
                  <a:gd name="connsiteX12" fmla="*/ 3134787 w 3134787"/>
                  <a:gd name="connsiteY12" fmla="*/ 0 h 3823243"/>
                  <a:gd name="connsiteX13" fmla="*/ 3120672 w 3134787"/>
                  <a:gd name="connsiteY13" fmla="*/ 23126 h 3823243"/>
                  <a:gd name="connsiteX14" fmla="*/ 3008720 w 3134787"/>
                  <a:gd name="connsiteY14" fmla="*/ 435435 h 3823243"/>
                  <a:gd name="connsiteX15" fmla="*/ 3006942 w 3134787"/>
                  <a:gd name="connsiteY15" fmla="*/ 470442 h 3823243"/>
                  <a:gd name="connsiteX16" fmla="*/ 3000375 w 3134787"/>
                  <a:gd name="connsiteY16" fmla="*/ 599793 h 3823243"/>
                  <a:gd name="connsiteX17" fmla="*/ 3000375 w 3134787"/>
                  <a:gd name="connsiteY17" fmla="*/ 1981098 h 3823243"/>
                  <a:gd name="connsiteX18" fmla="*/ 2994481 w 3134787"/>
                  <a:gd name="connsiteY18" fmla="*/ 1967150 h 3823243"/>
                  <a:gd name="connsiteX19" fmla="*/ 1665665 w 3134787"/>
                  <a:gd name="connsiteY19" fmla="*/ 1823859 h 3823243"/>
                  <a:gd name="connsiteX20" fmla="*/ 329953 w 3134787"/>
                  <a:gd name="connsiteY20" fmla="*/ 1983469 h 3823243"/>
                  <a:gd name="connsiteX21" fmla="*/ 330445 w 3134787"/>
                  <a:gd name="connsiteY21" fmla="*/ 1984633 h 3823243"/>
                  <a:gd name="connsiteX22" fmla="*/ 329954 w 3134787"/>
                  <a:gd name="connsiteY22" fmla="*/ 1984633 h 3823243"/>
                  <a:gd name="connsiteX23" fmla="*/ 329954 w 3134787"/>
                  <a:gd name="connsiteY23" fmla="*/ 3341042 h 3823243"/>
                  <a:gd name="connsiteX24" fmla="*/ 329954 w 3134787"/>
                  <a:gd name="connsiteY24" fmla="*/ 3361256 h 3823243"/>
                  <a:gd name="connsiteX25" fmla="*/ 332782 w 3134787"/>
                  <a:gd name="connsiteY25" fmla="*/ 3361256 h 3823243"/>
                  <a:gd name="connsiteX26" fmla="*/ 767564 w 3134787"/>
                  <a:gd name="connsiteY26" fmla="*/ 3697976 h 3823243"/>
                  <a:gd name="connsiteX27" fmla="*/ 951734 w 3134787"/>
                  <a:gd name="connsiteY27" fmla="*/ 3748306 h 3823243"/>
                  <a:gd name="connsiteX28" fmla="*/ 909422 w 3134787"/>
                  <a:gd name="connsiteY28" fmla="*/ 3739955 h 3823243"/>
                  <a:gd name="connsiteX29" fmla="*/ 318135 w 3134787"/>
                  <a:gd name="connsiteY29" fmla="*/ 3335563 h 3823243"/>
                  <a:gd name="connsiteX30" fmla="*/ 318135 w 3134787"/>
                  <a:gd name="connsiteY30" fmla="*/ 470443 h 3823243"/>
                  <a:gd name="connsiteX31" fmla="*/ 78105 w 3134787"/>
                  <a:gd name="connsiteY31" fmla="*/ 241843 h 3823243"/>
                  <a:gd name="connsiteX32" fmla="*/ 29731 w 3134787"/>
                  <a:gd name="connsiteY32" fmla="*/ 246488 h 3823243"/>
                  <a:gd name="connsiteX33" fmla="*/ 1810 w 3134787"/>
                  <a:gd name="connsiteY33" fmla="*/ 254742 h 3823243"/>
                  <a:gd name="connsiteX34" fmla="*/ 0 w 3134787"/>
                  <a:gd name="connsiteY34" fmla="*/ 241843 h 3823243"/>
                  <a:gd name="connsiteX35" fmla="*/ 194303 w 3134787"/>
                  <a:gd name="connsiteY35" fmla="*/ 31208 h 3823243"/>
                  <a:gd name="connsiteX36" fmla="*/ 200362 w 3134787"/>
                  <a:gd name="connsiteY36" fmla="*/ 29856 h 3823243"/>
                  <a:gd name="connsiteX37" fmla="*/ 297843 w 3134787"/>
                  <a:gd name="connsiteY37" fmla="*/ 39814 h 3823243"/>
                  <a:gd name="connsiteX38" fmla="*/ 1558671 w 3134787"/>
                  <a:gd name="connsiteY38" fmla="*/ 88301 h 3823243"/>
                  <a:gd name="connsiteX39" fmla="*/ 3089166 w 3134787"/>
                  <a:gd name="connsiteY39" fmla="*/ 7742 h 3823243"/>
                  <a:gd name="connsiteX40" fmla="*/ 3134787 w 3134787"/>
                  <a:gd name="connsiteY40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239054 w 3134787"/>
                  <a:gd name="connsiteY4" fmla="*/ 3796413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1239054 w 3134787"/>
                  <a:gd name="connsiteY7" fmla="*/ 3796413 h 3823243"/>
                  <a:gd name="connsiteX8" fmla="*/ 996852 w 3134787"/>
                  <a:gd name="connsiteY8" fmla="*/ 3757212 h 3823243"/>
                  <a:gd name="connsiteX9" fmla="*/ 1168473 w 3134787"/>
                  <a:gd name="connsiteY9" fmla="*/ 3788445 h 3823243"/>
                  <a:gd name="connsiteX10" fmla="*/ 1137231 w 3134787"/>
                  <a:gd name="connsiteY10" fmla="*/ 3784919 h 3823243"/>
                  <a:gd name="connsiteX11" fmla="*/ 996852 w 3134787"/>
                  <a:gd name="connsiteY11" fmla="*/ 3757212 h 3823243"/>
                  <a:gd name="connsiteX12" fmla="*/ 3134787 w 3134787"/>
                  <a:gd name="connsiteY12" fmla="*/ 0 h 3823243"/>
                  <a:gd name="connsiteX13" fmla="*/ 3120672 w 3134787"/>
                  <a:gd name="connsiteY13" fmla="*/ 23126 h 3823243"/>
                  <a:gd name="connsiteX14" fmla="*/ 3008720 w 3134787"/>
                  <a:gd name="connsiteY14" fmla="*/ 435435 h 3823243"/>
                  <a:gd name="connsiteX15" fmla="*/ 3006942 w 3134787"/>
                  <a:gd name="connsiteY15" fmla="*/ 470442 h 3823243"/>
                  <a:gd name="connsiteX16" fmla="*/ 3000375 w 3134787"/>
                  <a:gd name="connsiteY16" fmla="*/ 599793 h 3823243"/>
                  <a:gd name="connsiteX17" fmla="*/ 3000375 w 3134787"/>
                  <a:gd name="connsiteY17" fmla="*/ 1981098 h 3823243"/>
                  <a:gd name="connsiteX18" fmla="*/ 2994481 w 3134787"/>
                  <a:gd name="connsiteY18" fmla="*/ 1967150 h 3823243"/>
                  <a:gd name="connsiteX19" fmla="*/ 1665665 w 3134787"/>
                  <a:gd name="connsiteY19" fmla="*/ 1823859 h 3823243"/>
                  <a:gd name="connsiteX20" fmla="*/ 329953 w 3134787"/>
                  <a:gd name="connsiteY20" fmla="*/ 1983469 h 3823243"/>
                  <a:gd name="connsiteX21" fmla="*/ 330445 w 3134787"/>
                  <a:gd name="connsiteY21" fmla="*/ 1984633 h 3823243"/>
                  <a:gd name="connsiteX22" fmla="*/ 329954 w 3134787"/>
                  <a:gd name="connsiteY22" fmla="*/ 1984633 h 3823243"/>
                  <a:gd name="connsiteX23" fmla="*/ 329954 w 3134787"/>
                  <a:gd name="connsiteY23" fmla="*/ 3341042 h 3823243"/>
                  <a:gd name="connsiteX24" fmla="*/ 329954 w 3134787"/>
                  <a:gd name="connsiteY24" fmla="*/ 3361256 h 3823243"/>
                  <a:gd name="connsiteX25" fmla="*/ 332782 w 3134787"/>
                  <a:gd name="connsiteY25" fmla="*/ 3361256 h 3823243"/>
                  <a:gd name="connsiteX26" fmla="*/ 767564 w 3134787"/>
                  <a:gd name="connsiteY26" fmla="*/ 3697976 h 3823243"/>
                  <a:gd name="connsiteX27" fmla="*/ 951734 w 3134787"/>
                  <a:gd name="connsiteY27" fmla="*/ 3748306 h 3823243"/>
                  <a:gd name="connsiteX28" fmla="*/ 909422 w 3134787"/>
                  <a:gd name="connsiteY28" fmla="*/ 3739955 h 3823243"/>
                  <a:gd name="connsiteX29" fmla="*/ 318135 w 3134787"/>
                  <a:gd name="connsiteY29" fmla="*/ 470443 h 3823243"/>
                  <a:gd name="connsiteX30" fmla="*/ 78105 w 3134787"/>
                  <a:gd name="connsiteY30" fmla="*/ 241843 h 3823243"/>
                  <a:gd name="connsiteX31" fmla="*/ 29731 w 3134787"/>
                  <a:gd name="connsiteY31" fmla="*/ 246488 h 3823243"/>
                  <a:gd name="connsiteX32" fmla="*/ 1810 w 3134787"/>
                  <a:gd name="connsiteY32" fmla="*/ 254742 h 3823243"/>
                  <a:gd name="connsiteX33" fmla="*/ 0 w 3134787"/>
                  <a:gd name="connsiteY33" fmla="*/ 241843 h 3823243"/>
                  <a:gd name="connsiteX34" fmla="*/ 194303 w 3134787"/>
                  <a:gd name="connsiteY34" fmla="*/ 31208 h 3823243"/>
                  <a:gd name="connsiteX35" fmla="*/ 200362 w 3134787"/>
                  <a:gd name="connsiteY35" fmla="*/ 29856 h 3823243"/>
                  <a:gd name="connsiteX36" fmla="*/ 297843 w 3134787"/>
                  <a:gd name="connsiteY36" fmla="*/ 39814 h 3823243"/>
                  <a:gd name="connsiteX37" fmla="*/ 1558671 w 3134787"/>
                  <a:gd name="connsiteY37" fmla="*/ 88301 h 3823243"/>
                  <a:gd name="connsiteX38" fmla="*/ 3089166 w 3134787"/>
                  <a:gd name="connsiteY38" fmla="*/ 7742 h 3823243"/>
                  <a:gd name="connsiteX39" fmla="*/ 3134787 w 3134787"/>
                  <a:gd name="connsiteY39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239054 w 3134787"/>
                  <a:gd name="connsiteY4" fmla="*/ 3796413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1239054 w 3134787"/>
                  <a:gd name="connsiteY7" fmla="*/ 3796413 h 3823243"/>
                  <a:gd name="connsiteX8" fmla="*/ 996852 w 3134787"/>
                  <a:gd name="connsiteY8" fmla="*/ 3757212 h 3823243"/>
                  <a:gd name="connsiteX9" fmla="*/ 1168473 w 3134787"/>
                  <a:gd name="connsiteY9" fmla="*/ 3788445 h 3823243"/>
                  <a:gd name="connsiteX10" fmla="*/ 1137231 w 3134787"/>
                  <a:gd name="connsiteY10" fmla="*/ 3784919 h 3823243"/>
                  <a:gd name="connsiteX11" fmla="*/ 996852 w 3134787"/>
                  <a:gd name="connsiteY11" fmla="*/ 3757212 h 3823243"/>
                  <a:gd name="connsiteX12" fmla="*/ 3134787 w 3134787"/>
                  <a:gd name="connsiteY12" fmla="*/ 0 h 3823243"/>
                  <a:gd name="connsiteX13" fmla="*/ 3120672 w 3134787"/>
                  <a:gd name="connsiteY13" fmla="*/ 23126 h 3823243"/>
                  <a:gd name="connsiteX14" fmla="*/ 3008720 w 3134787"/>
                  <a:gd name="connsiteY14" fmla="*/ 435435 h 3823243"/>
                  <a:gd name="connsiteX15" fmla="*/ 3006942 w 3134787"/>
                  <a:gd name="connsiteY15" fmla="*/ 470442 h 3823243"/>
                  <a:gd name="connsiteX16" fmla="*/ 3000375 w 3134787"/>
                  <a:gd name="connsiteY16" fmla="*/ 599793 h 3823243"/>
                  <a:gd name="connsiteX17" fmla="*/ 3000375 w 3134787"/>
                  <a:gd name="connsiteY17" fmla="*/ 1981098 h 3823243"/>
                  <a:gd name="connsiteX18" fmla="*/ 2994481 w 3134787"/>
                  <a:gd name="connsiteY18" fmla="*/ 1967150 h 3823243"/>
                  <a:gd name="connsiteX19" fmla="*/ 1665665 w 3134787"/>
                  <a:gd name="connsiteY19" fmla="*/ 1823859 h 3823243"/>
                  <a:gd name="connsiteX20" fmla="*/ 329953 w 3134787"/>
                  <a:gd name="connsiteY20" fmla="*/ 1983469 h 3823243"/>
                  <a:gd name="connsiteX21" fmla="*/ 330445 w 3134787"/>
                  <a:gd name="connsiteY21" fmla="*/ 1984633 h 3823243"/>
                  <a:gd name="connsiteX22" fmla="*/ 329954 w 3134787"/>
                  <a:gd name="connsiteY22" fmla="*/ 1984633 h 3823243"/>
                  <a:gd name="connsiteX23" fmla="*/ 329954 w 3134787"/>
                  <a:gd name="connsiteY23" fmla="*/ 3341042 h 3823243"/>
                  <a:gd name="connsiteX24" fmla="*/ 329954 w 3134787"/>
                  <a:gd name="connsiteY24" fmla="*/ 3361256 h 3823243"/>
                  <a:gd name="connsiteX25" fmla="*/ 332782 w 3134787"/>
                  <a:gd name="connsiteY25" fmla="*/ 3361256 h 3823243"/>
                  <a:gd name="connsiteX26" fmla="*/ 951734 w 3134787"/>
                  <a:gd name="connsiteY26" fmla="*/ 3748306 h 3823243"/>
                  <a:gd name="connsiteX27" fmla="*/ 909422 w 3134787"/>
                  <a:gd name="connsiteY27" fmla="*/ 3739955 h 3823243"/>
                  <a:gd name="connsiteX28" fmla="*/ 318135 w 3134787"/>
                  <a:gd name="connsiteY28" fmla="*/ 470443 h 3823243"/>
                  <a:gd name="connsiteX29" fmla="*/ 78105 w 3134787"/>
                  <a:gd name="connsiteY29" fmla="*/ 241843 h 3823243"/>
                  <a:gd name="connsiteX30" fmla="*/ 29731 w 3134787"/>
                  <a:gd name="connsiteY30" fmla="*/ 246488 h 3823243"/>
                  <a:gd name="connsiteX31" fmla="*/ 1810 w 3134787"/>
                  <a:gd name="connsiteY31" fmla="*/ 254742 h 3823243"/>
                  <a:gd name="connsiteX32" fmla="*/ 0 w 3134787"/>
                  <a:gd name="connsiteY32" fmla="*/ 241843 h 3823243"/>
                  <a:gd name="connsiteX33" fmla="*/ 194303 w 3134787"/>
                  <a:gd name="connsiteY33" fmla="*/ 31208 h 3823243"/>
                  <a:gd name="connsiteX34" fmla="*/ 200362 w 3134787"/>
                  <a:gd name="connsiteY34" fmla="*/ 29856 h 3823243"/>
                  <a:gd name="connsiteX35" fmla="*/ 297843 w 3134787"/>
                  <a:gd name="connsiteY35" fmla="*/ 39814 h 3823243"/>
                  <a:gd name="connsiteX36" fmla="*/ 1558671 w 3134787"/>
                  <a:gd name="connsiteY36" fmla="*/ 88301 h 3823243"/>
                  <a:gd name="connsiteX37" fmla="*/ 3089166 w 3134787"/>
                  <a:gd name="connsiteY37" fmla="*/ 7742 h 3823243"/>
                  <a:gd name="connsiteX38" fmla="*/ 3134787 w 3134787"/>
                  <a:gd name="connsiteY38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239054 w 3134787"/>
                  <a:gd name="connsiteY4" fmla="*/ 3796413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1239054 w 3134787"/>
                  <a:gd name="connsiteY7" fmla="*/ 3796413 h 3823243"/>
                  <a:gd name="connsiteX8" fmla="*/ 996852 w 3134787"/>
                  <a:gd name="connsiteY8" fmla="*/ 3757212 h 3823243"/>
                  <a:gd name="connsiteX9" fmla="*/ 1168473 w 3134787"/>
                  <a:gd name="connsiteY9" fmla="*/ 3788445 h 3823243"/>
                  <a:gd name="connsiteX10" fmla="*/ 1137231 w 3134787"/>
                  <a:gd name="connsiteY10" fmla="*/ 3784919 h 3823243"/>
                  <a:gd name="connsiteX11" fmla="*/ 996852 w 3134787"/>
                  <a:gd name="connsiteY11" fmla="*/ 3757212 h 3823243"/>
                  <a:gd name="connsiteX12" fmla="*/ 3134787 w 3134787"/>
                  <a:gd name="connsiteY12" fmla="*/ 0 h 3823243"/>
                  <a:gd name="connsiteX13" fmla="*/ 3120672 w 3134787"/>
                  <a:gd name="connsiteY13" fmla="*/ 23126 h 3823243"/>
                  <a:gd name="connsiteX14" fmla="*/ 3008720 w 3134787"/>
                  <a:gd name="connsiteY14" fmla="*/ 435435 h 3823243"/>
                  <a:gd name="connsiteX15" fmla="*/ 3006942 w 3134787"/>
                  <a:gd name="connsiteY15" fmla="*/ 470442 h 3823243"/>
                  <a:gd name="connsiteX16" fmla="*/ 3000375 w 3134787"/>
                  <a:gd name="connsiteY16" fmla="*/ 599793 h 3823243"/>
                  <a:gd name="connsiteX17" fmla="*/ 3000375 w 3134787"/>
                  <a:gd name="connsiteY17" fmla="*/ 1981098 h 3823243"/>
                  <a:gd name="connsiteX18" fmla="*/ 2994481 w 3134787"/>
                  <a:gd name="connsiteY18" fmla="*/ 1967150 h 3823243"/>
                  <a:gd name="connsiteX19" fmla="*/ 1665665 w 3134787"/>
                  <a:gd name="connsiteY19" fmla="*/ 1823859 h 3823243"/>
                  <a:gd name="connsiteX20" fmla="*/ 329953 w 3134787"/>
                  <a:gd name="connsiteY20" fmla="*/ 1983469 h 3823243"/>
                  <a:gd name="connsiteX21" fmla="*/ 330445 w 3134787"/>
                  <a:gd name="connsiteY21" fmla="*/ 1984633 h 3823243"/>
                  <a:gd name="connsiteX22" fmla="*/ 329954 w 3134787"/>
                  <a:gd name="connsiteY22" fmla="*/ 1984633 h 3823243"/>
                  <a:gd name="connsiteX23" fmla="*/ 329954 w 3134787"/>
                  <a:gd name="connsiteY23" fmla="*/ 3341042 h 3823243"/>
                  <a:gd name="connsiteX24" fmla="*/ 329954 w 3134787"/>
                  <a:gd name="connsiteY24" fmla="*/ 3361256 h 3823243"/>
                  <a:gd name="connsiteX25" fmla="*/ 332782 w 3134787"/>
                  <a:gd name="connsiteY25" fmla="*/ 3361256 h 3823243"/>
                  <a:gd name="connsiteX26" fmla="*/ 951734 w 3134787"/>
                  <a:gd name="connsiteY26" fmla="*/ 3748306 h 3823243"/>
                  <a:gd name="connsiteX27" fmla="*/ 318135 w 3134787"/>
                  <a:gd name="connsiteY27" fmla="*/ 470443 h 3823243"/>
                  <a:gd name="connsiteX28" fmla="*/ 78105 w 3134787"/>
                  <a:gd name="connsiteY28" fmla="*/ 241843 h 3823243"/>
                  <a:gd name="connsiteX29" fmla="*/ 29731 w 3134787"/>
                  <a:gd name="connsiteY29" fmla="*/ 246488 h 3823243"/>
                  <a:gd name="connsiteX30" fmla="*/ 1810 w 3134787"/>
                  <a:gd name="connsiteY30" fmla="*/ 254742 h 3823243"/>
                  <a:gd name="connsiteX31" fmla="*/ 0 w 3134787"/>
                  <a:gd name="connsiteY31" fmla="*/ 241843 h 3823243"/>
                  <a:gd name="connsiteX32" fmla="*/ 194303 w 3134787"/>
                  <a:gd name="connsiteY32" fmla="*/ 31208 h 3823243"/>
                  <a:gd name="connsiteX33" fmla="*/ 200362 w 3134787"/>
                  <a:gd name="connsiteY33" fmla="*/ 29856 h 3823243"/>
                  <a:gd name="connsiteX34" fmla="*/ 297843 w 3134787"/>
                  <a:gd name="connsiteY34" fmla="*/ 39814 h 3823243"/>
                  <a:gd name="connsiteX35" fmla="*/ 1558671 w 3134787"/>
                  <a:gd name="connsiteY35" fmla="*/ 88301 h 3823243"/>
                  <a:gd name="connsiteX36" fmla="*/ 3089166 w 3134787"/>
                  <a:gd name="connsiteY36" fmla="*/ 7742 h 3823243"/>
                  <a:gd name="connsiteX37" fmla="*/ 3134787 w 3134787"/>
                  <a:gd name="connsiteY37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239054 w 3134787"/>
                  <a:gd name="connsiteY4" fmla="*/ 3796413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1239054 w 3134787"/>
                  <a:gd name="connsiteY7" fmla="*/ 3796413 h 3823243"/>
                  <a:gd name="connsiteX8" fmla="*/ 1137231 w 3134787"/>
                  <a:gd name="connsiteY8" fmla="*/ 3784919 h 3823243"/>
                  <a:gd name="connsiteX9" fmla="*/ 1168473 w 3134787"/>
                  <a:gd name="connsiteY9" fmla="*/ 3788445 h 3823243"/>
                  <a:gd name="connsiteX10" fmla="*/ 1137231 w 3134787"/>
                  <a:gd name="connsiteY10" fmla="*/ 3784919 h 3823243"/>
                  <a:gd name="connsiteX11" fmla="*/ 3134787 w 3134787"/>
                  <a:gd name="connsiteY11" fmla="*/ 0 h 3823243"/>
                  <a:gd name="connsiteX12" fmla="*/ 3120672 w 3134787"/>
                  <a:gd name="connsiteY12" fmla="*/ 23126 h 3823243"/>
                  <a:gd name="connsiteX13" fmla="*/ 3008720 w 3134787"/>
                  <a:gd name="connsiteY13" fmla="*/ 435435 h 3823243"/>
                  <a:gd name="connsiteX14" fmla="*/ 3006942 w 3134787"/>
                  <a:gd name="connsiteY14" fmla="*/ 470442 h 3823243"/>
                  <a:gd name="connsiteX15" fmla="*/ 3000375 w 3134787"/>
                  <a:gd name="connsiteY15" fmla="*/ 599793 h 3823243"/>
                  <a:gd name="connsiteX16" fmla="*/ 3000375 w 3134787"/>
                  <a:gd name="connsiteY16" fmla="*/ 1981098 h 3823243"/>
                  <a:gd name="connsiteX17" fmla="*/ 2994481 w 3134787"/>
                  <a:gd name="connsiteY17" fmla="*/ 1967150 h 3823243"/>
                  <a:gd name="connsiteX18" fmla="*/ 1665665 w 3134787"/>
                  <a:gd name="connsiteY18" fmla="*/ 1823859 h 3823243"/>
                  <a:gd name="connsiteX19" fmla="*/ 329953 w 3134787"/>
                  <a:gd name="connsiteY19" fmla="*/ 1983469 h 3823243"/>
                  <a:gd name="connsiteX20" fmla="*/ 330445 w 3134787"/>
                  <a:gd name="connsiteY20" fmla="*/ 1984633 h 3823243"/>
                  <a:gd name="connsiteX21" fmla="*/ 329954 w 3134787"/>
                  <a:gd name="connsiteY21" fmla="*/ 1984633 h 3823243"/>
                  <a:gd name="connsiteX22" fmla="*/ 329954 w 3134787"/>
                  <a:gd name="connsiteY22" fmla="*/ 3341042 h 3823243"/>
                  <a:gd name="connsiteX23" fmla="*/ 329954 w 3134787"/>
                  <a:gd name="connsiteY23" fmla="*/ 3361256 h 3823243"/>
                  <a:gd name="connsiteX24" fmla="*/ 332782 w 3134787"/>
                  <a:gd name="connsiteY24" fmla="*/ 3361256 h 3823243"/>
                  <a:gd name="connsiteX25" fmla="*/ 951734 w 3134787"/>
                  <a:gd name="connsiteY25" fmla="*/ 3748306 h 3823243"/>
                  <a:gd name="connsiteX26" fmla="*/ 318135 w 3134787"/>
                  <a:gd name="connsiteY26" fmla="*/ 470443 h 3823243"/>
                  <a:gd name="connsiteX27" fmla="*/ 78105 w 3134787"/>
                  <a:gd name="connsiteY27" fmla="*/ 241843 h 3823243"/>
                  <a:gd name="connsiteX28" fmla="*/ 29731 w 3134787"/>
                  <a:gd name="connsiteY28" fmla="*/ 246488 h 3823243"/>
                  <a:gd name="connsiteX29" fmla="*/ 1810 w 3134787"/>
                  <a:gd name="connsiteY29" fmla="*/ 254742 h 3823243"/>
                  <a:gd name="connsiteX30" fmla="*/ 0 w 3134787"/>
                  <a:gd name="connsiteY30" fmla="*/ 241843 h 3823243"/>
                  <a:gd name="connsiteX31" fmla="*/ 194303 w 3134787"/>
                  <a:gd name="connsiteY31" fmla="*/ 31208 h 3823243"/>
                  <a:gd name="connsiteX32" fmla="*/ 200362 w 3134787"/>
                  <a:gd name="connsiteY32" fmla="*/ 29856 h 3823243"/>
                  <a:gd name="connsiteX33" fmla="*/ 297843 w 3134787"/>
                  <a:gd name="connsiteY33" fmla="*/ 39814 h 3823243"/>
                  <a:gd name="connsiteX34" fmla="*/ 1558671 w 3134787"/>
                  <a:gd name="connsiteY34" fmla="*/ 88301 h 3823243"/>
                  <a:gd name="connsiteX35" fmla="*/ 3089166 w 3134787"/>
                  <a:gd name="connsiteY35" fmla="*/ 7742 h 3823243"/>
                  <a:gd name="connsiteX36" fmla="*/ 3134787 w 3134787"/>
                  <a:gd name="connsiteY36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239054 w 3134787"/>
                  <a:gd name="connsiteY4" fmla="*/ 3796413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1239054 w 3134787"/>
                  <a:gd name="connsiteY7" fmla="*/ 3796413 h 3823243"/>
                  <a:gd name="connsiteX8" fmla="*/ 3134787 w 3134787"/>
                  <a:gd name="connsiteY8" fmla="*/ 0 h 3823243"/>
                  <a:gd name="connsiteX9" fmla="*/ 3120672 w 3134787"/>
                  <a:gd name="connsiteY9" fmla="*/ 23126 h 3823243"/>
                  <a:gd name="connsiteX10" fmla="*/ 3008720 w 3134787"/>
                  <a:gd name="connsiteY10" fmla="*/ 435435 h 3823243"/>
                  <a:gd name="connsiteX11" fmla="*/ 3006942 w 3134787"/>
                  <a:gd name="connsiteY11" fmla="*/ 470442 h 3823243"/>
                  <a:gd name="connsiteX12" fmla="*/ 3000375 w 3134787"/>
                  <a:gd name="connsiteY12" fmla="*/ 599793 h 3823243"/>
                  <a:gd name="connsiteX13" fmla="*/ 3000375 w 3134787"/>
                  <a:gd name="connsiteY13" fmla="*/ 1981098 h 3823243"/>
                  <a:gd name="connsiteX14" fmla="*/ 2994481 w 3134787"/>
                  <a:gd name="connsiteY14" fmla="*/ 1967150 h 3823243"/>
                  <a:gd name="connsiteX15" fmla="*/ 1665665 w 3134787"/>
                  <a:gd name="connsiteY15" fmla="*/ 1823859 h 3823243"/>
                  <a:gd name="connsiteX16" fmla="*/ 329953 w 3134787"/>
                  <a:gd name="connsiteY16" fmla="*/ 1983469 h 3823243"/>
                  <a:gd name="connsiteX17" fmla="*/ 330445 w 3134787"/>
                  <a:gd name="connsiteY17" fmla="*/ 1984633 h 3823243"/>
                  <a:gd name="connsiteX18" fmla="*/ 329954 w 3134787"/>
                  <a:gd name="connsiteY18" fmla="*/ 1984633 h 3823243"/>
                  <a:gd name="connsiteX19" fmla="*/ 329954 w 3134787"/>
                  <a:gd name="connsiteY19" fmla="*/ 3341042 h 3823243"/>
                  <a:gd name="connsiteX20" fmla="*/ 329954 w 3134787"/>
                  <a:gd name="connsiteY20" fmla="*/ 3361256 h 3823243"/>
                  <a:gd name="connsiteX21" fmla="*/ 332782 w 3134787"/>
                  <a:gd name="connsiteY21" fmla="*/ 3361256 h 3823243"/>
                  <a:gd name="connsiteX22" fmla="*/ 951734 w 3134787"/>
                  <a:gd name="connsiteY22" fmla="*/ 3748306 h 3823243"/>
                  <a:gd name="connsiteX23" fmla="*/ 318135 w 3134787"/>
                  <a:gd name="connsiteY23" fmla="*/ 470443 h 3823243"/>
                  <a:gd name="connsiteX24" fmla="*/ 78105 w 3134787"/>
                  <a:gd name="connsiteY24" fmla="*/ 241843 h 3823243"/>
                  <a:gd name="connsiteX25" fmla="*/ 29731 w 3134787"/>
                  <a:gd name="connsiteY25" fmla="*/ 246488 h 3823243"/>
                  <a:gd name="connsiteX26" fmla="*/ 1810 w 3134787"/>
                  <a:gd name="connsiteY26" fmla="*/ 254742 h 3823243"/>
                  <a:gd name="connsiteX27" fmla="*/ 0 w 3134787"/>
                  <a:gd name="connsiteY27" fmla="*/ 241843 h 3823243"/>
                  <a:gd name="connsiteX28" fmla="*/ 194303 w 3134787"/>
                  <a:gd name="connsiteY28" fmla="*/ 31208 h 3823243"/>
                  <a:gd name="connsiteX29" fmla="*/ 200362 w 3134787"/>
                  <a:gd name="connsiteY29" fmla="*/ 29856 h 3823243"/>
                  <a:gd name="connsiteX30" fmla="*/ 297843 w 3134787"/>
                  <a:gd name="connsiteY30" fmla="*/ 39814 h 3823243"/>
                  <a:gd name="connsiteX31" fmla="*/ 1558671 w 3134787"/>
                  <a:gd name="connsiteY31" fmla="*/ 88301 h 3823243"/>
                  <a:gd name="connsiteX32" fmla="*/ 3089166 w 3134787"/>
                  <a:gd name="connsiteY32" fmla="*/ 7742 h 3823243"/>
                  <a:gd name="connsiteX33" fmla="*/ 3134787 w 3134787"/>
                  <a:gd name="connsiteY33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388973 w 3134787"/>
                  <a:gd name="connsiteY4" fmla="*/ 3813335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3134787 w 3134787"/>
                  <a:gd name="connsiteY7" fmla="*/ 0 h 3823243"/>
                  <a:gd name="connsiteX8" fmla="*/ 3120672 w 3134787"/>
                  <a:gd name="connsiteY8" fmla="*/ 23126 h 3823243"/>
                  <a:gd name="connsiteX9" fmla="*/ 3008720 w 3134787"/>
                  <a:gd name="connsiteY9" fmla="*/ 435435 h 3823243"/>
                  <a:gd name="connsiteX10" fmla="*/ 3006942 w 3134787"/>
                  <a:gd name="connsiteY10" fmla="*/ 470442 h 3823243"/>
                  <a:gd name="connsiteX11" fmla="*/ 3000375 w 3134787"/>
                  <a:gd name="connsiteY11" fmla="*/ 599793 h 3823243"/>
                  <a:gd name="connsiteX12" fmla="*/ 3000375 w 3134787"/>
                  <a:gd name="connsiteY12" fmla="*/ 1981098 h 3823243"/>
                  <a:gd name="connsiteX13" fmla="*/ 2994481 w 3134787"/>
                  <a:gd name="connsiteY13" fmla="*/ 1967150 h 3823243"/>
                  <a:gd name="connsiteX14" fmla="*/ 1665665 w 3134787"/>
                  <a:gd name="connsiteY14" fmla="*/ 1823859 h 3823243"/>
                  <a:gd name="connsiteX15" fmla="*/ 329953 w 3134787"/>
                  <a:gd name="connsiteY15" fmla="*/ 1983469 h 3823243"/>
                  <a:gd name="connsiteX16" fmla="*/ 330445 w 3134787"/>
                  <a:gd name="connsiteY16" fmla="*/ 1984633 h 3823243"/>
                  <a:gd name="connsiteX17" fmla="*/ 329954 w 3134787"/>
                  <a:gd name="connsiteY17" fmla="*/ 1984633 h 3823243"/>
                  <a:gd name="connsiteX18" fmla="*/ 329954 w 3134787"/>
                  <a:gd name="connsiteY18" fmla="*/ 3341042 h 3823243"/>
                  <a:gd name="connsiteX19" fmla="*/ 329954 w 3134787"/>
                  <a:gd name="connsiteY19" fmla="*/ 3361256 h 3823243"/>
                  <a:gd name="connsiteX20" fmla="*/ 332782 w 3134787"/>
                  <a:gd name="connsiteY20" fmla="*/ 3361256 h 3823243"/>
                  <a:gd name="connsiteX21" fmla="*/ 951734 w 3134787"/>
                  <a:gd name="connsiteY21" fmla="*/ 3748306 h 3823243"/>
                  <a:gd name="connsiteX22" fmla="*/ 318135 w 3134787"/>
                  <a:gd name="connsiteY22" fmla="*/ 470443 h 3823243"/>
                  <a:gd name="connsiteX23" fmla="*/ 78105 w 3134787"/>
                  <a:gd name="connsiteY23" fmla="*/ 241843 h 3823243"/>
                  <a:gd name="connsiteX24" fmla="*/ 29731 w 3134787"/>
                  <a:gd name="connsiteY24" fmla="*/ 246488 h 3823243"/>
                  <a:gd name="connsiteX25" fmla="*/ 1810 w 3134787"/>
                  <a:gd name="connsiteY25" fmla="*/ 254742 h 3823243"/>
                  <a:gd name="connsiteX26" fmla="*/ 0 w 3134787"/>
                  <a:gd name="connsiteY26" fmla="*/ 241843 h 3823243"/>
                  <a:gd name="connsiteX27" fmla="*/ 194303 w 3134787"/>
                  <a:gd name="connsiteY27" fmla="*/ 31208 h 3823243"/>
                  <a:gd name="connsiteX28" fmla="*/ 200362 w 3134787"/>
                  <a:gd name="connsiteY28" fmla="*/ 29856 h 3823243"/>
                  <a:gd name="connsiteX29" fmla="*/ 297843 w 3134787"/>
                  <a:gd name="connsiteY29" fmla="*/ 39814 h 3823243"/>
                  <a:gd name="connsiteX30" fmla="*/ 1558671 w 3134787"/>
                  <a:gd name="connsiteY30" fmla="*/ 88301 h 3823243"/>
                  <a:gd name="connsiteX31" fmla="*/ 3089166 w 3134787"/>
                  <a:gd name="connsiteY31" fmla="*/ 7742 h 3823243"/>
                  <a:gd name="connsiteX32" fmla="*/ 3134787 w 3134787"/>
                  <a:gd name="connsiteY32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388973 w 3134787"/>
                  <a:gd name="connsiteY4" fmla="*/ 3813335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3134787 w 3134787"/>
                  <a:gd name="connsiteY7" fmla="*/ 0 h 3823243"/>
                  <a:gd name="connsiteX8" fmla="*/ 3120672 w 3134787"/>
                  <a:gd name="connsiteY8" fmla="*/ 23126 h 3823243"/>
                  <a:gd name="connsiteX9" fmla="*/ 3008720 w 3134787"/>
                  <a:gd name="connsiteY9" fmla="*/ 435435 h 3823243"/>
                  <a:gd name="connsiteX10" fmla="*/ 3006942 w 3134787"/>
                  <a:gd name="connsiteY10" fmla="*/ 470442 h 3823243"/>
                  <a:gd name="connsiteX11" fmla="*/ 3000375 w 3134787"/>
                  <a:gd name="connsiteY11" fmla="*/ 599793 h 3823243"/>
                  <a:gd name="connsiteX12" fmla="*/ 3000375 w 3134787"/>
                  <a:gd name="connsiteY12" fmla="*/ 1981098 h 3823243"/>
                  <a:gd name="connsiteX13" fmla="*/ 2994481 w 3134787"/>
                  <a:gd name="connsiteY13" fmla="*/ 1967150 h 3823243"/>
                  <a:gd name="connsiteX14" fmla="*/ 1665665 w 3134787"/>
                  <a:gd name="connsiteY14" fmla="*/ 1823859 h 3823243"/>
                  <a:gd name="connsiteX15" fmla="*/ 329953 w 3134787"/>
                  <a:gd name="connsiteY15" fmla="*/ 1983469 h 3823243"/>
                  <a:gd name="connsiteX16" fmla="*/ 330445 w 3134787"/>
                  <a:gd name="connsiteY16" fmla="*/ 1984633 h 3823243"/>
                  <a:gd name="connsiteX17" fmla="*/ 329954 w 3134787"/>
                  <a:gd name="connsiteY17" fmla="*/ 1984633 h 3823243"/>
                  <a:gd name="connsiteX18" fmla="*/ 329954 w 3134787"/>
                  <a:gd name="connsiteY18" fmla="*/ 3341042 h 3823243"/>
                  <a:gd name="connsiteX19" fmla="*/ 329954 w 3134787"/>
                  <a:gd name="connsiteY19" fmla="*/ 3361256 h 3823243"/>
                  <a:gd name="connsiteX20" fmla="*/ 332782 w 3134787"/>
                  <a:gd name="connsiteY20" fmla="*/ 3361256 h 3823243"/>
                  <a:gd name="connsiteX21" fmla="*/ 318135 w 3134787"/>
                  <a:gd name="connsiteY21" fmla="*/ 470443 h 3823243"/>
                  <a:gd name="connsiteX22" fmla="*/ 78105 w 3134787"/>
                  <a:gd name="connsiteY22" fmla="*/ 241843 h 3823243"/>
                  <a:gd name="connsiteX23" fmla="*/ 29731 w 3134787"/>
                  <a:gd name="connsiteY23" fmla="*/ 246488 h 3823243"/>
                  <a:gd name="connsiteX24" fmla="*/ 1810 w 3134787"/>
                  <a:gd name="connsiteY24" fmla="*/ 254742 h 3823243"/>
                  <a:gd name="connsiteX25" fmla="*/ 0 w 3134787"/>
                  <a:gd name="connsiteY25" fmla="*/ 241843 h 3823243"/>
                  <a:gd name="connsiteX26" fmla="*/ 194303 w 3134787"/>
                  <a:gd name="connsiteY26" fmla="*/ 31208 h 3823243"/>
                  <a:gd name="connsiteX27" fmla="*/ 200362 w 3134787"/>
                  <a:gd name="connsiteY27" fmla="*/ 29856 h 3823243"/>
                  <a:gd name="connsiteX28" fmla="*/ 297843 w 3134787"/>
                  <a:gd name="connsiteY28" fmla="*/ 39814 h 3823243"/>
                  <a:gd name="connsiteX29" fmla="*/ 1558671 w 3134787"/>
                  <a:gd name="connsiteY29" fmla="*/ 88301 h 3823243"/>
                  <a:gd name="connsiteX30" fmla="*/ 3089166 w 3134787"/>
                  <a:gd name="connsiteY30" fmla="*/ 7742 h 3823243"/>
                  <a:gd name="connsiteX31" fmla="*/ 3134787 w 3134787"/>
                  <a:gd name="connsiteY31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388973 w 3134787"/>
                  <a:gd name="connsiteY4" fmla="*/ 3813335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3134787 w 3134787"/>
                  <a:gd name="connsiteY7" fmla="*/ 0 h 3823243"/>
                  <a:gd name="connsiteX8" fmla="*/ 3120672 w 3134787"/>
                  <a:gd name="connsiteY8" fmla="*/ 23126 h 3823243"/>
                  <a:gd name="connsiteX9" fmla="*/ 3008720 w 3134787"/>
                  <a:gd name="connsiteY9" fmla="*/ 435435 h 3823243"/>
                  <a:gd name="connsiteX10" fmla="*/ 3006942 w 3134787"/>
                  <a:gd name="connsiteY10" fmla="*/ 470442 h 3823243"/>
                  <a:gd name="connsiteX11" fmla="*/ 3000375 w 3134787"/>
                  <a:gd name="connsiteY11" fmla="*/ 599793 h 3823243"/>
                  <a:gd name="connsiteX12" fmla="*/ 3000375 w 3134787"/>
                  <a:gd name="connsiteY12" fmla="*/ 1981098 h 3823243"/>
                  <a:gd name="connsiteX13" fmla="*/ 2994481 w 3134787"/>
                  <a:gd name="connsiteY13" fmla="*/ 1967150 h 3823243"/>
                  <a:gd name="connsiteX14" fmla="*/ 1665665 w 3134787"/>
                  <a:gd name="connsiteY14" fmla="*/ 1823859 h 3823243"/>
                  <a:gd name="connsiteX15" fmla="*/ 329953 w 3134787"/>
                  <a:gd name="connsiteY15" fmla="*/ 1983469 h 3823243"/>
                  <a:gd name="connsiteX16" fmla="*/ 330445 w 3134787"/>
                  <a:gd name="connsiteY16" fmla="*/ 1984633 h 3823243"/>
                  <a:gd name="connsiteX17" fmla="*/ 329954 w 3134787"/>
                  <a:gd name="connsiteY17" fmla="*/ 1984633 h 3823243"/>
                  <a:gd name="connsiteX18" fmla="*/ 329954 w 3134787"/>
                  <a:gd name="connsiteY18" fmla="*/ 3341042 h 3823243"/>
                  <a:gd name="connsiteX19" fmla="*/ 329954 w 3134787"/>
                  <a:gd name="connsiteY19" fmla="*/ 3361256 h 3823243"/>
                  <a:gd name="connsiteX20" fmla="*/ 318135 w 3134787"/>
                  <a:gd name="connsiteY20" fmla="*/ 470443 h 3823243"/>
                  <a:gd name="connsiteX21" fmla="*/ 78105 w 3134787"/>
                  <a:gd name="connsiteY21" fmla="*/ 241843 h 3823243"/>
                  <a:gd name="connsiteX22" fmla="*/ 29731 w 3134787"/>
                  <a:gd name="connsiteY22" fmla="*/ 246488 h 3823243"/>
                  <a:gd name="connsiteX23" fmla="*/ 1810 w 3134787"/>
                  <a:gd name="connsiteY23" fmla="*/ 254742 h 3823243"/>
                  <a:gd name="connsiteX24" fmla="*/ 0 w 3134787"/>
                  <a:gd name="connsiteY24" fmla="*/ 241843 h 3823243"/>
                  <a:gd name="connsiteX25" fmla="*/ 194303 w 3134787"/>
                  <a:gd name="connsiteY25" fmla="*/ 31208 h 3823243"/>
                  <a:gd name="connsiteX26" fmla="*/ 200362 w 3134787"/>
                  <a:gd name="connsiteY26" fmla="*/ 29856 h 3823243"/>
                  <a:gd name="connsiteX27" fmla="*/ 297843 w 3134787"/>
                  <a:gd name="connsiteY27" fmla="*/ 39814 h 3823243"/>
                  <a:gd name="connsiteX28" fmla="*/ 1558671 w 3134787"/>
                  <a:gd name="connsiteY28" fmla="*/ 88301 h 3823243"/>
                  <a:gd name="connsiteX29" fmla="*/ 3089166 w 3134787"/>
                  <a:gd name="connsiteY29" fmla="*/ 7742 h 3823243"/>
                  <a:gd name="connsiteX30" fmla="*/ 3134787 w 3134787"/>
                  <a:gd name="connsiteY30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388973 w 3134787"/>
                  <a:gd name="connsiteY4" fmla="*/ 3813335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3134787 w 3134787"/>
                  <a:gd name="connsiteY7" fmla="*/ 0 h 3823243"/>
                  <a:gd name="connsiteX8" fmla="*/ 3120672 w 3134787"/>
                  <a:gd name="connsiteY8" fmla="*/ 23126 h 3823243"/>
                  <a:gd name="connsiteX9" fmla="*/ 3008720 w 3134787"/>
                  <a:gd name="connsiteY9" fmla="*/ 435435 h 3823243"/>
                  <a:gd name="connsiteX10" fmla="*/ 3006942 w 3134787"/>
                  <a:gd name="connsiteY10" fmla="*/ 470442 h 3823243"/>
                  <a:gd name="connsiteX11" fmla="*/ 3000375 w 3134787"/>
                  <a:gd name="connsiteY11" fmla="*/ 599793 h 3823243"/>
                  <a:gd name="connsiteX12" fmla="*/ 3000375 w 3134787"/>
                  <a:gd name="connsiteY12" fmla="*/ 1981098 h 3823243"/>
                  <a:gd name="connsiteX13" fmla="*/ 2994481 w 3134787"/>
                  <a:gd name="connsiteY13" fmla="*/ 1967150 h 3823243"/>
                  <a:gd name="connsiteX14" fmla="*/ 1665665 w 3134787"/>
                  <a:gd name="connsiteY14" fmla="*/ 1823859 h 3823243"/>
                  <a:gd name="connsiteX15" fmla="*/ 329953 w 3134787"/>
                  <a:gd name="connsiteY15" fmla="*/ 1983469 h 3823243"/>
                  <a:gd name="connsiteX16" fmla="*/ 330445 w 3134787"/>
                  <a:gd name="connsiteY16" fmla="*/ 1984633 h 3823243"/>
                  <a:gd name="connsiteX17" fmla="*/ 329954 w 3134787"/>
                  <a:gd name="connsiteY17" fmla="*/ 1984633 h 3823243"/>
                  <a:gd name="connsiteX18" fmla="*/ 329954 w 3134787"/>
                  <a:gd name="connsiteY18" fmla="*/ 3341042 h 3823243"/>
                  <a:gd name="connsiteX19" fmla="*/ 318135 w 3134787"/>
                  <a:gd name="connsiteY19" fmla="*/ 470443 h 3823243"/>
                  <a:gd name="connsiteX20" fmla="*/ 78105 w 3134787"/>
                  <a:gd name="connsiteY20" fmla="*/ 241843 h 3823243"/>
                  <a:gd name="connsiteX21" fmla="*/ 29731 w 3134787"/>
                  <a:gd name="connsiteY21" fmla="*/ 246488 h 3823243"/>
                  <a:gd name="connsiteX22" fmla="*/ 1810 w 3134787"/>
                  <a:gd name="connsiteY22" fmla="*/ 254742 h 3823243"/>
                  <a:gd name="connsiteX23" fmla="*/ 0 w 3134787"/>
                  <a:gd name="connsiteY23" fmla="*/ 241843 h 3823243"/>
                  <a:gd name="connsiteX24" fmla="*/ 194303 w 3134787"/>
                  <a:gd name="connsiteY24" fmla="*/ 31208 h 3823243"/>
                  <a:gd name="connsiteX25" fmla="*/ 200362 w 3134787"/>
                  <a:gd name="connsiteY25" fmla="*/ 29856 h 3823243"/>
                  <a:gd name="connsiteX26" fmla="*/ 297843 w 3134787"/>
                  <a:gd name="connsiteY26" fmla="*/ 39814 h 3823243"/>
                  <a:gd name="connsiteX27" fmla="*/ 1558671 w 3134787"/>
                  <a:gd name="connsiteY27" fmla="*/ 88301 h 3823243"/>
                  <a:gd name="connsiteX28" fmla="*/ 3089166 w 3134787"/>
                  <a:gd name="connsiteY28" fmla="*/ 7742 h 3823243"/>
                  <a:gd name="connsiteX29" fmla="*/ 3134787 w 3134787"/>
                  <a:gd name="connsiteY29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1388973 w 3134787"/>
                  <a:gd name="connsiteY4" fmla="*/ 3813335 h 3823243"/>
                  <a:gd name="connsiteX5" fmla="*/ 1406852 w 3134787"/>
                  <a:gd name="connsiteY5" fmla="*/ 3813991 h 3823243"/>
                  <a:gd name="connsiteX6" fmla="*/ 1388973 w 3134787"/>
                  <a:gd name="connsiteY6" fmla="*/ 3813335 h 3823243"/>
                  <a:gd name="connsiteX7" fmla="*/ 3134787 w 3134787"/>
                  <a:gd name="connsiteY7" fmla="*/ 0 h 3823243"/>
                  <a:gd name="connsiteX8" fmla="*/ 3120672 w 3134787"/>
                  <a:gd name="connsiteY8" fmla="*/ 23126 h 3823243"/>
                  <a:gd name="connsiteX9" fmla="*/ 3008720 w 3134787"/>
                  <a:gd name="connsiteY9" fmla="*/ 435435 h 3823243"/>
                  <a:gd name="connsiteX10" fmla="*/ 3006942 w 3134787"/>
                  <a:gd name="connsiteY10" fmla="*/ 470442 h 3823243"/>
                  <a:gd name="connsiteX11" fmla="*/ 3000375 w 3134787"/>
                  <a:gd name="connsiteY11" fmla="*/ 599793 h 3823243"/>
                  <a:gd name="connsiteX12" fmla="*/ 3000375 w 3134787"/>
                  <a:gd name="connsiteY12" fmla="*/ 1981098 h 3823243"/>
                  <a:gd name="connsiteX13" fmla="*/ 2994481 w 3134787"/>
                  <a:gd name="connsiteY13" fmla="*/ 1967150 h 3823243"/>
                  <a:gd name="connsiteX14" fmla="*/ 1665665 w 3134787"/>
                  <a:gd name="connsiteY14" fmla="*/ 1823859 h 3823243"/>
                  <a:gd name="connsiteX15" fmla="*/ 329953 w 3134787"/>
                  <a:gd name="connsiteY15" fmla="*/ 1983469 h 3823243"/>
                  <a:gd name="connsiteX16" fmla="*/ 330445 w 3134787"/>
                  <a:gd name="connsiteY16" fmla="*/ 1984633 h 3823243"/>
                  <a:gd name="connsiteX17" fmla="*/ 329954 w 3134787"/>
                  <a:gd name="connsiteY17" fmla="*/ 1984633 h 3823243"/>
                  <a:gd name="connsiteX18" fmla="*/ 318135 w 3134787"/>
                  <a:gd name="connsiteY18" fmla="*/ 470443 h 3823243"/>
                  <a:gd name="connsiteX19" fmla="*/ 78105 w 3134787"/>
                  <a:gd name="connsiteY19" fmla="*/ 241843 h 3823243"/>
                  <a:gd name="connsiteX20" fmla="*/ 29731 w 3134787"/>
                  <a:gd name="connsiteY20" fmla="*/ 246488 h 3823243"/>
                  <a:gd name="connsiteX21" fmla="*/ 1810 w 3134787"/>
                  <a:gd name="connsiteY21" fmla="*/ 254742 h 3823243"/>
                  <a:gd name="connsiteX22" fmla="*/ 0 w 3134787"/>
                  <a:gd name="connsiteY22" fmla="*/ 241843 h 3823243"/>
                  <a:gd name="connsiteX23" fmla="*/ 194303 w 3134787"/>
                  <a:gd name="connsiteY23" fmla="*/ 31208 h 3823243"/>
                  <a:gd name="connsiteX24" fmla="*/ 200362 w 3134787"/>
                  <a:gd name="connsiteY24" fmla="*/ 29856 h 3823243"/>
                  <a:gd name="connsiteX25" fmla="*/ 297843 w 3134787"/>
                  <a:gd name="connsiteY25" fmla="*/ 39814 h 3823243"/>
                  <a:gd name="connsiteX26" fmla="*/ 1558671 w 3134787"/>
                  <a:gd name="connsiteY26" fmla="*/ 88301 h 3823243"/>
                  <a:gd name="connsiteX27" fmla="*/ 3089166 w 3134787"/>
                  <a:gd name="connsiteY27" fmla="*/ 7742 h 3823243"/>
                  <a:gd name="connsiteX28" fmla="*/ 3134787 w 3134787"/>
                  <a:gd name="connsiteY28" fmla="*/ 0 h 3823243"/>
                  <a:gd name="connsiteX0" fmla="*/ 1572959 w 3134787"/>
                  <a:gd name="connsiteY0" fmla="*/ 3820080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1572959 w 3134787"/>
                  <a:gd name="connsiteY3" fmla="*/ 3820080 h 3823243"/>
                  <a:gd name="connsiteX4" fmla="*/ 3134787 w 3134787"/>
                  <a:gd name="connsiteY4" fmla="*/ 0 h 3823243"/>
                  <a:gd name="connsiteX5" fmla="*/ 3120672 w 3134787"/>
                  <a:gd name="connsiteY5" fmla="*/ 23126 h 3823243"/>
                  <a:gd name="connsiteX6" fmla="*/ 3008720 w 3134787"/>
                  <a:gd name="connsiteY6" fmla="*/ 435435 h 3823243"/>
                  <a:gd name="connsiteX7" fmla="*/ 3006942 w 3134787"/>
                  <a:gd name="connsiteY7" fmla="*/ 470442 h 3823243"/>
                  <a:gd name="connsiteX8" fmla="*/ 3000375 w 3134787"/>
                  <a:gd name="connsiteY8" fmla="*/ 599793 h 3823243"/>
                  <a:gd name="connsiteX9" fmla="*/ 3000375 w 3134787"/>
                  <a:gd name="connsiteY9" fmla="*/ 1981098 h 3823243"/>
                  <a:gd name="connsiteX10" fmla="*/ 2994481 w 3134787"/>
                  <a:gd name="connsiteY10" fmla="*/ 1967150 h 3823243"/>
                  <a:gd name="connsiteX11" fmla="*/ 1665665 w 3134787"/>
                  <a:gd name="connsiteY11" fmla="*/ 1823859 h 3823243"/>
                  <a:gd name="connsiteX12" fmla="*/ 329953 w 3134787"/>
                  <a:gd name="connsiteY12" fmla="*/ 1983469 h 3823243"/>
                  <a:gd name="connsiteX13" fmla="*/ 330445 w 3134787"/>
                  <a:gd name="connsiteY13" fmla="*/ 1984633 h 3823243"/>
                  <a:gd name="connsiteX14" fmla="*/ 329954 w 3134787"/>
                  <a:gd name="connsiteY14" fmla="*/ 1984633 h 3823243"/>
                  <a:gd name="connsiteX15" fmla="*/ 318135 w 3134787"/>
                  <a:gd name="connsiteY15" fmla="*/ 470443 h 3823243"/>
                  <a:gd name="connsiteX16" fmla="*/ 78105 w 3134787"/>
                  <a:gd name="connsiteY16" fmla="*/ 241843 h 3823243"/>
                  <a:gd name="connsiteX17" fmla="*/ 29731 w 3134787"/>
                  <a:gd name="connsiteY17" fmla="*/ 246488 h 3823243"/>
                  <a:gd name="connsiteX18" fmla="*/ 1810 w 3134787"/>
                  <a:gd name="connsiteY18" fmla="*/ 254742 h 3823243"/>
                  <a:gd name="connsiteX19" fmla="*/ 0 w 3134787"/>
                  <a:gd name="connsiteY19" fmla="*/ 241843 h 3823243"/>
                  <a:gd name="connsiteX20" fmla="*/ 194303 w 3134787"/>
                  <a:gd name="connsiteY20" fmla="*/ 31208 h 3823243"/>
                  <a:gd name="connsiteX21" fmla="*/ 200362 w 3134787"/>
                  <a:gd name="connsiteY21" fmla="*/ 29856 h 3823243"/>
                  <a:gd name="connsiteX22" fmla="*/ 297843 w 3134787"/>
                  <a:gd name="connsiteY22" fmla="*/ 39814 h 3823243"/>
                  <a:gd name="connsiteX23" fmla="*/ 1558671 w 3134787"/>
                  <a:gd name="connsiteY23" fmla="*/ 88301 h 3823243"/>
                  <a:gd name="connsiteX24" fmla="*/ 3089166 w 3134787"/>
                  <a:gd name="connsiteY24" fmla="*/ 7742 h 3823243"/>
                  <a:gd name="connsiteX25" fmla="*/ 3134787 w 3134787"/>
                  <a:gd name="connsiteY25" fmla="*/ 0 h 3823243"/>
                  <a:gd name="connsiteX0" fmla="*/ 1659255 w 3134787"/>
                  <a:gd name="connsiteY0" fmla="*/ 3823243 h 3823243"/>
                  <a:gd name="connsiteX1" fmla="*/ 1662346 w 3134787"/>
                  <a:gd name="connsiteY1" fmla="*/ 3823130 h 3823243"/>
                  <a:gd name="connsiteX2" fmla="*/ 1659255 w 3134787"/>
                  <a:gd name="connsiteY2" fmla="*/ 3823243 h 3823243"/>
                  <a:gd name="connsiteX3" fmla="*/ 3134787 w 3134787"/>
                  <a:gd name="connsiteY3" fmla="*/ 0 h 3823243"/>
                  <a:gd name="connsiteX4" fmla="*/ 3120672 w 3134787"/>
                  <a:gd name="connsiteY4" fmla="*/ 23126 h 3823243"/>
                  <a:gd name="connsiteX5" fmla="*/ 3008720 w 3134787"/>
                  <a:gd name="connsiteY5" fmla="*/ 435435 h 3823243"/>
                  <a:gd name="connsiteX6" fmla="*/ 3006942 w 3134787"/>
                  <a:gd name="connsiteY6" fmla="*/ 470442 h 3823243"/>
                  <a:gd name="connsiteX7" fmla="*/ 3000375 w 3134787"/>
                  <a:gd name="connsiteY7" fmla="*/ 599793 h 3823243"/>
                  <a:gd name="connsiteX8" fmla="*/ 3000375 w 3134787"/>
                  <a:gd name="connsiteY8" fmla="*/ 1981098 h 3823243"/>
                  <a:gd name="connsiteX9" fmla="*/ 2994481 w 3134787"/>
                  <a:gd name="connsiteY9" fmla="*/ 1967150 h 3823243"/>
                  <a:gd name="connsiteX10" fmla="*/ 1665665 w 3134787"/>
                  <a:gd name="connsiteY10" fmla="*/ 1823859 h 3823243"/>
                  <a:gd name="connsiteX11" fmla="*/ 329953 w 3134787"/>
                  <a:gd name="connsiteY11" fmla="*/ 1983469 h 3823243"/>
                  <a:gd name="connsiteX12" fmla="*/ 330445 w 3134787"/>
                  <a:gd name="connsiteY12" fmla="*/ 1984633 h 3823243"/>
                  <a:gd name="connsiteX13" fmla="*/ 329954 w 3134787"/>
                  <a:gd name="connsiteY13" fmla="*/ 1984633 h 3823243"/>
                  <a:gd name="connsiteX14" fmla="*/ 318135 w 3134787"/>
                  <a:gd name="connsiteY14" fmla="*/ 470443 h 3823243"/>
                  <a:gd name="connsiteX15" fmla="*/ 78105 w 3134787"/>
                  <a:gd name="connsiteY15" fmla="*/ 241843 h 3823243"/>
                  <a:gd name="connsiteX16" fmla="*/ 29731 w 3134787"/>
                  <a:gd name="connsiteY16" fmla="*/ 246488 h 3823243"/>
                  <a:gd name="connsiteX17" fmla="*/ 1810 w 3134787"/>
                  <a:gd name="connsiteY17" fmla="*/ 254742 h 3823243"/>
                  <a:gd name="connsiteX18" fmla="*/ 0 w 3134787"/>
                  <a:gd name="connsiteY18" fmla="*/ 241843 h 3823243"/>
                  <a:gd name="connsiteX19" fmla="*/ 194303 w 3134787"/>
                  <a:gd name="connsiteY19" fmla="*/ 31208 h 3823243"/>
                  <a:gd name="connsiteX20" fmla="*/ 200362 w 3134787"/>
                  <a:gd name="connsiteY20" fmla="*/ 29856 h 3823243"/>
                  <a:gd name="connsiteX21" fmla="*/ 297843 w 3134787"/>
                  <a:gd name="connsiteY21" fmla="*/ 39814 h 3823243"/>
                  <a:gd name="connsiteX22" fmla="*/ 1558671 w 3134787"/>
                  <a:gd name="connsiteY22" fmla="*/ 88301 h 3823243"/>
                  <a:gd name="connsiteX23" fmla="*/ 3089166 w 3134787"/>
                  <a:gd name="connsiteY23" fmla="*/ 7742 h 3823243"/>
                  <a:gd name="connsiteX24" fmla="*/ 3134787 w 3134787"/>
                  <a:gd name="connsiteY24" fmla="*/ 0 h 3823243"/>
                  <a:gd name="connsiteX0" fmla="*/ 3134787 w 3134787"/>
                  <a:gd name="connsiteY0" fmla="*/ 0 h 1984633"/>
                  <a:gd name="connsiteX1" fmla="*/ 3120672 w 3134787"/>
                  <a:gd name="connsiteY1" fmla="*/ 23126 h 1984633"/>
                  <a:gd name="connsiteX2" fmla="*/ 3008720 w 3134787"/>
                  <a:gd name="connsiteY2" fmla="*/ 435435 h 1984633"/>
                  <a:gd name="connsiteX3" fmla="*/ 3006942 w 3134787"/>
                  <a:gd name="connsiteY3" fmla="*/ 470442 h 1984633"/>
                  <a:gd name="connsiteX4" fmla="*/ 3000375 w 3134787"/>
                  <a:gd name="connsiteY4" fmla="*/ 599793 h 1984633"/>
                  <a:gd name="connsiteX5" fmla="*/ 3000375 w 3134787"/>
                  <a:gd name="connsiteY5" fmla="*/ 1981098 h 1984633"/>
                  <a:gd name="connsiteX6" fmla="*/ 2994481 w 3134787"/>
                  <a:gd name="connsiteY6" fmla="*/ 1967150 h 1984633"/>
                  <a:gd name="connsiteX7" fmla="*/ 1665665 w 3134787"/>
                  <a:gd name="connsiteY7" fmla="*/ 1823859 h 1984633"/>
                  <a:gd name="connsiteX8" fmla="*/ 329953 w 3134787"/>
                  <a:gd name="connsiteY8" fmla="*/ 1983469 h 1984633"/>
                  <a:gd name="connsiteX9" fmla="*/ 330445 w 3134787"/>
                  <a:gd name="connsiteY9" fmla="*/ 1984633 h 1984633"/>
                  <a:gd name="connsiteX10" fmla="*/ 329954 w 3134787"/>
                  <a:gd name="connsiteY10" fmla="*/ 1984633 h 1984633"/>
                  <a:gd name="connsiteX11" fmla="*/ 318135 w 3134787"/>
                  <a:gd name="connsiteY11" fmla="*/ 470443 h 1984633"/>
                  <a:gd name="connsiteX12" fmla="*/ 78105 w 3134787"/>
                  <a:gd name="connsiteY12" fmla="*/ 241843 h 1984633"/>
                  <a:gd name="connsiteX13" fmla="*/ 29731 w 3134787"/>
                  <a:gd name="connsiteY13" fmla="*/ 246488 h 1984633"/>
                  <a:gd name="connsiteX14" fmla="*/ 1810 w 3134787"/>
                  <a:gd name="connsiteY14" fmla="*/ 254742 h 1984633"/>
                  <a:gd name="connsiteX15" fmla="*/ 0 w 3134787"/>
                  <a:gd name="connsiteY15" fmla="*/ 241843 h 1984633"/>
                  <a:gd name="connsiteX16" fmla="*/ 194303 w 3134787"/>
                  <a:gd name="connsiteY16" fmla="*/ 31208 h 1984633"/>
                  <a:gd name="connsiteX17" fmla="*/ 200362 w 3134787"/>
                  <a:gd name="connsiteY17" fmla="*/ 29856 h 1984633"/>
                  <a:gd name="connsiteX18" fmla="*/ 297843 w 3134787"/>
                  <a:gd name="connsiteY18" fmla="*/ 39814 h 1984633"/>
                  <a:gd name="connsiteX19" fmla="*/ 1558671 w 3134787"/>
                  <a:gd name="connsiteY19" fmla="*/ 88301 h 1984633"/>
                  <a:gd name="connsiteX20" fmla="*/ 3089166 w 3134787"/>
                  <a:gd name="connsiteY20" fmla="*/ 7742 h 1984633"/>
                  <a:gd name="connsiteX21" fmla="*/ 3134787 w 3134787"/>
                  <a:gd name="connsiteY21" fmla="*/ 0 h 1984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34787" h="1984633">
                    <a:moveTo>
                      <a:pt x="3134787" y="0"/>
                    </a:moveTo>
                    <a:lnTo>
                      <a:pt x="3120672" y="23126"/>
                    </a:lnTo>
                    <a:cubicBezTo>
                      <a:pt x="3064928" y="133812"/>
                      <a:pt x="3025133" y="276168"/>
                      <a:pt x="3008720" y="435435"/>
                    </a:cubicBezTo>
                    <a:cubicBezTo>
                      <a:pt x="3008127" y="447104"/>
                      <a:pt x="3007535" y="458773"/>
                      <a:pt x="3006942" y="470442"/>
                    </a:cubicBezTo>
                    <a:lnTo>
                      <a:pt x="3000375" y="599793"/>
                    </a:lnTo>
                    <a:lnTo>
                      <a:pt x="3000375" y="1981098"/>
                    </a:lnTo>
                    <a:lnTo>
                      <a:pt x="2994481" y="1967150"/>
                    </a:lnTo>
                    <a:cubicBezTo>
                      <a:pt x="2926079" y="1886666"/>
                      <a:pt x="2357252" y="1823859"/>
                      <a:pt x="1665665" y="1823859"/>
                    </a:cubicBezTo>
                    <a:cubicBezTo>
                      <a:pt x="927972" y="1823859"/>
                      <a:pt x="329953" y="1895319"/>
                      <a:pt x="329953" y="1983469"/>
                    </a:cubicBezTo>
                    <a:lnTo>
                      <a:pt x="330445" y="1984633"/>
                    </a:lnTo>
                    <a:lnTo>
                      <a:pt x="329954" y="1984633"/>
                    </a:lnTo>
                    <a:cubicBezTo>
                      <a:pt x="326014" y="1479903"/>
                      <a:pt x="322075" y="975173"/>
                      <a:pt x="318135" y="470443"/>
                    </a:cubicBezTo>
                    <a:cubicBezTo>
                      <a:pt x="318135" y="344191"/>
                      <a:pt x="210670" y="241843"/>
                      <a:pt x="78105" y="241843"/>
                    </a:cubicBezTo>
                    <a:cubicBezTo>
                      <a:pt x="61535" y="241843"/>
                      <a:pt x="45356" y="243442"/>
                      <a:pt x="29731" y="246488"/>
                    </a:cubicBezTo>
                    <a:lnTo>
                      <a:pt x="1810" y="254742"/>
                    </a:lnTo>
                    <a:lnTo>
                      <a:pt x="0" y="241843"/>
                    </a:lnTo>
                    <a:cubicBezTo>
                      <a:pt x="0" y="147154"/>
                      <a:pt x="80119" y="65911"/>
                      <a:pt x="194303" y="31208"/>
                    </a:cubicBezTo>
                    <a:lnTo>
                      <a:pt x="200362" y="29856"/>
                    </a:lnTo>
                    <a:lnTo>
                      <a:pt x="297843" y="39814"/>
                    </a:lnTo>
                    <a:cubicBezTo>
                      <a:pt x="620517" y="69772"/>
                      <a:pt x="1066287" y="88301"/>
                      <a:pt x="1558671" y="88301"/>
                    </a:cubicBezTo>
                    <a:cubicBezTo>
                      <a:pt x="2208772" y="88301"/>
                      <a:pt x="2777614" y="56001"/>
                      <a:pt x="3089166" y="7742"/>
                    </a:cubicBezTo>
                    <a:lnTo>
                      <a:pt x="3134787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0" name="任意多边形: 形状 49">
                <a:extLst>
                  <a:ext uri="{FF2B5EF4-FFF2-40B4-BE49-F238E27FC236}">
                    <a16:creationId xmlns:a16="http://schemas.microsoft.com/office/drawing/2014/main" id="{5D25D12E-04F5-465B-89EB-6EBD40F13513}"/>
                  </a:ext>
                </a:extLst>
              </p:cNvPr>
              <p:cNvSpPr/>
              <p:nvPr/>
            </p:nvSpPr>
            <p:spPr>
              <a:xfrm>
                <a:off x="1535224" y="3316308"/>
                <a:ext cx="2682553" cy="2088318"/>
              </a:xfrm>
              <a:custGeom>
                <a:avLst/>
                <a:gdLst>
                  <a:gd name="connsiteX0" fmla="*/ 76294 w 3132977"/>
                  <a:gd name="connsiteY0" fmla="*/ 241842 h 3823243"/>
                  <a:gd name="connsiteX1" fmla="*/ 246021 w 3132977"/>
                  <a:gd name="connsiteY1" fmla="*/ 308798 h 3823243"/>
                  <a:gd name="connsiteX2" fmla="*/ 246022 w 3132977"/>
                  <a:gd name="connsiteY2" fmla="*/ 308798 h 3823243"/>
                  <a:gd name="connsiteX3" fmla="*/ 169726 w 3132977"/>
                  <a:gd name="connsiteY3" fmla="*/ 259808 h 3823243"/>
                  <a:gd name="connsiteX4" fmla="*/ 76295 w 3132977"/>
                  <a:gd name="connsiteY4" fmla="*/ 241843 h 3823243"/>
                  <a:gd name="connsiteX5" fmla="*/ 27921 w 3132977"/>
                  <a:gd name="connsiteY5" fmla="*/ 246488 h 3823243"/>
                  <a:gd name="connsiteX6" fmla="*/ 0 w 3132977"/>
                  <a:gd name="connsiteY6" fmla="*/ 254742 h 3823243"/>
                  <a:gd name="connsiteX7" fmla="*/ 0 w 3132977"/>
                  <a:gd name="connsiteY7" fmla="*/ 254741 h 3823243"/>
                  <a:gd name="connsiteX8" fmla="*/ 27920 w 3132977"/>
                  <a:gd name="connsiteY8" fmla="*/ 246487 h 3823243"/>
                  <a:gd name="connsiteX9" fmla="*/ 76294 w 3132977"/>
                  <a:gd name="connsiteY9" fmla="*/ 241842 h 3823243"/>
                  <a:gd name="connsiteX10" fmla="*/ 3132977 w 3132977"/>
                  <a:gd name="connsiteY10" fmla="*/ 0 h 3823243"/>
                  <a:gd name="connsiteX11" fmla="*/ 3118862 w 3132977"/>
                  <a:gd name="connsiteY11" fmla="*/ 23126 h 3823243"/>
                  <a:gd name="connsiteX12" fmla="*/ 3006910 w 3132977"/>
                  <a:gd name="connsiteY12" fmla="*/ 435435 h 3823243"/>
                  <a:gd name="connsiteX13" fmla="*/ 3005132 w 3132977"/>
                  <a:gd name="connsiteY13" fmla="*/ 470442 h 3823243"/>
                  <a:gd name="connsiteX14" fmla="*/ 2998565 w 3132977"/>
                  <a:gd name="connsiteY14" fmla="*/ 599793 h 3823243"/>
                  <a:gd name="connsiteX15" fmla="*/ 2998565 w 3132977"/>
                  <a:gd name="connsiteY15" fmla="*/ 3335563 h 3823243"/>
                  <a:gd name="connsiteX16" fmla="*/ 1657445 w 3132977"/>
                  <a:gd name="connsiteY16" fmla="*/ 3823243 h 3823243"/>
                  <a:gd name="connsiteX17" fmla="*/ 316325 w 3132977"/>
                  <a:gd name="connsiteY17" fmla="*/ 3335563 h 3823243"/>
                  <a:gd name="connsiteX18" fmla="*/ 316325 w 3132977"/>
                  <a:gd name="connsiteY18" fmla="*/ 3335562 h 3823243"/>
                  <a:gd name="connsiteX19" fmla="*/ 316325 w 3132977"/>
                  <a:gd name="connsiteY19" fmla="*/ 470568 h 3823243"/>
                  <a:gd name="connsiteX20" fmla="*/ 328143 w 3132977"/>
                  <a:gd name="connsiteY20" fmla="*/ 1984632 h 3823243"/>
                  <a:gd name="connsiteX21" fmla="*/ 328634 w 3132977"/>
                  <a:gd name="connsiteY21" fmla="*/ 1984632 h 3823243"/>
                  <a:gd name="connsiteX22" fmla="*/ 328142 w 3132977"/>
                  <a:gd name="connsiteY22" fmla="*/ 1983468 h 3823243"/>
                  <a:gd name="connsiteX23" fmla="*/ 1663854 w 3132977"/>
                  <a:gd name="connsiteY23" fmla="*/ 1823858 h 3823243"/>
                  <a:gd name="connsiteX24" fmla="*/ 2992670 w 3132977"/>
                  <a:gd name="connsiteY24" fmla="*/ 1967149 h 3823243"/>
                  <a:gd name="connsiteX25" fmla="*/ 2998564 w 3132977"/>
                  <a:gd name="connsiteY25" fmla="*/ 1981097 h 3823243"/>
                  <a:gd name="connsiteX26" fmla="*/ 2998564 w 3132977"/>
                  <a:gd name="connsiteY26" fmla="*/ 599792 h 3823243"/>
                  <a:gd name="connsiteX27" fmla="*/ 3005131 w 3132977"/>
                  <a:gd name="connsiteY27" fmla="*/ 470441 h 3823243"/>
                  <a:gd name="connsiteX28" fmla="*/ 3006909 w 3132977"/>
                  <a:gd name="connsiteY28" fmla="*/ 435434 h 3823243"/>
                  <a:gd name="connsiteX29" fmla="*/ 3118861 w 3132977"/>
                  <a:gd name="connsiteY29" fmla="*/ 23125 h 3823243"/>
                  <a:gd name="connsiteX30" fmla="*/ 3132975 w 3132977"/>
                  <a:gd name="connsiteY30" fmla="*/ 0 h 3823243"/>
                  <a:gd name="connsiteX0" fmla="*/ 27920 w 3132977"/>
                  <a:gd name="connsiteY0" fmla="*/ 246487 h 3823243"/>
                  <a:gd name="connsiteX1" fmla="*/ 246021 w 3132977"/>
                  <a:gd name="connsiteY1" fmla="*/ 308798 h 3823243"/>
                  <a:gd name="connsiteX2" fmla="*/ 246022 w 3132977"/>
                  <a:gd name="connsiteY2" fmla="*/ 308798 h 3823243"/>
                  <a:gd name="connsiteX3" fmla="*/ 169726 w 3132977"/>
                  <a:gd name="connsiteY3" fmla="*/ 259808 h 3823243"/>
                  <a:gd name="connsiteX4" fmla="*/ 76295 w 3132977"/>
                  <a:gd name="connsiteY4" fmla="*/ 241843 h 3823243"/>
                  <a:gd name="connsiteX5" fmla="*/ 27921 w 3132977"/>
                  <a:gd name="connsiteY5" fmla="*/ 246488 h 3823243"/>
                  <a:gd name="connsiteX6" fmla="*/ 0 w 3132977"/>
                  <a:gd name="connsiteY6" fmla="*/ 254742 h 3823243"/>
                  <a:gd name="connsiteX7" fmla="*/ 0 w 3132977"/>
                  <a:gd name="connsiteY7" fmla="*/ 254741 h 3823243"/>
                  <a:gd name="connsiteX8" fmla="*/ 27920 w 3132977"/>
                  <a:gd name="connsiteY8" fmla="*/ 246487 h 3823243"/>
                  <a:gd name="connsiteX9" fmla="*/ 3132977 w 3132977"/>
                  <a:gd name="connsiteY9" fmla="*/ 0 h 3823243"/>
                  <a:gd name="connsiteX10" fmla="*/ 3118862 w 3132977"/>
                  <a:gd name="connsiteY10" fmla="*/ 23126 h 3823243"/>
                  <a:gd name="connsiteX11" fmla="*/ 3006910 w 3132977"/>
                  <a:gd name="connsiteY11" fmla="*/ 435435 h 3823243"/>
                  <a:gd name="connsiteX12" fmla="*/ 3005132 w 3132977"/>
                  <a:gd name="connsiteY12" fmla="*/ 470442 h 3823243"/>
                  <a:gd name="connsiteX13" fmla="*/ 2998565 w 3132977"/>
                  <a:gd name="connsiteY13" fmla="*/ 599793 h 3823243"/>
                  <a:gd name="connsiteX14" fmla="*/ 2998565 w 3132977"/>
                  <a:gd name="connsiteY14" fmla="*/ 3335563 h 3823243"/>
                  <a:gd name="connsiteX15" fmla="*/ 1657445 w 3132977"/>
                  <a:gd name="connsiteY15" fmla="*/ 3823243 h 3823243"/>
                  <a:gd name="connsiteX16" fmla="*/ 316325 w 3132977"/>
                  <a:gd name="connsiteY16" fmla="*/ 3335563 h 3823243"/>
                  <a:gd name="connsiteX17" fmla="*/ 316325 w 3132977"/>
                  <a:gd name="connsiteY17" fmla="*/ 3335562 h 3823243"/>
                  <a:gd name="connsiteX18" fmla="*/ 316325 w 3132977"/>
                  <a:gd name="connsiteY18" fmla="*/ 470568 h 3823243"/>
                  <a:gd name="connsiteX19" fmla="*/ 328143 w 3132977"/>
                  <a:gd name="connsiteY19" fmla="*/ 1984632 h 3823243"/>
                  <a:gd name="connsiteX20" fmla="*/ 328634 w 3132977"/>
                  <a:gd name="connsiteY20" fmla="*/ 1984632 h 3823243"/>
                  <a:gd name="connsiteX21" fmla="*/ 328142 w 3132977"/>
                  <a:gd name="connsiteY21" fmla="*/ 1983468 h 3823243"/>
                  <a:gd name="connsiteX22" fmla="*/ 1663854 w 3132977"/>
                  <a:gd name="connsiteY22" fmla="*/ 1823858 h 3823243"/>
                  <a:gd name="connsiteX23" fmla="*/ 2992670 w 3132977"/>
                  <a:gd name="connsiteY23" fmla="*/ 1967149 h 3823243"/>
                  <a:gd name="connsiteX24" fmla="*/ 2998564 w 3132977"/>
                  <a:gd name="connsiteY24" fmla="*/ 1981097 h 3823243"/>
                  <a:gd name="connsiteX25" fmla="*/ 2998564 w 3132977"/>
                  <a:gd name="connsiteY25" fmla="*/ 599792 h 3823243"/>
                  <a:gd name="connsiteX26" fmla="*/ 3005131 w 3132977"/>
                  <a:gd name="connsiteY26" fmla="*/ 470441 h 3823243"/>
                  <a:gd name="connsiteX27" fmla="*/ 3006909 w 3132977"/>
                  <a:gd name="connsiteY27" fmla="*/ 435434 h 3823243"/>
                  <a:gd name="connsiteX28" fmla="*/ 3118861 w 3132977"/>
                  <a:gd name="connsiteY28" fmla="*/ 23125 h 3823243"/>
                  <a:gd name="connsiteX29" fmla="*/ 3132975 w 3132977"/>
                  <a:gd name="connsiteY29" fmla="*/ 0 h 3823243"/>
                  <a:gd name="connsiteX30" fmla="*/ 3132977 w 3132977"/>
                  <a:gd name="connsiteY30" fmla="*/ 0 h 3823243"/>
                  <a:gd name="connsiteX0" fmla="*/ 0 w 3132977"/>
                  <a:gd name="connsiteY0" fmla="*/ 254741 h 3823243"/>
                  <a:gd name="connsiteX1" fmla="*/ 246021 w 3132977"/>
                  <a:gd name="connsiteY1" fmla="*/ 308798 h 3823243"/>
                  <a:gd name="connsiteX2" fmla="*/ 246022 w 3132977"/>
                  <a:gd name="connsiteY2" fmla="*/ 308798 h 3823243"/>
                  <a:gd name="connsiteX3" fmla="*/ 169726 w 3132977"/>
                  <a:gd name="connsiteY3" fmla="*/ 259808 h 3823243"/>
                  <a:gd name="connsiteX4" fmla="*/ 76295 w 3132977"/>
                  <a:gd name="connsiteY4" fmla="*/ 241843 h 3823243"/>
                  <a:gd name="connsiteX5" fmla="*/ 27921 w 3132977"/>
                  <a:gd name="connsiteY5" fmla="*/ 246488 h 3823243"/>
                  <a:gd name="connsiteX6" fmla="*/ 0 w 3132977"/>
                  <a:gd name="connsiteY6" fmla="*/ 254742 h 3823243"/>
                  <a:gd name="connsiteX7" fmla="*/ 0 w 3132977"/>
                  <a:gd name="connsiteY7" fmla="*/ 254741 h 3823243"/>
                  <a:gd name="connsiteX8" fmla="*/ 3132977 w 3132977"/>
                  <a:gd name="connsiteY8" fmla="*/ 0 h 3823243"/>
                  <a:gd name="connsiteX9" fmla="*/ 3118862 w 3132977"/>
                  <a:gd name="connsiteY9" fmla="*/ 23126 h 3823243"/>
                  <a:gd name="connsiteX10" fmla="*/ 3006910 w 3132977"/>
                  <a:gd name="connsiteY10" fmla="*/ 435435 h 3823243"/>
                  <a:gd name="connsiteX11" fmla="*/ 3005132 w 3132977"/>
                  <a:gd name="connsiteY11" fmla="*/ 470442 h 3823243"/>
                  <a:gd name="connsiteX12" fmla="*/ 2998565 w 3132977"/>
                  <a:gd name="connsiteY12" fmla="*/ 599793 h 3823243"/>
                  <a:gd name="connsiteX13" fmla="*/ 2998565 w 3132977"/>
                  <a:gd name="connsiteY13" fmla="*/ 3335563 h 3823243"/>
                  <a:gd name="connsiteX14" fmla="*/ 1657445 w 3132977"/>
                  <a:gd name="connsiteY14" fmla="*/ 3823243 h 3823243"/>
                  <a:gd name="connsiteX15" fmla="*/ 316325 w 3132977"/>
                  <a:gd name="connsiteY15" fmla="*/ 3335563 h 3823243"/>
                  <a:gd name="connsiteX16" fmla="*/ 316325 w 3132977"/>
                  <a:gd name="connsiteY16" fmla="*/ 3335562 h 3823243"/>
                  <a:gd name="connsiteX17" fmla="*/ 316325 w 3132977"/>
                  <a:gd name="connsiteY17" fmla="*/ 470568 h 3823243"/>
                  <a:gd name="connsiteX18" fmla="*/ 328143 w 3132977"/>
                  <a:gd name="connsiteY18" fmla="*/ 1984632 h 3823243"/>
                  <a:gd name="connsiteX19" fmla="*/ 328634 w 3132977"/>
                  <a:gd name="connsiteY19" fmla="*/ 1984632 h 3823243"/>
                  <a:gd name="connsiteX20" fmla="*/ 328142 w 3132977"/>
                  <a:gd name="connsiteY20" fmla="*/ 1983468 h 3823243"/>
                  <a:gd name="connsiteX21" fmla="*/ 1663854 w 3132977"/>
                  <a:gd name="connsiteY21" fmla="*/ 1823858 h 3823243"/>
                  <a:gd name="connsiteX22" fmla="*/ 2992670 w 3132977"/>
                  <a:gd name="connsiteY22" fmla="*/ 1967149 h 3823243"/>
                  <a:gd name="connsiteX23" fmla="*/ 2998564 w 3132977"/>
                  <a:gd name="connsiteY23" fmla="*/ 1981097 h 3823243"/>
                  <a:gd name="connsiteX24" fmla="*/ 2998564 w 3132977"/>
                  <a:gd name="connsiteY24" fmla="*/ 599792 h 3823243"/>
                  <a:gd name="connsiteX25" fmla="*/ 3005131 w 3132977"/>
                  <a:gd name="connsiteY25" fmla="*/ 470441 h 3823243"/>
                  <a:gd name="connsiteX26" fmla="*/ 3006909 w 3132977"/>
                  <a:gd name="connsiteY26" fmla="*/ 435434 h 3823243"/>
                  <a:gd name="connsiteX27" fmla="*/ 3118861 w 3132977"/>
                  <a:gd name="connsiteY27" fmla="*/ 23125 h 3823243"/>
                  <a:gd name="connsiteX28" fmla="*/ 3132975 w 3132977"/>
                  <a:gd name="connsiteY28" fmla="*/ 0 h 3823243"/>
                  <a:gd name="connsiteX29" fmla="*/ 3132977 w 3132977"/>
                  <a:gd name="connsiteY29" fmla="*/ 0 h 3823243"/>
                  <a:gd name="connsiteX0" fmla="*/ 0 w 3132977"/>
                  <a:gd name="connsiteY0" fmla="*/ 254741 h 3823243"/>
                  <a:gd name="connsiteX1" fmla="*/ 246021 w 3132977"/>
                  <a:gd name="connsiteY1" fmla="*/ 308798 h 3823243"/>
                  <a:gd name="connsiteX2" fmla="*/ 246022 w 3132977"/>
                  <a:gd name="connsiteY2" fmla="*/ 308798 h 3823243"/>
                  <a:gd name="connsiteX3" fmla="*/ 76295 w 3132977"/>
                  <a:gd name="connsiteY3" fmla="*/ 241843 h 3823243"/>
                  <a:gd name="connsiteX4" fmla="*/ 27921 w 3132977"/>
                  <a:gd name="connsiteY4" fmla="*/ 246488 h 3823243"/>
                  <a:gd name="connsiteX5" fmla="*/ 0 w 3132977"/>
                  <a:gd name="connsiteY5" fmla="*/ 254742 h 3823243"/>
                  <a:gd name="connsiteX6" fmla="*/ 0 w 3132977"/>
                  <a:gd name="connsiteY6" fmla="*/ 254741 h 3823243"/>
                  <a:gd name="connsiteX7" fmla="*/ 3132977 w 3132977"/>
                  <a:gd name="connsiteY7" fmla="*/ 0 h 3823243"/>
                  <a:gd name="connsiteX8" fmla="*/ 3118862 w 3132977"/>
                  <a:gd name="connsiteY8" fmla="*/ 23126 h 3823243"/>
                  <a:gd name="connsiteX9" fmla="*/ 3006910 w 3132977"/>
                  <a:gd name="connsiteY9" fmla="*/ 435435 h 3823243"/>
                  <a:gd name="connsiteX10" fmla="*/ 3005132 w 3132977"/>
                  <a:gd name="connsiteY10" fmla="*/ 470442 h 3823243"/>
                  <a:gd name="connsiteX11" fmla="*/ 2998565 w 3132977"/>
                  <a:gd name="connsiteY11" fmla="*/ 599793 h 3823243"/>
                  <a:gd name="connsiteX12" fmla="*/ 2998565 w 3132977"/>
                  <a:gd name="connsiteY12" fmla="*/ 3335563 h 3823243"/>
                  <a:gd name="connsiteX13" fmla="*/ 1657445 w 3132977"/>
                  <a:gd name="connsiteY13" fmla="*/ 3823243 h 3823243"/>
                  <a:gd name="connsiteX14" fmla="*/ 316325 w 3132977"/>
                  <a:gd name="connsiteY14" fmla="*/ 3335563 h 3823243"/>
                  <a:gd name="connsiteX15" fmla="*/ 316325 w 3132977"/>
                  <a:gd name="connsiteY15" fmla="*/ 3335562 h 3823243"/>
                  <a:gd name="connsiteX16" fmla="*/ 316325 w 3132977"/>
                  <a:gd name="connsiteY16" fmla="*/ 470568 h 3823243"/>
                  <a:gd name="connsiteX17" fmla="*/ 328143 w 3132977"/>
                  <a:gd name="connsiteY17" fmla="*/ 1984632 h 3823243"/>
                  <a:gd name="connsiteX18" fmla="*/ 328634 w 3132977"/>
                  <a:gd name="connsiteY18" fmla="*/ 1984632 h 3823243"/>
                  <a:gd name="connsiteX19" fmla="*/ 328142 w 3132977"/>
                  <a:gd name="connsiteY19" fmla="*/ 1983468 h 3823243"/>
                  <a:gd name="connsiteX20" fmla="*/ 1663854 w 3132977"/>
                  <a:gd name="connsiteY20" fmla="*/ 1823858 h 3823243"/>
                  <a:gd name="connsiteX21" fmla="*/ 2992670 w 3132977"/>
                  <a:gd name="connsiteY21" fmla="*/ 1967149 h 3823243"/>
                  <a:gd name="connsiteX22" fmla="*/ 2998564 w 3132977"/>
                  <a:gd name="connsiteY22" fmla="*/ 1981097 h 3823243"/>
                  <a:gd name="connsiteX23" fmla="*/ 2998564 w 3132977"/>
                  <a:gd name="connsiteY23" fmla="*/ 599792 h 3823243"/>
                  <a:gd name="connsiteX24" fmla="*/ 3005131 w 3132977"/>
                  <a:gd name="connsiteY24" fmla="*/ 470441 h 3823243"/>
                  <a:gd name="connsiteX25" fmla="*/ 3006909 w 3132977"/>
                  <a:gd name="connsiteY25" fmla="*/ 435434 h 3823243"/>
                  <a:gd name="connsiteX26" fmla="*/ 3118861 w 3132977"/>
                  <a:gd name="connsiteY26" fmla="*/ 23125 h 3823243"/>
                  <a:gd name="connsiteX27" fmla="*/ 3132975 w 3132977"/>
                  <a:gd name="connsiteY27" fmla="*/ 0 h 3823243"/>
                  <a:gd name="connsiteX28" fmla="*/ 3132977 w 3132977"/>
                  <a:gd name="connsiteY28" fmla="*/ 0 h 3823243"/>
                  <a:gd name="connsiteX0" fmla="*/ 0 w 3132977"/>
                  <a:gd name="connsiteY0" fmla="*/ 254741 h 3823243"/>
                  <a:gd name="connsiteX1" fmla="*/ 246021 w 3132977"/>
                  <a:gd name="connsiteY1" fmla="*/ 308798 h 3823243"/>
                  <a:gd name="connsiteX2" fmla="*/ 76295 w 3132977"/>
                  <a:gd name="connsiteY2" fmla="*/ 241843 h 3823243"/>
                  <a:gd name="connsiteX3" fmla="*/ 27921 w 3132977"/>
                  <a:gd name="connsiteY3" fmla="*/ 246488 h 3823243"/>
                  <a:gd name="connsiteX4" fmla="*/ 0 w 3132977"/>
                  <a:gd name="connsiteY4" fmla="*/ 254742 h 3823243"/>
                  <a:gd name="connsiteX5" fmla="*/ 0 w 3132977"/>
                  <a:gd name="connsiteY5" fmla="*/ 254741 h 3823243"/>
                  <a:gd name="connsiteX6" fmla="*/ 3132977 w 3132977"/>
                  <a:gd name="connsiteY6" fmla="*/ 0 h 3823243"/>
                  <a:gd name="connsiteX7" fmla="*/ 3118862 w 3132977"/>
                  <a:gd name="connsiteY7" fmla="*/ 23126 h 3823243"/>
                  <a:gd name="connsiteX8" fmla="*/ 3006910 w 3132977"/>
                  <a:gd name="connsiteY8" fmla="*/ 435435 h 3823243"/>
                  <a:gd name="connsiteX9" fmla="*/ 3005132 w 3132977"/>
                  <a:gd name="connsiteY9" fmla="*/ 470442 h 3823243"/>
                  <a:gd name="connsiteX10" fmla="*/ 2998565 w 3132977"/>
                  <a:gd name="connsiteY10" fmla="*/ 599793 h 3823243"/>
                  <a:gd name="connsiteX11" fmla="*/ 2998565 w 3132977"/>
                  <a:gd name="connsiteY11" fmla="*/ 3335563 h 3823243"/>
                  <a:gd name="connsiteX12" fmla="*/ 1657445 w 3132977"/>
                  <a:gd name="connsiteY12" fmla="*/ 3823243 h 3823243"/>
                  <a:gd name="connsiteX13" fmla="*/ 316325 w 3132977"/>
                  <a:gd name="connsiteY13" fmla="*/ 3335563 h 3823243"/>
                  <a:gd name="connsiteX14" fmla="*/ 316325 w 3132977"/>
                  <a:gd name="connsiteY14" fmla="*/ 3335562 h 3823243"/>
                  <a:gd name="connsiteX15" fmla="*/ 316325 w 3132977"/>
                  <a:gd name="connsiteY15" fmla="*/ 470568 h 3823243"/>
                  <a:gd name="connsiteX16" fmla="*/ 328143 w 3132977"/>
                  <a:gd name="connsiteY16" fmla="*/ 1984632 h 3823243"/>
                  <a:gd name="connsiteX17" fmla="*/ 328634 w 3132977"/>
                  <a:gd name="connsiteY17" fmla="*/ 1984632 h 3823243"/>
                  <a:gd name="connsiteX18" fmla="*/ 328142 w 3132977"/>
                  <a:gd name="connsiteY18" fmla="*/ 1983468 h 3823243"/>
                  <a:gd name="connsiteX19" fmla="*/ 1663854 w 3132977"/>
                  <a:gd name="connsiteY19" fmla="*/ 1823858 h 3823243"/>
                  <a:gd name="connsiteX20" fmla="*/ 2992670 w 3132977"/>
                  <a:gd name="connsiteY20" fmla="*/ 1967149 h 3823243"/>
                  <a:gd name="connsiteX21" fmla="*/ 2998564 w 3132977"/>
                  <a:gd name="connsiteY21" fmla="*/ 1981097 h 3823243"/>
                  <a:gd name="connsiteX22" fmla="*/ 2998564 w 3132977"/>
                  <a:gd name="connsiteY22" fmla="*/ 599792 h 3823243"/>
                  <a:gd name="connsiteX23" fmla="*/ 3005131 w 3132977"/>
                  <a:gd name="connsiteY23" fmla="*/ 470441 h 3823243"/>
                  <a:gd name="connsiteX24" fmla="*/ 3006909 w 3132977"/>
                  <a:gd name="connsiteY24" fmla="*/ 435434 h 3823243"/>
                  <a:gd name="connsiteX25" fmla="*/ 3118861 w 3132977"/>
                  <a:gd name="connsiteY25" fmla="*/ 23125 h 3823243"/>
                  <a:gd name="connsiteX26" fmla="*/ 3132975 w 3132977"/>
                  <a:gd name="connsiteY26" fmla="*/ 0 h 3823243"/>
                  <a:gd name="connsiteX27" fmla="*/ 3132977 w 3132977"/>
                  <a:gd name="connsiteY27" fmla="*/ 0 h 3823243"/>
                  <a:gd name="connsiteX0" fmla="*/ 0 w 3132977"/>
                  <a:gd name="connsiteY0" fmla="*/ 254741 h 3823243"/>
                  <a:gd name="connsiteX1" fmla="*/ 76295 w 3132977"/>
                  <a:gd name="connsiteY1" fmla="*/ 241843 h 3823243"/>
                  <a:gd name="connsiteX2" fmla="*/ 27921 w 3132977"/>
                  <a:gd name="connsiteY2" fmla="*/ 246488 h 3823243"/>
                  <a:gd name="connsiteX3" fmla="*/ 0 w 3132977"/>
                  <a:gd name="connsiteY3" fmla="*/ 254742 h 3823243"/>
                  <a:gd name="connsiteX4" fmla="*/ 0 w 3132977"/>
                  <a:gd name="connsiteY4" fmla="*/ 254741 h 3823243"/>
                  <a:gd name="connsiteX5" fmla="*/ 3132977 w 3132977"/>
                  <a:gd name="connsiteY5" fmla="*/ 0 h 3823243"/>
                  <a:gd name="connsiteX6" fmla="*/ 3118862 w 3132977"/>
                  <a:gd name="connsiteY6" fmla="*/ 23126 h 3823243"/>
                  <a:gd name="connsiteX7" fmla="*/ 3006910 w 3132977"/>
                  <a:gd name="connsiteY7" fmla="*/ 435435 h 3823243"/>
                  <a:gd name="connsiteX8" fmla="*/ 3005132 w 3132977"/>
                  <a:gd name="connsiteY8" fmla="*/ 470442 h 3823243"/>
                  <a:gd name="connsiteX9" fmla="*/ 2998565 w 3132977"/>
                  <a:gd name="connsiteY9" fmla="*/ 599793 h 3823243"/>
                  <a:gd name="connsiteX10" fmla="*/ 2998565 w 3132977"/>
                  <a:gd name="connsiteY10" fmla="*/ 3335563 h 3823243"/>
                  <a:gd name="connsiteX11" fmla="*/ 1657445 w 3132977"/>
                  <a:gd name="connsiteY11" fmla="*/ 3823243 h 3823243"/>
                  <a:gd name="connsiteX12" fmla="*/ 316325 w 3132977"/>
                  <a:gd name="connsiteY12" fmla="*/ 3335563 h 3823243"/>
                  <a:gd name="connsiteX13" fmla="*/ 316325 w 3132977"/>
                  <a:gd name="connsiteY13" fmla="*/ 3335562 h 3823243"/>
                  <a:gd name="connsiteX14" fmla="*/ 316325 w 3132977"/>
                  <a:gd name="connsiteY14" fmla="*/ 470568 h 3823243"/>
                  <a:gd name="connsiteX15" fmla="*/ 328143 w 3132977"/>
                  <a:gd name="connsiteY15" fmla="*/ 1984632 h 3823243"/>
                  <a:gd name="connsiteX16" fmla="*/ 328634 w 3132977"/>
                  <a:gd name="connsiteY16" fmla="*/ 1984632 h 3823243"/>
                  <a:gd name="connsiteX17" fmla="*/ 328142 w 3132977"/>
                  <a:gd name="connsiteY17" fmla="*/ 1983468 h 3823243"/>
                  <a:gd name="connsiteX18" fmla="*/ 1663854 w 3132977"/>
                  <a:gd name="connsiteY18" fmla="*/ 1823858 h 3823243"/>
                  <a:gd name="connsiteX19" fmla="*/ 2992670 w 3132977"/>
                  <a:gd name="connsiteY19" fmla="*/ 1967149 h 3823243"/>
                  <a:gd name="connsiteX20" fmla="*/ 2998564 w 3132977"/>
                  <a:gd name="connsiteY20" fmla="*/ 1981097 h 3823243"/>
                  <a:gd name="connsiteX21" fmla="*/ 2998564 w 3132977"/>
                  <a:gd name="connsiteY21" fmla="*/ 599792 h 3823243"/>
                  <a:gd name="connsiteX22" fmla="*/ 3005131 w 3132977"/>
                  <a:gd name="connsiteY22" fmla="*/ 470441 h 3823243"/>
                  <a:gd name="connsiteX23" fmla="*/ 3006909 w 3132977"/>
                  <a:gd name="connsiteY23" fmla="*/ 435434 h 3823243"/>
                  <a:gd name="connsiteX24" fmla="*/ 3118861 w 3132977"/>
                  <a:gd name="connsiteY24" fmla="*/ 23125 h 3823243"/>
                  <a:gd name="connsiteX25" fmla="*/ 3132975 w 3132977"/>
                  <a:gd name="connsiteY25" fmla="*/ 0 h 3823243"/>
                  <a:gd name="connsiteX26" fmla="*/ 3132977 w 3132977"/>
                  <a:gd name="connsiteY26" fmla="*/ 0 h 3823243"/>
                  <a:gd name="connsiteX0" fmla="*/ 0 w 3132977"/>
                  <a:gd name="connsiteY0" fmla="*/ 254742 h 3823243"/>
                  <a:gd name="connsiteX1" fmla="*/ 76295 w 3132977"/>
                  <a:gd name="connsiteY1" fmla="*/ 241843 h 3823243"/>
                  <a:gd name="connsiteX2" fmla="*/ 27921 w 3132977"/>
                  <a:gd name="connsiteY2" fmla="*/ 246488 h 3823243"/>
                  <a:gd name="connsiteX3" fmla="*/ 0 w 3132977"/>
                  <a:gd name="connsiteY3" fmla="*/ 254742 h 3823243"/>
                  <a:gd name="connsiteX4" fmla="*/ 3132977 w 3132977"/>
                  <a:gd name="connsiteY4" fmla="*/ 0 h 3823243"/>
                  <a:gd name="connsiteX5" fmla="*/ 3118862 w 3132977"/>
                  <a:gd name="connsiteY5" fmla="*/ 23126 h 3823243"/>
                  <a:gd name="connsiteX6" fmla="*/ 3006910 w 3132977"/>
                  <a:gd name="connsiteY6" fmla="*/ 435435 h 3823243"/>
                  <a:gd name="connsiteX7" fmla="*/ 3005132 w 3132977"/>
                  <a:gd name="connsiteY7" fmla="*/ 470442 h 3823243"/>
                  <a:gd name="connsiteX8" fmla="*/ 2998565 w 3132977"/>
                  <a:gd name="connsiteY8" fmla="*/ 599793 h 3823243"/>
                  <a:gd name="connsiteX9" fmla="*/ 2998565 w 3132977"/>
                  <a:gd name="connsiteY9" fmla="*/ 3335563 h 3823243"/>
                  <a:gd name="connsiteX10" fmla="*/ 1657445 w 3132977"/>
                  <a:gd name="connsiteY10" fmla="*/ 3823243 h 3823243"/>
                  <a:gd name="connsiteX11" fmla="*/ 316325 w 3132977"/>
                  <a:gd name="connsiteY11" fmla="*/ 3335563 h 3823243"/>
                  <a:gd name="connsiteX12" fmla="*/ 316325 w 3132977"/>
                  <a:gd name="connsiteY12" fmla="*/ 3335562 h 3823243"/>
                  <a:gd name="connsiteX13" fmla="*/ 316325 w 3132977"/>
                  <a:gd name="connsiteY13" fmla="*/ 470568 h 3823243"/>
                  <a:gd name="connsiteX14" fmla="*/ 328143 w 3132977"/>
                  <a:gd name="connsiteY14" fmla="*/ 1984632 h 3823243"/>
                  <a:gd name="connsiteX15" fmla="*/ 328634 w 3132977"/>
                  <a:gd name="connsiteY15" fmla="*/ 1984632 h 3823243"/>
                  <a:gd name="connsiteX16" fmla="*/ 328142 w 3132977"/>
                  <a:gd name="connsiteY16" fmla="*/ 1983468 h 3823243"/>
                  <a:gd name="connsiteX17" fmla="*/ 1663854 w 3132977"/>
                  <a:gd name="connsiteY17" fmla="*/ 1823858 h 3823243"/>
                  <a:gd name="connsiteX18" fmla="*/ 2992670 w 3132977"/>
                  <a:gd name="connsiteY18" fmla="*/ 1967149 h 3823243"/>
                  <a:gd name="connsiteX19" fmla="*/ 2998564 w 3132977"/>
                  <a:gd name="connsiteY19" fmla="*/ 1981097 h 3823243"/>
                  <a:gd name="connsiteX20" fmla="*/ 2998564 w 3132977"/>
                  <a:gd name="connsiteY20" fmla="*/ 599792 h 3823243"/>
                  <a:gd name="connsiteX21" fmla="*/ 3005131 w 3132977"/>
                  <a:gd name="connsiteY21" fmla="*/ 470441 h 3823243"/>
                  <a:gd name="connsiteX22" fmla="*/ 3006909 w 3132977"/>
                  <a:gd name="connsiteY22" fmla="*/ 435434 h 3823243"/>
                  <a:gd name="connsiteX23" fmla="*/ 3118861 w 3132977"/>
                  <a:gd name="connsiteY23" fmla="*/ 23125 h 3823243"/>
                  <a:gd name="connsiteX24" fmla="*/ 3132975 w 3132977"/>
                  <a:gd name="connsiteY24" fmla="*/ 0 h 3823243"/>
                  <a:gd name="connsiteX25" fmla="*/ 3132977 w 3132977"/>
                  <a:gd name="connsiteY25" fmla="*/ 0 h 3823243"/>
                  <a:gd name="connsiteX0" fmla="*/ 0 w 3105056"/>
                  <a:gd name="connsiteY0" fmla="*/ 246488 h 3823243"/>
                  <a:gd name="connsiteX1" fmla="*/ 48374 w 3105056"/>
                  <a:gd name="connsiteY1" fmla="*/ 241843 h 3823243"/>
                  <a:gd name="connsiteX2" fmla="*/ 0 w 3105056"/>
                  <a:gd name="connsiteY2" fmla="*/ 246488 h 3823243"/>
                  <a:gd name="connsiteX3" fmla="*/ 3105056 w 3105056"/>
                  <a:gd name="connsiteY3" fmla="*/ 0 h 3823243"/>
                  <a:gd name="connsiteX4" fmla="*/ 3090941 w 3105056"/>
                  <a:gd name="connsiteY4" fmla="*/ 23126 h 3823243"/>
                  <a:gd name="connsiteX5" fmla="*/ 2978989 w 3105056"/>
                  <a:gd name="connsiteY5" fmla="*/ 435435 h 3823243"/>
                  <a:gd name="connsiteX6" fmla="*/ 2977211 w 3105056"/>
                  <a:gd name="connsiteY6" fmla="*/ 470442 h 3823243"/>
                  <a:gd name="connsiteX7" fmla="*/ 2970644 w 3105056"/>
                  <a:gd name="connsiteY7" fmla="*/ 599793 h 3823243"/>
                  <a:gd name="connsiteX8" fmla="*/ 2970644 w 3105056"/>
                  <a:gd name="connsiteY8" fmla="*/ 3335563 h 3823243"/>
                  <a:gd name="connsiteX9" fmla="*/ 1629524 w 3105056"/>
                  <a:gd name="connsiteY9" fmla="*/ 3823243 h 3823243"/>
                  <a:gd name="connsiteX10" fmla="*/ 288404 w 3105056"/>
                  <a:gd name="connsiteY10" fmla="*/ 3335563 h 3823243"/>
                  <a:gd name="connsiteX11" fmla="*/ 288404 w 3105056"/>
                  <a:gd name="connsiteY11" fmla="*/ 3335562 h 3823243"/>
                  <a:gd name="connsiteX12" fmla="*/ 288404 w 3105056"/>
                  <a:gd name="connsiteY12" fmla="*/ 470568 h 3823243"/>
                  <a:gd name="connsiteX13" fmla="*/ 300222 w 3105056"/>
                  <a:gd name="connsiteY13" fmla="*/ 1984632 h 3823243"/>
                  <a:gd name="connsiteX14" fmla="*/ 300713 w 3105056"/>
                  <a:gd name="connsiteY14" fmla="*/ 1984632 h 3823243"/>
                  <a:gd name="connsiteX15" fmla="*/ 300221 w 3105056"/>
                  <a:gd name="connsiteY15" fmla="*/ 1983468 h 3823243"/>
                  <a:gd name="connsiteX16" fmla="*/ 1635933 w 3105056"/>
                  <a:gd name="connsiteY16" fmla="*/ 1823858 h 3823243"/>
                  <a:gd name="connsiteX17" fmla="*/ 2964749 w 3105056"/>
                  <a:gd name="connsiteY17" fmla="*/ 1967149 h 3823243"/>
                  <a:gd name="connsiteX18" fmla="*/ 2970643 w 3105056"/>
                  <a:gd name="connsiteY18" fmla="*/ 1981097 h 3823243"/>
                  <a:gd name="connsiteX19" fmla="*/ 2970643 w 3105056"/>
                  <a:gd name="connsiteY19" fmla="*/ 599792 h 3823243"/>
                  <a:gd name="connsiteX20" fmla="*/ 2977210 w 3105056"/>
                  <a:gd name="connsiteY20" fmla="*/ 470441 h 3823243"/>
                  <a:gd name="connsiteX21" fmla="*/ 2978988 w 3105056"/>
                  <a:gd name="connsiteY21" fmla="*/ 435434 h 3823243"/>
                  <a:gd name="connsiteX22" fmla="*/ 3090940 w 3105056"/>
                  <a:gd name="connsiteY22" fmla="*/ 23125 h 3823243"/>
                  <a:gd name="connsiteX23" fmla="*/ 3105054 w 3105056"/>
                  <a:gd name="connsiteY23" fmla="*/ 0 h 3823243"/>
                  <a:gd name="connsiteX24" fmla="*/ 3105056 w 3105056"/>
                  <a:gd name="connsiteY24" fmla="*/ 0 h 3823243"/>
                  <a:gd name="connsiteX0" fmla="*/ 2816652 w 2816652"/>
                  <a:gd name="connsiteY0" fmla="*/ 0 h 3823243"/>
                  <a:gd name="connsiteX1" fmla="*/ 2802537 w 2816652"/>
                  <a:gd name="connsiteY1" fmla="*/ 23126 h 3823243"/>
                  <a:gd name="connsiteX2" fmla="*/ 2690585 w 2816652"/>
                  <a:gd name="connsiteY2" fmla="*/ 435435 h 3823243"/>
                  <a:gd name="connsiteX3" fmla="*/ 2688807 w 2816652"/>
                  <a:gd name="connsiteY3" fmla="*/ 470442 h 3823243"/>
                  <a:gd name="connsiteX4" fmla="*/ 2682240 w 2816652"/>
                  <a:gd name="connsiteY4" fmla="*/ 599793 h 3823243"/>
                  <a:gd name="connsiteX5" fmla="*/ 2682240 w 2816652"/>
                  <a:gd name="connsiteY5" fmla="*/ 3335563 h 3823243"/>
                  <a:gd name="connsiteX6" fmla="*/ 1341120 w 2816652"/>
                  <a:gd name="connsiteY6" fmla="*/ 3823243 h 3823243"/>
                  <a:gd name="connsiteX7" fmla="*/ 0 w 2816652"/>
                  <a:gd name="connsiteY7" fmla="*/ 3335563 h 3823243"/>
                  <a:gd name="connsiteX8" fmla="*/ 0 w 2816652"/>
                  <a:gd name="connsiteY8" fmla="*/ 3335562 h 3823243"/>
                  <a:gd name="connsiteX9" fmla="*/ 0 w 2816652"/>
                  <a:gd name="connsiteY9" fmla="*/ 470568 h 3823243"/>
                  <a:gd name="connsiteX10" fmla="*/ 11818 w 2816652"/>
                  <a:gd name="connsiteY10" fmla="*/ 1984632 h 3823243"/>
                  <a:gd name="connsiteX11" fmla="*/ 12309 w 2816652"/>
                  <a:gd name="connsiteY11" fmla="*/ 1984632 h 3823243"/>
                  <a:gd name="connsiteX12" fmla="*/ 11817 w 2816652"/>
                  <a:gd name="connsiteY12" fmla="*/ 1983468 h 3823243"/>
                  <a:gd name="connsiteX13" fmla="*/ 1347529 w 2816652"/>
                  <a:gd name="connsiteY13" fmla="*/ 1823858 h 3823243"/>
                  <a:gd name="connsiteX14" fmla="*/ 2676345 w 2816652"/>
                  <a:gd name="connsiteY14" fmla="*/ 1967149 h 3823243"/>
                  <a:gd name="connsiteX15" fmla="*/ 2682239 w 2816652"/>
                  <a:gd name="connsiteY15" fmla="*/ 1981097 h 3823243"/>
                  <a:gd name="connsiteX16" fmla="*/ 2682239 w 2816652"/>
                  <a:gd name="connsiteY16" fmla="*/ 599792 h 3823243"/>
                  <a:gd name="connsiteX17" fmla="*/ 2688806 w 2816652"/>
                  <a:gd name="connsiteY17" fmla="*/ 470441 h 3823243"/>
                  <a:gd name="connsiteX18" fmla="*/ 2690584 w 2816652"/>
                  <a:gd name="connsiteY18" fmla="*/ 435434 h 3823243"/>
                  <a:gd name="connsiteX19" fmla="*/ 2802536 w 2816652"/>
                  <a:gd name="connsiteY19" fmla="*/ 23125 h 3823243"/>
                  <a:gd name="connsiteX20" fmla="*/ 2816650 w 2816652"/>
                  <a:gd name="connsiteY20" fmla="*/ 0 h 3823243"/>
                  <a:gd name="connsiteX21" fmla="*/ 2816652 w 2816652"/>
                  <a:gd name="connsiteY21" fmla="*/ 0 h 3823243"/>
                  <a:gd name="connsiteX0" fmla="*/ 2816652 w 2816652"/>
                  <a:gd name="connsiteY0" fmla="*/ 0 h 3823243"/>
                  <a:gd name="connsiteX1" fmla="*/ 2802537 w 2816652"/>
                  <a:gd name="connsiteY1" fmla="*/ 23126 h 3823243"/>
                  <a:gd name="connsiteX2" fmla="*/ 2690585 w 2816652"/>
                  <a:gd name="connsiteY2" fmla="*/ 435435 h 3823243"/>
                  <a:gd name="connsiteX3" fmla="*/ 2688807 w 2816652"/>
                  <a:gd name="connsiteY3" fmla="*/ 470442 h 3823243"/>
                  <a:gd name="connsiteX4" fmla="*/ 2682240 w 2816652"/>
                  <a:gd name="connsiteY4" fmla="*/ 599793 h 3823243"/>
                  <a:gd name="connsiteX5" fmla="*/ 2682240 w 2816652"/>
                  <a:gd name="connsiteY5" fmla="*/ 3335563 h 3823243"/>
                  <a:gd name="connsiteX6" fmla="*/ 1341120 w 2816652"/>
                  <a:gd name="connsiteY6" fmla="*/ 3823243 h 3823243"/>
                  <a:gd name="connsiteX7" fmla="*/ 0 w 2816652"/>
                  <a:gd name="connsiteY7" fmla="*/ 3335563 h 3823243"/>
                  <a:gd name="connsiteX8" fmla="*/ 0 w 2816652"/>
                  <a:gd name="connsiteY8" fmla="*/ 3335562 h 3823243"/>
                  <a:gd name="connsiteX9" fmla="*/ 11818 w 2816652"/>
                  <a:gd name="connsiteY9" fmla="*/ 1984632 h 3823243"/>
                  <a:gd name="connsiteX10" fmla="*/ 12309 w 2816652"/>
                  <a:gd name="connsiteY10" fmla="*/ 1984632 h 3823243"/>
                  <a:gd name="connsiteX11" fmla="*/ 11817 w 2816652"/>
                  <a:gd name="connsiteY11" fmla="*/ 1983468 h 3823243"/>
                  <a:gd name="connsiteX12" fmla="*/ 1347529 w 2816652"/>
                  <a:gd name="connsiteY12" fmla="*/ 1823858 h 3823243"/>
                  <a:gd name="connsiteX13" fmla="*/ 2676345 w 2816652"/>
                  <a:gd name="connsiteY13" fmla="*/ 1967149 h 3823243"/>
                  <a:gd name="connsiteX14" fmla="*/ 2682239 w 2816652"/>
                  <a:gd name="connsiteY14" fmla="*/ 1981097 h 3823243"/>
                  <a:gd name="connsiteX15" fmla="*/ 2682239 w 2816652"/>
                  <a:gd name="connsiteY15" fmla="*/ 599792 h 3823243"/>
                  <a:gd name="connsiteX16" fmla="*/ 2688806 w 2816652"/>
                  <a:gd name="connsiteY16" fmla="*/ 470441 h 3823243"/>
                  <a:gd name="connsiteX17" fmla="*/ 2690584 w 2816652"/>
                  <a:gd name="connsiteY17" fmla="*/ 435434 h 3823243"/>
                  <a:gd name="connsiteX18" fmla="*/ 2802536 w 2816652"/>
                  <a:gd name="connsiteY18" fmla="*/ 23125 h 3823243"/>
                  <a:gd name="connsiteX19" fmla="*/ 2816650 w 2816652"/>
                  <a:gd name="connsiteY19" fmla="*/ 0 h 3823243"/>
                  <a:gd name="connsiteX20" fmla="*/ 2816652 w 2816652"/>
                  <a:gd name="connsiteY20" fmla="*/ 0 h 3823243"/>
                  <a:gd name="connsiteX0" fmla="*/ 2816650 w 2816650"/>
                  <a:gd name="connsiteY0" fmla="*/ 0 h 3823243"/>
                  <a:gd name="connsiteX1" fmla="*/ 2802537 w 2816650"/>
                  <a:gd name="connsiteY1" fmla="*/ 23126 h 3823243"/>
                  <a:gd name="connsiteX2" fmla="*/ 2690585 w 2816650"/>
                  <a:gd name="connsiteY2" fmla="*/ 435435 h 3823243"/>
                  <a:gd name="connsiteX3" fmla="*/ 2688807 w 2816650"/>
                  <a:gd name="connsiteY3" fmla="*/ 470442 h 3823243"/>
                  <a:gd name="connsiteX4" fmla="*/ 2682240 w 2816650"/>
                  <a:gd name="connsiteY4" fmla="*/ 599793 h 3823243"/>
                  <a:gd name="connsiteX5" fmla="*/ 2682240 w 2816650"/>
                  <a:gd name="connsiteY5" fmla="*/ 3335563 h 3823243"/>
                  <a:gd name="connsiteX6" fmla="*/ 1341120 w 2816650"/>
                  <a:gd name="connsiteY6" fmla="*/ 3823243 h 3823243"/>
                  <a:gd name="connsiteX7" fmla="*/ 0 w 2816650"/>
                  <a:gd name="connsiteY7" fmla="*/ 3335563 h 3823243"/>
                  <a:gd name="connsiteX8" fmla="*/ 0 w 2816650"/>
                  <a:gd name="connsiteY8" fmla="*/ 3335562 h 3823243"/>
                  <a:gd name="connsiteX9" fmla="*/ 11818 w 2816650"/>
                  <a:gd name="connsiteY9" fmla="*/ 1984632 h 3823243"/>
                  <a:gd name="connsiteX10" fmla="*/ 12309 w 2816650"/>
                  <a:gd name="connsiteY10" fmla="*/ 1984632 h 3823243"/>
                  <a:gd name="connsiteX11" fmla="*/ 11817 w 2816650"/>
                  <a:gd name="connsiteY11" fmla="*/ 1983468 h 3823243"/>
                  <a:gd name="connsiteX12" fmla="*/ 1347529 w 2816650"/>
                  <a:gd name="connsiteY12" fmla="*/ 1823858 h 3823243"/>
                  <a:gd name="connsiteX13" fmla="*/ 2676345 w 2816650"/>
                  <a:gd name="connsiteY13" fmla="*/ 1967149 h 3823243"/>
                  <a:gd name="connsiteX14" fmla="*/ 2682239 w 2816650"/>
                  <a:gd name="connsiteY14" fmla="*/ 1981097 h 3823243"/>
                  <a:gd name="connsiteX15" fmla="*/ 2682239 w 2816650"/>
                  <a:gd name="connsiteY15" fmla="*/ 599792 h 3823243"/>
                  <a:gd name="connsiteX16" fmla="*/ 2688806 w 2816650"/>
                  <a:gd name="connsiteY16" fmla="*/ 470441 h 3823243"/>
                  <a:gd name="connsiteX17" fmla="*/ 2690584 w 2816650"/>
                  <a:gd name="connsiteY17" fmla="*/ 435434 h 3823243"/>
                  <a:gd name="connsiteX18" fmla="*/ 2802536 w 2816650"/>
                  <a:gd name="connsiteY18" fmla="*/ 23125 h 3823243"/>
                  <a:gd name="connsiteX19" fmla="*/ 2816650 w 2816650"/>
                  <a:gd name="connsiteY19" fmla="*/ 0 h 3823243"/>
                  <a:gd name="connsiteX0" fmla="*/ 2816650 w 2816650"/>
                  <a:gd name="connsiteY0" fmla="*/ 0 h 3823243"/>
                  <a:gd name="connsiteX1" fmla="*/ 2802537 w 2816650"/>
                  <a:gd name="connsiteY1" fmla="*/ 23126 h 3823243"/>
                  <a:gd name="connsiteX2" fmla="*/ 2690585 w 2816650"/>
                  <a:gd name="connsiteY2" fmla="*/ 435435 h 3823243"/>
                  <a:gd name="connsiteX3" fmla="*/ 2688807 w 2816650"/>
                  <a:gd name="connsiteY3" fmla="*/ 470442 h 3823243"/>
                  <a:gd name="connsiteX4" fmla="*/ 2682240 w 2816650"/>
                  <a:gd name="connsiteY4" fmla="*/ 599793 h 3823243"/>
                  <a:gd name="connsiteX5" fmla="*/ 2682240 w 2816650"/>
                  <a:gd name="connsiteY5" fmla="*/ 3335563 h 3823243"/>
                  <a:gd name="connsiteX6" fmla="*/ 1341120 w 2816650"/>
                  <a:gd name="connsiteY6" fmla="*/ 3823243 h 3823243"/>
                  <a:gd name="connsiteX7" fmla="*/ 0 w 2816650"/>
                  <a:gd name="connsiteY7" fmla="*/ 3335563 h 3823243"/>
                  <a:gd name="connsiteX8" fmla="*/ 0 w 2816650"/>
                  <a:gd name="connsiteY8" fmla="*/ 3335562 h 3823243"/>
                  <a:gd name="connsiteX9" fmla="*/ 11818 w 2816650"/>
                  <a:gd name="connsiteY9" fmla="*/ 1984632 h 3823243"/>
                  <a:gd name="connsiteX10" fmla="*/ 12309 w 2816650"/>
                  <a:gd name="connsiteY10" fmla="*/ 1984632 h 3823243"/>
                  <a:gd name="connsiteX11" fmla="*/ 11817 w 2816650"/>
                  <a:gd name="connsiteY11" fmla="*/ 1983468 h 3823243"/>
                  <a:gd name="connsiteX12" fmla="*/ 1347529 w 2816650"/>
                  <a:gd name="connsiteY12" fmla="*/ 1823858 h 3823243"/>
                  <a:gd name="connsiteX13" fmla="*/ 2676345 w 2816650"/>
                  <a:gd name="connsiteY13" fmla="*/ 1967149 h 3823243"/>
                  <a:gd name="connsiteX14" fmla="*/ 2682239 w 2816650"/>
                  <a:gd name="connsiteY14" fmla="*/ 1981097 h 3823243"/>
                  <a:gd name="connsiteX15" fmla="*/ 2682239 w 2816650"/>
                  <a:gd name="connsiteY15" fmla="*/ 599792 h 3823243"/>
                  <a:gd name="connsiteX16" fmla="*/ 2688806 w 2816650"/>
                  <a:gd name="connsiteY16" fmla="*/ 470441 h 3823243"/>
                  <a:gd name="connsiteX17" fmla="*/ 2802536 w 2816650"/>
                  <a:gd name="connsiteY17" fmla="*/ 23125 h 3823243"/>
                  <a:gd name="connsiteX18" fmla="*/ 2816650 w 2816650"/>
                  <a:gd name="connsiteY18" fmla="*/ 0 h 3823243"/>
                  <a:gd name="connsiteX0" fmla="*/ 2802536 w 2802537"/>
                  <a:gd name="connsiteY0" fmla="*/ 0 h 3800118"/>
                  <a:gd name="connsiteX1" fmla="*/ 2802537 w 2802537"/>
                  <a:gd name="connsiteY1" fmla="*/ 1 h 3800118"/>
                  <a:gd name="connsiteX2" fmla="*/ 2690585 w 2802537"/>
                  <a:gd name="connsiteY2" fmla="*/ 412310 h 3800118"/>
                  <a:gd name="connsiteX3" fmla="*/ 2688807 w 2802537"/>
                  <a:gd name="connsiteY3" fmla="*/ 447317 h 3800118"/>
                  <a:gd name="connsiteX4" fmla="*/ 2682240 w 2802537"/>
                  <a:gd name="connsiteY4" fmla="*/ 576668 h 3800118"/>
                  <a:gd name="connsiteX5" fmla="*/ 2682240 w 2802537"/>
                  <a:gd name="connsiteY5" fmla="*/ 3312438 h 3800118"/>
                  <a:gd name="connsiteX6" fmla="*/ 1341120 w 2802537"/>
                  <a:gd name="connsiteY6" fmla="*/ 3800118 h 3800118"/>
                  <a:gd name="connsiteX7" fmla="*/ 0 w 2802537"/>
                  <a:gd name="connsiteY7" fmla="*/ 3312438 h 3800118"/>
                  <a:gd name="connsiteX8" fmla="*/ 0 w 2802537"/>
                  <a:gd name="connsiteY8" fmla="*/ 3312437 h 3800118"/>
                  <a:gd name="connsiteX9" fmla="*/ 11818 w 2802537"/>
                  <a:gd name="connsiteY9" fmla="*/ 1961507 h 3800118"/>
                  <a:gd name="connsiteX10" fmla="*/ 12309 w 2802537"/>
                  <a:gd name="connsiteY10" fmla="*/ 1961507 h 3800118"/>
                  <a:gd name="connsiteX11" fmla="*/ 11817 w 2802537"/>
                  <a:gd name="connsiteY11" fmla="*/ 1960343 h 3800118"/>
                  <a:gd name="connsiteX12" fmla="*/ 1347529 w 2802537"/>
                  <a:gd name="connsiteY12" fmla="*/ 1800733 h 3800118"/>
                  <a:gd name="connsiteX13" fmla="*/ 2676345 w 2802537"/>
                  <a:gd name="connsiteY13" fmla="*/ 1944024 h 3800118"/>
                  <a:gd name="connsiteX14" fmla="*/ 2682239 w 2802537"/>
                  <a:gd name="connsiteY14" fmla="*/ 1957972 h 3800118"/>
                  <a:gd name="connsiteX15" fmla="*/ 2682239 w 2802537"/>
                  <a:gd name="connsiteY15" fmla="*/ 576667 h 3800118"/>
                  <a:gd name="connsiteX16" fmla="*/ 2688806 w 2802537"/>
                  <a:gd name="connsiteY16" fmla="*/ 447316 h 3800118"/>
                  <a:gd name="connsiteX17" fmla="*/ 2802536 w 2802537"/>
                  <a:gd name="connsiteY17" fmla="*/ 0 h 3800118"/>
                  <a:gd name="connsiteX0" fmla="*/ 2688806 w 2802537"/>
                  <a:gd name="connsiteY0" fmla="*/ 447315 h 3800117"/>
                  <a:gd name="connsiteX1" fmla="*/ 2802537 w 2802537"/>
                  <a:gd name="connsiteY1" fmla="*/ 0 h 3800117"/>
                  <a:gd name="connsiteX2" fmla="*/ 2690585 w 2802537"/>
                  <a:gd name="connsiteY2" fmla="*/ 412309 h 3800117"/>
                  <a:gd name="connsiteX3" fmla="*/ 2688807 w 2802537"/>
                  <a:gd name="connsiteY3" fmla="*/ 447316 h 3800117"/>
                  <a:gd name="connsiteX4" fmla="*/ 2682240 w 2802537"/>
                  <a:gd name="connsiteY4" fmla="*/ 576667 h 3800117"/>
                  <a:gd name="connsiteX5" fmla="*/ 2682240 w 2802537"/>
                  <a:gd name="connsiteY5" fmla="*/ 3312437 h 3800117"/>
                  <a:gd name="connsiteX6" fmla="*/ 1341120 w 2802537"/>
                  <a:gd name="connsiteY6" fmla="*/ 3800117 h 3800117"/>
                  <a:gd name="connsiteX7" fmla="*/ 0 w 2802537"/>
                  <a:gd name="connsiteY7" fmla="*/ 3312437 h 3800117"/>
                  <a:gd name="connsiteX8" fmla="*/ 0 w 2802537"/>
                  <a:gd name="connsiteY8" fmla="*/ 3312436 h 3800117"/>
                  <a:gd name="connsiteX9" fmla="*/ 11818 w 2802537"/>
                  <a:gd name="connsiteY9" fmla="*/ 1961506 h 3800117"/>
                  <a:gd name="connsiteX10" fmla="*/ 12309 w 2802537"/>
                  <a:gd name="connsiteY10" fmla="*/ 1961506 h 3800117"/>
                  <a:gd name="connsiteX11" fmla="*/ 11817 w 2802537"/>
                  <a:gd name="connsiteY11" fmla="*/ 1960342 h 3800117"/>
                  <a:gd name="connsiteX12" fmla="*/ 1347529 w 2802537"/>
                  <a:gd name="connsiteY12" fmla="*/ 1800732 h 3800117"/>
                  <a:gd name="connsiteX13" fmla="*/ 2676345 w 2802537"/>
                  <a:gd name="connsiteY13" fmla="*/ 1944023 h 3800117"/>
                  <a:gd name="connsiteX14" fmla="*/ 2682239 w 2802537"/>
                  <a:gd name="connsiteY14" fmla="*/ 1957971 h 3800117"/>
                  <a:gd name="connsiteX15" fmla="*/ 2682239 w 2802537"/>
                  <a:gd name="connsiteY15" fmla="*/ 576666 h 3800117"/>
                  <a:gd name="connsiteX16" fmla="*/ 2688806 w 2802537"/>
                  <a:gd name="connsiteY16" fmla="*/ 447315 h 3800117"/>
                  <a:gd name="connsiteX0" fmla="*/ 2682239 w 2802537"/>
                  <a:gd name="connsiteY0" fmla="*/ 576666 h 3800117"/>
                  <a:gd name="connsiteX1" fmla="*/ 2802537 w 2802537"/>
                  <a:gd name="connsiteY1" fmla="*/ 0 h 3800117"/>
                  <a:gd name="connsiteX2" fmla="*/ 2690585 w 2802537"/>
                  <a:gd name="connsiteY2" fmla="*/ 412309 h 3800117"/>
                  <a:gd name="connsiteX3" fmla="*/ 2688807 w 2802537"/>
                  <a:gd name="connsiteY3" fmla="*/ 447316 h 3800117"/>
                  <a:gd name="connsiteX4" fmla="*/ 2682240 w 2802537"/>
                  <a:gd name="connsiteY4" fmla="*/ 576667 h 3800117"/>
                  <a:gd name="connsiteX5" fmla="*/ 2682240 w 2802537"/>
                  <a:gd name="connsiteY5" fmla="*/ 3312437 h 3800117"/>
                  <a:gd name="connsiteX6" fmla="*/ 1341120 w 2802537"/>
                  <a:gd name="connsiteY6" fmla="*/ 3800117 h 3800117"/>
                  <a:gd name="connsiteX7" fmla="*/ 0 w 2802537"/>
                  <a:gd name="connsiteY7" fmla="*/ 3312437 h 3800117"/>
                  <a:gd name="connsiteX8" fmla="*/ 0 w 2802537"/>
                  <a:gd name="connsiteY8" fmla="*/ 3312436 h 3800117"/>
                  <a:gd name="connsiteX9" fmla="*/ 11818 w 2802537"/>
                  <a:gd name="connsiteY9" fmla="*/ 1961506 h 3800117"/>
                  <a:gd name="connsiteX10" fmla="*/ 12309 w 2802537"/>
                  <a:gd name="connsiteY10" fmla="*/ 1961506 h 3800117"/>
                  <a:gd name="connsiteX11" fmla="*/ 11817 w 2802537"/>
                  <a:gd name="connsiteY11" fmla="*/ 1960342 h 3800117"/>
                  <a:gd name="connsiteX12" fmla="*/ 1347529 w 2802537"/>
                  <a:gd name="connsiteY12" fmla="*/ 1800732 h 3800117"/>
                  <a:gd name="connsiteX13" fmla="*/ 2676345 w 2802537"/>
                  <a:gd name="connsiteY13" fmla="*/ 1944023 h 3800117"/>
                  <a:gd name="connsiteX14" fmla="*/ 2682239 w 2802537"/>
                  <a:gd name="connsiteY14" fmla="*/ 1957971 h 3800117"/>
                  <a:gd name="connsiteX15" fmla="*/ 2682239 w 2802537"/>
                  <a:gd name="connsiteY15" fmla="*/ 576666 h 3800117"/>
                  <a:gd name="connsiteX0" fmla="*/ 2682239 w 2690585"/>
                  <a:gd name="connsiteY0" fmla="*/ 164357 h 3387808"/>
                  <a:gd name="connsiteX1" fmla="*/ 2690585 w 2690585"/>
                  <a:gd name="connsiteY1" fmla="*/ 0 h 3387808"/>
                  <a:gd name="connsiteX2" fmla="*/ 2688807 w 2690585"/>
                  <a:gd name="connsiteY2" fmla="*/ 35007 h 3387808"/>
                  <a:gd name="connsiteX3" fmla="*/ 2682240 w 2690585"/>
                  <a:gd name="connsiteY3" fmla="*/ 164358 h 3387808"/>
                  <a:gd name="connsiteX4" fmla="*/ 2682240 w 2690585"/>
                  <a:gd name="connsiteY4" fmla="*/ 2900128 h 3387808"/>
                  <a:gd name="connsiteX5" fmla="*/ 1341120 w 2690585"/>
                  <a:gd name="connsiteY5" fmla="*/ 3387808 h 3387808"/>
                  <a:gd name="connsiteX6" fmla="*/ 0 w 2690585"/>
                  <a:gd name="connsiteY6" fmla="*/ 2900128 h 3387808"/>
                  <a:gd name="connsiteX7" fmla="*/ 0 w 2690585"/>
                  <a:gd name="connsiteY7" fmla="*/ 2900127 h 3387808"/>
                  <a:gd name="connsiteX8" fmla="*/ 11818 w 2690585"/>
                  <a:gd name="connsiteY8" fmla="*/ 1549197 h 3387808"/>
                  <a:gd name="connsiteX9" fmla="*/ 12309 w 2690585"/>
                  <a:gd name="connsiteY9" fmla="*/ 1549197 h 3387808"/>
                  <a:gd name="connsiteX10" fmla="*/ 11817 w 2690585"/>
                  <a:gd name="connsiteY10" fmla="*/ 1548033 h 3387808"/>
                  <a:gd name="connsiteX11" fmla="*/ 1347529 w 2690585"/>
                  <a:gd name="connsiteY11" fmla="*/ 1388423 h 3387808"/>
                  <a:gd name="connsiteX12" fmla="*/ 2676345 w 2690585"/>
                  <a:gd name="connsiteY12" fmla="*/ 1531714 h 3387808"/>
                  <a:gd name="connsiteX13" fmla="*/ 2682239 w 2690585"/>
                  <a:gd name="connsiteY13" fmla="*/ 1545662 h 3387808"/>
                  <a:gd name="connsiteX14" fmla="*/ 2682239 w 2690585"/>
                  <a:gd name="connsiteY14" fmla="*/ 164357 h 3387808"/>
                  <a:gd name="connsiteX0" fmla="*/ 2682239 w 2690585"/>
                  <a:gd name="connsiteY0" fmla="*/ 267618 h 3491069"/>
                  <a:gd name="connsiteX1" fmla="*/ 2690585 w 2690585"/>
                  <a:gd name="connsiteY1" fmla="*/ 103261 h 3491069"/>
                  <a:gd name="connsiteX2" fmla="*/ 2682240 w 2690585"/>
                  <a:gd name="connsiteY2" fmla="*/ 267619 h 3491069"/>
                  <a:gd name="connsiteX3" fmla="*/ 2682240 w 2690585"/>
                  <a:gd name="connsiteY3" fmla="*/ 3003389 h 3491069"/>
                  <a:gd name="connsiteX4" fmla="*/ 1341120 w 2690585"/>
                  <a:gd name="connsiteY4" fmla="*/ 3491069 h 3491069"/>
                  <a:gd name="connsiteX5" fmla="*/ 0 w 2690585"/>
                  <a:gd name="connsiteY5" fmla="*/ 3003389 h 3491069"/>
                  <a:gd name="connsiteX6" fmla="*/ 0 w 2690585"/>
                  <a:gd name="connsiteY6" fmla="*/ 3003388 h 3491069"/>
                  <a:gd name="connsiteX7" fmla="*/ 11818 w 2690585"/>
                  <a:gd name="connsiteY7" fmla="*/ 1652458 h 3491069"/>
                  <a:gd name="connsiteX8" fmla="*/ 12309 w 2690585"/>
                  <a:gd name="connsiteY8" fmla="*/ 1652458 h 3491069"/>
                  <a:gd name="connsiteX9" fmla="*/ 11817 w 2690585"/>
                  <a:gd name="connsiteY9" fmla="*/ 1651294 h 3491069"/>
                  <a:gd name="connsiteX10" fmla="*/ 1347529 w 2690585"/>
                  <a:gd name="connsiteY10" fmla="*/ 1491684 h 3491069"/>
                  <a:gd name="connsiteX11" fmla="*/ 2676345 w 2690585"/>
                  <a:gd name="connsiteY11" fmla="*/ 1634975 h 3491069"/>
                  <a:gd name="connsiteX12" fmla="*/ 2682239 w 2690585"/>
                  <a:gd name="connsiteY12" fmla="*/ 1648923 h 3491069"/>
                  <a:gd name="connsiteX13" fmla="*/ 2682239 w 2690585"/>
                  <a:gd name="connsiteY13" fmla="*/ 267618 h 3491069"/>
                  <a:gd name="connsiteX0" fmla="*/ 2682239 w 2682240"/>
                  <a:gd name="connsiteY0" fmla="*/ 0 h 3223451"/>
                  <a:gd name="connsiteX1" fmla="*/ 2682240 w 2682240"/>
                  <a:gd name="connsiteY1" fmla="*/ 1 h 3223451"/>
                  <a:gd name="connsiteX2" fmla="*/ 2682240 w 2682240"/>
                  <a:gd name="connsiteY2" fmla="*/ 2735771 h 3223451"/>
                  <a:gd name="connsiteX3" fmla="*/ 1341120 w 2682240"/>
                  <a:gd name="connsiteY3" fmla="*/ 3223451 h 3223451"/>
                  <a:gd name="connsiteX4" fmla="*/ 0 w 2682240"/>
                  <a:gd name="connsiteY4" fmla="*/ 2735771 h 3223451"/>
                  <a:gd name="connsiteX5" fmla="*/ 0 w 2682240"/>
                  <a:gd name="connsiteY5" fmla="*/ 2735770 h 3223451"/>
                  <a:gd name="connsiteX6" fmla="*/ 11818 w 2682240"/>
                  <a:gd name="connsiteY6" fmla="*/ 1384840 h 3223451"/>
                  <a:gd name="connsiteX7" fmla="*/ 12309 w 2682240"/>
                  <a:gd name="connsiteY7" fmla="*/ 1384840 h 3223451"/>
                  <a:gd name="connsiteX8" fmla="*/ 11817 w 2682240"/>
                  <a:gd name="connsiteY8" fmla="*/ 1383676 h 3223451"/>
                  <a:gd name="connsiteX9" fmla="*/ 1347529 w 2682240"/>
                  <a:gd name="connsiteY9" fmla="*/ 1224066 h 3223451"/>
                  <a:gd name="connsiteX10" fmla="*/ 2676345 w 2682240"/>
                  <a:gd name="connsiteY10" fmla="*/ 1367357 h 3223451"/>
                  <a:gd name="connsiteX11" fmla="*/ 2682239 w 2682240"/>
                  <a:gd name="connsiteY11" fmla="*/ 1381305 h 3223451"/>
                  <a:gd name="connsiteX12" fmla="*/ 2682239 w 2682240"/>
                  <a:gd name="connsiteY12" fmla="*/ 0 h 3223451"/>
                  <a:gd name="connsiteX0" fmla="*/ 2682239 w 2682240"/>
                  <a:gd name="connsiteY0" fmla="*/ 1381304 h 3223450"/>
                  <a:gd name="connsiteX1" fmla="*/ 2682240 w 2682240"/>
                  <a:gd name="connsiteY1" fmla="*/ 0 h 3223450"/>
                  <a:gd name="connsiteX2" fmla="*/ 2682240 w 2682240"/>
                  <a:gd name="connsiteY2" fmla="*/ 2735770 h 3223450"/>
                  <a:gd name="connsiteX3" fmla="*/ 1341120 w 2682240"/>
                  <a:gd name="connsiteY3" fmla="*/ 3223450 h 3223450"/>
                  <a:gd name="connsiteX4" fmla="*/ 0 w 2682240"/>
                  <a:gd name="connsiteY4" fmla="*/ 2735770 h 3223450"/>
                  <a:gd name="connsiteX5" fmla="*/ 0 w 2682240"/>
                  <a:gd name="connsiteY5" fmla="*/ 2735769 h 3223450"/>
                  <a:gd name="connsiteX6" fmla="*/ 11818 w 2682240"/>
                  <a:gd name="connsiteY6" fmla="*/ 1384839 h 3223450"/>
                  <a:gd name="connsiteX7" fmla="*/ 12309 w 2682240"/>
                  <a:gd name="connsiteY7" fmla="*/ 1384839 h 3223450"/>
                  <a:gd name="connsiteX8" fmla="*/ 11817 w 2682240"/>
                  <a:gd name="connsiteY8" fmla="*/ 1383675 h 3223450"/>
                  <a:gd name="connsiteX9" fmla="*/ 1347529 w 2682240"/>
                  <a:gd name="connsiteY9" fmla="*/ 1224065 h 3223450"/>
                  <a:gd name="connsiteX10" fmla="*/ 2676345 w 2682240"/>
                  <a:gd name="connsiteY10" fmla="*/ 1367356 h 3223450"/>
                  <a:gd name="connsiteX11" fmla="*/ 2682239 w 2682240"/>
                  <a:gd name="connsiteY11" fmla="*/ 1381304 h 3223450"/>
                  <a:gd name="connsiteX0" fmla="*/ 2682239 w 2685083"/>
                  <a:gd name="connsiteY0" fmla="*/ 1381304 h 3223450"/>
                  <a:gd name="connsiteX1" fmla="*/ 2682240 w 2685083"/>
                  <a:gd name="connsiteY1" fmla="*/ 0 h 3223450"/>
                  <a:gd name="connsiteX2" fmla="*/ 2685083 w 2685083"/>
                  <a:gd name="connsiteY2" fmla="*/ 1856492 h 3223450"/>
                  <a:gd name="connsiteX3" fmla="*/ 2682240 w 2685083"/>
                  <a:gd name="connsiteY3" fmla="*/ 2735770 h 3223450"/>
                  <a:gd name="connsiteX4" fmla="*/ 1341120 w 2685083"/>
                  <a:gd name="connsiteY4" fmla="*/ 3223450 h 3223450"/>
                  <a:gd name="connsiteX5" fmla="*/ 0 w 2685083"/>
                  <a:gd name="connsiteY5" fmla="*/ 2735770 h 3223450"/>
                  <a:gd name="connsiteX6" fmla="*/ 0 w 2685083"/>
                  <a:gd name="connsiteY6" fmla="*/ 2735769 h 3223450"/>
                  <a:gd name="connsiteX7" fmla="*/ 11818 w 2685083"/>
                  <a:gd name="connsiteY7" fmla="*/ 1384839 h 3223450"/>
                  <a:gd name="connsiteX8" fmla="*/ 12309 w 2685083"/>
                  <a:gd name="connsiteY8" fmla="*/ 1384839 h 3223450"/>
                  <a:gd name="connsiteX9" fmla="*/ 11817 w 2685083"/>
                  <a:gd name="connsiteY9" fmla="*/ 1383675 h 3223450"/>
                  <a:gd name="connsiteX10" fmla="*/ 1347529 w 2685083"/>
                  <a:gd name="connsiteY10" fmla="*/ 1224065 h 3223450"/>
                  <a:gd name="connsiteX11" fmla="*/ 2676345 w 2685083"/>
                  <a:gd name="connsiteY11" fmla="*/ 1367356 h 3223450"/>
                  <a:gd name="connsiteX12" fmla="*/ 2682239 w 2685083"/>
                  <a:gd name="connsiteY12" fmla="*/ 1381304 h 3223450"/>
                  <a:gd name="connsiteX0" fmla="*/ 2682239 w 2685083"/>
                  <a:gd name="connsiteY0" fmla="*/ 157239 h 1999385"/>
                  <a:gd name="connsiteX1" fmla="*/ 2685083 w 2685083"/>
                  <a:gd name="connsiteY1" fmla="*/ 632427 h 1999385"/>
                  <a:gd name="connsiteX2" fmla="*/ 2682240 w 2685083"/>
                  <a:gd name="connsiteY2" fmla="*/ 1511705 h 1999385"/>
                  <a:gd name="connsiteX3" fmla="*/ 1341120 w 2685083"/>
                  <a:gd name="connsiteY3" fmla="*/ 1999385 h 1999385"/>
                  <a:gd name="connsiteX4" fmla="*/ 0 w 2685083"/>
                  <a:gd name="connsiteY4" fmla="*/ 1511705 h 1999385"/>
                  <a:gd name="connsiteX5" fmla="*/ 0 w 2685083"/>
                  <a:gd name="connsiteY5" fmla="*/ 1511704 h 1999385"/>
                  <a:gd name="connsiteX6" fmla="*/ 11818 w 2685083"/>
                  <a:gd name="connsiteY6" fmla="*/ 160774 h 1999385"/>
                  <a:gd name="connsiteX7" fmla="*/ 12309 w 2685083"/>
                  <a:gd name="connsiteY7" fmla="*/ 160774 h 1999385"/>
                  <a:gd name="connsiteX8" fmla="*/ 11817 w 2685083"/>
                  <a:gd name="connsiteY8" fmla="*/ 159610 h 1999385"/>
                  <a:gd name="connsiteX9" fmla="*/ 1347529 w 2685083"/>
                  <a:gd name="connsiteY9" fmla="*/ 0 h 1999385"/>
                  <a:gd name="connsiteX10" fmla="*/ 2676345 w 2685083"/>
                  <a:gd name="connsiteY10" fmla="*/ 143291 h 1999385"/>
                  <a:gd name="connsiteX11" fmla="*/ 2682239 w 2685083"/>
                  <a:gd name="connsiteY11" fmla="*/ 157239 h 1999385"/>
                  <a:gd name="connsiteX0" fmla="*/ 1347529 w 2685083"/>
                  <a:gd name="connsiteY0" fmla="*/ 0 h 1999385"/>
                  <a:gd name="connsiteX1" fmla="*/ 2676345 w 2685083"/>
                  <a:gd name="connsiteY1" fmla="*/ 143291 h 1999385"/>
                  <a:gd name="connsiteX2" fmla="*/ 2682239 w 2685083"/>
                  <a:gd name="connsiteY2" fmla="*/ 157239 h 1999385"/>
                  <a:gd name="connsiteX3" fmla="*/ 2685083 w 2685083"/>
                  <a:gd name="connsiteY3" fmla="*/ 632427 h 1999385"/>
                  <a:gd name="connsiteX4" fmla="*/ 2682240 w 2685083"/>
                  <a:gd name="connsiteY4" fmla="*/ 1511705 h 1999385"/>
                  <a:gd name="connsiteX5" fmla="*/ 1341120 w 2685083"/>
                  <a:gd name="connsiteY5" fmla="*/ 1999385 h 1999385"/>
                  <a:gd name="connsiteX6" fmla="*/ 0 w 2685083"/>
                  <a:gd name="connsiteY6" fmla="*/ 1511705 h 1999385"/>
                  <a:gd name="connsiteX7" fmla="*/ 0 w 2685083"/>
                  <a:gd name="connsiteY7" fmla="*/ 1511704 h 1999385"/>
                  <a:gd name="connsiteX8" fmla="*/ 11818 w 2685083"/>
                  <a:gd name="connsiteY8" fmla="*/ 160774 h 1999385"/>
                  <a:gd name="connsiteX9" fmla="*/ 12309 w 2685083"/>
                  <a:gd name="connsiteY9" fmla="*/ 160774 h 1999385"/>
                  <a:gd name="connsiteX10" fmla="*/ 11817 w 2685083"/>
                  <a:gd name="connsiteY10" fmla="*/ 159610 h 1999385"/>
                  <a:gd name="connsiteX11" fmla="*/ 1438969 w 2685083"/>
                  <a:gd name="connsiteY11" fmla="*/ 91440 h 1999385"/>
                  <a:gd name="connsiteX0" fmla="*/ 1347529 w 2685083"/>
                  <a:gd name="connsiteY0" fmla="*/ 0 h 1999385"/>
                  <a:gd name="connsiteX1" fmla="*/ 2676345 w 2685083"/>
                  <a:gd name="connsiteY1" fmla="*/ 143291 h 1999385"/>
                  <a:gd name="connsiteX2" fmla="*/ 2682239 w 2685083"/>
                  <a:gd name="connsiteY2" fmla="*/ 157239 h 1999385"/>
                  <a:gd name="connsiteX3" fmla="*/ 2685083 w 2685083"/>
                  <a:gd name="connsiteY3" fmla="*/ 632427 h 1999385"/>
                  <a:gd name="connsiteX4" fmla="*/ 2682240 w 2685083"/>
                  <a:gd name="connsiteY4" fmla="*/ 1511705 h 1999385"/>
                  <a:gd name="connsiteX5" fmla="*/ 1341120 w 2685083"/>
                  <a:gd name="connsiteY5" fmla="*/ 1999385 h 1999385"/>
                  <a:gd name="connsiteX6" fmla="*/ 0 w 2685083"/>
                  <a:gd name="connsiteY6" fmla="*/ 1511705 h 1999385"/>
                  <a:gd name="connsiteX7" fmla="*/ 0 w 2685083"/>
                  <a:gd name="connsiteY7" fmla="*/ 1511704 h 1999385"/>
                  <a:gd name="connsiteX8" fmla="*/ 11818 w 2685083"/>
                  <a:gd name="connsiteY8" fmla="*/ 160774 h 1999385"/>
                  <a:gd name="connsiteX9" fmla="*/ 12309 w 2685083"/>
                  <a:gd name="connsiteY9" fmla="*/ 160774 h 1999385"/>
                  <a:gd name="connsiteX10" fmla="*/ 11817 w 2685083"/>
                  <a:gd name="connsiteY10" fmla="*/ 159610 h 1999385"/>
                  <a:gd name="connsiteX0" fmla="*/ 2676345 w 2685083"/>
                  <a:gd name="connsiteY0" fmla="*/ 0 h 1856094"/>
                  <a:gd name="connsiteX1" fmla="*/ 2682239 w 2685083"/>
                  <a:gd name="connsiteY1" fmla="*/ 13948 h 1856094"/>
                  <a:gd name="connsiteX2" fmla="*/ 2685083 w 2685083"/>
                  <a:gd name="connsiteY2" fmla="*/ 489136 h 1856094"/>
                  <a:gd name="connsiteX3" fmla="*/ 2682240 w 2685083"/>
                  <a:gd name="connsiteY3" fmla="*/ 1368414 h 1856094"/>
                  <a:gd name="connsiteX4" fmla="*/ 1341120 w 2685083"/>
                  <a:gd name="connsiteY4" fmla="*/ 1856094 h 1856094"/>
                  <a:gd name="connsiteX5" fmla="*/ 0 w 2685083"/>
                  <a:gd name="connsiteY5" fmla="*/ 1368414 h 1856094"/>
                  <a:gd name="connsiteX6" fmla="*/ 0 w 2685083"/>
                  <a:gd name="connsiteY6" fmla="*/ 1368413 h 1856094"/>
                  <a:gd name="connsiteX7" fmla="*/ 11818 w 2685083"/>
                  <a:gd name="connsiteY7" fmla="*/ 17483 h 1856094"/>
                  <a:gd name="connsiteX8" fmla="*/ 12309 w 2685083"/>
                  <a:gd name="connsiteY8" fmla="*/ 17483 h 1856094"/>
                  <a:gd name="connsiteX9" fmla="*/ 11817 w 2685083"/>
                  <a:gd name="connsiteY9" fmla="*/ 16319 h 1856094"/>
                  <a:gd name="connsiteX0" fmla="*/ 2676345 w 2685083"/>
                  <a:gd name="connsiteY0" fmla="*/ 235141 h 2091235"/>
                  <a:gd name="connsiteX1" fmla="*/ 2682239 w 2685083"/>
                  <a:gd name="connsiteY1" fmla="*/ 249089 h 2091235"/>
                  <a:gd name="connsiteX2" fmla="*/ 2685083 w 2685083"/>
                  <a:gd name="connsiteY2" fmla="*/ 724277 h 2091235"/>
                  <a:gd name="connsiteX3" fmla="*/ 2682240 w 2685083"/>
                  <a:gd name="connsiteY3" fmla="*/ 1603555 h 2091235"/>
                  <a:gd name="connsiteX4" fmla="*/ 1341120 w 2685083"/>
                  <a:gd name="connsiteY4" fmla="*/ 2091235 h 2091235"/>
                  <a:gd name="connsiteX5" fmla="*/ 0 w 2685083"/>
                  <a:gd name="connsiteY5" fmla="*/ 1603555 h 2091235"/>
                  <a:gd name="connsiteX6" fmla="*/ 0 w 2685083"/>
                  <a:gd name="connsiteY6" fmla="*/ 1603554 h 2091235"/>
                  <a:gd name="connsiteX7" fmla="*/ 11818 w 2685083"/>
                  <a:gd name="connsiteY7" fmla="*/ 252624 h 2091235"/>
                  <a:gd name="connsiteX8" fmla="*/ 12309 w 2685083"/>
                  <a:gd name="connsiteY8" fmla="*/ 252624 h 2091235"/>
                  <a:gd name="connsiteX9" fmla="*/ 4197 w 2685083"/>
                  <a:gd name="connsiteY9" fmla="*/ 0 h 2091235"/>
                  <a:gd name="connsiteX0" fmla="*/ 2676345 w 2690079"/>
                  <a:gd name="connsiteY0" fmla="*/ 252752 h 2108846"/>
                  <a:gd name="connsiteX1" fmla="*/ 2689859 w 2690079"/>
                  <a:gd name="connsiteY1" fmla="*/ 0 h 2108846"/>
                  <a:gd name="connsiteX2" fmla="*/ 2685083 w 2690079"/>
                  <a:gd name="connsiteY2" fmla="*/ 741888 h 2108846"/>
                  <a:gd name="connsiteX3" fmla="*/ 2682240 w 2690079"/>
                  <a:gd name="connsiteY3" fmla="*/ 1621166 h 2108846"/>
                  <a:gd name="connsiteX4" fmla="*/ 1341120 w 2690079"/>
                  <a:gd name="connsiteY4" fmla="*/ 2108846 h 2108846"/>
                  <a:gd name="connsiteX5" fmla="*/ 0 w 2690079"/>
                  <a:gd name="connsiteY5" fmla="*/ 1621166 h 2108846"/>
                  <a:gd name="connsiteX6" fmla="*/ 0 w 2690079"/>
                  <a:gd name="connsiteY6" fmla="*/ 1621165 h 2108846"/>
                  <a:gd name="connsiteX7" fmla="*/ 11818 w 2690079"/>
                  <a:gd name="connsiteY7" fmla="*/ 270235 h 2108846"/>
                  <a:gd name="connsiteX8" fmla="*/ 12309 w 2690079"/>
                  <a:gd name="connsiteY8" fmla="*/ 270235 h 2108846"/>
                  <a:gd name="connsiteX9" fmla="*/ 4197 w 2690079"/>
                  <a:gd name="connsiteY9" fmla="*/ 17611 h 2108846"/>
                  <a:gd name="connsiteX0" fmla="*/ 2691585 w 2691585"/>
                  <a:gd name="connsiteY0" fmla="*/ 0 h 2419974"/>
                  <a:gd name="connsiteX1" fmla="*/ 2689859 w 2691585"/>
                  <a:gd name="connsiteY1" fmla="*/ 311128 h 2419974"/>
                  <a:gd name="connsiteX2" fmla="*/ 2685083 w 2691585"/>
                  <a:gd name="connsiteY2" fmla="*/ 1053016 h 2419974"/>
                  <a:gd name="connsiteX3" fmla="*/ 2682240 w 2691585"/>
                  <a:gd name="connsiteY3" fmla="*/ 1932294 h 2419974"/>
                  <a:gd name="connsiteX4" fmla="*/ 1341120 w 2691585"/>
                  <a:gd name="connsiteY4" fmla="*/ 2419974 h 2419974"/>
                  <a:gd name="connsiteX5" fmla="*/ 0 w 2691585"/>
                  <a:gd name="connsiteY5" fmla="*/ 1932294 h 2419974"/>
                  <a:gd name="connsiteX6" fmla="*/ 0 w 2691585"/>
                  <a:gd name="connsiteY6" fmla="*/ 1932293 h 2419974"/>
                  <a:gd name="connsiteX7" fmla="*/ 11818 w 2691585"/>
                  <a:gd name="connsiteY7" fmla="*/ 581363 h 2419974"/>
                  <a:gd name="connsiteX8" fmla="*/ 12309 w 2691585"/>
                  <a:gd name="connsiteY8" fmla="*/ 581363 h 2419974"/>
                  <a:gd name="connsiteX9" fmla="*/ 4197 w 2691585"/>
                  <a:gd name="connsiteY9" fmla="*/ 328739 h 2419974"/>
                  <a:gd name="connsiteX0" fmla="*/ 2689859 w 2690079"/>
                  <a:gd name="connsiteY0" fmla="*/ 0 h 2108846"/>
                  <a:gd name="connsiteX1" fmla="*/ 2685083 w 2690079"/>
                  <a:gd name="connsiteY1" fmla="*/ 741888 h 2108846"/>
                  <a:gd name="connsiteX2" fmla="*/ 2682240 w 2690079"/>
                  <a:gd name="connsiteY2" fmla="*/ 1621166 h 2108846"/>
                  <a:gd name="connsiteX3" fmla="*/ 1341120 w 2690079"/>
                  <a:gd name="connsiteY3" fmla="*/ 2108846 h 2108846"/>
                  <a:gd name="connsiteX4" fmla="*/ 0 w 2690079"/>
                  <a:gd name="connsiteY4" fmla="*/ 1621166 h 2108846"/>
                  <a:gd name="connsiteX5" fmla="*/ 0 w 2690079"/>
                  <a:gd name="connsiteY5" fmla="*/ 1621165 h 2108846"/>
                  <a:gd name="connsiteX6" fmla="*/ 11818 w 2690079"/>
                  <a:gd name="connsiteY6" fmla="*/ 270235 h 2108846"/>
                  <a:gd name="connsiteX7" fmla="*/ 12309 w 2690079"/>
                  <a:gd name="connsiteY7" fmla="*/ 270235 h 2108846"/>
                  <a:gd name="connsiteX8" fmla="*/ 4197 w 2690079"/>
                  <a:gd name="connsiteY8" fmla="*/ 17611 h 2108846"/>
                  <a:gd name="connsiteX0" fmla="*/ 2684779 w 2685515"/>
                  <a:gd name="connsiteY0" fmla="*/ 0 h 2108846"/>
                  <a:gd name="connsiteX1" fmla="*/ 2685083 w 2685515"/>
                  <a:gd name="connsiteY1" fmla="*/ 741888 h 2108846"/>
                  <a:gd name="connsiteX2" fmla="*/ 2682240 w 2685515"/>
                  <a:gd name="connsiteY2" fmla="*/ 1621166 h 2108846"/>
                  <a:gd name="connsiteX3" fmla="*/ 1341120 w 2685515"/>
                  <a:gd name="connsiteY3" fmla="*/ 2108846 h 2108846"/>
                  <a:gd name="connsiteX4" fmla="*/ 0 w 2685515"/>
                  <a:gd name="connsiteY4" fmla="*/ 1621166 h 2108846"/>
                  <a:gd name="connsiteX5" fmla="*/ 0 w 2685515"/>
                  <a:gd name="connsiteY5" fmla="*/ 1621165 h 2108846"/>
                  <a:gd name="connsiteX6" fmla="*/ 11818 w 2685515"/>
                  <a:gd name="connsiteY6" fmla="*/ 270235 h 2108846"/>
                  <a:gd name="connsiteX7" fmla="*/ 12309 w 2685515"/>
                  <a:gd name="connsiteY7" fmla="*/ 270235 h 2108846"/>
                  <a:gd name="connsiteX8" fmla="*/ 4197 w 2685515"/>
                  <a:gd name="connsiteY8" fmla="*/ 17611 h 2108846"/>
                  <a:gd name="connsiteX0" fmla="*/ 2705982 w 2706718"/>
                  <a:gd name="connsiteY0" fmla="*/ 0 h 2108846"/>
                  <a:gd name="connsiteX1" fmla="*/ 2706286 w 2706718"/>
                  <a:gd name="connsiteY1" fmla="*/ 741888 h 2108846"/>
                  <a:gd name="connsiteX2" fmla="*/ 2703443 w 2706718"/>
                  <a:gd name="connsiteY2" fmla="*/ 1621166 h 2108846"/>
                  <a:gd name="connsiteX3" fmla="*/ 1362323 w 2706718"/>
                  <a:gd name="connsiteY3" fmla="*/ 2108846 h 2108846"/>
                  <a:gd name="connsiteX4" fmla="*/ 21203 w 2706718"/>
                  <a:gd name="connsiteY4" fmla="*/ 1621166 h 2108846"/>
                  <a:gd name="connsiteX5" fmla="*/ 21203 w 2706718"/>
                  <a:gd name="connsiteY5" fmla="*/ 1621165 h 2108846"/>
                  <a:gd name="connsiteX6" fmla="*/ 33021 w 2706718"/>
                  <a:gd name="connsiteY6" fmla="*/ 270235 h 2108846"/>
                  <a:gd name="connsiteX7" fmla="*/ 33512 w 2706718"/>
                  <a:gd name="connsiteY7" fmla="*/ 270235 h 2108846"/>
                  <a:gd name="connsiteX8" fmla="*/ 0 w 2706718"/>
                  <a:gd name="connsiteY8" fmla="*/ 73491 h 2108846"/>
                  <a:gd name="connsiteX0" fmla="*/ 2684779 w 2685515"/>
                  <a:gd name="connsiteY0" fmla="*/ 0 h 2108846"/>
                  <a:gd name="connsiteX1" fmla="*/ 2685083 w 2685515"/>
                  <a:gd name="connsiteY1" fmla="*/ 741888 h 2108846"/>
                  <a:gd name="connsiteX2" fmla="*/ 2682240 w 2685515"/>
                  <a:gd name="connsiteY2" fmla="*/ 1621166 h 2108846"/>
                  <a:gd name="connsiteX3" fmla="*/ 1341120 w 2685515"/>
                  <a:gd name="connsiteY3" fmla="*/ 2108846 h 2108846"/>
                  <a:gd name="connsiteX4" fmla="*/ 0 w 2685515"/>
                  <a:gd name="connsiteY4" fmla="*/ 1621166 h 2108846"/>
                  <a:gd name="connsiteX5" fmla="*/ 0 w 2685515"/>
                  <a:gd name="connsiteY5" fmla="*/ 1621165 h 2108846"/>
                  <a:gd name="connsiteX6" fmla="*/ 11818 w 2685515"/>
                  <a:gd name="connsiteY6" fmla="*/ 270235 h 2108846"/>
                  <a:gd name="connsiteX7" fmla="*/ 12309 w 2685515"/>
                  <a:gd name="connsiteY7" fmla="*/ 270235 h 2108846"/>
                  <a:gd name="connsiteX0" fmla="*/ 2684779 w 2685515"/>
                  <a:gd name="connsiteY0" fmla="*/ 0 h 1870086"/>
                  <a:gd name="connsiteX1" fmla="*/ 2685083 w 2685515"/>
                  <a:gd name="connsiteY1" fmla="*/ 503128 h 1870086"/>
                  <a:gd name="connsiteX2" fmla="*/ 2682240 w 2685515"/>
                  <a:gd name="connsiteY2" fmla="*/ 1382406 h 1870086"/>
                  <a:gd name="connsiteX3" fmla="*/ 1341120 w 2685515"/>
                  <a:gd name="connsiteY3" fmla="*/ 1870086 h 1870086"/>
                  <a:gd name="connsiteX4" fmla="*/ 0 w 2685515"/>
                  <a:gd name="connsiteY4" fmla="*/ 1382406 h 1870086"/>
                  <a:gd name="connsiteX5" fmla="*/ 0 w 2685515"/>
                  <a:gd name="connsiteY5" fmla="*/ 1382405 h 1870086"/>
                  <a:gd name="connsiteX6" fmla="*/ 11818 w 2685515"/>
                  <a:gd name="connsiteY6" fmla="*/ 31475 h 1870086"/>
                  <a:gd name="connsiteX7" fmla="*/ 12309 w 2685515"/>
                  <a:gd name="connsiteY7" fmla="*/ 31475 h 1870086"/>
                  <a:gd name="connsiteX0" fmla="*/ 2684779 w 2685515"/>
                  <a:gd name="connsiteY0" fmla="*/ 151405 h 2021491"/>
                  <a:gd name="connsiteX1" fmla="*/ 2685083 w 2685515"/>
                  <a:gd name="connsiteY1" fmla="*/ 654533 h 2021491"/>
                  <a:gd name="connsiteX2" fmla="*/ 2682240 w 2685515"/>
                  <a:gd name="connsiteY2" fmla="*/ 1533811 h 2021491"/>
                  <a:gd name="connsiteX3" fmla="*/ 1341120 w 2685515"/>
                  <a:gd name="connsiteY3" fmla="*/ 2021491 h 2021491"/>
                  <a:gd name="connsiteX4" fmla="*/ 0 w 2685515"/>
                  <a:gd name="connsiteY4" fmla="*/ 1533811 h 2021491"/>
                  <a:gd name="connsiteX5" fmla="*/ 0 w 2685515"/>
                  <a:gd name="connsiteY5" fmla="*/ 1533810 h 2021491"/>
                  <a:gd name="connsiteX6" fmla="*/ 11818 w 2685515"/>
                  <a:gd name="connsiteY6" fmla="*/ 182880 h 2021491"/>
                  <a:gd name="connsiteX7" fmla="*/ 17389 w 2685515"/>
                  <a:gd name="connsiteY7" fmla="*/ 0 h 2021491"/>
                  <a:gd name="connsiteX0" fmla="*/ 2684779 w 2685515"/>
                  <a:gd name="connsiteY0" fmla="*/ 151405 h 2021491"/>
                  <a:gd name="connsiteX1" fmla="*/ 2685083 w 2685515"/>
                  <a:gd name="connsiteY1" fmla="*/ 654533 h 2021491"/>
                  <a:gd name="connsiteX2" fmla="*/ 2682240 w 2685515"/>
                  <a:gd name="connsiteY2" fmla="*/ 1533811 h 2021491"/>
                  <a:gd name="connsiteX3" fmla="*/ 1341120 w 2685515"/>
                  <a:gd name="connsiteY3" fmla="*/ 2021491 h 2021491"/>
                  <a:gd name="connsiteX4" fmla="*/ 0 w 2685515"/>
                  <a:gd name="connsiteY4" fmla="*/ 1533811 h 2021491"/>
                  <a:gd name="connsiteX5" fmla="*/ 0 w 2685515"/>
                  <a:gd name="connsiteY5" fmla="*/ 1533810 h 2021491"/>
                  <a:gd name="connsiteX6" fmla="*/ 17389 w 2685515"/>
                  <a:gd name="connsiteY6" fmla="*/ 0 h 2021491"/>
                  <a:gd name="connsiteX0" fmla="*/ 2684779 w 2685515"/>
                  <a:gd name="connsiteY0" fmla="*/ 151405 h 2021491"/>
                  <a:gd name="connsiteX1" fmla="*/ 2685083 w 2685515"/>
                  <a:gd name="connsiteY1" fmla="*/ 654533 h 2021491"/>
                  <a:gd name="connsiteX2" fmla="*/ 2682240 w 2685515"/>
                  <a:gd name="connsiteY2" fmla="*/ 1533811 h 2021491"/>
                  <a:gd name="connsiteX3" fmla="*/ 1341120 w 2685515"/>
                  <a:gd name="connsiteY3" fmla="*/ 2021491 h 2021491"/>
                  <a:gd name="connsiteX4" fmla="*/ 0 w 2685515"/>
                  <a:gd name="connsiteY4" fmla="*/ 1533811 h 2021491"/>
                  <a:gd name="connsiteX5" fmla="*/ 0 w 2685515"/>
                  <a:gd name="connsiteY5" fmla="*/ 1533810 h 2021491"/>
                  <a:gd name="connsiteX6" fmla="*/ 7229 w 2685515"/>
                  <a:gd name="connsiteY6" fmla="*/ 0 h 2021491"/>
                  <a:gd name="connsiteX0" fmla="*/ 2684779 w 2685515"/>
                  <a:gd name="connsiteY0" fmla="*/ 155215 h 2025301"/>
                  <a:gd name="connsiteX1" fmla="*/ 2685083 w 2685515"/>
                  <a:gd name="connsiteY1" fmla="*/ 658343 h 2025301"/>
                  <a:gd name="connsiteX2" fmla="*/ 2682240 w 2685515"/>
                  <a:gd name="connsiteY2" fmla="*/ 1537621 h 2025301"/>
                  <a:gd name="connsiteX3" fmla="*/ 1341120 w 2685515"/>
                  <a:gd name="connsiteY3" fmla="*/ 2025301 h 2025301"/>
                  <a:gd name="connsiteX4" fmla="*/ 0 w 2685515"/>
                  <a:gd name="connsiteY4" fmla="*/ 1537621 h 2025301"/>
                  <a:gd name="connsiteX5" fmla="*/ 0 w 2685515"/>
                  <a:gd name="connsiteY5" fmla="*/ 1537620 h 2025301"/>
                  <a:gd name="connsiteX6" fmla="*/ 11039 w 2685515"/>
                  <a:gd name="connsiteY6" fmla="*/ 0 h 2025301"/>
                  <a:gd name="connsiteX0" fmla="*/ 2685083 w 2685083"/>
                  <a:gd name="connsiteY0" fmla="*/ 658343 h 2025301"/>
                  <a:gd name="connsiteX1" fmla="*/ 2682240 w 2685083"/>
                  <a:gd name="connsiteY1" fmla="*/ 1537621 h 2025301"/>
                  <a:gd name="connsiteX2" fmla="*/ 1341120 w 2685083"/>
                  <a:gd name="connsiteY2" fmla="*/ 2025301 h 2025301"/>
                  <a:gd name="connsiteX3" fmla="*/ 0 w 2685083"/>
                  <a:gd name="connsiteY3" fmla="*/ 1537621 h 2025301"/>
                  <a:gd name="connsiteX4" fmla="*/ 0 w 2685083"/>
                  <a:gd name="connsiteY4" fmla="*/ 1537620 h 2025301"/>
                  <a:gd name="connsiteX5" fmla="*/ 11039 w 2685083"/>
                  <a:gd name="connsiteY5" fmla="*/ 0 h 2025301"/>
                  <a:gd name="connsiteX0" fmla="*/ 2680003 w 2682382"/>
                  <a:gd name="connsiteY0" fmla="*/ 0 h 2088318"/>
                  <a:gd name="connsiteX1" fmla="*/ 2682240 w 2682382"/>
                  <a:gd name="connsiteY1" fmla="*/ 1600638 h 2088318"/>
                  <a:gd name="connsiteX2" fmla="*/ 1341120 w 2682382"/>
                  <a:gd name="connsiteY2" fmla="*/ 2088318 h 2088318"/>
                  <a:gd name="connsiteX3" fmla="*/ 0 w 2682382"/>
                  <a:gd name="connsiteY3" fmla="*/ 1600638 h 2088318"/>
                  <a:gd name="connsiteX4" fmla="*/ 0 w 2682382"/>
                  <a:gd name="connsiteY4" fmla="*/ 1600637 h 2088318"/>
                  <a:gd name="connsiteX5" fmla="*/ 11039 w 2682382"/>
                  <a:gd name="connsiteY5" fmla="*/ 63017 h 2088318"/>
                  <a:gd name="connsiteX0" fmla="*/ 2682543 w 2682553"/>
                  <a:gd name="connsiteY0" fmla="*/ 0 h 2088318"/>
                  <a:gd name="connsiteX1" fmla="*/ 2682240 w 2682553"/>
                  <a:gd name="connsiteY1" fmla="*/ 1600638 h 2088318"/>
                  <a:gd name="connsiteX2" fmla="*/ 1341120 w 2682553"/>
                  <a:gd name="connsiteY2" fmla="*/ 2088318 h 2088318"/>
                  <a:gd name="connsiteX3" fmla="*/ 0 w 2682553"/>
                  <a:gd name="connsiteY3" fmla="*/ 1600638 h 2088318"/>
                  <a:gd name="connsiteX4" fmla="*/ 0 w 2682553"/>
                  <a:gd name="connsiteY4" fmla="*/ 1600637 h 2088318"/>
                  <a:gd name="connsiteX5" fmla="*/ 11039 w 2682553"/>
                  <a:gd name="connsiteY5" fmla="*/ 63017 h 208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2553" h="2088318">
                    <a:moveTo>
                      <a:pt x="2682543" y="0"/>
                    </a:moveTo>
                    <a:cubicBezTo>
                      <a:pt x="2681595" y="293093"/>
                      <a:pt x="2683188" y="1307545"/>
                      <a:pt x="2682240" y="1600638"/>
                    </a:cubicBezTo>
                    <a:cubicBezTo>
                      <a:pt x="2682240" y="1869976"/>
                      <a:pt x="2081800" y="2088318"/>
                      <a:pt x="1341120" y="2088318"/>
                    </a:cubicBezTo>
                    <a:cubicBezTo>
                      <a:pt x="600440" y="2088318"/>
                      <a:pt x="0" y="1869976"/>
                      <a:pt x="0" y="1600638"/>
                    </a:cubicBezTo>
                    <a:lnTo>
                      <a:pt x="0" y="1600637"/>
                    </a:lnTo>
                    <a:cubicBezTo>
                      <a:pt x="2410" y="1089367"/>
                      <a:pt x="8629" y="574287"/>
                      <a:pt x="11039" y="63017"/>
                    </a:cubicBezTo>
                  </a:path>
                </a:pathLst>
              </a:custGeom>
              <a:noFill/>
              <a:ln w="19050">
                <a:solidFill>
                  <a:srgbClr val="B8B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07" name="任意多边形: 形状 52">
              <a:extLst>
                <a:ext uri="{FF2B5EF4-FFF2-40B4-BE49-F238E27FC236}">
                  <a16:creationId xmlns:a16="http://schemas.microsoft.com/office/drawing/2014/main" id="{74140B66-E6F3-4C4E-B996-FF384ECB3BCA}"/>
                </a:ext>
              </a:extLst>
            </p:cNvPr>
            <p:cNvSpPr/>
            <p:nvPr/>
          </p:nvSpPr>
          <p:spPr>
            <a:xfrm>
              <a:off x="1548882" y="3405243"/>
              <a:ext cx="2671425" cy="1999384"/>
            </a:xfrm>
            <a:custGeom>
              <a:avLst/>
              <a:gdLst>
                <a:gd name="connsiteX0" fmla="*/ 1335712 w 2671425"/>
                <a:gd name="connsiteY0" fmla="*/ 0 h 1999384"/>
                <a:gd name="connsiteX1" fmla="*/ 2671424 w 2671425"/>
                <a:gd name="connsiteY1" fmla="*/ 159610 h 1999384"/>
                <a:gd name="connsiteX2" fmla="*/ 2670932 w 2671425"/>
                <a:gd name="connsiteY2" fmla="*/ 160774 h 1999384"/>
                <a:gd name="connsiteX3" fmla="*/ 2671424 w 2671425"/>
                <a:gd name="connsiteY3" fmla="*/ 160774 h 1999384"/>
                <a:gd name="connsiteX4" fmla="*/ 2671424 w 2671425"/>
                <a:gd name="connsiteY4" fmla="*/ 1517176 h 1999384"/>
                <a:gd name="connsiteX5" fmla="*/ 2671425 w 2671425"/>
                <a:gd name="connsiteY5" fmla="*/ 1517183 h 1999384"/>
                <a:gd name="connsiteX6" fmla="*/ 2671424 w 2671425"/>
                <a:gd name="connsiteY6" fmla="*/ 1517190 h 1999384"/>
                <a:gd name="connsiteX7" fmla="*/ 2671424 w 2671425"/>
                <a:gd name="connsiteY7" fmla="*/ 1537397 h 1999384"/>
                <a:gd name="connsiteX8" fmla="*/ 2668598 w 2671425"/>
                <a:gd name="connsiteY8" fmla="*/ 1537397 h 1999384"/>
                <a:gd name="connsiteX9" fmla="*/ 2664529 w 2671425"/>
                <a:gd name="connsiteY9" fmla="*/ 1566485 h 1999384"/>
                <a:gd name="connsiteX10" fmla="*/ 1335713 w 2671425"/>
                <a:gd name="connsiteY10" fmla="*/ 1999384 h 1999384"/>
                <a:gd name="connsiteX11" fmla="*/ 6897 w 2671425"/>
                <a:gd name="connsiteY11" fmla="*/ 1566485 h 1999384"/>
                <a:gd name="connsiteX12" fmla="*/ 2829 w 2671425"/>
                <a:gd name="connsiteY12" fmla="*/ 1537397 h 1999384"/>
                <a:gd name="connsiteX13" fmla="*/ 1 w 2671425"/>
                <a:gd name="connsiteY13" fmla="*/ 1537397 h 1999384"/>
                <a:gd name="connsiteX14" fmla="*/ 1 w 2671425"/>
                <a:gd name="connsiteY14" fmla="*/ 1517183 h 1999384"/>
                <a:gd name="connsiteX15" fmla="*/ 1 w 2671425"/>
                <a:gd name="connsiteY15" fmla="*/ 160774 h 1999384"/>
                <a:gd name="connsiteX16" fmla="*/ 492 w 2671425"/>
                <a:gd name="connsiteY16" fmla="*/ 160774 h 1999384"/>
                <a:gd name="connsiteX17" fmla="*/ 0 w 2671425"/>
                <a:gd name="connsiteY17" fmla="*/ 159610 h 1999384"/>
                <a:gd name="connsiteX18" fmla="*/ 1335712 w 2671425"/>
                <a:gd name="connsiteY18" fmla="*/ 0 h 19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1425" h="1999384">
                  <a:moveTo>
                    <a:pt x="1335712" y="0"/>
                  </a:moveTo>
                  <a:cubicBezTo>
                    <a:pt x="2073405" y="0"/>
                    <a:pt x="2671424" y="71460"/>
                    <a:pt x="2671424" y="159610"/>
                  </a:cubicBezTo>
                  <a:lnTo>
                    <a:pt x="2670932" y="160774"/>
                  </a:lnTo>
                  <a:lnTo>
                    <a:pt x="2671424" y="160774"/>
                  </a:lnTo>
                  <a:lnTo>
                    <a:pt x="2671424" y="1517176"/>
                  </a:lnTo>
                  <a:lnTo>
                    <a:pt x="2671425" y="1517183"/>
                  </a:lnTo>
                  <a:lnTo>
                    <a:pt x="2671424" y="1517190"/>
                  </a:lnTo>
                  <a:lnTo>
                    <a:pt x="2671424" y="1537397"/>
                  </a:lnTo>
                  <a:lnTo>
                    <a:pt x="2668598" y="1537397"/>
                  </a:lnTo>
                  <a:lnTo>
                    <a:pt x="2664529" y="1566485"/>
                  </a:lnTo>
                  <a:cubicBezTo>
                    <a:pt x="2596127" y="1809638"/>
                    <a:pt x="2027300" y="1999384"/>
                    <a:pt x="1335713" y="1999384"/>
                  </a:cubicBezTo>
                  <a:cubicBezTo>
                    <a:pt x="644126" y="1999384"/>
                    <a:pt x="75299" y="1809638"/>
                    <a:pt x="6897" y="1566485"/>
                  </a:cubicBezTo>
                  <a:lnTo>
                    <a:pt x="2829" y="1537397"/>
                  </a:lnTo>
                  <a:lnTo>
                    <a:pt x="1" y="1537397"/>
                  </a:lnTo>
                  <a:lnTo>
                    <a:pt x="1" y="1517183"/>
                  </a:lnTo>
                  <a:lnTo>
                    <a:pt x="1" y="160774"/>
                  </a:lnTo>
                  <a:lnTo>
                    <a:pt x="492" y="160774"/>
                  </a:lnTo>
                  <a:lnTo>
                    <a:pt x="0" y="159610"/>
                  </a:lnTo>
                  <a:cubicBezTo>
                    <a:pt x="0" y="71460"/>
                    <a:pt x="598019" y="0"/>
                    <a:pt x="133571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24467"/>
                </a:gs>
                <a:gs pos="100000">
                  <a:srgbClr val="CD405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任意多边形: 形状 40">
              <a:extLst>
                <a:ext uri="{FF2B5EF4-FFF2-40B4-BE49-F238E27FC236}">
                  <a16:creationId xmlns:a16="http://schemas.microsoft.com/office/drawing/2014/main" id="{B4281DC8-B3AA-4AFA-BDC6-2C853A12E917}"/>
                </a:ext>
              </a:extLst>
            </p:cNvPr>
            <p:cNvSpPr/>
            <p:nvPr/>
          </p:nvSpPr>
          <p:spPr>
            <a:xfrm>
              <a:off x="1545798" y="3405243"/>
              <a:ext cx="2677383" cy="1999384"/>
            </a:xfrm>
            <a:custGeom>
              <a:avLst/>
              <a:gdLst>
                <a:gd name="connsiteX0" fmla="*/ 1335712 w 2671425"/>
                <a:gd name="connsiteY0" fmla="*/ 0 h 1999384"/>
                <a:gd name="connsiteX1" fmla="*/ 2671424 w 2671425"/>
                <a:gd name="connsiteY1" fmla="*/ 159610 h 1999384"/>
                <a:gd name="connsiteX2" fmla="*/ 2670932 w 2671425"/>
                <a:gd name="connsiteY2" fmla="*/ 160774 h 1999384"/>
                <a:gd name="connsiteX3" fmla="*/ 2671424 w 2671425"/>
                <a:gd name="connsiteY3" fmla="*/ 160774 h 1999384"/>
                <a:gd name="connsiteX4" fmla="*/ 2671424 w 2671425"/>
                <a:gd name="connsiteY4" fmla="*/ 1517176 h 1999384"/>
                <a:gd name="connsiteX5" fmla="*/ 2671425 w 2671425"/>
                <a:gd name="connsiteY5" fmla="*/ 1517183 h 1999384"/>
                <a:gd name="connsiteX6" fmla="*/ 2671424 w 2671425"/>
                <a:gd name="connsiteY6" fmla="*/ 1517190 h 1999384"/>
                <a:gd name="connsiteX7" fmla="*/ 2671424 w 2671425"/>
                <a:gd name="connsiteY7" fmla="*/ 1537397 h 1999384"/>
                <a:gd name="connsiteX8" fmla="*/ 2668598 w 2671425"/>
                <a:gd name="connsiteY8" fmla="*/ 1537397 h 1999384"/>
                <a:gd name="connsiteX9" fmla="*/ 2664529 w 2671425"/>
                <a:gd name="connsiteY9" fmla="*/ 1566485 h 1999384"/>
                <a:gd name="connsiteX10" fmla="*/ 1335713 w 2671425"/>
                <a:gd name="connsiteY10" fmla="*/ 1999384 h 1999384"/>
                <a:gd name="connsiteX11" fmla="*/ 6897 w 2671425"/>
                <a:gd name="connsiteY11" fmla="*/ 1566485 h 1999384"/>
                <a:gd name="connsiteX12" fmla="*/ 2829 w 2671425"/>
                <a:gd name="connsiteY12" fmla="*/ 1537397 h 1999384"/>
                <a:gd name="connsiteX13" fmla="*/ 1 w 2671425"/>
                <a:gd name="connsiteY13" fmla="*/ 1537397 h 1999384"/>
                <a:gd name="connsiteX14" fmla="*/ 1 w 2671425"/>
                <a:gd name="connsiteY14" fmla="*/ 1517183 h 1999384"/>
                <a:gd name="connsiteX15" fmla="*/ 1 w 2671425"/>
                <a:gd name="connsiteY15" fmla="*/ 160774 h 1999384"/>
                <a:gd name="connsiteX16" fmla="*/ 492 w 2671425"/>
                <a:gd name="connsiteY16" fmla="*/ 160774 h 1999384"/>
                <a:gd name="connsiteX17" fmla="*/ 0 w 2671425"/>
                <a:gd name="connsiteY17" fmla="*/ 159610 h 1999384"/>
                <a:gd name="connsiteX18" fmla="*/ 1335712 w 2671425"/>
                <a:gd name="connsiteY18" fmla="*/ 0 h 19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1425" h="1999384">
                  <a:moveTo>
                    <a:pt x="1335712" y="0"/>
                  </a:moveTo>
                  <a:cubicBezTo>
                    <a:pt x="2073405" y="0"/>
                    <a:pt x="2671424" y="71460"/>
                    <a:pt x="2671424" y="159610"/>
                  </a:cubicBezTo>
                  <a:lnTo>
                    <a:pt x="2670932" y="160774"/>
                  </a:lnTo>
                  <a:lnTo>
                    <a:pt x="2671424" y="160774"/>
                  </a:lnTo>
                  <a:lnTo>
                    <a:pt x="2671424" y="1517176"/>
                  </a:lnTo>
                  <a:lnTo>
                    <a:pt x="2671425" y="1517183"/>
                  </a:lnTo>
                  <a:lnTo>
                    <a:pt x="2671424" y="1517190"/>
                  </a:lnTo>
                  <a:lnTo>
                    <a:pt x="2671424" y="1537397"/>
                  </a:lnTo>
                  <a:lnTo>
                    <a:pt x="2668598" y="1537397"/>
                  </a:lnTo>
                  <a:lnTo>
                    <a:pt x="2664529" y="1566485"/>
                  </a:lnTo>
                  <a:cubicBezTo>
                    <a:pt x="2596127" y="1809638"/>
                    <a:pt x="2027300" y="1999384"/>
                    <a:pt x="1335713" y="1999384"/>
                  </a:cubicBezTo>
                  <a:cubicBezTo>
                    <a:pt x="644126" y="1999384"/>
                    <a:pt x="75299" y="1809638"/>
                    <a:pt x="6897" y="1566485"/>
                  </a:cubicBezTo>
                  <a:lnTo>
                    <a:pt x="2829" y="1537397"/>
                  </a:lnTo>
                  <a:lnTo>
                    <a:pt x="1" y="1537397"/>
                  </a:lnTo>
                  <a:lnTo>
                    <a:pt x="1" y="1517183"/>
                  </a:lnTo>
                  <a:lnTo>
                    <a:pt x="1" y="160774"/>
                  </a:lnTo>
                  <a:lnTo>
                    <a:pt x="492" y="160774"/>
                  </a:lnTo>
                  <a:lnTo>
                    <a:pt x="0" y="159610"/>
                  </a:lnTo>
                  <a:cubicBezTo>
                    <a:pt x="0" y="71460"/>
                    <a:pt x="598019" y="0"/>
                    <a:pt x="1335712" y="0"/>
                  </a:cubicBezTo>
                  <a:close/>
                </a:path>
              </a:pathLst>
            </a:custGeom>
            <a:gradFill flip="none" rotWithShape="1">
              <a:gsLst>
                <a:gs pos="68000">
                  <a:srgbClr val="EBABBB"/>
                </a:gs>
                <a:gs pos="0">
                  <a:srgbClr val="E24467"/>
                </a:gs>
                <a:gs pos="100000">
                  <a:srgbClr val="CD4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46876A71-F1B5-4888-B42C-77E520A86476}"/>
                </a:ext>
              </a:extLst>
            </p:cNvPr>
            <p:cNvSpPr/>
            <p:nvPr/>
          </p:nvSpPr>
          <p:spPr>
            <a:xfrm>
              <a:off x="1545798" y="3395196"/>
              <a:ext cx="2666889" cy="319219"/>
            </a:xfrm>
            <a:prstGeom prst="ellipse">
              <a:avLst/>
            </a:prstGeom>
            <a:gradFill flip="none" rotWithShape="1">
              <a:gsLst>
                <a:gs pos="0">
                  <a:srgbClr val="EDC7CD"/>
                </a:gs>
                <a:gs pos="40000">
                  <a:srgbClr val="EBABBB"/>
                </a:gs>
                <a:gs pos="100000">
                  <a:srgbClr val="D24159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0" name="组合 509">
              <a:extLst>
                <a:ext uri="{FF2B5EF4-FFF2-40B4-BE49-F238E27FC236}">
                  <a16:creationId xmlns:a16="http://schemas.microsoft.com/office/drawing/2014/main" id="{46696E3D-2E4A-4D31-9470-D3EA50317458}"/>
                </a:ext>
              </a:extLst>
            </p:cNvPr>
            <p:cNvGrpSpPr/>
            <p:nvPr/>
          </p:nvGrpSpPr>
          <p:grpSpPr>
            <a:xfrm>
              <a:off x="1752459" y="2553270"/>
              <a:ext cx="2020928" cy="2438322"/>
              <a:chOff x="2003668" y="2705142"/>
              <a:chExt cx="2020928" cy="2438322"/>
            </a:xfrm>
          </p:grpSpPr>
          <p:cxnSp>
            <p:nvCxnSpPr>
              <p:cNvPr id="513" name="直接连接符 512">
                <a:extLst>
                  <a:ext uri="{FF2B5EF4-FFF2-40B4-BE49-F238E27FC236}">
                    <a16:creationId xmlns:a16="http://schemas.microsoft.com/office/drawing/2014/main" id="{40A0ED17-F012-4E51-9857-FEBA65E1F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8974" y="2877312"/>
                <a:ext cx="0" cy="2139696"/>
              </a:xfrm>
              <a:prstGeom prst="line">
                <a:avLst/>
              </a:prstGeom>
              <a:ln w="38100">
                <a:solidFill>
                  <a:srgbClr val="CC62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直接连接符 513">
                <a:extLst>
                  <a:ext uri="{FF2B5EF4-FFF2-40B4-BE49-F238E27FC236}">
                    <a16:creationId xmlns:a16="http://schemas.microsoft.com/office/drawing/2014/main" id="{7C2E27BA-C34D-430C-AFE9-7189E8A4C5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2883408"/>
                <a:ext cx="388418" cy="0"/>
              </a:xfrm>
              <a:prstGeom prst="line">
                <a:avLst/>
              </a:prstGeom>
              <a:ln w="19050">
                <a:solidFill>
                  <a:srgbClr val="CC62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直接连接符 514">
                <a:extLst>
                  <a:ext uri="{FF2B5EF4-FFF2-40B4-BE49-F238E27FC236}">
                    <a16:creationId xmlns:a16="http://schemas.microsoft.com/office/drawing/2014/main" id="{BD4BC4E9-4D9E-41C1-9A70-DC6D190FA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3404616"/>
                <a:ext cx="388418" cy="0"/>
              </a:xfrm>
              <a:prstGeom prst="line">
                <a:avLst/>
              </a:prstGeom>
              <a:ln w="19050">
                <a:solidFill>
                  <a:srgbClr val="CC62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直接连接符 515">
                <a:extLst>
                  <a:ext uri="{FF2B5EF4-FFF2-40B4-BE49-F238E27FC236}">
                    <a16:creationId xmlns:a16="http://schemas.microsoft.com/office/drawing/2014/main" id="{B2AFD19D-996A-4A76-B912-5A6B618FC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3928872"/>
                <a:ext cx="388418" cy="0"/>
              </a:xfrm>
              <a:prstGeom prst="line">
                <a:avLst/>
              </a:prstGeom>
              <a:ln w="19050">
                <a:solidFill>
                  <a:srgbClr val="CC62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直接连接符 516">
                <a:extLst>
                  <a:ext uri="{FF2B5EF4-FFF2-40B4-BE49-F238E27FC236}">
                    <a16:creationId xmlns:a16="http://schemas.microsoft.com/office/drawing/2014/main" id="{DF9B225E-DC14-48CB-A319-C9CA241BE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4459224"/>
                <a:ext cx="388418" cy="0"/>
              </a:xfrm>
              <a:prstGeom prst="line">
                <a:avLst/>
              </a:prstGeom>
              <a:ln w="19050">
                <a:solidFill>
                  <a:srgbClr val="DF58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直接连接符 517">
                <a:extLst>
                  <a:ext uri="{FF2B5EF4-FFF2-40B4-BE49-F238E27FC236}">
                    <a16:creationId xmlns:a16="http://schemas.microsoft.com/office/drawing/2014/main" id="{0078E1DC-D585-400D-B71E-80C9A9AE3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5001768"/>
                <a:ext cx="388418" cy="0"/>
              </a:xfrm>
              <a:prstGeom prst="line">
                <a:avLst/>
              </a:prstGeom>
              <a:ln w="19050">
                <a:solidFill>
                  <a:srgbClr val="DF58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直接连接符 518">
                <a:extLst>
                  <a:ext uri="{FF2B5EF4-FFF2-40B4-BE49-F238E27FC236}">
                    <a16:creationId xmlns:a16="http://schemas.microsoft.com/office/drawing/2014/main" id="{AEEEB83A-DE0F-44C9-8CC7-AAAEC4D8F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3139440"/>
                <a:ext cx="272594" cy="0"/>
              </a:xfrm>
              <a:prstGeom prst="line">
                <a:avLst/>
              </a:prstGeom>
              <a:ln w="19050">
                <a:solidFill>
                  <a:srgbClr val="CC62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接连接符 519">
                <a:extLst>
                  <a:ext uri="{FF2B5EF4-FFF2-40B4-BE49-F238E27FC236}">
                    <a16:creationId xmlns:a16="http://schemas.microsoft.com/office/drawing/2014/main" id="{42E1C3FD-7C9C-4DF3-8FAD-5CE5F54EE3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3663696"/>
                <a:ext cx="272594" cy="0"/>
              </a:xfrm>
              <a:prstGeom prst="line">
                <a:avLst/>
              </a:prstGeom>
              <a:ln w="19050">
                <a:solidFill>
                  <a:srgbClr val="CC62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直接连接符 520">
                <a:extLst>
                  <a:ext uri="{FF2B5EF4-FFF2-40B4-BE49-F238E27FC236}">
                    <a16:creationId xmlns:a16="http://schemas.microsoft.com/office/drawing/2014/main" id="{00CC5A0D-D6AA-40C8-BA1B-97A3544D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4206240"/>
                <a:ext cx="272594" cy="0"/>
              </a:xfrm>
              <a:prstGeom prst="line">
                <a:avLst/>
              </a:prstGeom>
              <a:ln w="19050">
                <a:solidFill>
                  <a:srgbClr val="DF58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直接连接符 521">
                <a:extLst>
                  <a:ext uri="{FF2B5EF4-FFF2-40B4-BE49-F238E27FC236}">
                    <a16:creationId xmlns:a16="http://schemas.microsoft.com/office/drawing/2014/main" id="{87159714-B302-4DDA-9731-76697473E0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974" y="4742688"/>
                <a:ext cx="272594" cy="0"/>
              </a:xfrm>
              <a:prstGeom prst="line">
                <a:avLst/>
              </a:prstGeom>
              <a:ln w="19050">
                <a:solidFill>
                  <a:srgbClr val="DF58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7500402D-1D3B-4B72-8003-4991F16E9F48}"/>
                  </a:ext>
                </a:extLst>
              </p:cNvPr>
              <p:cNvSpPr txBox="1"/>
              <p:nvPr/>
            </p:nvSpPr>
            <p:spPr>
              <a:xfrm>
                <a:off x="3511630" y="4835687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DF586E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  <a:cs typeface="阿里巴巴普惠体 M" panose="00020600040101010101" pitchFamily="18" charset="-122"/>
                  </a:rPr>
                  <a:t>100</a:t>
                </a:r>
                <a:endParaRPr lang="zh-CN" altLang="en-US" sz="1400" dirty="0">
                  <a:solidFill>
                    <a:srgbClr val="DF586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endParaRPr>
              </a:p>
            </p:txBody>
          </p:sp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F620CC3E-29AE-4DE5-BAA8-CBB3FA5803B8}"/>
                  </a:ext>
                </a:extLst>
              </p:cNvPr>
              <p:cNvSpPr txBox="1"/>
              <p:nvPr/>
            </p:nvSpPr>
            <p:spPr>
              <a:xfrm>
                <a:off x="3511630" y="429010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DF586E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  <a:cs typeface="阿里巴巴普惠体 M" panose="00020600040101010101" pitchFamily="18" charset="-122"/>
                  </a:rPr>
                  <a:t>200</a:t>
                </a:r>
                <a:endParaRPr lang="zh-CN" altLang="en-US" sz="1400" dirty="0">
                  <a:solidFill>
                    <a:srgbClr val="DF586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endParaRPr>
              </a:p>
            </p:txBody>
          </p:sp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F84C7765-5D6B-4748-B7CD-ABB16E1FDF89}"/>
                  </a:ext>
                </a:extLst>
              </p:cNvPr>
              <p:cNvSpPr txBox="1"/>
              <p:nvPr/>
            </p:nvSpPr>
            <p:spPr>
              <a:xfrm>
                <a:off x="3511630" y="3765844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DF586E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  <a:cs typeface="阿里巴巴普惠体 M" panose="00020600040101010101" pitchFamily="18" charset="-122"/>
                  </a:rPr>
                  <a:t>300</a:t>
                </a:r>
                <a:endParaRPr lang="zh-CN" altLang="en-US" sz="1400" dirty="0">
                  <a:solidFill>
                    <a:srgbClr val="DF586E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endParaRPr>
              </a:p>
            </p:txBody>
          </p:sp>
          <p:sp>
            <p:nvSpPr>
              <p:cNvPr id="526" name="文本框 525">
                <a:extLst>
                  <a:ext uri="{FF2B5EF4-FFF2-40B4-BE49-F238E27FC236}">
                    <a16:creationId xmlns:a16="http://schemas.microsoft.com/office/drawing/2014/main" id="{A8B91E05-C67E-4CAB-9152-A64A2FD20E6A}"/>
                  </a:ext>
                </a:extLst>
              </p:cNvPr>
              <p:cNvSpPr txBox="1"/>
              <p:nvPr/>
            </p:nvSpPr>
            <p:spPr>
              <a:xfrm>
                <a:off x="3517726" y="3235493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957E76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  <a:cs typeface="阿里巴巴普惠体 M" panose="00020600040101010101" pitchFamily="18" charset="-122"/>
                  </a:rPr>
                  <a:t>400</a:t>
                </a:r>
                <a:endParaRPr lang="zh-CN" altLang="en-US" sz="1400" dirty="0">
                  <a:solidFill>
                    <a:srgbClr val="957E7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endParaRPr>
              </a:p>
            </p:txBody>
          </p:sp>
          <p:sp>
            <p:nvSpPr>
              <p:cNvPr id="527" name="文本框 526">
                <a:extLst>
                  <a:ext uri="{FF2B5EF4-FFF2-40B4-BE49-F238E27FC236}">
                    <a16:creationId xmlns:a16="http://schemas.microsoft.com/office/drawing/2014/main" id="{C1353BE2-FEA5-49F6-A5A1-CA55AC5DA96C}"/>
                  </a:ext>
                </a:extLst>
              </p:cNvPr>
              <p:cNvSpPr txBox="1"/>
              <p:nvPr/>
            </p:nvSpPr>
            <p:spPr>
              <a:xfrm>
                <a:off x="3511630" y="2705142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957E76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  <a:cs typeface="阿里巴巴普惠体 M" panose="00020600040101010101" pitchFamily="18" charset="-122"/>
                  </a:rPr>
                  <a:t>500</a:t>
                </a:r>
                <a:endParaRPr lang="zh-CN" altLang="en-US" sz="1400" dirty="0">
                  <a:solidFill>
                    <a:srgbClr val="957E7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endParaRPr>
              </a:p>
            </p:txBody>
          </p:sp>
          <p:sp>
            <p:nvSpPr>
              <p:cNvPr id="528" name="文本框 527">
                <a:extLst>
                  <a:ext uri="{FF2B5EF4-FFF2-40B4-BE49-F238E27FC236}">
                    <a16:creationId xmlns:a16="http://schemas.microsoft.com/office/drawing/2014/main" id="{782881B5-BAD1-4188-817A-91BC200D8ACD}"/>
                  </a:ext>
                </a:extLst>
              </p:cNvPr>
              <p:cNvSpPr txBox="1"/>
              <p:nvPr/>
            </p:nvSpPr>
            <p:spPr>
              <a:xfrm>
                <a:off x="2003668" y="2765545"/>
                <a:ext cx="1024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kern="1400" dirty="0">
                    <a:solidFill>
                      <a:srgbClr val="957E76"/>
                    </a:solidFill>
                    <a:latin typeface="Arial" panose="020B0604020202020204" pitchFamily="34" charset="0"/>
                    <a:ea typeface="阿里巴巴普惠体 M" panose="00020600040101010101" pitchFamily="18" charset="-122"/>
                    <a:cs typeface="Arial" panose="020B0604020202020204" pitchFamily="34" charset="0"/>
                  </a:rPr>
                  <a:t>500ml</a:t>
                </a:r>
                <a:endParaRPr lang="zh-CN" altLang="en-US" sz="2400" kern="1400" dirty="0">
                  <a:solidFill>
                    <a:srgbClr val="957E76"/>
                  </a:solidFill>
                  <a:latin typeface="Arial" panose="020B0604020202020204" pitchFamily="34" charset="0"/>
                  <a:ea typeface="阿里巴巴普惠体 M" panose="00020600040101010101" pitchFamily="18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11" name="图片 510">
              <a:extLst>
                <a:ext uri="{FF2B5EF4-FFF2-40B4-BE49-F238E27FC236}">
                  <a16:creationId xmlns:a16="http://schemas.microsoft.com/office/drawing/2014/main" id="{C483E43F-24CD-461E-9E95-D1DFD5C44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20338" y="1458095"/>
              <a:ext cx="3133616" cy="323116"/>
            </a:xfrm>
            <a:prstGeom prst="rect">
              <a:avLst/>
            </a:prstGeom>
          </p:spPr>
        </p:pic>
        <p:sp>
          <p:nvSpPr>
            <p:cNvPr id="512" name="任意多边形: 形状 34">
              <a:extLst>
                <a:ext uri="{FF2B5EF4-FFF2-40B4-BE49-F238E27FC236}">
                  <a16:creationId xmlns:a16="http://schemas.microsoft.com/office/drawing/2014/main" id="{313BEEA8-FF49-46EC-909E-D1E5C52D5A45}"/>
                </a:ext>
              </a:extLst>
            </p:cNvPr>
            <p:cNvSpPr/>
            <p:nvPr/>
          </p:nvSpPr>
          <p:spPr>
            <a:xfrm>
              <a:off x="1249680" y="1434510"/>
              <a:ext cx="3101190" cy="348689"/>
            </a:xfrm>
            <a:custGeom>
              <a:avLst/>
              <a:gdLst>
                <a:gd name="connsiteX0" fmla="*/ 4073 w 3125601"/>
                <a:gd name="connsiteY0" fmla="*/ 368761 h 392275"/>
                <a:gd name="connsiteX1" fmla="*/ 2901 w 3125601"/>
                <a:gd name="connsiteY1" fmla="*/ 391744 h 392275"/>
                <a:gd name="connsiteX2" fmla="*/ 0 w 3125601"/>
                <a:gd name="connsiteY2" fmla="*/ 392275 h 392275"/>
                <a:gd name="connsiteX3" fmla="*/ 16062 w 3125601"/>
                <a:gd name="connsiteY3" fmla="*/ 299536 h 392275"/>
                <a:gd name="connsiteX4" fmla="*/ 4073 w 3125601"/>
                <a:gd name="connsiteY4" fmla="*/ 368761 h 392275"/>
                <a:gd name="connsiteX5" fmla="*/ 6482 w 3125601"/>
                <a:gd name="connsiteY5" fmla="*/ 321499 h 392275"/>
                <a:gd name="connsiteX6" fmla="*/ 1662411 w 3125601"/>
                <a:gd name="connsiteY6" fmla="*/ 0 h 392275"/>
                <a:gd name="connsiteX7" fmla="*/ 3125601 w 3125601"/>
                <a:gd name="connsiteY7" fmla="*/ 118872 h 392275"/>
                <a:gd name="connsiteX8" fmla="*/ 1662411 w 3125601"/>
                <a:gd name="connsiteY8" fmla="*/ 237744 h 392275"/>
                <a:gd name="connsiteX9" fmla="*/ 314206 w 3125601"/>
                <a:gd name="connsiteY9" fmla="*/ 165142 h 392275"/>
                <a:gd name="connsiteX10" fmla="*/ 298187 w 3125601"/>
                <a:gd name="connsiteY10" fmla="*/ 160950 h 392275"/>
                <a:gd name="connsiteX11" fmla="*/ 222149 w 3125601"/>
                <a:gd name="connsiteY11" fmla="*/ 153832 h 392275"/>
                <a:gd name="connsiteX12" fmla="*/ 138430 w 3125601"/>
                <a:gd name="connsiteY12" fmla="*/ 164407 h 392275"/>
                <a:gd name="connsiteX13" fmla="*/ 35041 w 3125601"/>
                <a:gd name="connsiteY13" fmla="*/ 256025 h 392275"/>
                <a:gd name="connsiteX14" fmla="*/ 16062 w 3125601"/>
                <a:gd name="connsiteY14" fmla="*/ 299536 h 392275"/>
                <a:gd name="connsiteX15" fmla="*/ 25258 w 3125601"/>
                <a:gd name="connsiteY15" fmla="*/ 246439 h 392275"/>
                <a:gd name="connsiteX16" fmla="*/ 151966 w 3125601"/>
                <a:gd name="connsiteY16" fmla="*/ 125479 h 392275"/>
                <a:gd name="connsiteX17" fmla="*/ 225866 w 3125601"/>
                <a:gd name="connsiteY17" fmla="*/ 96266 h 392275"/>
                <a:gd name="connsiteX18" fmla="*/ 227564 w 3125601"/>
                <a:gd name="connsiteY18" fmla="*/ 96031 h 392275"/>
                <a:gd name="connsiteX19" fmla="*/ 228948 w 3125601"/>
                <a:gd name="connsiteY19" fmla="*/ 94915 h 392275"/>
                <a:gd name="connsiteX20" fmla="*/ 1662411 w 3125601"/>
                <a:gd name="connsiteY20" fmla="*/ 0 h 392275"/>
                <a:gd name="connsiteX0" fmla="*/ 1172 w 3122700"/>
                <a:gd name="connsiteY0" fmla="*/ 368761 h 391744"/>
                <a:gd name="connsiteX1" fmla="*/ 0 w 3122700"/>
                <a:gd name="connsiteY1" fmla="*/ 391744 h 391744"/>
                <a:gd name="connsiteX2" fmla="*/ 1172 w 3122700"/>
                <a:gd name="connsiteY2" fmla="*/ 368761 h 391744"/>
                <a:gd name="connsiteX3" fmla="*/ 13161 w 3122700"/>
                <a:gd name="connsiteY3" fmla="*/ 299536 h 391744"/>
                <a:gd name="connsiteX4" fmla="*/ 1172 w 3122700"/>
                <a:gd name="connsiteY4" fmla="*/ 368761 h 391744"/>
                <a:gd name="connsiteX5" fmla="*/ 3581 w 3122700"/>
                <a:gd name="connsiteY5" fmla="*/ 321499 h 391744"/>
                <a:gd name="connsiteX6" fmla="*/ 13161 w 3122700"/>
                <a:gd name="connsiteY6" fmla="*/ 299536 h 391744"/>
                <a:gd name="connsiteX7" fmla="*/ 1659510 w 3122700"/>
                <a:gd name="connsiteY7" fmla="*/ 0 h 391744"/>
                <a:gd name="connsiteX8" fmla="*/ 3122700 w 3122700"/>
                <a:gd name="connsiteY8" fmla="*/ 118872 h 391744"/>
                <a:gd name="connsiteX9" fmla="*/ 1659510 w 3122700"/>
                <a:gd name="connsiteY9" fmla="*/ 237744 h 391744"/>
                <a:gd name="connsiteX10" fmla="*/ 311305 w 3122700"/>
                <a:gd name="connsiteY10" fmla="*/ 165142 h 391744"/>
                <a:gd name="connsiteX11" fmla="*/ 295286 w 3122700"/>
                <a:gd name="connsiteY11" fmla="*/ 160950 h 391744"/>
                <a:gd name="connsiteX12" fmla="*/ 219248 w 3122700"/>
                <a:gd name="connsiteY12" fmla="*/ 153832 h 391744"/>
                <a:gd name="connsiteX13" fmla="*/ 135529 w 3122700"/>
                <a:gd name="connsiteY13" fmla="*/ 164407 h 391744"/>
                <a:gd name="connsiteX14" fmla="*/ 32140 w 3122700"/>
                <a:gd name="connsiteY14" fmla="*/ 256025 h 391744"/>
                <a:gd name="connsiteX15" fmla="*/ 13161 w 3122700"/>
                <a:gd name="connsiteY15" fmla="*/ 299536 h 391744"/>
                <a:gd name="connsiteX16" fmla="*/ 22357 w 3122700"/>
                <a:gd name="connsiteY16" fmla="*/ 246439 h 391744"/>
                <a:gd name="connsiteX17" fmla="*/ 149065 w 3122700"/>
                <a:gd name="connsiteY17" fmla="*/ 125479 h 391744"/>
                <a:gd name="connsiteX18" fmla="*/ 222965 w 3122700"/>
                <a:gd name="connsiteY18" fmla="*/ 96266 h 391744"/>
                <a:gd name="connsiteX19" fmla="*/ 224663 w 3122700"/>
                <a:gd name="connsiteY19" fmla="*/ 96031 h 391744"/>
                <a:gd name="connsiteX20" fmla="*/ 226047 w 3122700"/>
                <a:gd name="connsiteY20" fmla="*/ 94915 h 391744"/>
                <a:gd name="connsiteX21" fmla="*/ 1659510 w 3122700"/>
                <a:gd name="connsiteY21" fmla="*/ 0 h 391744"/>
                <a:gd name="connsiteX0" fmla="*/ 11989 w 3121528"/>
                <a:gd name="connsiteY0" fmla="*/ 299536 h 368761"/>
                <a:gd name="connsiteX1" fmla="*/ 0 w 3121528"/>
                <a:gd name="connsiteY1" fmla="*/ 368761 h 368761"/>
                <a:gd name="connsiteX2" fmla="*/ 2409 w 3121528"/>
                <a:gd name="connsiteY2" fmla="*/ 321499 h 368761"/>
                <a:gd name="connsiteX3" fmla="*/ 11989 w 3121528"/>
                <a:gd name="connsiteY3" fmla="*/ 299536 h 368761"/>
                <a:gd name="connsiteX4" fmla="*/ 1658338 w 3121528"/>
                <a:gd name="connsiteY4" fmla="*/ 0 h 368761"/>
                <a:gd name="connsiteX5" fmla="*/ 3121528 w 3121528"/>
                <a:gd name="connsiteY5" fmla="*/ 118872 h 368761"/>
                <a:gd name="connsiteX6" fmla="*/ 1658338 w 3121528"/>
                <a:gd name="connsiteY6" fmla="*/ 237744 h 368761"/>
                <a:gd name="connsiteX7" fmla="*/ 310133 w 3121528"/>
                <a:gd name="connsiteY7" fmla="*/ 165142 h 368761"/>
                <a:gd name="connsiteX8" fmla="*/ 294114 w 3121528"/>
                <a:gd name="connsiteY8" fmla="*/ 160950 h 368761"/>
                <a:gd name="connsiteX9" fmla="*/ 218076 w 3121528"/>
                <a:gd name="connsiteY9" fmla="*/ 153832 h 368761"/>
                <a:gd name="connsiteX10" fmla="*/ 134357 w 3121528"/>
                <a:gd name="connsiteY10" fmla="*/ 164407 h 368761"/>
                <a:gd name="connsiteX11" fmla="*/ 30968 w 3121528"/>
                <a:gd name="connsiteY11" fmla="*/ 256025 h 368761"/>
                <a:gd name="connsiteX12" fmla="*/ 11989 w 3121528"/>
                <a:gd name="connsiteY12" fmla="*/ 299536 h 368761"/>
                <a:gd name="connsiteX13" fmla="*/ 21185 w 3121528"/>
                <a:gd name="connsiteY13" fmla="*/ 246439 h 368761"/>
                <a:gd name="connsiteX14" fmla="*/ 147893 w 3121528"/>
                <a:gd name="connsiteY14" fmla="*/ 125479 h 368761"/>
                <a:gd name="connsiteX15" fmla="*/ 221793 w 3121528"/>
                <a:gd name="connsiteY15" fmla="*/ 96266 h 368761"/>
                <a:gd name="connsiteX16" fmla="*/ 223491 w 3121528"/>
                <a:gd name="connsiteY16" fmla="*/ 96031 h 368761"/>
                <a:gd name="connsiteX17" fmla="*/ 224875 w 3121528"/>
                <a:gd name="connsiteY17" fmla="*/ 94915 h 368761"/>
                <a:gd name="connsiteX18" fmla="*/ 1658338 w 3121528"/>
                <a:gd name="connsiteY18" fmla="*/ 0 h 368761"/>
                <a:gd name="connsiteX0" fmla="*/ 9580 w 3119119"/>
                <a:gd name="connsiteY0" fmla="*/ 299536 h 321499"/>
                <a:gd name="connsiteX1" fmla="*/ 0 w 3119119"/>
                <a:gd name="connsiteY1" fmla="*/ 321499 h 321499"/>
                <a:gd name="connsiteX2" fmla="*/ 9580 w 3119119"/>
                <a:gd name="connsiteY2" fmla="*/ 299536 h 321499"/>
                <a:gd name="connsiteX3" fmla="*/ 1655929 w 3119119"/>
                <a:gd name="connsiteY3" fmla="*/ 0 h 321499"/>
                <a:gd name="connsiteX4" fmla="*/ 3119119 w 3119119"/>
                <a:gd name="connsiteY4" fmla="*/ 118872 h 321499"/>
                <a:gd name="connsiteX5" fmla="*/ 1655929 w 3119119"/>
                <a:gd name="connsiteY5" fmla="*/ 237744 h 321499"/>
                <a:gd name="connsiteX6" fmla="*/ 307724 w 3119119"/>
                <a:gd name="connsiteY6" fmla="*/ 165142 h 321499"/>
                <a:gd name="connsiteX7" fmla="*/ 291705 w 3119119"/>
                <a:gd name="connsiteY7" fmla="*/ 160950 h 321499"/>
                <a:gd name="connsiteX8" fmla="*/ 215667 w 3119119"/>
                <a:gd name="connsiteY8" fmla="*/ 153832 h 321499"/>
                <a:gd name="connsiteX9" fmla="*/ 131948 w 3119119"/>
                <a:gd name="connsiteY9" fmla="*/ 164407 h 321499"/>
                <a:gd name="connsiteX10" fmla="*/ 28559 w 3119119"/>
                <a:gd name="connsiteY10" fmla="*/ 256025 h 321499"/>
                <a:gd name="connsiteX11" fmla="*/ 9580 w 3119119"/>
                <a:gd name="connsiteY11" fmla="*/ 299536 h 321499"/>
                <a:gd name="connsiteX12" fmla="*/ 18776 w 3119119"/>
                <a:gd name="connsiteY12" fmla="*/ 246439 h 321499"/>
                <a:gd name="connsiteX13" fmla="*/ 145484 w 3119119"/>
                <a:gd name="connsiteY13" fmla="*/ 125479 h 321499"/>
                <a:gd name="connsiteX14" fmla="*/ 219384 w 3119119"/>
                <a:gd name="connsiteY14" fmla="*/ 96266 h 321499"/>
                <a:gd name="connsiteX15" fmla="*/ 221082 w 3119119"/>
                <a:gd name="connsiteY15" fmla="*/ 96031 h 321499"/>
                <a:gd name="connsiteX16" fmla="*/ 222466 w 3119119"/>
                <a:gd name="connsiteY16" fmla="*/ 94915 h 321499"/>
                <a:gd name="connsiteX17" fmla="*/ 1655929 w 3119119"/>
                <a:gd name="connsiteY17" fmla="*/ 0 h 321499"/>
                <a:gd name="connsiteX0" fmla="*/ 1646349 w 3109539"/>
                <a:gd name="connsiteY0" fmla="*/ 0 h 299536"/>
                <a:gd name="connsiteX1" fmla="*/ 3109539 w 3109539"/>
                <a:gd name="connsiteY1" fmla="*/ 118872 h 299536"/>
                <a:gd name="connsiteX2" fmla="*/ 1646349 w 3109539"/>
                <a:gd name="connsiteY2" fmla="*/ 237744 h 299536"/>
                <a:gd name="connsiteX3" fmla="*/ 298144 w 3109539"/>
                <a:gd name="connsiteY3" fmla="*/ 165142 h 299536"/>
                <a:gd name="connsiteX4" fmla="*/ 282125 w 3109539"/>
                <a:gd name="connsiteY4" fmla="*/ 160950 h 299536"/>
                <a:gd name="connsiteX5" fmla="*/ 206087 w 3109539"/>
                <a:gd name="connsiteY5" fmla="*/ 153832 h 299536"/>
                <a:gd name="connsiteX6" fmla="*/ 122368 w 3109539"/>
                <a:gd name="connsiteY6" fmla="*/ 164407 h 299536"/>
                <a:gd name="connsiteX7" fmla="*/ 18979 w 3109539"/>
                <a:gd name="connsiteY7" fmla="*/ 256025 h 299536"/>
                <a:gd name="connsiteX8" fmla="*/ 0 w 3109539"/>
                <a:gd name="connsiteY8" fmla="*/ 299536 h 299536"/>
                <a:gd name="connsiteX9" fmla="*/ 9196 w 3109539"/>
                <a:gd name="connsiteY9" fmla="*/ 246439 h 299536"/>
                <a:gd name="connsiteX10" fmla="*/ 135904 w 3109539"/>
                <a:gd name="connsiteY10" fmla="*/ 125479 h 299536"/>
                <a:gd name="connsiteX11" fmla="*/ 209804 w 3109539"/>
                <a:gd name="connsiteY11" fmla="*/ 96266 h 299536"/>
                <a:gd name="connsiteX12" fmla="*/ 211502 w 3109539"/>
                <a:gd name="connsiteY12" fmla="*/ 96031 h 299536"/>
                <a:gd name="connsiteX13" fmla="*/ 212886 w 3109539"/>
                <a:gd name="connsiteY13" fmla="*/ 94915 h 299536"/>
                <a:gd name="connsiteX14" fmla="*/ 1646349 w 3109539"/>
                <a:gd name="connsiteY14" fmla="*/ 0 h 299536"/>
                <a:gd name="connsiteX0" fmla="*/ 1637153 w 3100343"/>
                <a:gd name="connsiteY0" fmla="*/ 0 h 256025"/>
                <a:gd name="connsiteX1" fmla="*/ 3100343 w 3100343"/>
                <a:gd name="connsiteY1" fmla="*/ 118872 h 256025"/>
                <a:gd name="connsiteX2" fmla="*/ 1637153 w 3100343"/>
                <a:gd name="connsiteY2" fmla="*/ 237744 h 256025"/>
                <a:gd name="connsiteX3" fmla="*/ 288948 w 3100343"/>
                <a:gd name="connsiteY3" fmla="*/ 165142 h 256025"/>
                <a:gd name="connsiteX4" fmla="*/ 272929 w 3100343"/>
                <a:gd name="connsiteY4" fmla="*/ 160950 h 256025"/>
                <a:gd name="connsiteX5" fmla="*/ 196891 w 3100343"/>
                <a:gd name="connsiteY5" fmla="*/ 153832 h 256025"/>
                <a:gd name="connsiteX6" fmla="*/ 113172 w 3100343"/>
                <a:gd name="connsiteY6" fmla="*/ 164407 h 256025"/>
                <a:gd name="connsiteX7" fmla="*/ 9783 w 3100343"/>
                <a:gd name="connsiteY7" fmla="*/ 256025 h 256025"/>
                <a:gd name="connsiteX8" fmla="*/ 0 w 3100343"/>
                <a:gd name="connsiteY8" fmla="*/ 246439 h 256025"/>
                <a:gd name="connsiteX9" fmla="*/ 126708 w 3100343"/>
                <a:gd name="connsiteY9" fmla="*/ 125479 h 256025"/>
                <a:gd name="connsiteX10" fmla="*/ 200608 w 3100343"/>
                <a:gd name="connsiteY10" fmla="*/ 96266 h 256025"/>
                <a:gd name="connsiteX11" fmla="*/ 202306 w 3100343"/>
                <a:gd name="connsiteY11" fmla="*/ 96031 h 256025"/>
                <a:gd name="connsiteX12" fmla="*/ 203690 w 3100343"/>
                <a:gd name="connsiteY12" fmla="*/ 94915 h 256025"/>
                <a:gd name="connsiteX13" fmla="*/ 1637153 w 3100343"/>
                <a:gd name="connsiteY13" fmla="*/ 0 h 256025"/>
                <a:gd name="connsiteX0" fmla="*/ 1676900 w 3140090"/>
                <a:gd name="connsiteY0" fmla="*/ 0 h 326510"/>
                <a:gd name="connsiteX1" fmla="*/ 3140090 w 3140090"/>
                <a:gd name="connsiteY1" fmla="*/ 118872 h 326510"/>
                <a:gd name="connsiteX2" fmla="*/ 1676900 w 3140090"/>
                <a:gd name="connsiteY2" fmla="*/ 237744 h 326510"/>
                <a:gd name="connsiteX3" fmla="*/ 328695 w 3140090"/>
                <a:gd name="connsiteY3" fmla="*/ 165142 h 326510"/>
                <a:gd name="connsiteX4" fmla="*/ 312676 w 3140090"/>
                <a:gd name="connsiteY4" fmla="*/ 160950 h 326510"/>
                <a:gd name="connsiteX5" fmla="*/ 236638 w 3140090"/>
                <a:gd name="connsiteY5" fmla="*/ 153832 h 326510"/>
                <a:gd name="connsiteX6" fmla="*/ 152919 w 3140090"/>
                <a:gd name="connsiteY6" fmla="*/ 164407 h 326510"/>
                <a:gd name="connsiteX7" fmla="*/ 0 w 3140090"/>
                <a:gd name="connsiteY7" fmla="*/ 326510 h 326510"/>
                <a:gd name="connsiteX8" fmla="*/ 39747 w 3140090"/>
                <a:gd name="connsiteY8" fmla="*/ 246439 h 326510"/>
                <a:gd name="connsiteX9" fmla="*/ 166455 w 3140090"/>
                <a:gd name="connsiteY9" fmla="*/ 125479 h 326510"/>
                <a:gd name="connsiteX10" fmla="*/ 240355 w 3140090"/>
                <a:gd name="connsiteY10" fmla="*/ 96266 h 326510"/>
                <a:gd name="connsiteX11" fmla="*/ 242053 w 3140090"/>
                <a:gd name="connsiteY11" fmla="*/ 96031 h 326510"/>
                <a:gd name="connsiteX12" fmla="*/ 243437 w 3140090"/>
                <a:gd name="connsiteY12" fmla="*/ 94915 h 326510"/>
                <a:gd name="connsiteX13" fmla="*/ 1676900 w 3140090"/>
                <a:gd name="connsiteY13" fmla="*/ 0 h 326510"/>
                <a:gd name="connsiteX0" fmla="*/ 1663565 w 3126755"/>
                <a:gd name="connsiteY0" fmla="*/ 0 h 311270"/>
                <a:gd name="connsiteX1" fmla="*/ 3126755 w 3126755"/>
                <a:gd name="connsiteY1" fmla="*/ 118872 h 311270"/>
                <a:gd name="connsiteX2" fmla="*/ 1663565 w 3126755"/>
                <a:gd name="connsiteY2" fmla="*/ 237744 h 311270"/>
                <a:gd name="connsiteX3" fmla="*/ 315360 w 3126755"/>
                <a:gd name="connsiteY3" fmla="*/ 165142 h 311270"/>
                <a:gd name="connsiteX4" fmla="*/ 299341 w 3126755"/>
                <a:gd name="connsiteY4" fmla="*/ 160950 h 311270"/>
                <a:gd name="connsiteX5" fmla="*/ 223303 w 3126755"/>
                <a:gd name="connsiteY5" fmla="*/ 153832 h 311270"/>
                <a:gd name="connsiteX6" fmla="*/ 139584 w 3126755"/>
                <a:gd name="connsiteY6" fmla="*/ 164407 h 311270"/>
                <a:gd name="connsiteX7" fmla="*/ 0 w 3126755"/>
                <a:gd name="connsiteY7" fmla="*/ 311270 h 311270"/>
                <a:gd name="connsiteX8" fmla="*/ 26412 w 3126755"/>
                <a:gd name="connsiteY8" fmla="*/ 246439 h 311270"/>
                <a:gd name="connsiteX9" fmla="*/ 153120 w 3126755"/>
                <a:gd name="connsiteY9" fmla="*/ 125479 h 311270"/>
                <a:gd name="connsiteX10" fmla="*/ 227020 w 3126755"/>
                <a:gd name="connsiteY10" fmla="*/ 96266 h 311270"/>
                <a:gd name="connsiteX11" fmla="*/ 228718 w 3126755"/>
                <a:gd name="connsiteY11" fmla="*/ 96031 h 311270"/>
                <a:gd name="connsiteX12" fmla="*/ 230102 w 3126755"/>
                <a:gd name="connsiteY12" fmla="*/ 94915 h 311270"/>
                <a:gd name="connsiteX13" fmla="*/ 1663565 w 3126755"/>
                <a:gd name="connsiteY13" fmla="*/ 0 h 311270"/>
                <a:gd name="connsiteX0" fmla="*/ 1663565 w 3126755"/>
                <a:gd name="connsiteY0" fmla="*/ 0 h 311270"/>
                <a:gd name="connsiteX1" fmla="*/ 3126755 w 3126755"/>
                <a:gd name="connsiteY1" fmla="*/ 118872 h 311270"/>
                <a:gd name="connsiteX2" fmla="*/ 1663565 w 3126755"/>
                <a:gd name="connsiteY2" fmla="*/ 237744 h 311270"/>
                <a:gd name="connsiteX3" fmla="*/ 315360 w 3126755"/>
                <a:gd name="connsiteY3" fmla="*/ 165142 h 311270"/>
                <a:gd name="connsiteX4" fmla="*/ 299341 w 3126755"/>
                <a:gd name="connsiteY4" fmla="*/ 160950 h 311270"/>
                <a:gd name="connsiteX5" fmla="*/ 223303 w 3126755"/>
                <a:gd name="connsiteY5" fmla="*/ 153832 h 311270"/>
                <a:gd name="connsiteX6" fmla="*/ 139584 w 3126755"/>
                <a:gd name="connsiteY6" fmla="*/ 164407 h 311270"/>
                <a:gd name="connsiteX7" fmla="*/ 0 w 3126755"/>
                <a:gd name="connsiteY7" fmla="*/ 311270 h 311270"/>
                <a:gd name="connsiteX8" fmla="*/ 26412 w 3126755"/>
                <a:gd name="connsiteY8" fmla="*/ 246439 h 311270"/>
                <a:gd name="connsiteX9" fmla="*/ 153120 w 3126755"/>
                <a:gd name="connsiteY9" fmla="*/ 125479 h 311270"/>
                <a:gd name="connsiteX10" fmla="*/ 227020 w 3126755"/>
                <a:gd name="connsiteY10" fmla="*/ 96266 h 311270"/>
                <a:gd name="connsiteX11" fmla="*/ 228718 w 3126755"/>
                <a:gd name="connsiteY11" fmla="*/ 96031 h 311270"/>
                <a:gd name="connsiteX12" fmla="*/ 230102 w 3126755"/>
                <a:gd name="connsiteY12" fmla="*/ 94915 h 311270"/>
                <a:gd name="connsiteX13" fmla="*/ 1663565 w 3126755"/>
                <a:gd name="connsiteY13" fmla="*/ 0 h 311270"/>
                <a:gd name="connsiteX0" fmla="*/ 1663874 w 3127064"/>
                <a:gd name="connsiteY0" fmla="*/ 0 h 320351"/>
                <a:gd name="connsiteX1" fmla="*/ 3127064 w 3127064"/>
                <a:gd name="connsiteY1" fmla="*/ 118872 h 320351"/>
                <a:gd name="connsiteX2" fmla="*/ 1663874 w 3127064"/>
                <a:gd name="connsiteY2" fmla="*/ 237744 h 320351"/>
                <a:gd name="connsiteX3" fmla="*/ 315669 w 3127064"/>
                <a:gd name="connsiteY3" fmla="*/ 165142 h 320351"/>
                <a:gd name="connsiteX4" fmla="*/ 299650 w 3127064"/>
                <a:gd name="connsiteY4" fmla="*/ 160950 h 320351"/>
                <a:gd name="connsiteX5" fmla="*/ 223612 w 3127064"/>
                <a:gd name="connsiteY5" fmla="*/ 153832 h 320351"/>
                <a:gd name="connsiteX6" fmla="*/ 139893 w 3127064"/>
                <a:gd name="connsiteY6" fmla="*/ 164407 h 320351"/>
                <a:gd name="connsiteX7" fmla="*/ 309 w 3127064"/>
                <a:gd name="connsiteY7" fmla="*/ 311270 h 320351"/>
                <a:gd name="connsiteX8" fmla="*/ 26721 w 3127064"/>
                <a:gd name="connsiteY8" fmla="*/ 246439 h 320351"/>
                <a:gd name="connsiteX9" fmla="*/ 153429 w 3127064"/>
                <a:gd name="connsiteY9" fmla="*/ 125479 h 320351"/>
                <a:gd name="connsiteX10" fmla="*/ 227329 w 3127064"/>
                <a:gd name="connsiteY10" fmla="*/ 96266 h 320351"/>
                <a:gd name="connsiteX11" fmla="*/ 229027 w 3127064"/>
                <a:gd name="connsiteY11" fmla="*/ 96031 h 320351"/>
                <a:gd name="connsiteX12" fmla="*/ 230411 w 3127064"/>
                <a:gd name="connsiteY12" fmla="*/ 94915 h 320351"/>
                <a:gd name="connsiteX13" fmla="*/ 1663874 w 3127064"/>
                <a:gd name="connsiteY13" fmla="*/ 0 h 320351"/>
                <a:gd name="connsiteX0" fmla="*/ 1663874 w 3127064"/>
                <a:gd name="connsiteY0" fmla="*/ 0 h 320351"/>
                <a:gd name="connsiteX1" fmla="*/ 3127064 w 3127064"/>
                <a:gd name="connsiteY1" fmla="*/ 118872 h 320351"/>
                <a:gd name="connsiteX2" fmla="*/ 1663874 w 3127064"/>
                <a:gd name="connsiteY2" fmla="*/ 237744 h 320351"/>
                <a:gd name="connsiteX3" fmla="*/ 315669 w 3127064"/>
                <a:gd name="connsiteY3" fmla="*/ 165142 h 320351"/>
                <a:gd name="connsiteX4" fmla="*/ 299650 w 3127064"/>
                <a:gd name="connsiteY4" fmla="*/ 160950 h 320351"/>
                <a:gd name="connsiteX5" fmla="*/ 223612 w 3127064"/>
                <a:gd name="connsiteY5" fmla="*/ 153832 h 320351"/>
                <a:gd name="connsiteX6" fmla="*/ 139893 w 3127064"/>
                <a:gd name="connsiteY6" fmla="*/ 164407 h 320351"/>
                <a:gd name="connsiteX7" fmla="*/ 309 w 3127064"/>
                <a:gd name="connsiteY7" fmla="*/ 311270 h 320351"/>
                <a:gd name="connsiteX8" fmla="*/ 26721 w 3127064"/>
                <a:gd name="connsiteY8" fmla="*/ 246439 h 320351"/>
                <a:gd name="connsiteX9" fmla="*/ 153429 w 3127064"/>
                <a:gd name="connsiteY9" fmla="*/ 125479 h 320351"/>
                <a:gd name="connsiteX10" fmla="*/ 227329 w 3127064"/>
                <a:gd name="connsiteY10" fmla="*/ 96266 h 320351"/>
                <a:gd name="connsiteX11" fmla="*/ 229027 w 3127064"/>
                <a:gd name="connsiteY11" fmla="*/ 96031 h 320351"/>
                <a:gd name="connsiteX12" fmla="*/ 230411 w 3127064"/>
                <a:gd name="connsiteY12" fmla="*/ 94915 h 320351"/>
                <a:gd name="connsiteX13" fmla="*/ 1663874 w 3127064"/>
                <a:gd name="connsiteY13" fmla="*/ 0 h 320351"/>
                <a:gd name="connsiteX0" fmla="*/ 1663874 w 3127064"/>
                <a:gd name="connsiteY0" fmla="*/ 0 h 320351"/>
                <a:gd name="connsiteX1" fmla="*/ 3127064 w 3127064"/>
                <a:gd name="connsiteY1" fmla="*/ 118872 h 320351"/>
                <a:gd name="connsiteX2" fmla="*/ 1663874 w 3127064"/>
                <a:gd name="connsiteY2" fmla="*/ 237744 h 320351"/>
                <a:gd name="connsiteX3" fmla="*/ 315669 w 3127064"/>
                <a:gd name="connsiteY3" fmla="*/ 165142 h 320351"/>
                <a:gd name="connsiteX4" fmla="*/ 299650 w 3127064"/>
                <a:gd name="connsiteY4" fmla="*/ 160950 h 320351"/>
                <a:gd name="connsiteX5" fmla="*/ 223612 w 3127064"/>
                <a:gd name="connsiteY5" fmla="*/ 153832 h 320351"/>
                <a:gd name="connsiteX6" fmla="*/ 139893 w 3127064"/>
                <a:gd name="connsiteY6" fmla="*/ 164407 h 320351"/>
                <a:gd name="connsiteX7" fmla="*/ 309 w 3127064"/>
                <a:gd name="connsiteY7" fmla="*/ 311270 h 320351"/>
                <a:gd name="connsiteX8" fmla="*/ 26721 w 3127064"/>
                <a:gd name="connsiteY8" fmla="*/ 246439 h 320351"/>
                <a:gd name="connsiteX9" fmla="*/ 153429 w 3127064"/>
                <a:gd name="connsiteY9" fmla="*/ 125479 h 320351"/>
                <a:gd name="connsiteX10" fmla="*/ 227329 w 3127064"/>
                <a:gd name="connsiteY10" fmla="*/ 96266 h 320351"/>
                <a:gd name="connsiteX11" fmla="*/ 229027 w 3127064"/>
                <a:gd name="connsiteY11" fmla="*/ 96031 h 320351"/>
                <a:gd name="connsiteX12" fmla="*/ 230411 w 3127064"/>
                <a:gd name="connsiteY12" fmla="*/ 94915 h 320351"/>
                <a:gd name="connsiteX13" fmla="*/ 1663874 w 3127064"/>
                <a:gd name="connsiteY13" fmla="*/ 0 h 320351"/>
                <a:gd name="connsiteX0" fmla="*/ 1663874 w 3127064"/>
                <a:gd name="connsiteY0" fmla="*/ 0 h 320351"/>
                <a:gd name="connsiteX1" fmla="*/ 3127064 w 3127064"/>
                <a:gd name="connsiteY1" fmla="*/ 118872 h 320351"/>
                <a:gd name="connsiteX2" fmla="*/ 1663874 w 3127064"/>
                <a:gd name="connsiteY2" fmla="*/ 237744 h 320351"/>
                <a:gd name="connsiteX3" fmla="*/ 315669 w 3127064"/>
                <a:gd name="connsiteY3" fmla="*/ 165142 h 320351"/>
                <a:gd name="connsiteX4" fmla="*/ 299650 w 3127064"/>
                <a:gd name="connsiteY4" fmla="*/ 160950 h 320351"/>
                <a:gd name="connsiteX5" fmla="*/ 223612 w 3127064"/>
                <a:gd name="connsiteY5" fmla="*/ 153832 h 320351"/>
                <a:gd name="connsiteX6" fmla="*/ 128463 w 3127064"/>
                <a:gd name="connsiteY6" fmla="*/ 187267 h 320351"/>
                <a:gd name="connsiteX7" fmla="*/ 309 w 3127064"/>
                <a:gd name="connsiteY7" fmla="*/ 311270 h 320351"/>
                <a:gd name="connsiteX8" fmla="*/ 26721 w 3127064"/>
                <a:gd name="connsiteY8" fmla="*/ 246439 h 320351"/>
                <a:gd name="connsiteX9" fmla="*/ 153429 w 3127064"/>
                <a:gd name="connsiteY9" fmla="*/ 125479 h 320351"/>
                <a:gd name="connsiteX10" fmla="*/ 227329 w 3127064"/>
                <a:gd name="connsiteY10" fmla="*/ 96266 h 320351"/>
                <a:gd name="connsiteX11" fmla="*/ 229027 w 3127064"/>
                <a:gd name="connsiteY11" fmla="*/ 96031 h 320351"/>
                <a:gd name="connsiteX12" fmla="*/ 230411 w 3127064"/>
                <a:gd name="connsiteY12" fmla="*/ 94915 h 320351"/>
                <a:gd name="connsiteX13" fmla="*/ 1663874 w 3127064"/>
                <a:gd name="connsiteY13" fmla="*/ 0 h 320351"/>
                <a:gd name="connsiteX0" fmla="*/ 1663874 w 3127064"/>
                <a:gd name="connsiteY0" fmla="*/ 0 h 320351"/>
                <a:gd name="connsiteX1" fmla="*/ 3127064 w 3127064"/>
                <a:gd name="connsiteY1" fmla="*/ 118872 h 320351"/>
                <a:gd name="connsiteX2" fmla="*/ 1663874 w 3127064"/>
                <a:gd name="connsiteY2" fmla="*/ 237744 h 320351"/>
                <a:gd name="connsiteX3" fmla="*/ 315669 w 3127064"/>
                <a:gd name="connsiteY3" fmla="*/ 165142 h 320351"/>
                <a:gd name="connsiteX4" fmla="*/ 299650 w 3127064"/>
                <a:gd name="connsiteY4" fmla="*/ 160950 h 320351"/>
                <a:gd name="connsiteX5" fmla="*/ 227422 w 3127064"/>
                <a:gd name="connsiteY5" fmla="*/ 153832 h 320351"/>
                <a:gd name="connsiteX6" fmla="*/ 128463 w 3127064"/>
                <a:gd name="connsiteY6" fmla="*/ 187267 h 320351"/>
                <a:gd name="connsiteX7" fmla="*/ 309 w 3127064"/>
                <a:gd name="connsiteY7" fmla="*/ 311270 h 320351"/>
                <a:gd name="connsiteX8" fmla="*/ 26721 w 3127064"/>
                <a:gd name="connsiteY8" fmla="*/ 246439 h 320351"/>
                <a:gd name="connsiteX9" fmla="*/ 153429 w 3127064"/>
                <a:gd name="connsiteY9" fmla="*/ 125479 h 320351"/>
                <a:gd name="connsiteX10" fmla="*/ 227329 w 3127064"/>
                <a:gd name="connsiteY10" fmla="*/ 96266 h 320351"/>
                <a:gd name="connsiteX11" fmla="*/ 229027 w 3127064"/>
                <a:gd name="connsiteY11" fmla="*/ 96031 h 320351"/>
                <a:gd name="connsiteX12" fmla="*/ 230411 w 3127064"/>
                <a:gd name="connsiteY12" fmla="*/ 94915 h 320351"/>
                <a:gd name="connsiteX13" fmla="*/ 1663874 w 3127064"/>
                <a:gd name="connsiteY13" fmla="*/ 0 h 320351"/>
                <a:gd name="connsiteX0" fmla="*/ 1663874 w 3127064"/>
                <a:gd name="connsiteY0" fmla="*/ 0 h 320351"/>
                <a:gd name="connsiteX1" fmla="*/ 3127064 w 3127064"/>
                <a:gd name="connsiteY1" fmla="*/ 118872 h 320351"/>
                <a:gd name="connsiteX2" fmla="*/ 1663874 w 3127064"/>
                <a:gd name="connsiteY2" fmla="*/ 237744 h 320351"/>
                <a:gd name="connsiteX3" fmla="*/ 315669 w 3127064"/>
                <a:gd name="connsiteY3" fmla="*/ 165142 h 320351"/>
                <a:gd name="connsiteX4" fmla="*/ 227422 w 3127064"/>
                <a:gd name="connsiteY4" fmla="*/ 153832 h 320351"/>
                <a:gd name="connsiteX5" fmla="*/ 128463 w 3127064"/>
                <a:gd name="connsiteY5" fmla="*/ 187267 h 320351"/>
                <a:gd name="connsiteX6" fmla="*/ 309 w 3127064"/>
                <a:gd name="connsiteY6" fmla="*/ 311270 h 320351"/>
                <a:gd name="connsiteX7" fmla="*/ 26721 w 3127064"/>
                <a:gd name="connsiteY7" fmla="*/ 246439 h 320351"/>
                <a:gd name="connsiteX8" fmla="*/ 153429 w 3127064"/>
                <a:gd name="connsiteY8" fmla="*/ 125479 h 320351"/>
                <a:gd name="connsiteX9" fmla="*/ 227329 w 3127064"/>
                <a:gd name="connsiteY9" fmla="*/ 96266 h 320351"/>
                <a:gd name="connsiteX10" fmla="*/ 229027 w 3127064"/>
                <a:gd name="connsiteY10" fmla="*/ 96031 h 320351"/>
                <a:gd name="connsiteX11" fmla="*/ 230411 w 3127064"/>
                <a:gd name="connsiteY11" fmla="*/ 94915 h 320351"/>
                <a:gd name="connsiteX12" fmla="*/ 1663874 w 3127064"/>
                <a:gd name="connsiteY12" fmla="*/ 0 h 320351"/>
                <a:gd name="connsiteX0" fmla="*/ 1663874 w 3127064"/>
                <a:gd name="connsiteY0" fmla="*/ 0 h 320351"/>
                <a:gd name="connsiteX1" fmla="*/ 3127064 w 3127064"/>
                <a:gd name="connsiteY1" fmla="*/ 118872 h 320351"/>
                <a:gd name="connsiteX2" fmla="*/ 1663874 w 3127064"/>
                <a:gd name="connsiteY2" fmla="*/ 237744 h 320351"/>
                <a:gd name="connsiteX3" fmla="*/ 315669 w 3127064"/>
                <a:gd name="connsiteY3" fmla="*/ 165142 h 320351"/>
                <a:gd name="connsiteX4" fmla="*/ 227422 w 3127064"/>
                <a:gd name="connsiteY4" fmla="*/ 153832 h 320351"/>
                <a:gd name="connsiteX5" fmla="*/ 128463 w 3127064"/>
                <a:gd name="connsiteY5" fmla="*/ 187267 h 320351"/>
                <a:gd name="connsiteX6" fmla="*/ 309 w 3127064"/>
                <a:gd name="connsiteY6" fmla="*/ 311270 h 320351"/>
                <a:gd name="connsiteX7" fmla="*/ 26721 w 3127064"/>
                <a:gd name="connsiteY7" fmla="*/ 246439 h 320351"/>
                <a:gd name="connsiteX8" fmla="*/ 153429 w 3127064"/>
                <a:gd name="connsiteY8" fmla="*/ 125479 h 320351"/>
                <a:gd name="connsiteX9" fmla="*/ 227329 w 3127064"/>
                <a:gd name="connsiteY9" fmla="*/ 96266 h 320351"/>
                <a:gd name="connsiteX10" fmla="*/ 229027 w 3127064"/>
                <a:gd name="connsiteY10" fmla="*/ 96031 h 320351"/>
                <a:gd name="connsiteX11" fmla="*/ 230411 w 3127064"/>
                <a:gd name="connsiteY11" fmla="*/ 94915 h 320351"/>
                <a:gd name="connsiteX12" fmla="*/ 1663874 w 3127064"/>
                <a:gd name="connsiteY12" fmla="*/ 0 h 320351"/>
                <a:gd name="connsiteX0" fmla="*/ 1667609 w 3130799"/>
                <a:gd name="connsiteY0" fmla="*/ 0 h 320351"/>
                <a:gd name="connsiteX1" fmla="*/ 3130799 w 3130799"/>
                <a:gd name="connsiteY1" fmla="*/ 118872 h 320351"/>
                <a:gd name="connsiteX2" fmla="*/ 1667609 w 3130799"/>
                <a:gd name="connsiteY2" fmla="*/ 237744 h 320351"/>
                <a:gd name="connsiteX3" fmla="*/ 319404 w 3130799"/>
                <a:gd name="connsiteY3" fmla="*/ 165142 h 320351"/>
                <a:gd name="connsiteX4" fmla="*/ 231157 w 3130799"/>
                <a:gd name="connsiteY4" fmla="*/ 153832 h 320351"/>
                <a:gd name="connsiteX5" fmla="*/ 132198 w 3130799"/>
                <a:gd name="connsiteY5" fmla="*/ 187267 h 320351"/>
                <a:gd name="connsiteX6" fmla="*/ 4044 w 3130799"/>
                <a:gd name="connsiteY6" fmla="*/ 311270 h 320351"/>
                <a:gd name="connsiteX7" fmla="*/ 30456 w 3130799"/>
                <a:gd name="connsiteY7" fmla="*/ 246439 h 320351"/>
                <a:gd name="connsiteX8" fmla="*/ 157164 w 3130799"/>
                <a:gd name="connsiteY8" fmla="*/ 125479 h 320351"/>
                <a:gd name="connsiteX9" fmla="*/ 231064 w 3130799"/>
                <a:gd name="connsiteY9" fmla="*/ 96266 h 320351"/>
                <a:gd name="connsiteX10" fmla="*/ 232762 w 3130799"/>
                <a:gd name="connsiteY10" fmla="*/ 96031 h 320351"/>
                <a:gd name="connsiteX11" fmla="*/ 234146 w 3130799"/>
                <a:gd name="connsiteY11" fmla="*/ 94915 h 320351"/>
                <a:gd name="connsiteX12" fmla="*/ 1667609 w 3130799"/>
                <a:gd name="connsiteY12" fmla="*/ 0 h 320351"/>
                <a:gd name="connsiteX0" fmla="*/ 1668751 w 3131941"/>
                <a:gd name="connsiteY0" fmla="*/ 0 h 320202"/>
                <a:gd name="connsiteX1" fmla="*/ 3131941 w 3131941"/>
                <a:gd name="connsiteY1" fmla="*/ 118872 h 320202"/>
                <a:gd name="connsiteX2" fmla="*/ 1668751 w 3131941"/>
                <a:gd name="connsiteY2" fmla="*/ 237744 h 320202"/>
                <a:gd name="connsiteX3" fmla="*/ 320546 w 3131941"/>
                <a:gd name="connsiteY3" fmla="*/ 165142 h 320202"/>
                <a:gd name="connsiteX4" fmla="*/ 232299 w 3131941"/>
                <a:gd name="connsiteY4" fmla="*/ 153832 h 320202"/>
                <a:gd name="connsiteX5" fmla="*/ 133340 w 3131941"/>
                <a:gd name="connsiteY5" fmla="*/ 187267 h 320202"/>
                <a:gd name="connsiteX6" fmla="*/ 5186 w 3131941"/>
                <a:gd name="connsiteY6" fmla="*/ 311270 h 320202"/>
                <a:gd name="connsiteX7" fmla="*/ 31598 w 3131941"/>
                <a:gd name="connsiteY7" fmla="*/ 246439 h 320202"/>
                <a:gd name="connsiteX8" fmla="*/ 158306 w 3131941"/>
                <a:gd name="connsiteY8" fmla="*/ 125479 h 320202"/>
                <a:gd name="connsiteX9" fmla="*/ 232206 w 3131941"/>
                <a:gd name="connsiteY9" fmla="*/ 96266 h 320202"/>
                <a:gd name="connsiteX10" fmla="*/ 233904 w 3131941"/>
                <a:gd name="connsiteY10" fmla="*/ 96031 h 320202"/>
                <a:gd name="connsiteX11" fmla="*/ 235288 w 3131941"/>
                <a:gd name="connsiteY11" fmla="*/ 94915 h 320202"/>
                <a:gd name="connsiteX12" fmla="*/ 1668751 w 3131941"/>
                <a:gd name="connsiteY12" fmla="*/ 0 h 320202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32299 w 3131941"/>
                <a:gd name="connsiteY4" fmla="*/ 153832 h 319219"/>
                <a:gd name="connsiteX5" fmla="*/ 133340 w 3131941"/>
                <a:gd name="connsiteY5" fmla="*/ 18726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32299 w 3131941"/>
                <a:gd name="connsiteY4" fmla="*/ 153832 h 319219"/>
                <a:gd name="connsiteX5" fmla="*/ 133340 w 3131941"/>
                <a:gd name="connsiteY5" fmla="*/ 18726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38014 w 3131941"/>
                <a:gd name="connsiteY4" fmla="*/ 165262 h 319219"/>
                <a:gd name="connsiteX5" fmla="*/ 133340 w 3131941"/>
                <a:gd name="connsiteY5" fmla="*/ 18726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18964 w 3131941"/>
                <a:gd name="connsiteY4" fmla="*/ 167167 h 319219"/>
                <a:gd name="connsiteX5" fmla="*/ 133340 w 3131941"/>
                <a:gd name="connsiteY5" fmla="*/ 18726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18964 w 3131941"/>
                <a:gd name="connsiteY4" fmla="*/ 167167 h 319219"/>
                <a:gd name="connsiteX5" fmla="*/ 133340 w 3131941"/>
                <a:gd name="connsiteY5" fmla="*/ 18726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18964 w 3131941"/>
                <a:gd name="connsiteY4" fmla="*/ 167167 h 319219"/>
                <a:gd name="connsiteX5" fmla="*/ 127625 w 3131941"/>
                <a:gd name="connsiteY5" fmla="*/ 20631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18964 w 3131941"/>
                <a:gd name="connsiteY4" fmla="*/ 167167 h 319219"/>
                <a:gd name="connsiteX5" fmla="*/ 127625 w 3131941"/>
                <a:gd name="connsiteY5" fmla="*/ 20631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18964 w 3131941"/>
                <a:gd name="connsiteY4" fmla="*/ 167167 h 319219"/>
                <a:gd name="connsiteX5" fmla="*/ 127625 w 3131941"/>
                <a:gd name="connsiteY5" fmla="*/ 20631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18964 w 3131941"/>
                <a:gd name="connsiteY4" fmla="*/ 167167 h 319219"/>
                <a:gd name="connsiteX5" fmla="*/ 127625 w 3131941"/>
                <a:gd name="connsiteY5" fmla="*/ 20631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18964 w 3131941"/>
                <a:gd name="connsiteY4" fmla="*/ 167167 h 319219"/>
                <a:gd name="connsiteX5" fmla="*/ 127625 w 3131941"/>
                <a:gd name="connsiteY5" fmla="*/ 206317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65142 h 319219"/>
                <a:gd name="connsiteX4" fmla="*/ 218964 w 3131941"/>
                <a:gd name="connsiteY4" fmla="*/ 167167 h 319219"/>
                <a:gd name="connsiteX5" fmla="*/ 125720 w 3131941"/>
                <a:gd name="connsiteY5" fmla="*/ 200602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74667 h 319219"/>
                <a:gd name="connsiteX4" fmla="*/ 218964 w 3131941"/>
                <a:gd name="connsiteY4" fmla="*/ 167167 h 319219"/>
                <a:gd name="connsiteX5" fmla="*/ 125720 w 3131941"/>
                <a:gd name="connsiteY5" fmla="*/ 200602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  <a:gd name="connsiteX0" fmla="*/ 1668751 w 3131941"/>
                <a:gd name="connsiteY0" fmla="*/ 0 h 319219"/>
                <a:gd name="connsiteX1" fmla="*/ 3131941 w 3131941"/>
                <a:gd name="connsiteY1" fmla="*/ 118872 h 319219"/>
                <a:gd name="connsiteX2" fmla="*/ 1668751 w 3131941"/>
                <a:gd name="connsiteY2" fmla="*/ 237744 h 319219"/>
                <a:gd name="connsiteX3" fmla="*/ 320546 w 3131941"/>
                <a:gd name="connsiteY3" fmla="*/ 174667 h 319219"/>
                <a:gd name="connsiteX4" fmla="*/ 218964 w 3131941"/>
                <a:gd name="connsiteY4" fmla="*/ 167167 h 319219"/>
                <a:gd name="connsiteX5" fmla="*/ 125720 w 3131941"/>
                <a:gd name="connsiteY5" fmla="*/ 200602 h 319219"/>
                <a:gd name="connsiteX6" fmla="*/ 5186 w 3131941"/>
                <a:gd name="connsiteY6" fmla="*/ 311270 h 319219"/>
                <a:gd name="connsiteX7" fmla="*/ 31598 w 3131941"/>
                <a:gd name="connsiteY7" fmla="*/ 233104 h 319219"/>
                <a:gd name="connsiteX8" fmla="*/ 158306 w 3131941"/>
                <a:gd name="connsiteY8" fmla="*/ 125479 h 319219"/>
                <a:gd name="connsiteX9" fmla="*/ 232206 w 3131941"/>
                <a:gd name="connsiteY9" fmla="*/ 96266 h 319219"/>
                <a:gd name="connsiteX10" fmla="*/ 233904 w 3131941"/>
                <a:gd name="connsiteY10" fmla="*/ 96031 h 319219"/>
                <a:gd name="connsiteX11" fmla="*/ 235288 w 3131941"/>
                <a:gd name="connsiteY11" fmla="*/ 94915 h 319219"/>
                <a:gd name="connsiteX12" fmla="*/ 1668751 w 3131941"/>
                <a:gd name="connsiteY12" fmla="*/ 0 h 31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31941" h="319219">
                  <a:moveTo>
                    <a:pt x="1668751" y="0"/>
                  </a:moveTo>
                  <a:cubicBezTo>
                    <a:pt x="2476849" y="0"/>
                    <a:pt x="3131941" y="53221"/>
                    <a:pt x="3131941" y="118872"/>
                  </a:cubicBezTo>
                  <a:cubicBezTo>
                    <a:pt x="3131941" y="184523"/>
                    <a:pt x="2137317" y="228445"/>
                    <a:pt x="1668751" y="237744"/>
                  </a:cubicBezTo>
                  <a:cubicBezTo>
                    <a:pt x="1200185" y="247043"/>
                    <a:pt x="542670" y="217332"/>
                    <a:pt x="320546" y="174667"/>
                  </a:cubicBezTo>
                  <a:cubicBezTo>
                    <a:pt x="279065" y="169627"/>
                    <a:pt x="251435" y="162845"/>
                    <a:pt x="218964" y="167167"/>
                  </a:cubicBezTo>
                  <a:cubicBezTo>
                    <a:pt x="186493" y="171489"/>
                    <a:pt x="161350" y="182300"/>
                    <a:pt x="125720" y="200602"/>
                  </a:cubicBezTo>
                  <a:cubicBezTo>
                    <a:pt x="87499" y="220235"/>
                    <a:pt x="42389" y="257267"/>
                    <a:pt x="5186" y="311270"/>
                  </a:cubicBezTo>
                  <a:cubicBezTo>
                    <a:pt x="-8870" y="346810"/>
                    <a:pt x="7554" y="252809"/>
                    <a:pt x="31598" y="233104"/>
                  </a:cubicBezTo>
                  <a:cubicBezTo>
                    <a:pt x="58240" y="185710"/>
                    <a:pt x="119156" y="144475"/>
                    <a:pt x="158306" y="125479"/>
                  </a:cubicBezTo>
                  <a:cubicBezTo>
                    <a:pt x="194718" y="107811"/>
                    <a:pt x="207410" y="102789"/>
                    <a:pt x="232206" y="96266"/>
                  </a:cubicBezTo>
                  <a:lnTo>
                    <a:pt x="233904" y="96031"/>
                  </a:lnTo>
                  <a:lnTo>
                    <a:pt x="235288" y="94915"/>
                  </a:lnTo>
                  <a:cubicBezTo>
                    <a:pt x="371725" y="40747"/>
                    <a:pt x="961665" y="0"/>
                    <a:pt x="1668751" y="0"/>
                  </a:cubicBezTo>
                  <a:close/>
                </a:path>
              </a:pathLst>
            </a:custGeom>
            <a:noFill/>
            <a:ln w="63500">
              <a:solidFill>
                <a:schemeClr val="bg2">
                  <a:lumMod val="90000"/>
                  <a:alpha val="60000"/>
                </a:schemeClr>
              </a:solidFill>
            </a:ln>
            <a:scene3d>
              <a:camera prst="orthographicFront"/>
              <a:lightRig rig="threePt" dir="t">
                <a:rot lat="0" lon="0" rev="17400000"/>
              </a:lightRig>
            </a:scene3d>
            <a:sp3d z="19050">
              <a:bevelT w="19050" h="19050"/>
              <a:bevelB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29F9E89F-9994-4198-82D4-02208F4A4E0C}"/>
              </a:ext>
            </a:extLst>
          </p:cNvPr>
          <p:cNvGrpSpPr/>
          <p:nvPr/>
        </p:nvGrpSpPr>
        <p:grpSpPr>
          <a:xfrm>
            <a:off x="5089183" y="1467903"/>
            <a:ext cx="2934111" cy="4164076"/>
            <a:chOff x="5750204" y="1931319"/>
            <a:chExt cx="3137705" cy="4453017"/>
          </a:xfrm>
        </p:grpSpPr>
        <p:sp>
          <p:nvSpPr>
            <p:cNvPr id="565" name="任意多边形: 形状 109">
              <a:extLst>
                <a:ext uri="{FF2B5EF4-FFF2-40B4-BE49-F238E27FC236}">
                  <a16:creationId xmlns:a16="http://schemas.microsoft.com/office/drawing/2014/main" id="{F93CCE70-7BA5-4194-B5F7-469A1FC6A8E9}"/>
                </a:ext>
              </a:extLst>
            </p:cNvPr>
            <p:cNvSpPr/>
            <p:nvPr/>
          </p:nvSpPr>
          <p:spPr>
            <a:xfrm>
              <a:off x="5750204" y="2048718"/>
              <a:ext cx="3137705" cy="4335618"/>
            </a:xfrm>
            <a:custGeom>
              <a:avLst/>
              <a:gdLst>
                <a:gd name="connsiteX0" fmla="*/ 1101886 w 3137705"/>
                <a:gd name="connsiteY0" fmla="*/ 0 h 4335618"/>
                <a:gd name="connsiteX1" fmla="*/ 2035819 w 3137705"/>
                <a:gd name="connsiteY1" fmla="*/ 0 h 4335618"/>
                <a:gd name="connsiteX2" fmla="*/ 2035819 w 3137705"/>
                <a:gd name="connsiteY2" fmla="*/ 931254 h 4335618"/>
                <a:gd name="connsiteX3" fmla="*/ 3137705 w 3137705"/>
                <a:gd name="connsiteY3" fmla="*/ 3898738 h 4335618"/>
                <a:gd name="connsiteX4" fmla="*/ 3137704 w 3137705"/>
                <a:gd name="connsiteY4" fmla="*/ 3898738 h 4335618"/>
                <a:gd name="connsiteX5" fmla="*/ 1568852 w 3137705"/>
                <a:gd name="connsiteY5" fmla="*/ 4335618 h 4335618"/>
                <a:gd name="connsiteX6" fmla="*/ 0 w 3137705"/>
                <a:gd name="connsiteY6" fmla="*/ 3898738 h 4335618"/>
                <a:gd name="connsiteX7" fmla="*/ 1 w 3137705"/>
                <a:gd name="connsiteY7" fmla="*/ 3898738 h 4335618"/>
                <a:gd name="connsiteX8" fmla="*/ 1101886 w 3137705"/>
                <a:gd name="connsiteY8" fmla="*/ 931257 h 433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7705" h="4335618">
                  <a:moveTo>
                    <a:pt x="1101886" y="0"/>
                  </a:moveTo>
                  <a:lnTo>
                    <a:pt x="2035819" y="0"/>
                  </a:lnTo>
                  <a:lnTo>
                    <a:pt x="2035819" y="931254"/>
                  </a:lnTo>
                  <a:lnTo>
                    <a:pt x="3137705" y="3898738"/>
                  </a:lnTo>
                  <a:lnTo>
                    <a:pt x="3137704" y="3898738"/>
                  </a:lnTo>
                  <a:cubicBezTo>
                    <a:pt x="3137704" y="4140020"/>
                    <a:pt x="2435305" y="4335618"/>
                    <a:pt x="1568852" y="4335618"/>
                  </a:cubicBezTo>
                  <a:cubicBezTo>
                    <a:pt x="702399" y="4335618"/>
                    <a:pt x="0" y="4140020"/>
                    <a:pt x="0" y="3898738"/>
                  </a:cubicBezTo>
                  <a:lnTo>
                    <a:pt x="1" y="3898738"/>
                  </a:lnTo>
                  <a:lnTo>
                    <a:pt x="1101886" y="931257"/>
                  </a:lnTo>
                  <a:close/>
                </a:path>
              </a:pathLst>
            </a:custGeom>
            <a:gradFill flip="none" rotWithShape="1">
              <a:gsLst>
                <a:gs pos="68000">
                  <a:srgbClr val="F1F1F1"/>
                </a:gs>
                <a:gs pos="42000">
                  <a:srgbClr val="F1F1F1"/>
                </a:gs>
                <a:gs pos="0">
                  <a:schemeClr val="bg1">
                    <a:lumMod val="80000"/>
                  </a:schemeClr>
                </a:gs>
                <a:gs pos="56000">
                  <a:schemeClr val="bg1"/>
                </a:gs>
                <a:gs pos="100000">
                  <a:schemeClr val="bg1">
                    <a:lumMod val="90000"/>
                  </a:schemeClr>
                </a:gs>
              </a:gsLst>
              <a:lin ang="5400000" scaled="1"/>
              <a:tileRect/>
            </a:gradFill>
            <a:ln>
              <a:solidFill>
                <a:srgbClr val="818181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矩形: 圆角 110">
              <a:extLst>
                <a:ext uri="{FF2B5EF4-FFF2-40B4-BE49-F238E27FC236}">
                  <a16:creationId xmlns:a16="http://schemas.microsoft.com/office/drawing/2014/main" id="{E7825812-C70D-4E1E-B1D9-FB6F371FA83A}"/>
                </a:ext>
              </a:extLst>
            </p:cNvPr>
            <p:cNvSpPr/>
            <p:nvPr/>
          </p:nvSpPr>
          <p:spPr>
            <a:xfrm>
              <a:off x="6755754" y="1971948"/>
              <a:ext cx="1126603" cy="110935"/>
            </a:xfrm>
            <a:prstGeom prst="roundRect">
              <a:avLst>
                <a:gd name="adj" fmla="val 50000"/>
              </a:avLst>
            </a:prstGeom>
            <a:gradFill>
              <a:gsLst>
                <a:gs pos="68000">
                  <a:srgbClr val="F1F1F1">
                    <a:lumMod val="85000"/>
                  </a:srgbClr>
                </a:gs>
                <a:gs pos="42000">
                  <a:srgbClr val="F1F1F1">
                    <a:lumMod val="85000"/>
                  </a:srgb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任意多边形: 形状 111">
              <a:extLst>
                <a:ext uri="{FF2B5EF4-FFF2-40B4-BE49-F238E27FC236}">
                  <a16:creationId xmlns:a16="http://schemas.microsoft.com/office/drawing/2014/main" id="{1AB92005-8F1D-4DA0-A962-F0C537FD7121}"/>
                </a:ext>
              </a:extLst>
            </p:cNvPr>
            <p:cNvSpPr/>
            <p:nvPr/>
          </p:nvSpPr>
          <p:spPr>
            <a:xfrm>
              <a:off x="5841919" y="4602480"/>
              <a:ext cx="2954274" cy="1731042"/>
            </a:xfrm>
            <a:custGeom>
              <a:avLst/>
              <a:gdLst>
                <a:gd name="connsiteX0" fmla="*/ 2464242 w 2954274"/>
                <a:gd name="connsiteY0" fmla="*/ 2351114 h 4082156"/>
                <a:gd name="connsiteX1" fmla="*/ 2954274 w 2954274"/>
                <a:gd name="connsiteY1" fmla="*/ 3670816 h 4082156"/>
                <a:gd name="connsiteX2" fmla="*/ 2954273 w 2954274"/>
                <a:gd name="connsiteY2" fmla="*/ 3670816 h 4082156"/>
                <a:gd name="connsiteX3" fmla="*/ 1477137 w 2954274"/>
                <a:gd name="connsiteY3" fmla="*/ 4082156 h 4082156"/>
                <a:gd name="connsiteX4" fmla="*/ 0 w 2954274"/>
                <a:gd name="connsiteY4" fmla="*/ 3670816 h 4082156"/>
                <a:gd name="connsiteX5" fmla="*/ 1 w 2954274"/>
                <a:gd name="connsiteY5" fmla="*/ 3670816 h 4082156"/>
                <a:gd name="connsiteX6" fmla="*/ 489856 w 2954274"/>
                <a:gd name="connsiteY6" fmla="*/ 2351589 h 4082156"/>
                <a:gd name="connsiteX7" fmla="*/ 492447 w 2954274"/>
                <a:gd name="connsiteY7" fmla="*/ 2358963 h 4082156"/>
                <a:gd name="connsiteX8" fmla="*/ 1476966 w 2954274"/>
                <a:gd name="connsiteY8" fmla="*/ 2486660 h 4082156"/>
                <a:gd name="connsiteX9" fmla="*/ 2461485 w 2954274"/>
                <a:gd name="connsiteY9" fmla="*/ 2358963 h 4082156"/>
                <a:gd name="connsiteX10" fmla="*/ 1037469 w 2954274"/>
                <a:gd name="connsiteY10" fmla="*/ 0 h 4082156"/>
                <a:gd name="connsiteX11" fmla="*/ 1916805 w 2954274"/>
                <a:gd name="connsiteY11" fmla="*/ 0 h 4082156"/>
                <a:gd name="connsiteX12" fmla="*/ 1916805 w 2954274"/>
                <a:gd name="connsiteY12" fmla="*/ 876813 h 4082156"/>
                <a:gd name="connsiteX13" fmla="*/ 2453599 w 2954274"/>
                <a:gd name="connsiteY13" fmla="*/ 2322450 h 4082156"/>
                <a:gd name="connsiteX14" fmla="*/ 2446488 w 2954274"/>
                <a:gd name="connsiteY14" fmla="*/ 2315754 h 4082156"/>
                <a:gd name="connsiteX15" fmla="*/ 1476966 w 2954274"/>
                <a:gd name="connsiteY15" fmla="*/ 2202180 h 4082156"/>
                <a:gd name="connsiteX16" fmla="*/ 507444 w 2954274"/>
                <a:gd name="connsiteY16" fmla="*/ 2315754 h 4082156"/>
                <a:gd name="connsiteX17" fmla="*/ 500860 w 2954274"/>
                <a:gd name="connsiteY17" fmla="*/ 2321954 h 4082156"/>
                <a:gd name="connsiteX18" fmla="*/ 1037469 w 2954274"/>
                <a:gd name="connsiteY18" fmla="*/ 876815 h 4082156"/>
                <a:gd name="connsiteX0" fmla="*/ 2464242 w 2954274"/>
                <a:gd name="connsiteY0" fmla="*/ 2351114 h 4082156"/>
                <a:gd name="connsiteX1" fmla="*/ 2954274 w 2954274"/>
                <a:gd name="connsiteY1" fmla="*/ 3670816 h 4082156"/>
                <a:gd name="connsiteX2" fmla="*/ 2954273 w 2954274"/>
                <a:gd name="connsiteY2" fmla="*/ 3670816 h 4082156"/>
                <a:gd name="connsiteX3" fmla="*/ 1477137 w 2954274"/>
                <a:gd name="connsiteY3" fmla="*/ 4082156 h 4082156"/>
                <a:gd name="connsiteX4" fmla="*/ 0 w 2954274"/>
                <a:gd name="connsiteY4" fmla="*/ 3670816 h 4082156"/>
                <a:gd name="connsiteX5" fmla="*/ 1 w 2954274"/>
                <a:gd name="connsiteY5" fmla="*/ 3670816 h 4082156"/>
                <a:gd name="connsiteX6" fmla="*/ 489856 w 2954274"/>
                <a:gd name="connsiteY6" fmla="*/ 2351589 h 4082156"/>
                <a:gd name="connsiteX7" fmla="*/ 492447 w 2954274"/>
                <a:gd name="connsiteY7" fmla="*/ 2358963 h 4082156"/>
                <a:gd name="connsiteX8" fmla="*/ 1476966 w 2954274"/>
                <a:gd name="connsiteY8" fmla="*/ 2486660 h 4082156"/>
                <a:gd name="connsiteX9" fmla="*/ 2461485 w 2954274"/>
                <a:gd name="connsiteY9" fmla="*/ 2358963 h 4082156"/>
                <a:gd name="connsiteX10" fmla="*/ 2464242 w 2954274"/>
                <a:gd name="connsiteY10" fmla="*/ 2351114 h 4082156"/>
                <a:gd name="connsiteX11" fmla="*/ 1037469 w 2954274"/>
                <a:gd name="connsiteY11" fmla="*/ 0 h 4082156"/>
                <a:gd name="connsiteX12" fmla="*/ 1916805 w 2954274"/>
                <a:gd name="connsiteY12" fmla="*/ 0 h 4082156"/>
                <a:gd name="connsiteX13" fmla="*/ 1916805 w 2954274"/>
                <a:gd name="connsiteY13" fmla="*/ 876813 h 4082156"/>
                <a:gd name="connsiteX14" fmla="*/ 2453599 w 2954274"/>
                <a:gd name="connsiteY14" fmla="*/ 2322450 h 4082156"/>
                <a:gd name="connsiteX15" fmla="*/ 2446488 w 2954274"/>
                <a:gd name="connsiteY15" fmla="*/ 2315754 h 4082156"/>
                <a:gd name="connsiteX16" fmla="*/ 1476966 w 2954274"/>
                <a:gd name="connsiteY16" fmla="*/ 2202180 h 4082156"/>
                <a:gd name="connsiteX17" fmla="*/ 507444 w 2954274"/>
                <a:gd name="connsiteY17" fmla="*/ 2315754 h 4082156"/>
                <a:gd name="connsiteX18" fmla="*/ 1037469 w 2954274"/>
                <a:gd name="connsiteY18" fmla="*/ 876815 h 4082156"/>
                <a:gd name="connsiteX19" fmla="*/ 1037469 w 2954274"/>
                <a:gd name="connsiteY19" fmla="*/ 0 h 4082156"/>
                <a:gd name="connsiteX0" fmla="*/ 2464242 w 2954274"/>
                <a:gd name="connsiteY0" fmla="*/ 2351114 h 4082156"/>
                <a:gd name="connsiteX1" fmla="*/ 2954274 w 2954274"/>
                <a:gd name="connsiteY1" fmla="*/ 3670816 h 4082156"/>
                <a:gd name="connsiteX2" fmla="*/ 2954273 w 2954274"/>
                <a:gd name="connsiteY2" fmla="*/ 3670816 h 4082156"/>
                <a:gd name="connsiteX3" fmla="*/ 1477137 w 2954274"/>
                <a:gd name="connsiteY3" fmla="*/ 4082156 h 4082156"/>
                <a:gd name="connsiteX4" fmla="*/ 0 w 2954274"/>
                <a:gd name="connsiteY4" fmla="*/ 3670816 h 4082156"/>
                <a:gd name="connsiteX5" fmla="*/ 1 w 2954274"/>
                <a:gd name="connsiteY5" fmla="*/ 3670816 h 4082156"/>
                <a:gd name="connsiteX6" fmla="*/ 489856 w 2954274"/>
                <a:gd name="connsiteY6" fmla="*/ 2351589 h 4082156"/>
                <a:gd name="connsiteX7" fmla="*/ 492447 w 2954274"/>
                <a:gd name="connsiteY7" fmla="*/ 2358963 h 4082156"/>
                <a:gd name="connsiteX8" fmla="*/ 1476966 w 2954274"/>
                <a:gd name="connsiteY8" fmla="*/ 2486660 h 4082156"/>
                <a:gd name="connsiteX9" fmla="*/ 2461485 w 2954274"/>
                <a:gd name="connsiteY9" fmla="*/ 2358963 h 4082156"/>
                <a:gd name="connsiteX10" fmla="*/ 2464242 w 2954274"/>
                <a:gd name="connsiteY10" fmla="*/ 2351114 h 4082156"/>
                <a:gd name="connsiteX11" fmla="*/ 1037469 w 2954274"/>
                <a:gd name="connsiteY11" fmla="*/ 0 h 4082156"/>
                <a:gd name="connsiteX12" fmla="*/ 1916805 w 2954274"/>
                <a:gd name="connsiteY12" fmla="*/ 0 h 4082156"/>
                <a:gd name="connsiteX13" fmla="*/ 1916805 w 2954274"/>
                <a:gd name="connsiteY13" fmla="*/ 876813 h 4082156"/>
                <a:gd name="connsiteX14" fmla="*/ 2453599 w 2954274"/>
                <a:gd name="connsiteY14" fmla="*/ 2322450 h 4082156"/>
                <a:gd name="connsiteX15" fmla="*/ 2446488 w 2954274"/>
                <a:gd name="connsiteY15" fmla="*/ 2315754 h 4082156"/>
                <a:gd name="connsiteX16" fmla="*/ 1476966 w 2954274"/>
                <a:gd name="connsiteY16" fmla="*/ 2202180 h 4082156"/>
                <a:gd name="connsiteX17" fmla="*/ 1037469 w 2954274"/>
                <a:gd name="connsiteY17" fmla="*/ 876815 h 4082156"/>
                <a:gd name="connsiteX18" fmla="*/ 1037469 w 2954274"/>
                <a:gd name="connsiteY18" fmla="*/ 0 h 4082156"/>
                <a:gd name="connsiteX0" fmla="*/ 2464242 w 2954274"/>
                <a:gd name="connsiteY0" fmla="*/ 2351114 h 4082156"/>
                <a:gd name="connsiteX1" fmla="*/ 2954274 w 2954274"/>
                <a:gd name="connsiteY1" fmla="*/ 3670816 h 4082156"/>
                <a:gd name="connsiteX2" fmla="*/ 2954273 w 2954274"/>
                <a:gd name="connsiteY2" fmla="*/ 3670816 h 4082156"/>
                <a:gd name="connsiteX3" fmla="*/ 1477137 w 2954274"/>
                <a:gd name="connsiteY3" fmla="*/ 4082156 h 4082156"/>
                <a:gd name="connsiteX4" fmla="*/ 0 w 2954274"/>
                <a:gd name="connsiteY4" fmla="*/ 3670816 h 4082156"/>
                <a:gd name="connsiteX5" fmla="*/ 1 w 2954274"/>
                <a:gd name="connsiteY5" fmla="*/ 3670816 h 4082156"/>
                <a:gd name="connsiteX6" fmla="*/ 489856 w 2954274"/>
                <a:gd name="connsiteY6" fmla="*/ 2351589 h 4082156"/>
                <a:gd name="connsiteX7" fmla="*/ 492447 w 2954274"/>
                <a:gd name="connsiteY7" fmla="*/ 2358963 h 4082156"/>
                <a:gd name="connsiteX8" fmla="*/ 1476966 w 2954274"/>
                <a:gd name="connsiteY8" fmla="*/ 2486660 h 4082156"/>
                <a:gd name="connsiteX9" fmla="*/ 2461485 w 2954274"/>
                <a:gd name="connsiteY9" fmla="*/ 2358963 h 4082156"/>
                <a:gd name="connsiteX10" fmla="*/ 2464242 w 2954274"/>
                <a:gd name="connsiteY10" fmla="*/ 2351114 h 4082156"/>
                <a:gd name="connsiteX11" fmla="*/ 1037469 w 2954274"/>
                <a:gd name="connsiteY11" fmla="*/ 0 h 4082156"/>
                <a:gd name="connsiteX12" fmla="*/ 1916805 w 2954274"/>
                <a:gd name="connsiteY12" fmla="*/ 0 h 4082156"/>
                <a:gd name="connsiteX13" fmla="*/ 1916805 w 2954274"/>
                <a:gd name="connsiteY13" fmla="*/ 876813 h 4082156"/>
                <a:gd name="connsiteX14" fmla="*/ 2453599 w 2954274"/>
                <a:gd name="connsiteY14" fmla="*/ 2322450 h 4082156"/>
                <a:gd name="connsiteX15" fmla="*/ 1476966 w 2954274"/>
                <a:gd name="connsiteY15" fmla="*/ 2202180 h 4082156"/>
                <a:gd name="connsiteX16" fmla="*/ 1037469 w 2954274"/>
                <a:gd name="connsiteY16" fmla="*/ 876815 h 4082156"/>
                <a:gd name="connsiteX17" fmla="*/ 1037469 w 2954274"/>
                <a:gd name="connsiteY17" fmla="*/ 0 h 4082156"/>
                <a:gd name="connsiteX0" fmla="*/ 2464242 w 2954274"/>
                <a:gd name="connsiteY0" fmla="*/ 2351114 h 4082156"/>
                <a:gd name="connsiteX1" fmla="*/ 2954274 w 2954274"/>
                <a:gd name="connsiteY1" fmla="*/ 3670816 h 4082156"/>
                <a:gd name="connsiteX2" fmla="*/ 2954273 w 2954274"/>
                <a:gd name="connsiteY2" fmla="*/ 3670816 h 4082156"/>
                <a:gd name="connsiteX3" fmla="*/ 1477137 w 2954274"/>
                <a:gd name="connsiteY3" fmla="*/ 4082156 h 4082156"/>
                <a:gd name="connsiteX4" fmla="*/ 0 w 2954274"/>
                <a:gd name="connsiteY4" fmla="*/ 3670816 h 4082156"/>
                <a:gd name="connsiteX5" fmla="*/ 1 w 2954274"/>
                <a:gd name="connsiteY5" fmla="*/ 3670816 h 4082156"/>
                <a:gd name="connsiteX6" fmla="*/ 489856 w 2954274"/>
                <a:gd name="connsiteY6" fmla="*/ 2351589 h 4082156"/>
                <a:gd name="connsiteX7" fmla="*/ 492447 w 2954274"/>
                <a:gd name="connsiteY7" fmla="*/ 2358963 h 4082156"/>
                <a:gd name="connsiteX8" fmla="*/ 1476966 w 2954274"/>
                <a:gd name="connsiteY8" fmla="*/ 2486660 h 4082156"/>
                <a:gd name="connsiteX9" fmla="*/ 2461485 w 2954274"/>
                <a:gd name="connsiteY9" fmla="*/ 2358963 h 4082156"/>
                <a:gd name="connsiteX10" fmla="*/ 2464242 w 2954274"/>
                <a:gd name="connsiteY10" fmla="*/ 2351114 h 4082156"/>
                <a:gd name="connsiteX11" fmla="*/ 1037469 w 2954274"/>
                <a:gd name="connsiteY11" fmla="*/ 0 h 4082156"/>
                <a:gd name="connsiteX12" fmla="*/ 1916805 w 2954274"/>
                <a:gd name="connsiteY12" fmla="*/ 0 h 4082156"/>
                <a:gd name="connsiteX13" fmla="*/ 1916805 w 2954274"/>
                <a:gd name="connsiteY13" fmla="*/ 876813 h 4082156"/>
                <a:gd name="connsiteX14" fmla="*/ 1476966 w 2954274"/>
                <a:gd name="connsiteY14" fmla="*/ 2202180 h 4082156"/>
                <a:gd name="connsiteX15" fmla="*/ 1037469 w 2954274"/>
                <a:gd name="connsiteY15" fmla="*/ 876815 h 4082156"/>
                <a:gd name="connsiteX16" fmla="*/ 1037469 w 2954274"/>
                <a:gd name="connsiteY16" fmla="*/ 0 h 4082156"/>
                <a:gd name="connsiteX0" fmla="*/ 2464242 w 2954274"/>
                <a:gd name="connsiteY0" fmla="*/ 2351114 h 4082156"/>
                <a:gd name="connsiteX1" fmla="*/ 2954274 w 2954274"/>
                <a:gd name="connsiteY1" fmla="*/ 3670816 h 4082156"/>
                <a:gd name="connsiteX2" fmla="*/ 2954273 w 2954274"/>
                <a:gd name="connsiteY2" fmla="*/ 3670816 h 4082156"/>
                <a:gd name="connsiteX3" fmla="*/ 1477137 w 2954274"/>
                <a:gd name="connsiteY3" fmla="*/ 4082156 h 4082156"/>
                <a:gd name="connsiteX4" fmla="*/ 0 w 2954274"/>
                <a:gd name="connsiteY4" fmla="*/ 3670816 h 4082156"/>
                <a:gd name="connsiteX5" fmla="*/ 1 w 2954274"/>
                <a:gd name="connsiteY5" fmla="*/ 3670816 h 4082156"/>
                <a:gd name="connsiteX6" fmla="*/ 489856 w 2954274"/>
                <a:gd name="connsiteY6" fmla="*/ 2351589 h 4082156"/>
                <a:gd name="connsiteX7" fmla="*/ 492447 w 2954274"/>
                <a:gd name="connsiteY7" fmla="*/ 2358963 h 4082156"/>
                <a:gd name="connsiteX8" fmla="*/ 1476966 w 2954274"/>
                <a:gd name="connsiteY8" fmla="*/ 2486660 h 4082156"/>
                <a:gd name="connsiteX9" fmla="*/ 2461485 w 2954274"/>
                <a:gd name="connsiteY9" fmla="*/ 2358963 h 4082156"/>
                <a:gd name="connsiteX10" fmla="*/ 2464242 w 2954274"/>
                <a:gd name="connsiteY10" fmla="*/ 2351114 h 4082156"/>
                <a:gd name="connsiteX11" fmla="*/ 1037469 w 2954274"/>
                <a:gd name="connsiteY11" fmla="*/ 0 h 4082156"/>
                <a:gd name="connsiteX12" fmla="*/ 1916805 w 2954274"/>
                <a:gd name="connsiteY12" fmla="*/ 0 h 4082156"/>
                <a:gd name="connsiteX13" fmla="*/ 1916805 w 2954274"/>
                <a:gd name="connsiteY13" fmla="*/ 876813 h 4082156"/>
                <a:gd name="connsiteX14" fmla="*/ 1037469 w 2954274"/>
                <a:gd name="connsiteY14" fmla="*/ 876815 h 4082156"/>
                <a:gd name="connsiteX15" fmla="*/ 1037469 w 2954274"/>
                <a:gd name="connsiteY15" fmla="*/ 0 h 4082156"/>
                <a:gd name="connsiteX0" fmla="*/ 2464242 w 2954274"/>
                <a:gd name="connsiteY0" fmla="*/ 2351114 h 4082156"/>
                <a:gd name="connsiteX1" fmla="*/ 2954274 w 2954274"/>
                <a:gd name="connsiteY1" fmla="*/ 3670816 h 4082156"/>
                <a:gd name="connsiteX2" fmla="*/ 2954273 w 2954274"/>
                <a:gd name="connsiteY2" fmla="*/ 3670816 h 4082156"/>
                <a:gd name="connsiteX3" fmla="*/ 1477137 w 2954274"/>
                <a:gd name="connsiteY3" fmla="*/ 4082156 h 4082156"/>
                <a:gd name="connsiteX4" fmla="*/ 0 w 2954274"/>
                <a:gd name="connsiteY4" fmla="*/ 3670816 h 4082156"/>
                <a:gd name="connsiteX5" fmla="*/ 1 w 2954274"/>
                <a:gd name="connsiteY5" fmla="*/ 3670816 h 4082156"/>
                <a:gd name="connsiteX6" fmla="*/ 489856 w 2954274"/>
                <a:gd name="connsiteY6" fmla="*/ 2351589 h 4082156"/>
                <a:gd name="connsiteX7" fmla="*/ 492447 w 2954274"/>
                <a:gd name="connsiteY7" fmla="*/ 2358963 h 4082156"/>
                <a:gd name="connsiteX8" fmla="*/ 1476966 w 2954274"/>
                <a:gd name="connsiteY8" fmla="*/ 2486660 h 4082156"/>
                <a:gd name="connsiteX9" fmla="*/ 2461485 w 2954274"/>
                <a:gd name="connsiteY9" fmla="*/ 2358963 h 4082156"/>
                <a:gd name="connsiteX10" fmla="*/ 2464242 w 2954274"/>
                <a:gd name="connsiteY10" fmla="*/ 2351114 h 4082156"/>
                <a:gd name="connsiteX11" fmla="*/ 1037469 w 2954274"/>
                <a:gd name="connsiteY11" fmla="*/ 0 h 4082156"/>
                <a:gd name="connsiteX12" fmla="*/ 1916805 w 2954274"/>
                <a:gd name="connsiteY12" fmla="*/ 0 h 4082156"/>
                <a:gd name="connsiteX13" fmla="*/ 1916805 w 2954274"/>
                <a:gd name="connsiteY13" fmla="*/ 876813 h 4082156"/>
                <a:gd name="connsiteX14" fmla="*/ 1037469 w 2954274"/>
                <a:gd name="connsiteY14" fmla="*/ 0 h 4082156"/>
                <a:gd name="connsiteX0" fmla="*/ 2464242 w 2954274"/>
                <a:gd name="connsiteY0" fmla="*/ 2351114 h 4082156"/>
                <a:gd name="connsiteX1" fmla="*/ 2954274 w 2954274"/>
                <a:gd name="connsiteY1" fmla="*/ 3670816 h 4082156"/>
                <a:gd name="connsiteX2" fmla="*/ 2954273 w 2954274"/>
                <a:gd name="connsiteY2" fmla="*/ 3670816 h 4082156"/>
                <a:gd name="connsiteX3" fmla="*/ 1477137 w 2954274"/>
                <a:gd name="connsiteY3" fmla="*/ 4082156 h 4082156"/>
                <a:gd name="connsiteX4" fmla="*/ 0 w 2954274"/>
                <a:gd name="connsiteY4" fmla="*/ 3670816 h 4082156"/>
                <a:gd name="connsiteX5" fmla="*/ 1 w 2954274"/>
                <a:gd name="connsiteY5" fmla="*/ 3670816 h 4082156"/>
                <a:gd name="connsiteX6" fmla="*/ 489856 w 2954274"/>
                <a:gd name="connsiteY6" fmla="*/ 2351589 h 4082156"/>
                <a:gd name="connsiteX7" fmla="*/ 492447 w 2954274"/>
                <a:gd name="connsiteY7" fmla="*/ 2358963 h 4082156"/>
                <a:gd name="connsiteX8" fmla="*/ 1476966 w 2954274"/>
                <a:gd name="connsiteY8" fmla="*/ 2486660 h 4082156"/>
                <a:gd name="connsiteX9" fmla="*/ 2461485 w 2954274"/>
                <a:gd name="connsiteY9" fmla="*/ 2358963 h 4082156"/>
                <a:gd name="connsiteX10" fmla="*/ 2464242 w 2954274"/>
                <a:gd name="connsiteY10" fmla="*/ 2351114 h 4082156"/>
                <a:gd name="connsiteX11" fmla="*/ 1037469 w 2954274"/>
                <a:gd name="connsiteY11" fmla="*/ 0 h 4082156"/>
                <a:gd name="connsiteX12" fmla="*/ 1916805 w 2954274"/>
                <a:gd name="connsiteY12" fmla="*/ 0 h 4082156"/>
                <a:gd name="connsiteX13" fmla="*/ 1037469 w 2954274"/>
                <a:gd name="connsiteY13" fmla="*/ 0 h 4082156"/>
                <a:gd name="connsiteX0" fmla="*/ 2464242 w 2954274"/>
                <a:gd name="connsiteY0" fmla="*/ 0 h 1731042"/>
                <a:gd name="connsiteX1" fmla="*/ 2954274 w 2954274"/>
                <a:gd name="connsiteY1" fmla="*/ 1319702 h 1731042"/>
                <a:gd name="connsiteX2" fmla="*/ 2954273 w 2954274"/>
                <a:gd name="connsiteY2" fmla="*/ 1319702 h 1731042"/>
                <a:gd name="connsiteX3" fmla="*/ 1477137 w 2954274"/>
                <a:gd name="connsiteY3" fmla="*/ 1731042 h 1731042"/>
                <a:gd name="connsiteX4" fmla="*/ 0 w 2954274"/>
                <a:gd name="connsiteY4" fmla="*/ 1319702 h 1731042"/>
                <a:gd name="connsiteX5" fmla="*/ 1 w 2954274"/>
                <a:gd name="connsiteY5" fmla="*/ 1319702 h 1731042"/>
                <a:gd name="connsiteX6" fmla="*/ 489856 w 2954274"/>
                <a:gd name="connsiteY6" fmla="*/ 475 h 1731042"/>
                <a:gd name="connsiteX7" fmla="*/ 492447 w 2954274"/>
                <a:gd name="connsiteY7" fmla="*/ 7849 h 1731042"/>
                <a:gd name="connsiteX8" fmla="*/ 1476966 w 2954274"/>
                <a:gd name="connsiteY8" fmla="*/ 135546 h 1731042"/>
                <a:gd name="connsiteX9" fmla="*/ 2461485 w 2954274"/>
                <a:gd name="connsiteY9" fmla="*/ 7849 h 1731042"/>
                <a:gd name="connsiteX10" fmla="*/ 2464242 w 2954274"/>
                <a:gd name="connsiteY10" fmla="*/ 0 h 173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4274" h="1731042">
                  <a:moveTo>
                    <a:pt x="2464242" y="0"/>
                  </a:moveTo>
                  <a:lnTo>
                    <a:pt x="2954274" y="1319702"/>
                  </a:lnTo>
                  <a:lnTo>
                    <a:pt x="2954273" y="1319702"/>
                  </a:lnTo>
                  <a:cubicBezTo>
                    <a:pt x="2954273" y="1546879"/>
                    <a:pt x="2292937" y="1731042"/>
                    <a:pt x="1477137" y="1731042"/>
                  </a:cubicBezTo>
                  <a:cubicBezTo>
                    <a:pt x="661337" y="1731042"/>
                    <a:pt x="0" y="1546879"/>
                    <a:pt x="0" y="1319702"/>
                  </a:cubicBezTo>
                  <a:lnTo>
                    <a:pt x="1" y="1319702"/>
                  </a:lnTo>
                  <a:lnTo>
                    <a:pt x="489856" y="475"/>
                  </a:lnTo>
                  <a:lnTo>
                    <a:pt x="492447" y="7849"/>
                  </a:lnTo>
                  <a:cubicBezTo>
                    <a:pt x="543126" y="79575"/>
                    <a:pt x="964570" y="135546"/>
                    <a:pt x="1476966" y="135546"/>
                  </a:cubicBezTo>
                  <a:cubicBezTo>
                    <a:pt x="1989362" y="135546"/>
                    <a:pt x="2410806" y="79575"/>
                    <a:pt x="2461485" y="7849"/>
                  </a:cubicBezTo>
                  <a:lnTo>
                    <a:pt x="2464242" y="0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58BFE6">
                    <a:alpha val="95000"/>
                  </a:srgbClr>
                </a:gs>
                <a:gs pos="100000">
                  <a:srgbClr val="02426E">
                    <a:lumMod val="80000"/>
                  </a:srgbClr>
                </a:gs>
                <a:gs pos="0">
                  <a:srgbClr val="3BC4F5">
                    <a:lumMod val="80000"/>
                    <a:lumOff val="20000"/>
                  </a:srgb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2D3E0D8E-4703-4ABD-9A04-BE3EF12CD7DA}"/>
                </a:ext>
              </a:extLst>
            </p:cNvPr>
            <p:cNvSpPr/>
            <p:nvPr/>
          </p:nvSpPr>
          <p:spPr>
            <a:xfrm>
              <a:off x="6331624" y="4460240"/>
              <a:ext cx="1979256" cy="284480"/>
            </a:xfrm>
            <a:prstGeom prst="ellipse">
              <a:avLst/>
            </a:prstGeom>
            <a:gradFill flip="none" rotWithShape="1">
              <a:gsLst>
                <a:gs pos="56000">
                  <a:srgbClr val="02426E"/>
                </a:gs>
                <a:gs pos="0">
                  <a:srgbClr val="3BC4F5"/>
                </a:gs>
                <a:gs pos="100000">
                  <a:srgbClr val="3BC4F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任意多边形: 形状 113">
              <a:extLst>
                <a:ext uri="{FF2B5EF4-FFF2-40B4-BE49-F238E27FC236}">
                  <a16:creationId xmlns:a16="http://schemas.microsoft.com/office/drawing/2014/main" id="{18B24164-5BB7-41EB-A285-07AC9241DC28}"/>
                </a:ext>
              </a:extLst>
            </p:cNvPr>
            <p:cNvSpPr/>
            <p:nvPr/>
          </p:nvSpPr>
          <p:spPr>
            <a:xfrm>
              <a:off x="5914776" y="2102674"/>
              <a:ext cx="1171825" cy="4126442"/>
            </a:xfrm>
            <a:custGeom>
              <a:avLst/>
              <a:gdLst>
                <a:gd name="connsiteX0" fmla="*/ 1039745 w 1171825"/>
                <a:gd name="connsiteY0" fmla="*/ 0 h 4126442"/>
                <a:gd name="connsiteX1" fmla="*/ 1171825 w 1171825"/>
                <a:gd name="connsiteY1" fmla="*/ 0 h 4126442"/>
                <a:gd name="connsiteX2" fmla="*/ 1171825 w 1171825"/>
                <a:gd name="connsiteY2" fmla="*/ 992743 h 4126442"/>
                <a:gd name="connsiteX3" fmla="*/ 1169516 w 1171825"/>
                <a:gd name="connsiteY3" fmla="*/ 992743 h 4126442"/>
                <a:gd name="connsiteX4" fmla="*/ 1154700 w 1171825"/>
                <a:gd name="connsiteY4" fmla="*/ 1084465 h 4126442"/>
                <a:gd name="connsiteX5" fmla="*/ 670064 w 1171825"/>
                <a:gd name="connsiteY5" fmla="*/ 3506308 h 4126442"/>
                <a:gd name="connsiteX6" fmla="*/ 612417 w 1171825"/>
                <a:gd name="connsiteY6" fmla="*/ 4121541 h 4126442"/>
                <a:gd name="connsiteX7" fmla="*/ 326998 w 1171825"/>
                <a:gd name="connsiteY7" fmla="*/ 4069526 h 4126442"/>
                <a:gd name="connsiteX8" fmla="*/ 38763 w 1171825"/>
                <a:gd name="connsiteY8" fmla="*/ 3920439 h 4126442"/>
                <a:gd name="connsiteX9" fmla="*/ 108337 w 1171825"/>
                <a:gd name="connsiteY9" fmla="*/ 3453300 h 4126442"/>
                <a:gd name="connsiteX10" fmla="*/ 1002567 w 1171825"/>
                <a:gd name="connsiteY10" fmla="*/ 1058700 h 4126442"/>
                <a:gd name="connsiteX11" fmla="*/ 1039745 w 1171825"/>
                <a:gd name="connsiteY11" fmla="*/ 965753 h 412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1825" h="4126442">
                  <a:moveTo>
                    <a:pt x="1039745" y="0"/>
                  </a:moveTo>
                  <a:lnTo>
                    <a:pt x="1171825" y="0"/>
                  </a:lnTo>
                  <a:lnTo>
                    <a:pt x="1171825" y="992743"/>
                  </a:lnTo>
                  <a:lnTo>
                    <a:pt x="1169516" y="992743"/>
                  </a:lnTo>
                  <a:lnTo>
                    <a:pt x="1154700" y="1084465"/>
                  </a:lnTo>
                  <a:cubicBezTo>
                    <a:pt x="1052571" y="1685927"/>
                    <a:pt x="714608" y="3304524"/>
                    <a:pt x="670064" y="3506308"/>
                  </a:cubicBezTo>
                  <a:cubicBezTo>
                    <a:pt x="622550" y="3721545"/>
                    <a:pt x="578293" y="4023143"/>
                    <a:pt x="612417" y="4121541"/>
                  </a:cubicBezTo>
                  <a:cubicBezTo>
                    <a:pt x="579121" y="4139928"/>
                    <a:pt x="422607" y="4103043"/>
                    <a:pt x="326998" y="4069526"/>
                  </a:cubicBezTo>
                  <a:cubicBezTo>
                    <a:pt x="231389" y="4036009"/>
                    <a:pt x="67587" y="3958373"/>
                    <a:pt x="38763" y="3920439"/>
                  </a:cubicBezTo>
                  <a:cubicBezTo>
                    <a:pt x="9939" y="3882505"/>
                    <a:pt x="-58972" y="3946944"/>
                    <a:pt x="108337" y="3453300"/>
                  </a:cubicBezTo>
                  <a:cubicBezTo>
                    <a:pt x="265189" y="2990509"/>
                    <a:pt x="781654" y="1616308"/>
                    <a:pt x="1002567" y="1058700"/>
                  </a:cubicBezTo>
                  <a:lnTo>
                    <a:pt x="1039745" y="96575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6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softEdge rad="190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矩形: 圆角 114">
              <a:extLst>
                <a:ext uri="{FF2B5EF4-FFF2-40B4-BE49-F238E27FC236}">
                  <a16:creationId xmlns:a16="http://schemas.microsoft.com/office/drawing/2014/main" id="{B6E54F44-6E92-4757-A2BC-3C29F935EA84}"/>
                </a:ext>
              </a:extLst>
            </p:cNvPr>
            <p:cNvSpPr/>
            <p:nvPr/>
          </p:nvSpPr>
          <p:spPr>
            <a:xfrm>
              <a:off x="6755757" y="1931319"/>
              <a:ext cx="1126603" cy="12758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8000">
                  <a:srgbClr val="F1F1F1"/>
                </a:gs>
                <a:gs pos="42000">
                  <a:srgbClr val="F1F1F1"/>
                </a:gs>
                <a:gs pos="0">
                  <a:schemeClr val="bg1">
                    <a:lumMod val="80000"/>
                  </a:schemeClr>
                </a:gs>
                <a:gs pos="56000">
                  <a:schemeClr val="bg1"/>
                </a:gs>
                <a:gs pos="100000">
                  <a:schemeClr val="bg1">
                    <a:lumMod val="90000"/>
                  </a:schemeClr>
                </a:gs>
              </a:gsLst>
              <a:lin ang="0" scaled="1"/>
              <a:tileRect/>
            </a:gradFill>
            <a:ln>
              <a:solidFill>
                <a:srgbClr val="818181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任意多边形: 形状 115">
              <a:extLst>
                <a:ext uri="{FF2B5EF4-FFF2-40B4-BE49-F238E27FC236}">
                  <a16:creationId xmlns:a16="http://schemas.microsoft.com/office/drawing/2014/main" id="{DDC7229F-58BB-433B-A1C1-3EA6D3CA31CA}"/>
                </a:ext>
              </a:extLst>
            </p:cNvPr>
            <p:cNvSpPr/>
            <p:nvPr/>
          </p:nvSpPr>
          <p:spPr>
            <a:xfrm flipH="1">
              <a:off x="7503449" y="2090238"/>
              <a:ext cx="1171825" cy="4126442"/>
            </a:xfrm>
            <a:custGeom>
              <a:avLst/>
              <a:gdLst>
                <a:gd name="connsiteX0" fmla="*/ 1039745 w 1171825"/>
                <a:gd name="connsiteY0" fmla="*/ 0 h 4126442"/>
                <a:gd name="connsiteX1" fmla="*/ 1171825 w 1171825"/>
                <a:gd name="connsiteY1" fmla="*/ 0 h 4126442"/>
                <a:gd name="connsiteX2" fmla="*/ 1171825 w 1171825"/>
                <a:gd name="connsiteY2" fmla="*/ 992743 h 4126442"/>
                <a:gd name="connsiteX3" fmla="*/ 1169516 w 1171825"/>
                <a:gd name="connsiteY3" fmla="*/ 992743 h 4126442"/>
                <a:gd name="connsiteX4" fmla="*/ 1154700 w 1171825"/>
                <a:gd name="connsiteY4" fmla="*/ 1084465 h 4126442"/>
                <a:gd name="connsiteX5" fmla="*/ 670064 w 1171825"/>
                <a:gd name="connsiteY5" fmla="*/ 3506308 h 4126442"/>
                <a:gd name="connsiteX6" fmla="*/ 612417 w 1171825"/>
                <a:gd name="connsiteY6" fmla="*/ 4121541 h 4126442"/>
                <a:gd name="connsiteX7" fmla="*/ 326998 w 1171825"/>
                <a:gd name="connsiteY7" fmla="*/ 4069526 h 4126442"/>
                <a:gd name="connsiteX8" fmla="*/ 38763 w 1171825"/>
                <a:gd name="connsiteY8" fmla="*/ 3920439 h 4126442"/>
                <a:gd name="connsiteX9" fmla="*/ 108337 w 1171825"/>
                <a:gd name="connsiteY9" fmla="*/ 3453300 h 4126442"/>
                <a:gd name="connsiteX10" fmla="*/ 1002567 w 1171825"/>
                <a:gd name="connsiteY10" fmla="*/ 1058700 h 4126442"/>
                <a:gd name="connsiteX11" fmla="*/ 1039745 w 1171825"/>
                <a:gd name="connsiteY11" fmla="*/ 965753 h 412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1825" h="4126442">
                  <a:moveTo>
                    <a:pt x="1039745" y="0"/>
                  </a:moveTo>
                  <a:lnTo>
                    <a:pt x="1171825" y="0"/>
                  </a:lnTo>
                  <a:lnTo>
                    <a:pt x="1171825" y="992743"/>
                  </a:lnTo>
                  <a:lnTo>
                    <a:pt x="1169516" y="992743"/>
                  </a:lnTo>
                  <a:lnTo>
                    <a:pt x="1154700" y="1084465"/>
                  </a:lnTo>
                  <a:cubicBezTo>
                    <a:pt x="1052571" y="1685927"/>
                    <a:pt x="714608" y="3304524"/>
                    <a:pt x="670064" y="3506308"/>
                  </a:cubicBezTo>
                  <a:cubicBezTo>
                    <a:pt x="622550" y="3721545"/>
                    <a:pt x="578293" y="4023143"/>
                    <a:pt x="612417" y="4121541"/>
                  </a:cubicBezTo>
                  <a:cubicBezTo>
                    <a:pt x="579121" y="4139928"/>
                    <a:pt x="422607" y="4103043"/>
                    <a:pt x="326998" y="4069526"/>
                  </a:cubicBezTo>
                  <a:cubicBezTo>
                    <a:pt x="231389" y="4036009"/>
                    <a:pt x="67587" y="3958373"/>
                    <a:pt x="38763" y="3920439"/>
                  </a:cubicBezTo>
                  <a:cubicBezTo>
                    <a:pt x="9939" y="3882505"/>
                    <a:pt x="-58972" y="3946944"/>
                    <a:pt x="108337" y="3453300"/>
                  </a:cubicBezTo>
                  <a:cubicBezTo>
                    <a:pt x="265189" y="2990509"/>
                    <a:pt x="781654" y="1616308"/>
                    <a:pt x="1002567" y="1058700"/>
                  </a:cubicBezTo>
                  <a:lnTo>
                    <a:pt x="1039745" y="96575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6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softEdge rad="190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3" name="任意多边形: 形状 15">
            <a:extLst>
              <a:ext uri="{FF2B5EF4-FFF2-40B4-BE49-F238E27FC236}">
                <a16:creationId xmlns:a16="http://schemas.microsoft.com/office/drawing/2014/main" id="{77CAC5D7-54CA-4E83-AB15-D9CC7915E90D}"/>
              </a:ext>
            </a:extLst>
          </p:cNvPr>
          <p:cNvSpPr/>
          <p:nvPr/>
        </p:nvSpPr>
        <p:spPr>
          <a:xfrm>
            <a:off x="7937529" y="287618"/>
            <a:ext cx="2647835" cy="3792543"/>
          </a:xfrm>
          <a:custGeom>
            <a:avLst/>
            <a:gdLst>
              <a:gd name="connsiteX0" fmla="*/ 919482 w 2647835"/>
              <a:gd name="connsiteY0" fmla="*/ 0 h 3792543"/>
              <a:gd name="connsiteX1" fmla="*/ 1728351 w 2647835"/>
              <a:gd name="connsiteY1" fmla="*/ 0 h 3792543"/>
              <a:gd name="connsiteX2" fmla="*/ 1670575 w 2647835"/>
              <a:gd name="connsiteY2" fmla="*/ 121922 h 3792543"/>
              <a:gd name="connsiteX3" fmla="*/ 1670575 w 2647835"/>
              <a:gd name="connsiteY3" fmla="*/ 962649 h 3792543"/>
              <a:gd name="connsiteX4" fmla="*/ 2644414 w 2647835"/>
              <a:gd name="connsiteY4" fmla="*/ 3494480 h 3792543"/>
              <a:gd name="connsiteX5" fmla="*/ 2647835 w 2647835"/>
              <a:gd name="connsiteY5" fmla="*/ 3542340 h 3792543"/>
              <a:gd name="connsiteX6" fmla="*/ 2600666 w 2647835"/>
              <a:gd name="connsiteY6" fmla="*/ 3699031 h 3792543"/>
              <a:gd name="connsiteX7" fmla="*/ 2485210 w 2647835"/>
              <a:gd name="connsiteY7" fmla="*/ 3786742 h 3792543"/>
              <a:gd name="connsiteX8" fmla="*/ 2442393 w 2647835"/>
              <a:gd name="connsiteY8" fmla="*/ 3792543 h 3792543"/>
              <a:gd name="connsiteX9" fmla="*/ 205508 w 2647835"/>
              <a:gd name="connsiteY9" fmla="*/ 3792543 h 3792543"/>
              <a:gd name="connsiteX10" fmla="*/ 162683 w 2647835"/>
              <a:gd name="connsiteY10" fmla="*/ 3786741 h 3792543"/>
              <a:gd name="connsiteX11" fmla="*/ 47226 w 2647835"/>
              <a:gd name="connsiteY11" fmla="*/ 3699030 h 3792543"/>
              <a:gd name="connsiteX12" fmla="*/ 4122 w 2647835"/>
              <a:gd name="connsiteY12" fmla="*/ 3485483 h 3792543"/>
              <a:gd name="connsiteX13" fmla="*/ 4099 w 2647835"/>
              <a:gd name="connsiteY13" fmla="*/ 3485478 h 3792543"/>
              <a:gd name="connsiteX14" fmla="*/ 977259 w 2647835"/>
              <a:gd name="connsiteY14" fmla="*/ 955416 h 3792543"/>
              <a:gd name="connsiteX15" fmla="*/ 977259 w 2647835"/>
              <a:gd name="connsiteY15" fmla="*/ 121922 h 379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47835" h="3792543">
                <a:moveTo>
                  <a:pt x="919482" y="0"/>
                </a:moveTo>
                <a:lnTo>
                  <a:pt x="1728351" y="0"/>
                </a:lnTo>
                <a:lnTo>
                  <a:pt x="1670575" y="121922"/>
                </a:lnTo>
                <a:lnTo>
                  <a:pt x="1670575" y="962649"/>
                </a:lnTo>
                <a:lnTo>
                  <a:pt x="2644414" y="3494480"/>
                </a:lnTo>
                <a:lnTo>
                  <a:pt x="2647835" y="3542340"/>
                </a:lnTo>
                <a:cubicBezTo>
                  <a:pt x="2646747" y="3599055"/>
                  <a:pt x="2630410" y="3654331"/>
                  <a:pt x="2600666" y="3699031"/>
                </a:cubicBezTo>
                <a:cubicBezTo>
                  <a:pt x="2570923" y="3743732"/>
                  <a:pt x="2530134" y="3774308"/>
                  <a:pt x="2485210" y="3786742"/>
                </a:cubicBezTo>
                <a:lnTo>
                  <a:pt x="2442393" y="3792543"/>
                </a:lnTo>
                <a:lnTo>
                  <a:pt x="205508" y="3792543"/>
                </a:lnTo>
                <a:lnTo>
                  <a:pt x="162683" y="3786741"/>
                </a:lnTo>
                <a:cubicBezTo>
                  <a:pt x="117758" y="3774307"/>
                  <a:pt x="76970" y="3743731"/>
                  <a:pt x="47226" y="3699030"/>
                </a:cubicBezTo>
                <a:cubicBezTo>
                  <a:pt x="7569" y="3639429"/>
                  <a:pt x="-8257" y="3561029"/>
                  <a:pt x="4122" y="3485483"/>
                </a:cubicBezTo>
                <a:lnTo>
                  <a:pt x="4099" y="3485478"/>
                </a:lnTo>
                <a:lnTo>
                  <a:pt x="977259" y="955416"/>
                </a:lnTo>
                <a:lnTo>
                  <a:pt x="977259" y="121922"/>
                </a:lnTo>
                <a:close/>
              </a:path>
            </a:pathLst>
          </a:custGeom>
          <a:gradFill flip="none" rotWithShape="1">
            <a:gsLst>
              <a:gs pos="68000">
                <a:srgbClr val="F1F1F1"/>
              </a:gs>
              <a:gs pos="42000">
                <a:srgbClr val="F1F1F1"/>
              </a:gs>
              <a:gs pos="23000">
                <a:schemeClr val="bg1">
                  <a:lumMod val="75000"/>
                </a:schemeClr>
              </a:gs>
              <a:gs pos="56000">
                <a:schemeClr val="bg1"/>
              </a:gs>
              <a:gs pos="89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4" name="任意多边形: 形状 100">
            <a:extLst>
              <a:ext uri="{FF2B5EF4-FFF2-40B4-BE49-F238E27FC236}">
                <a16:creationId xmlns:a16="http://schemas.microsoft.com/office/drawing/2014/main" id="{7B5C7D27-86F4-4F5D-BBAB-52BE9A1C8E68}"/>
              </a:ext>
            </a:extLst>
          </p:cNvPr>
          <p:cNvSpPr/>
          <p:nvPr/>
        </p:nvSpPr>
        <p:spPr>
          <a:xfrm>
            <a:off x="7942421" y="2615738"/>
            <a:ext cx="2647835" cy="1484384"/>
          </a:xfrm>
          <a:custGeom>
            <a:avLst/>
            <a:gdLst>
              <a:gd name="connsiteX0" fmla="*/ 456942 w 2647835"/>
              <a:gd name="connsiteY0" fmla="*/ 0 h 1484384"/>
              <a:gd name="connsiteX1" fmla="*/ 2188110 w 2647835"/>
              <a:gd name="connsiteY1" fmla="*/ 0 h 1484384"/>
              <a:gd name="connsiteX2" fmla="*/ 2644414 w 2647835"/>
              <a:gd name="connsiteY2" fmla="*/ 1186321 h 1484384"/>
              <a:gd name="connsiteX3" fmla="*/ 2647835 w 2647835"/>
              <a:gd name="connsiteY3" fmla="*/ 1234181 h 1484384"/>
              <a:gd name="connsiteX4" fmla="*/ 2600666 w 2647835"/>
              <a:gd name="connsiteY4" fmla="*/ 1390872 h 1484384"/>
              <a:gd name="connsiteX5" fmla="*/ 2485210 w 2647835"/>
              <a:gd name="connsiteY5" fmla="*/ 1478583 h 1484384"/>
              <a:gd name="connsiteX6" fmla="*/ 2442393 w 2647835"/>
              <a:gd name="connsiteY6" fmla="*/ 1484384 h 1484384"/>
              <a:gd name="connsiteX7" fmla="*/ 205508 w 2647835"/>
              <a:gd name="connsiteY7" fmla="*/ 1484384 h 1484384"/>
              <a:gd name="connsiteX8" fmla="*/ 162683 w 2647835"/>
              <a:gd name="connsiteY8" fmla="*/ 1478582 h 1484384"/>
              <a:gd name="connsiteX9" fmla="*/ 47226 w 2647835"/>
              <a:gd name="connsiteY9" fmla="*/ 1390871 h 1484384"/>
              <a:gd name="connsiteX10" fmla="*/ 4122 w 2647835"/>
              <a:gd name="connsiteY10" fmla="*/ 1177324 h 1484384"/>
              <a:gd name="connsiteX11" fmla="*/ 4099 w 2647835"/>
              <a:gd name="connsiteY11" fmla="*/ 1177319 h 148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7835" h="1484384">
                <a:moveTo>
                  <a:pt x="456942" y="0"/>
                </a:moveTo>
                <a:lnTo>
                  <a:pt x="2188110" y="0"/>
                </a:lnTo>
                <a:lnTo>
                  <a:pt x="2644414" y="1186321"/>
                </a:lnTo>
                <a:lnTo>
                  <a:pt x="2647835" y="1234181"/>
                </a:lnTo>
                <a:cubicBezTo>
                  <a:pt x="2646747" y="1290896"/>
                  <a:pt x="2630410" y="1346172"/>
                  <a:pt x="2600666" y="1390872"/>
                </a:cubicBezTo>
                <a:cubicBezTo>
                  <a:pt x="2570923" y="1435573"/>
                  <a:pt x="2530134" y="1466149"/>
                  <a:pt x="2485210" y="1478583"/>
                </a:cubicBezTo>
                <a:lnTo>
                  <a:pt x="2442393" y="1484384"/>
                </a:lnTo>
                <a:lnTo>
                  <a:pt x="205508" y="1484384"/>
                </a:lnTo>
                <a:lnTo>
                  <a:pt x="162683" y="1478582"/>
                </a:lnTo>
                <a:cubicBezTo>
                  <a:pt x="117758" y="1466148"/>
                  <a:pt x="76970" y="1435572"/>
                  <a:pt x="47226" y="1390871"/>
                </a:cubicBezTo>
                <a:cubicBezTo>
                  <a:pt x="7569" y="1331270"/>
                  <a:pt x="-8257" y="1252870"/>
                  <a:pt x="4122" y="1177324"/>
                </a:cubicBezTo>
                <a:lnTo>
                  <a:pt x="4099" y="1177319"/>
                </a:lnTo>
                <a:close/>
              </a:path>
            </a:pathLst>
          </a:custGeom>
          <a:gradFill>
            <a:gsLst>
              <a:gs pos="68000">
                <a:srgbClr val="0190B7"/>
              </a:gs>
              <a:gs pos="0">
                <a:srgbClr val="14CEFE"/>
              </a:gs>
              <a:gs pos="100000">
                <a:srgbClr val="01576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5" name="Rounded Rectangle 7">
            <a:extLst>
              <a:ext uri="{FF2B5EF4-FFF2-40B4-BE49-F238E27FC236}">
                <a16:creationId xmlns:a16="http://schemas.microsoft.com/office/drawing/2014/main" id="{95C00571-49FC-4999-BAA2-A2ECD2F8CA99}"/>
              </a:ext>
            </a:extLst>
          </p:cNvPr>
          <p:cNvSpPr/>
          <p:nvPr/>
        </p:nvSpPr>
        <p:spPr>
          <a:xfrm>
            <a:off x="8810792" y="158143"/>
            <a:ext cx="901311" cy="11555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6" name="Rectangle 14">
            <a:extLst>
              <a:ext uri="{FF2B5EF4-FFF2-40B4-BE49-F238E27FC236}">
                <a16:creationId xmlns:a16="http://schemas.microsoft.com/office/drawing/2014/main" id="{19DCB2DD-D8D3-442F-8BC6-8744978D6E29}"/>
              </a:ext>
            </a:extLst>
          </p:cNvPr>
          <p:cNvSpPr/>
          <p:nvPr/>
        </p:nvSpPr>
        <p:spPr>
          <a:xfrm>
            <a:off x="8845527" y="251616"/>
            <a:ext cx="831839" cy="36000"/>
          </a:xfrm>
          <a:custGeom>
            <a:avLst/>
            <a:gdLst/>
            <a:ahLst/>
            <a:cxnLst/>
            <a:rect l="l" t="t" r="r" b="b"/>
            <a:pathLst>
              <a:path w="1066800" h="46346">
                <a:moveTo>
                  <a:pt x="0" y="0"/>
                </a:moveTo>
                <a:lnTo>
                  <a:pt x="1066800" y="0"/>
                </a:lnTo>
                <a:lnTo>
                  <a:pt x="1044838" y="46346"/>
                </a:lnTo>
                <a:lnTo>
                  <a:pt x="21963" y="4634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7" name="任意多边形: 形状 23">
            <a:extLst>
              <a:ext uri="{FF2B5EF4-FFF2-40B4-BE49-F238E27FC236}">
                <a16:creationId xmlns:a16="http://schemas.microsoft.com/office/drawing/2014/main" id="{006ED8E1-03EA-4876-87B1-A05A2CF8425F}"/>
              </a:ext>
            </a:extLst>
          </p:cNvPr>
          <p:cNvSpPr/>
          <p:nvPr/>
        </p:nvSpPr>
        <p:spPr>
          <a:xfrm>
            <a:off x="7937530" y="3810104"/>
            <a:ext cx="2647777" cy="283979"/>
          </a:xfrm>
          <a:custGeom>
            <a:avLst/>
            <a:gdLst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977200 w 2647777"/>
              <a:gd name="connsiteY18" fmla="*/ 955419 h 3792543"/>
              <a:gd name="connsiteX19" fmla="*/ 977200 w 2647777"/>
              <a:gd name="connsiteY19" fmla="*/ 1089166 h 3792543"/>
              <a:gd name="connsiteX20" fmla="*/ 245994 w 2647777"/>
              <a:gd name="connsiteY20" fmla="*/ 2856439 h 3792543"/>
              <a:gd name="connsiteX21" fmla="*/ 1670517 w 2647777"/>
              <a:gd name="connsiteY21" fmla="*/ 314311 h 3792543"/>
              <a:gd name="connsiteX22" fmla="*/ 1670517 w 2647777"/>
              <a:gd name="connsiteY22" fmla="*/ 962649 h 3792543"/>
              <a:gd name="connsiteX23" fmla="*/ 2398967 w 2647777"/>
              <a:gd name="connsiteY23" fmla="*/ 2856506 h 3792543"/>
              <a:gd name="connsiteX24" fmla="*/ 1670516 w 2647777"/>
              <a:gd name="connsiteY24" fmla="*/ 1095890 h 3792543"/>
              <a:gd name="connsiteX25" fmla="*/ 1670516 w 2647777"/>
              <a:gd name="connsiteY25" fmla="*/ 314313 h 3792543"/>
              <a:gd name="connsiteX26" fmla="*/ 919424 w 2647777"/>
              <a:gd name="connsiteY26" fmla="*/ 0 h 3792543"/>
              <a:gd name="connsiteX27" fmla="*/ 1728293 w 2647777"/>
              <a:gd name="connsiteY27" fmla="*/ 0 h 3792543"/>
              <a:gd name="connsiteX28" fmla="*/ 1670517 w 2647777"/>
              <a:gd name="connsiteY28" fmla="*/ 121922 h 3792543"/>
              <a:gd name="connsiteX29" fmla="*/ 1670517 w 2647777"/>
              <a:gd name="connsiteY29" fmla="*/ 200969 h 3792543"/>
              <a:gd name="connsiteX30" fmla="*/ 977201 w 2647777"/>
              <a:gd name="connsiteY30" fmla="*/ 200969 h 3792543"/>
              <a:gd name="connsiteX31" fmla="*/ 977201 w 2647777"/>
              <a:gd name="connsiteY31" fmla="*/ 121922 h 3792543"/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2645363 w 2647777"/>
              <a:gd name="connsiteY18" fmla="*/ 3508564 h 3792543"/>
              <a:gd name="connsiteX19" fmla="*/ 977200 w 2647777"/>
              <a:gd name="connsiteY19" fmla="*/ 955419 h 3792543"/>
              <a:gd name="connsiteX20" fmla="*/ 245994 w 2647777"/>
              <a:gd name="connsiteY20" fmla="*/ 2856439 h 3792543"/>
              <a:gd name="connsiteX21" fmla="*/ 977200 w 2647777"/>
              <a:gd name="connsiteY21" fmla="*/ 955419 h 3792543"/>
              <a:gd name="connsiteX22" fmla="*/ 1670517 w 2647777"/>
              <a:gd name="connsiteY22" fmla="*/ 314311 h 3792543"/>
              <a:gd name="connsiteX23" fmla="*/ 1670517 w 2647777"/>
              <a:gd name="connsiteY23" fmla="*/ 962649 h 3792543"/>
              <a:gd name="connsiteX24" fmla="*/ 2398967 w 2647777"/>
              <a:gd name="connsiteY24" fmla="*/ 2856506 h 3792543"/>
              <a:gd name="connsiteX25" fmla="*/ 1670516 w 2647777"/>
              <a:gd name="connsiteY25" fmla="*/ 1095890 h 3792543"/>
              <a:gd name="connsiteX26" fmla="*/ 1670516 w 2647777"/>
              <a:gd name="connsiteY26" fmla="*/ 314313 h 3792543"/>
              <a:gd name="connsiteX27" fmla="*/ 1670517 w 2647777"/>
              <a:gd name="connsiteY27" fmla="*/ 314311 h 3792543"/>
              <a:gd name="connsiteX28" fmla="*/ 919424 w 2647777"/>
              <a:gd name="connsiteY28" fmla="*/ 0 h 3792543"/>
              <a:gd name="connsiteX29" fmla="*/ 1728293 w 2647777"/>
              <a:gd name="connsiteY29" fmla="*/ 0 h 3792543"/>
              <a:gd name="connsiteX30" fmla="*/ 1670517 w 2647777"/>
              <a:gd name="connsiteY30" fmla="*/ 121922 h 3792543"/>
              <a:gd name="connsiteX31" fmla="*/ 1670517 w 2647777"/>
              <a:gd name="connsiteY31" fmla="*/ 200969 h 3792543"/>
              <a:gd name="connsiteX32" fmla="*/ 977201 w 2647777"/>
              <a:gd name="connsiteY32" fmla="*/ 200969 h 3792543"/>
              <a:gd name="connsiteX33" fmla="*/ 977201 w 2647777"/>
              <a:gd name="connsiteY33" fmla="*/ 121922 h 3792543"/>
              <a:gd name="connsiteX34" fmla="*/ 919424 w 2647777"/>
              <a:gd name="connsiteY34" fmla="*/ 0 h 3792543"/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2645363 w 2647777"/>
              <a:gd name="connsiteY18" fmla="*/ 3508564 h 3792543"/>
              <a:gd name="connsiteX19" fmla="*/ 1670517 w 2647777"/>
              <a:gd name="connsiteY19" fmla="*/ 314311 h 3792543"/>
              <a:gd name="connsiteX20" fmla="*/ 1670517 w 2647777"/>
              <a:gd name="connsiteY20" fmla="*/ 962649 h 3792543"/>
              <a:gd name="connsiteX21" fmla="*/ 2398967 w 2647777"/>
              <a:gd name="connsiteY21" fmla="*/ 2856506 h 3792543"/>
              <a:gd name="connsiteX22" fmla="*/ 1670516 w 2647777"/>
              <a:gd name="connsiteY22" fmla="*/ 1095890 h 3792543"/>
              <a:gd name="connsiteX23" fmla="*/ 1670516 w 2647777"/>
              <a:gd name="connsiteY23" fmla="*/ 314313 h 3792543"/>
              <a:gd name="connsiteX24" fmla="*/ 1670517 w 2647777"/>
              <a:gd name="connsiteY24" fmla="*/ 314311 h 3792543"/>
              <a:gd name="connsiteX25" fmla="*/ 919424 w 2647777"/>
              <a:gd name="connsiteY25" fmla="*/ 0 h 3792543"/>
              <a:gd name="connsiteX26" fmla="*/ 1728293 w 2647777"/>
              <a:gd name="connsiteY26" fmla="*/ 0 h 3792543"/>
              <a:gd name="connsiteX27" fmla="*/ 1670517 w 2647777"/>
              <a:gd name="connsiteY27" fmla="*/ 121922 h 3792543"/>
              <a:gd name="connsiteX28" fmla="*/ 1670517 w 2647777"/>
              <a:gd name="connsiteY28" fmla="*/ 200969 h 3792543"/>
              <a:gd name="connsiteX29" fmla="*/ 977201 w 2647777"/>
              <a:gd name="connsiteY29" fmla="*/ 200969 h 3792543"/>
              <a:gd name="connsiteX30" fmla="*/ 977201 w 2647777"/>
              <a:gd name="connsiteY30" fmla="*/ 121922 h 3792543"/>
              <a:gd name="connsiteX31" fmla="*/ 919424 w 2647777"/>
              <a:gd name="connsiteY31" fmla="*/ 0 h 3792543"/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2645363 w 2647777"/>
              <a:gd name="connsiteY18" fmla="*/ 3508564 h 3792543"/>
              <a:gd name="connsiteX19" fmla="*/ 1670517 w 2647777"/>
              <a:gd name="connsiteY19" fmla="*/ 314311 h 3792543"/>
              <a:gd name="connsiteX20" fmla="*/ 1670517 w 2647777"/>
              <a:gd name="connsiteY20" fmla="*/ 962649 h 3792543"/>
              <a:gd name="connsiteX21" fmla="*/ 1670516 w 2647777"/>
              <a:gd name="connsiteY21" fmla="*/ 1095890 h 3792543"/>
              <a:gd name="connsiteX22" fmla="*/ 1670516 w 2647777"/>
              <a:gd name="connsiteY22" fmla="*/ 314313 h 3792543"/>
              <a:gd name="connsiteX23" fmla="*/ 1670517 w 2647777"/>
              <a:gd name="connsiteY23" fmla="*/ 314311 h 3792543"/>
              <a:gd name="connsiteX24" fmla="*/ 919424 w 2647777"/>
              <a:gd name="connsiteY24" fmla="*/ 0 h 3792543"/>
              <a:gd name="connsiteX25" fmla="*/ 1728293 w 2647777"/>
              <a:gd name="connsiteY25" fmla="*/ 0 h 3792543"/>
              <a:gd name="connsiteX26" fmla="*/ 1670517 w 2647777"/>
              <a:gd name="connsiteY26" fmla="*/ 121922 h 3792543"/>
              <a:gd name="connsiteX27" fmla="*/ 1670517 w 2647777"/>
              <a:gd name="connsiteY27" fmla="*/ 200969 h 3792543"/>
              <a:gd name="connsiteX28" fmla="*/ 977201 w 2647777"/>
              <a:gd name="connsiteY28" fmla="*/ 200969 h 3792543"/>
              <a:gd name="connsiteX29" fmla="*/ 977201 w 2647777"/>
              <a:gd name="connsiteY29" fmla="*/ 121922 h 3792543"/>
              <a:gd name="connsiteX30" fmla="*/ 919424 w 2647777"/>
              <a:gd name="connsiteY30" fmla="*/ 0 h 3792543"/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2645363 w 2647777"/>
              <a:gd name="connsiteY18" fmla="*/ 3508564 h 3792543"/>
              <a:gd name="connsiteX19" fmla="*/ 1670517 w 2647777"/>
              <a:gd name="connsiteY19" fmla="*/ 314311 h 3792543"/>
              <a:gd name="connsiteX20" fmla="*/ 1670517 w 2647777"/>
              <a:gd name="connsiteY20" fmla="*/ 962649 h 3792543"/>
              <a:gd name="connsiteX21" fmla="*/ 1670516 w 2647777"/>
              <a:gd name="connsiteY21" fmla="*/ 314313 h 3792543"/>
              <a:gd name="connsiteX22" fmla="*/ 1670517 w 2647777"/>
              <a:gd name="connsiteY22" fmla="*/ 314311 h 3792543"/>
              <a:gd name="connsiteX23" fmla="*/ 919424 w 2647777"/>
              <a:gd name="connsiteY23" fmla="*/ 0 h 3792543"/>
              <a:gd name="connsiteX24" fmla="*/ 1728293 w 2647777"/>
              <a:gd name="connsiteY24" fmla="*/ 0 h 3792543"/>
              <a:gd name="connsiteX25" fmla="*/ 1670517 w 2647777"/>
              <a:gd name="connsiteY25" fmla="*/ 121922 h 3792543"/>
              <a:gd name="connsiteX26" fmla="*/ 1670517 w 2647777"/>
              <a:gd name="connsiteY26" fmla="*/ 200969 h 3792543"/>
              <a:gd name="connsiteX27" fmla="*/ 977201 w 2647777"/>
              <a:gd name="connsiteY27" fmla="*/ 200969 h 3792543"/>
              <a:gd name="connsiteX28" fmla="*/ 977201 w 2647777"/>
              <a:gd name="connsiteY28" fmla="*/ 121922 h 3792543"/>
              <a:gd name="connsiteX29" fmla="*/ 919424 w 2647777"/>
              <a:gd name="connsiteY29" fmla="*/ 0 h 3792543"/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2645363 w 2647777"/>
              <a:gd name="connsiteY18" fmla="*/ 3508564 h 3792543"/>
              <a:gd name="connsiteX19" fmla="*/ 1670517 w 2647777"/>
              <a:gd name="connsiteY19" fmla="*/ 314311 h 3792543"/>
              <a:gd name="connsiteX20" fmla="*/ 1670517 w 2647777"/>
              <a:gd name="connsiteY20" fmla="*/ 962649 h 3792543"/>
              <a:gd name="connsiteX21" fmla="*/ 1670516 w 2647777"/>
              <a:gd name="connsiteY21" fmla="*/ 314313 h 3792543"/>
              <a:gd name="connsiteX22" fmla="*/ 1670517 w 2647777"/>
              <a:gd name="connsiteY22" fmla="*/ 314311 h 3792543"/>
              <a:gd name="connsiteX23" fmla="*/ 919424 w 2647777"/>
              <a:gd name="connsiteY23" fmla="*/ 0 h 3792543"/>
              <a:gd name="connsiteX24" fmla="*/ 1728293 w 2647777"/>
              <a:gd name="connsiteY24" fmla="*/ 0 h 3792543"/>
              <a:gd name="connsiteX25" fmla="*/ 1670517 w 2647777"/>
              <a:gd name="connsiteY25" fmla="*/ 121922 h 3792543"/>
              <a:gd name="connsiteX26" fmla="*/ 1670517 w 2647777"/>
              <a:gd name="connsiteY26" fmla="*/ 200969 h 3792543"/>
              <a:gd name="connsiteX27" fmla="*/ 977201 w 2647777"/>
              <a:gd name="connsiteY27" fmla="*/ 121922 h 3792543"/>
              <a:gd name="connsiteX28" fmla="*/ 919424 w 2647777"/>
              <a:gd name="connsiteY28" fmla="*/ 0 h 3792543"/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2645363 w 2647777"/>
              <a:gd name="connsiteY18" fmla="*/ 3508564 h 3792543"/>
              <a:gd name="connsiteX19" fmla="*/ 1670517 w 2647777"/>
              <a:gd name="connsiteY19" fmla="*/ 314311 h 3792543"/>
              <a:gd name="connsiteX20" fmla="*/ 1670517 w 2647777"/>
              <a:gd name="connsiteY20" fmla="*/ 962649 h 3792543"/>
              <a:gd name="connsiteX21" fmla="*/ 1670516 w 2647777"/>
              <a:gd name="connsiteY21" fmla="*/ 314313 h 3792543"/>
              <a:gd name="connsiteX22" fmla="*/ 1670517 w 2647777"/>
              <a:gd name="connsiteY22" fmla="*/ 314311 h 3792543"/>
              <a:gd name="connsiteX23" fmla="*/ 919424 w 2647777"/>
              <a:gd name="connsiteY23" fmla="*/ 0 h 3792543"/>
              <a:gd name="connsiteX24" fmla="*/ 1728293 w 2647777"/>
              <a:gd name="connsiteY24" fmla="*/ 0 h 3792543"/>
              <a:gd name="connsiteX25" fmla="*/ 1670517 w 2647777"/>
              <a:gd name="connsiteY25" fmla="*/ 121922 h 3792543"/>
              <a:gd name="connsiteX26" fmla="*/ 1670517 w 2647777"/>
              <a:gd name="connsiteY26" fmla="*/ 200969 h 3792543"/>
              <a:gd name="connsiteX27" fmla="*/ 919424 w 2647777"/>
              <a:gd name="connsiteY27" fmla="*/ 0 h 3792543"/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2645363 w 2647777"/>
              <a:gd name="connsiteY18" fmla="*/ 3508564 h 3792543"/>
              <a:gd name="connsiteX19" fmla="*/ 1670517 w 2647777"/>
              <a:gd name="connsiteY19" fmla="*/ 314311 h 3792543"/>
              <a:gd name="connsiteX20" fmla="*/ 1670517 w 2647777"/>
              <a:gd name="connsiteY20" fmla="*/ 962649 h 3792543"/>
              <a:gd name="connsiteX21" fmla="*/ 1670516 w 2647777"/>
              <a:gd name="connsiteY21" fmla="*/ 314313 h 3792543"/>
              <a:gd name="connsiteX22" fmla="*/ 1670517 w 2647777"/>
              <a:gd name="connsiteY22" fmla="*/ 314311 h 3792543"/>
              <a:gd name="connsiteX23" fmla="*/ 1670517 w 2647777"/>
              <a:gd name="connsiteY23" fmla="*/ 200969 h 3792543"/>
              <a:gd name="connsiteX24" fmla="*/ 1728293 w 2647777"/>
              <a:gd name="connsiteY24" fmla="*/ 0 h 3792543"/>
              <a:gd name="connsiteX25" fmla="*/ 1670517 w 2647777"/>
              <a:gd name="connsiteY25" fmla="*/ 121922 h 3792543"/>
              <a:gd name="connsiteX26" fmla="*/ 1670517 w 2647777"/>
              <a:gd name="connsiteY26" fmla="*/ 200969 h 3792543"/>
              <a:gd name="connsiteX0" fmla="*/ 2645363 w 2647777"/>
              <a:gd name="connsiteY0" fmla="*/ 3508564 h 3792543"/>
              <a:gd name="connsiteX1" fmla="*/ 2647777 w 2647777"/>
              <a:gd name="connsiteY1" fmla="*/ 3542340 h 3792543"/>
              <a:gd name="connsiteX2" fmla="*/ 2600608 w 2647777"/>
              <a:gd name="connsiteY2" fmla="*/ 3699031 h 3792543"/>
              <a:gd name="connsiteX3" fmla="*/ 2485152 w 2647777"/>
              <a:gd name="connsiteY3" fmla="*/ 3786742 h 3792543"/>
              <a:gd name="connsiteX4" fmla="*/ 2442335 w 2647777"/>
              <a:gd name="connsiteY4" fmla="*/ 3792543 h 3792543"/>
              <a:gd name="connsiteX5" fmla="*/ 205450 w 2647777"/>
              <a:gd name="connsiteY5" fmla="*/ 3792543 h 3792543"/>
              <a:gd name="connsiteX6" fmla="*/ 162625 w 2647777"/>
              <a:gd name="connsiteY6" fmla="*/ 3786741 h 3792543"/>
              <a:gd name="connsiteX7" fmla="*/ 47168 w 2647777"/>
              <a:gd name="connsiteY7" fmla="*/ 3699030 h 3792543"/>
              <a:gd name="connsiteX8" fmla="*/ 0 w 2647777"/>
              <a:gd name="connsiteY8" fmla="*/ 3542340 h 3792543"/>
              <a:gd name="connsiteX9" fmla="*/ 2144 w 2647777"/>
              <a:gd name="connsiteY9" fmla="*/ 3512348 h 3792543"/>
              <a:gd name="connsiteX10" fmla="*/ 6102 w 2647777"/>
              <a:gd name="connsiteY10" fmla="*/ 3546049 h 3792543"/>
              <a:gd name="connsiteX11" fmla="*/ 47167 w 2647777"/>
              <a:gd name="connsiteY11" fmla="*/ 3639751 h 3792543"/>
              <a:gd name="connsiteX12" fmla="*/ 162624 w 2647777"/>
              <a:gd name="connsiteY12" fmla="*/ 3721291 h 3792543"/>
              <a:gd name="connsiteX13" fmla="*/ 205449 w 2647777"/>
              <a:gd name="connsiteY13" fmla="*/ 3726685 h 3792543"/>
              <a:gd name="connsiteX14" fmla="*/ 2442334 w 2647777"/>
              <a:gd name="connsiteY14" fmla="*/ 3726685 h 3792543"/>
              <a:gd name="connsiteX15" fmla="*/ 2485151 w 2647777"/>
              <a:gd name="connsiteY15" fmla="*/ 3721292 h 3792543"/>
              <a:gd name="connsiteX16" fmla="*/ 2600607 w 2647777"/>
              <a:gd name="connsiteY16" fmla="*/ 3639752 h 3792543"/>
              <a:gd name="connsiteX17" fmla="*/ 2634937 w 2647777"/>
              <a:gd name="connsiteY17" fmla="*/ 3571107 h 3792543"/>
              <a:gd name="connsiteX18" fmla="*/ 2645363 w 2647777"/>
              <a:gd name="connsiteY18" fmla="*/ 3508564 h 3792543"/>
              <a:gd name="connsiteX19" fmla="*/ 1670517 w 2647777"/>
              <a:gd name="connsiteY19" fmla="*/ 314311 h 3792543"/>
              <a:gd name="connsiteX20" fmla="*/ 1670517 w 2647777"/>
              <a:gd name="connsiteY20" fmla="*/ 962649 h 3792543"/>
              <a:gd name="connsiteX21" fmla="*/ 1670516 w 2647777"/>
              <a:gd name="connsiteY21" fmla="*/ 314313 h 3792543"/>
              <a:gd name="connsiteX22" fmla="*/ 1670517 w 2647777"/>
              <a:gd name="connsiteY22" fmla="*/ 314311 h 3792543"/>
              <a:gd name="connsiteX23" fmla="*/ 1670517 w 2647777"/>
              <a:gd name="connsiteY23" fmla="*/ 121922 h 3792543"/>
              <a:gd name="connsiteX24" fmla="*/ 1728293 w 2647777"/>
              <a:gd name="connsiteY24" fmla="*/ 0 h 3792543"/>
              <a:gd name="connsiteX25" fmla="*/ 1670517 w 2647777"/>
              <a:gd name="connsiteY25" fmla="*/ 121922 h 3792543"/>
              <a:gd name="connsiteX0" fmla="*/ 2645363 w 2647777"/>
              <a:gd name="connsiteY0" fmla="*/ 3194253 h 3478232"/>
              <a:gd name="connsiteX1" fmla="*/ 2647777 w 2647777"/>
              <a:gd name="connsiteY1" fmla="*/ 3228029 h 3478232"/>
              <a:gd name="connsiteX2" fmla="*/ 2600608 w 2647777"/>
              <a:gd name="connsiteY2" fmla="*/ 3384720 h 3478232"/>
              <a:gd name="connsiteX3" fmla="*/ 2485152 w 2647777"/>
              <a:gd name="connsiteY3" fmla="*/ 3472431 h 3478232"/>
              <a:gd name="connsiteX4" fmla="*/ 2442335 w 2647777"/>
              <a:gd name="connsiteY4" fmla="*/ 3478232 h 3478232"/>
              <a:gd name="connsiteX5" fmla="*/ 205450 w 2647777"/>
              <a:gd name="connsiteY5" fmla="*/ 3478232 h 3478232"/>
              <a:gd name="connsiteX6" fmla="*/ 162625 w 2647777"/>
              <a:gd name="connsiteY6" fmla="*/ 3472430 h 3478232"/>
              <a:gd name="connsiteX7" fmla="*/ 47168 w 2647777"/>
              <a:gd name="connsiteY7" fmla="*/ 3384719 h 3478232"/>
              <a:gd name="connsiteX8" fmla="*/ 0 w 2647777"/>
              <a:gd name="connsiteY8" fmla="*/ 3228029 h 3478232"/>
              <a:gd name="connsiteX9" fmla="*/ 2144 w 2647777"/>
              <a:gd name="connsiteY9" fmla="*/ 3198037 h 3478232"/>
              <a:gd name="connsiteX10" fmla="*/ 6102 w 2647777"/>
              <a:gd name="connsiteY10" fmla="*/ 3231738 h 3478232"/>
              <a:gd name="connsiteX11" fmla="*/ 47167 w 2647777"/>
              <a:gd name="connsiteY11" fmla="*/ 3325440 h 3478232"/>
              <a:gd name="connsiteX12" fmla="*/ 162624 w 2647777"/>
              <a:gd name="connsiteY12" fmla="*/ 3406980 h 3478232"/>
              <a:gd name="connsiteX13" fmla="*/ 205449 w 2647777"/>
              <a:gd name="connsiteY13" fmla="*/ 3412374 h 3478232"/>
              <a:gd name="connsiteX14" fmla="*/ 2442334 w 2647777"/>
              <a:gd name="connsiteY14" fmla="*/ 3412374 h 3478232"/>
              <a:gd name="connsiteX15" fmla="*/ 2485151 w 2647777"/>
              <a:gd name="connsiteY15" fmla="*/ 3406981 h 3478232"/>
              <a:gd name="connsiteX16" fmla="*/ 2600607 w 2647777"/>
              <a:gd name="connsiteY16" fmla="*/ 3325441 h 3478232"/>
              <a:gd name="connsiteX17" fmla="*/ 2634937 w 2647777"/>
              <a:gd name="connsiteY17" fmla="*/ 3256796 h 3478232"/>
              <a:gd name="connsiteX18" fmla="*/ 2645363 w 2647777"/>
              <a:gd name="connsiteY18" fmla="*/ 3194253 h 3478232"/>
              <a:gd name="connsiteX19" fmla="*/ 1670517 w 2647777"/>
              <a:gd name="connsiteY19" fmla="*/ 0 h 3478232"/>
              <a:gd name="connsiteX20" fmla="*/ 1670517 w 2647777"/>
              <a:gd name="connsiteY20" fmla="*/ 648338 h 3478232"/>
              <a:gd name="connsiteX21" fmla="*/ 1670516 w 2647777"/>
              <a:gd name="connsiteY21" fmla="*/ 2 h 3478232"/>
              <a:gd name="connsiteX22" fmla="*/ 1670517 w 2647777"/>
              <a:gd name="connsiteY22" fmla="*/ 0 h 3478232"/>
              <a:gd name="connsiteX0" fmla="*/ 2645363 w 2647777"/>
              <a:gd name="connsiteY0" fmla="*/ 3194251 h 3478230"/>
              <a:gd name="connsiteX1" fmla="*/ 2647777 w 2647777"/>
              <a:gd name="connsiteY1" fmla="*/ 3228027 h 3478230"/>
              <a:gd name="connsiteX2" fmla="*/ 2600608 w 2647777"/>
              <a:gd name="connsiteY2" fmla="*/ 3384718 h 3478230"/>
              <a:gd name="connsiteX3" fmla="*/ 2485152 w 2647777"/>
              <a:gd name="connsiteY3" fmla="*/ 3472429 h 3478230"/>
              <a:gd name="connsiteX4" fmla="*/ 2442335 w 2647777"/>
              <a:gd name="connsiteY4" fmla="*/ 3478230 h 3478230"/>
              <a:gd name="connsiteX5" fmla="*/ 205450 w 2647777"/>
              <a:gd name="connsiteY5" fmla="*/ 3478230 h 3478230"/>
              <a:gd name="connsiteX6" fmla="*/ 162625 w 2647777"/>
              <a:gd name="connsiteY6" fmla="*/ 3472428 h 3478230"/>
              <a:gd name="connsiteX7" fmla="*/ 47168 w 2647777"/>
              <a:gd name="connsiteY7" fmla="*/ 3384717 h 3478230"/>
              <a:gd name="connsiteX8" fmla="*/ 0 w 2647777"/>
              <a:gd name="connsiteY8" fmla="*/ 3228027 h 3478230"/>
              <a:gd name="connsiteX9" fmla="*/ 2144 w 2647777"/>
              <a:gd name="connsiteY9" fmla="*/ 3198035 h 3478230"/>
              <a:gd name="connsiteX10" fmla="*/ 6102 w 2647777"/>
              <a:gd name="connsiteY10" fmla="*/ 3231736 h 3478230"/>
              <a:gd name="connsiteX11" fmla="*/ 47167 w 2647777"/>
              <a:gd name="connsiteY11" fmla="*/ 3325438 h 3478230"/>
              <a:gd name="connsiteX12" fmla="*/ 162624 w 2647777"/>
              <a:gd name="connsiteY12" fmla="*/ 3406978 h 3478230"/>
              <a:gd name="connsiteX13" fmla="*/ 205449 w 2647777"/>
              <a:gd name="connsiteY13" fmla="*/ 3412372 h 3478230"/>
              <a:gd name="connsiteX14" fmla="*/ 2442334 w 2647777"/>
              <a:gd name="connsiteY14" fmla="*/ 3412372 h 3478230"/>
              <a:gd name="connsiteX15" fmla="*/ 2485151 w 2647777"/>
              <a:gd name="connsiteY15" fmla="*/ 3406979 h 3478230"/>
              <a:gd name="connsiteX16" fmla="*/ 2600607 w 2647777"/>
              <a:gd name="connsiteY16" fmla="*/ 3325439 h 3478230"/>
              <a:gd name="connsiteX17" fmla="*/ 2634937 w 2647777"/>
              <a:gd name="connsiteY17" fmla="*/ 3256794 h 3478230"/>
              <a:gd name="connsiteX18" fmla="*/ 2645363 w 2647777"/>
              <a:gd name="connsiteY18" fmla="*/ 3194251 h 3478230"/>
              <a:gd name="connsiteX19" fmla="*/ 1670516 w 2647777"/>
              <a:gd name="connsiteY19" fmla="*/ 0 h 3478230"/>
              <a:gd name="connsiteX20" fmla="*/ 1670517 w 2647777"/>
              <a:gd name="connsiteY20" fmla="*/ 648336 h 3478230"/>
              <a:gd name="connsiteX21" fmla="*/ 1670516 w 2647777"/>
              <a:gd name="connsiteY21" fmla="*/ 0 h 3478230"/>
              <a:gd name="connsiteX0" fmla="*/ 2645363 w 2647777"/>
              <a:gd name="connsiteY0" fmla="*/ 0 h 283979"/>
              <a:gd name="connsiteX1" fmla="*/ 2647777 w 2647777"/>
              <a:gd name="connsiteY1" fmla="*/ 33776 h 283979"/>
              <a:gd name="connsiteX2" fmla="*/ 2600608 w 2647777"/>
              <a:gd name="connsiteY2" fmla="*/ 190467 h 283979"/>
              <a:gd name="connsiteX3" fmla="*/ 2485152 w 2647777"/>
              <a:gd name="connsiteY3" fmla="*/ 278178 h 283979"/>
              <a:gd name="connsiteX4" fmla="*/ 2442335 w 2647777"/>
              <a:gd name="connsiteY4" fmla="*/ 283979 h 283979"/>
              <a:gd name="connsiteX5" fmla="*/ 205450 w 2647777"/>
              <a:gd name="connsiteY5" fmla="*/ 283979 h 283979"/>
              <a:gd name="connsiteX6" fmla="*/ 162625 w 2647777"/>
              <a:gd name="connsiteY6" fmla="*/ 278177 h 283979"/>
              <a:gd name="connsiteX7" fmla="*/ 47168 w 2647777"/>
              <a:gd name="connsiteY7" fmla="*/ 190466 h 283979"/>
              <a:gd name="connsiteX8" fmla="*/ 0 w 2647777"/>
              <a:gd name="connsiteY8" fmla="*/ 33776 h 283979"/>
              <a:gd name="connsiteX9" fmla="*/ 2144 w 2647777"/>
              <a:gd name="connsiteY9" fmla="*/ 3784 h 283979"/>
              <a:gd name="connsiteX10" fmla="*/ 6102 w 2647777"/>
              <a:gd name="connsiteY10" fmla="*/ 37485 h 283979"/>
              <a:gd name="connsiteX11" fmla="*/ 47167 w 2647777"/>
              <a:gd name="connsiteY11" fmla="*/ 131187 h 283979"/>
              <a:gd name="connsiteX12" fmla="*/ 162624 w 2647777"/>
              <a:gd name="connsiteY12" fmla="*/ 212727 h 283979"/>
              <a:gd name="connsiteX13" fmla="*/ 205449 w 2647777"/>
              <a:gd name="connsiteY13" fmla="*/ 218121 h 283979"/>
              <a:gd name="connsiteX14" fmla="*/ 2442334 w 2647777"/>
              <a:gd name="connsiteY14" fmla="*/ 218121 h 283979"/>
              <a:gd name="connsiteX15" fmla="*/ 2485151 w 2647777"/>
              <a:gd name="connsiteY15" fmla="*/ 212728 h 283979"/>
              <a:gd name="connsiteX16" fmla="*/ 2600607 w 2647777"/>
              <a:gd name="connsiteY16" fmla="*/ 131188 h 283979"/>
              <a:gd name="connsiteX17" fmla="*/ 2634937 w 2647777"/>
              <a:gd name="connsiteY17" fmla="*/ 62543 h 283979"/>
              <a:gd name="connsiteX18" fmla="*/ 2645363 w 2647777"/>
              <a:gd name="connsiteY18" fmla="*/ 0 h 28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47777" h="283979">
                <a:moveTo>
                  <a:pt x="2645363" y="0"/>
                </a:moveTo>
                <a:lnTo>
                  <a:pt x="2647777" y="33776"/>
                </a:lnTo>
                <a:cubicBezTo>
                  <a:pt x="2646689" y="90491"/>
                  <a:pt x="2630352" y="145767"/>
                  <a:pt x="2600608" y="190467"/>
                </a:cubicBezTo>
                <a:cubicBezTo>
                  <a:pt x="2570865" y="235168"/>
                  <a:pt x="2530076" y="265744"/>
                  <a:pt x="2485152" y="278178"/>
                </a:cubicBezTo>
                <a:lnTo>
                  <a:pt x="2442335" y="283979"/>
                </a:lnTo>
                <a:lnTo>
                  <a:pt x="205450" y="283979"/>
                </a:lnTo>
                <a:lnTo>
                  <a:pt x="162625" y="278177"/>
                </a:lnTo>
                <a:cubicBezTo>
                  <a:pt x="117700" y="265743"/>
                  <a:pt x="76912" y="235167"/>
                  <a:pt x="47168" y="190466"/>
                </a:cubicBezTo>
                <a:cubicBezTo>
                  <a:pt x="17426" y="145765"/>
                  <a:pt x="1088" y="90490"/>
                  <a:pt x="0" y="33776"/>
                </a:cubicBezTo>
                <a:lnTo>
                  <a:pt x="2144" y="3784"/>
                </a:lnTo>
                <a:lnTo>
                  <a:pt x="6102" y="37485"/>
                </a:lnTo>
                <a:cubicBezTo>
                  <a:pt x="13468" y="71410"/>
                  <a:pt x="27339" y="103483"/>
                  <a:pt x="47167" y="131187"/>
                </a:cubicBezTo>
                <a:cubicBezTo>
                  <a:pt x="76911" y="172743"/>
                  <a:pt x="117699" y="201168"/>
                  <a:pt x="162624" y="212727"/>
                </a:cubicBezTo>
                <a:lnTo>
                  <a:pt x="205449" y="218121"/>
                </a:lnTo>
                <a:lnTo>
                  <a:pt x="2442334" y="218121"/>
                </a:lnTo>
                <a:lnTo>
                  <a:pt x="2485151" y="212728"/>
                </a:lnTo>
                <a:cubicBezTo>
                  <a:pt x="2530075" y="201169"/>
                  <a:pt x="2570864" y="172744"/>
                  <a:pt x="2600607" y="131188"/>
                </a:cubicBezTo>
                <a:cubicBezTo>
                  <a:pt x="2615479" y="110411"/>
                  <a:pt x="2626999" y="87175"/>
                  <a:pt x="2634937" y="62543"/>
                </a:cubicBezTo>
                <a:lnTo>
                  <a:pt x="2645363" y="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8" name="Rounded Rectangle 8">
            <a:extLst>
              <a:ext uri="{FF2B5EF4-FFF2-40B4-BE49-F238E27FC236}">
                <a16:creationId xmlns:a16="http://schemas.microsoft.com/office/drawing/2014/main" id="{8882A913-775F-4704-BFCF-7BC9D05B03AC}"/>
              </a:ext>
            </a:extLst>
          </p:cNvPr>
          <p:cNvSpPr/>
          <p:nvPr/>
        </p:nvSpPr>
        <p:spPr>
          <a:xfrm>
            <a:off x="8053546" y="293573"/>
            <a:ext cx="1008652" cy="3672161"/>
          </a:xfrm>
          <a:custGeom>
            <a:avLst/>
            <a:gdLst>
              <a:gd name="connsiteX0" fmla="*/ 14556 w 270588"/>
              <a:gd name="connsiteY0" fmla="*/ 0 h 4801298"/>
              <a:gd name="connsiteX1" fmla="*/ 270588 w 270588"/>
              <a:gd name="connsiteY1" fmla="*/ 0 h 4801298"/>
              <a:gd name="connsiteX2" fmla="*/ 270588 w 270588"/>
              <a:gd name="connsiteY2" fmla="*/ 4569088 h 4801298"/>
              <a:gd name="connsiteX3" fmla="*/ 142572 w 270588"/>
              <a:gd name="connsiteY3" fmla="*/ 4697104 h 4801298"/>
              <a:gd name="connsiteX4" fmla="*/ 14556 w 270588"/>
              <a:gd name="connsiteY4" fmla="*/ 4569088 h 4801298"/>
              <a:gd name="connsiteX5" fmla="*/ 0 w 270588"/>
              <a:gd name="connsiteY5" fmla="*/ 2100808 h 4801298"/>
              <a:gd name="connsiteX6" fmla="*/ 14556 w 270588"/>
              <a:gd name="connsiteY6" fmla="*/ 0 h 4801298"/>
              <a:gd name="connsiteX0" fmla="*/ 14556 w 270588"/>
              <a:gd name="connsiteY0" fmla="*/ 0 h 4801298"/>
              <a:gd name="connsiteX1" fmla="*/ 270588 w 270588"/>
              <a:gd name="connsiteY1" fmla="*/ 0 h 4801298"/>
              <a:gd name="connsiteX2" fmla="*/ 262168 w 270588"/>
              <a:gd name="connsiteY2" fmla="*/ 2100808 h 4801298"/>
              <a:gd name="connsiteX3" fmla="*/ 270588 w 270588"/>
              <a:gd name="connsiteY3" fmla="*/ 4569088 h 4801298"/>
              <a:gd name="connsiteX4" fmla="*/ 142572 w 270588"/>
              <a:gd name="connsiteY4" fmla="*/ 4697104 h 4801298"/>
              <a:gd name="connsiteX5" fmla="*/ 14556 w 270588"/>
              <a:gd name="connsiteY5" fmla="*/ 4569088 h 4801298"/>
              <a:gd name="connsiteX6" fmla="*/ 0 w 270588"/>
              <a:gd name="connsiteY6" fmla="*/ 2100808 h 4801298"/>
              <a:gd name="connsiteX7" fmla="*/ 14556 w 270588"/>
              <a:gd name="connsiteY7" fmla="*/ 0 h 4801298"/>
              <a:gd name="connsiteX0" fmla="*/ 1114218 w 1370250"/>
              <a:gd name="connsiteY0" fmla="*/ 0 h 4919944"/>
              <a:gd name="connsiteX1" fmla="*/ 1370250 w 1370250"/>
              <a:gd name="connsiteY1" fmla="*/ 0 h 4919944"/>
              <a:gd name="connsiteX2" fmla="*/ 1361830 w 1370250"/>
              <a:gd name="connsiteY2" fmla="*/ 2100808 h 4919944"/>
              <a:gd name="connsiteX3" fmla="*/ 1370250 w 1370250"/>
              <a:gd name="connsiteY3" fmla="*/ 4569088 h 4919944"/>
              <a:gd name="connsiteX4" fmla="*/ 1242234 w 1370250"/>
              <a:gd name="connsiteY4" fmla="*/ 4697104 h 4919944"/>
              <a:gd name="connsiteX5" fmla="*/ 0 w 1370250"/>
              <a:gd name="connsiteY5" fmla="*/ 4730180 h 4919944"/>
              <a:gd name="connsiteX6" fmla="*/ 1099662 w 1370250"/>
              <a:gd name="connsiteY6" fmla="*/ 2100808 h 4919944"/>
              <a:gd name="connsiteX7" fmla="*/ 1114218 w 1370250"/>
              <a:gd name="connsiteY7" fmla="*/ 0 h 4919944"/>
              <a:gd name="connsiteX0" fmla="*/ 1114218 w 1370250"/>
              <a:gd name="connsiteY0" fmla="*/ 0 h 4919944"/>
              <a:gd name="connsiteX1" fmla="*/ 1370250 w 1370250"/>
              <a:gd name="connsiteY1" fmla="*/ 0 h 4919944"/>
              <a:gd name="connsiteX2" fmla="*/ 1361830 w 1370250"/>
              <a:gd name="connsiteY2" fmla="*/ 2100808 h 4919944"/>
              <a:gd name="connsiteX3" fmla="*/ 1370250 w 1370250"/>
              <a:gd name="connsiteY3" fmla="*/ 4569088 h 4919944"/>
              <a:gd name="connsiteX4" fmla="*/ 1242234 w 1370250"/>
              <a:gd name="connsiteY4" fmla="*/ 4697104 h 4919944"/>
              <a:gd name="connsiteX5" fmla="*/ 0 w 1370250"/>
              <a:gd name="connsiteY5" fmla="*/ 4730180 h 4919944"/>
              <a:gd name="connsiteX6" fmla="*/ 1099662 w 1370250"/>
              <a:gd name="connsiteY6" fmla="*/ 2100808 h 4919944"/>
              <a:gd name="connsiteX7" fmla="*/ 1114218 w 1370250"/>
              <a:gd name="connsiteY7" fmla="*/ 0 h 4919944"/>
              <a:gd name="connsiteX0" fmla="*/ 1114218 w 1370250"/>
              <a:gd name="connsiteY0" fmla="*/ 0 h 4919944"/>
              <a:gd name="connsiteX1" fmla="*/ 1370250 w 1370250"/>
              <a:gd name="connsiteY1" fmla="*/ 0 h 4919944"/>
              <a:gd name="connsiteX2" fmla="*/ 1361830 w 1370250"/>
              <a:gd name="connsiteY2" fmla="*/ 2100808 h 4919944"/>
              <a:gd name="connsiteX3" fmla="*/ 1370250 w 1370250"/>
              <a:gd name="connsiteY3" fmla="*/ 4569088 h 4919944"/>
              <a:gd name="connsiteX4" fmla="*/ 1242234 w 1370250"/>
              <a:gd name="connsiteY4" fmla="*/ 4697104 h 4919944"/>
              <a:gd name="connsiteX5" fmla="*/ 0 w 1370250"/>
              <a:gd name="connsiteY5" fmla="*/ 4730180 h 4919944"/>
              <a:gd name="connsiteX6" fmla="*/ 1099662 w 1370250"/>
              <a:gd name="connsiteY6" fmla="*/ 1671232 h 4919944"/>
              <a:gd name="connsiteX7" fmla="*/ 1114218 w 1370250"/>
              <a:gd name="connsiteY7" fmla="*/ 0 h 4919944"/>
              <a:gd name="connsiteX0" fmla="*/ 1114218 w 1370250"/>
              <a:gd name="connsiteY0" fmla="*/ 0 h 4919944"/>
              <a:gd name="connsiteX1" fmla="*/ 1370250 w 1370250"/>
              <a:gd name="connsiteY1" fmla="*/ 0 h 4919944"/>
              <a:gd name="connsiteX2" fmla="*/ 1361830 w 1370250"/>
              <a:gd name="connsiteY2" fmla="*/ 2100808 h 4919944"/>
              <a:gd name="connsiteX3" fmla="*/ 1370250 w 1370250"/>
              <a:gd name="connsiteY3" fmla="*/ 4569088 h 4919944"/>
              <a:gd name="connsiteX4" fmla="*/ 1242234 w 1370250"/>
              <a:gd name="connsiteY4" fmla="*/ 4697104 h 4919944"/>
              <a:gd name="connsiteX5" fmla="*/ 0 w 1370250"/>
              <a:gd name="connsiteY5" fmla="*/ 4730180 h 4919944"/>
              <a:gd name="connsiteX6" fmla="*/ 1099662 w 1370250"/>
              <a:gd name="connsiteY6" fmla="*/ 1671232 h 4919944"/>
              <a:gd name="connsiteX7" fmla="*/ 1114218 w 1370250"/>
              <a:gd name="connsiteY7" fmla="*/ 0 h 4919944"/>
              <a:gd name="connsiteX0" fmla="*/ 1114218 w 1370250"/>
              <a:gd name="connsiteY0" fmla="*/ 0 h 4976088"/>
              <a:gd name="connsiteX1" fmla="*/ 1370250 w 1370250"/>
              <a:gd name="connsiteY1" fmla="*/ 0 h 4976088"/>
              <a:gd name="connsiteX2" fmla="*/ 1361830 w 1370250"/>
              <a:gd name="connsiteY2" fmla="*/ 2100808 h 4976088"/>
              <a:gd name="connsiteX3" fmla="*/ 1370250 w 1370250"/>
              <a:gd name="connsiteY3" fmla="*/ 4569088 h 4976088"/>
              <a:gd name="connsiteX4" fmla="*/ 835872 w 1370250"/>
              <a:gd name="connsiteY4" fmla="*/ 4871618 h 4976088"/>
              <a:gd name="connsiteX5" fmla="*/ 0 w 1370250"/>
              <a:gd name="connsiteY5" fmla="*/ 4730180 h 4976088"/>
              <a:gd name="connsiteX6" fmla="*/ 1099662 w 1370250"/>
              <a:gd name="connsiteY6" fmla="*/ 1671232 h 4976088"/>
              <a:gd name="connsiteX7" fmla="*/ 1114218 w 1370250"/>
              <a:gd name="connsiteY7" fmla="*/ 0 h 4976088"/>
              <a:gd name="connsiteX0" fmla="*/ 1114218 w 1370250"/>
              <a:gd name="connsiteY0" fmla="*/ 0 h 4969678"/>
              <a:gd name="connsiteX1" fmla="*/ 1370250 w 1370250"/>
              <a:gd name="connsiteY1" fmla="*/ 0 h 4969678"/>
              <a:gd name="connsiteX2" fmla="*/ 1361830 w 1370250"/>
              <a:gd name="connsiteY2" fmla="*/ 2100808 h 4969678"/>
              <a:gd name="connsiteX3" fmla="*/ 1370250 w 1370250"/>
              <a:gd name="connsiteY3" fmla="*/ 4569088 h 4969678"/>
              <a:gd name="connsiteX4" fmla="*/ 835872 w 1370250"/>
              <a:gd name="connsiteY4" fmla="*/ 4871618 h 4969678"/>
              <a:gd name="connsiteX5" fmla="*/ 0 w 1370250"/>
              <a:gd name="connsiteY5" fmla="*/ 4730180 h 4969678"/>
              <a:gd name="connsiteX6" fmla="*/ 1099662 w 1370250"/>
              <a:gd name="connsiteY6" fmla="*/ 1671232 h 4969678"/>
              <a:gd name="connsiteX7" fmla="*/ 1114218 w 1370250"/>
              <a:gd name="connsiteY7" fmla="*/ 0 h 4969678"/>
              <a:gd name="connsiteX0" fmla="*/ 1114218 w 1370250"/>
              <a:gd name="connsiteY0" fmla="*/ 0 h 4900667"/>
              <a:gd name="connsiteX1" fmla="*/ 1370250 w 1370250"/>
              <a:gd name="connsiteY1" fmla="*/ 0 h 4900667"/>
              <a:gd name="connsiteX2" fmla="*/ 1361830 w 1370250"/>
              <a:gd name="connsiteY2" fmla="*/ 2100808 h 4900667"/>
              <a:gd name="connsiteX3" fmla="*/ 1370250 w 1370250"/>
              <a:gd name="connsiteY3" fmla="*/ 4569088 h 4900667"/>
              <a:gd name="connsiteX4" fmla="*/ 835872 w 1370250"/>
              <a:gd name="connsiteY4" fmla="*/ 4871618 h 4900667"/>
              <a:gd name="connsiteX5" fmla="*/ 0 w 1370250"/>
              <a:gd name="connsiteY5" fmla="*/ 4730180 h 4900667"/>
              <a:gd name="connsiteX6" fmla="*/ 1099662 w 1370250"/>
              <a:gd name="connsiteY6" fmla="*/ 1671232 h 4900667"/>
              <a:gd name="connsiteX7" fmla="*/ 1114218 w 1370250"/>
              <a:gd name="connsiteY7" fmla="*/ 0 h 4900667"/>
              <a:gd name="connsiteX0" fmla="*/ 1114218 w 1370250"/>
              <a:gd name="connsiteY0" fmla="*/ 0 h 4915145"/>
              <a:gd name="connsiteX1" fmla="*/ 1370250 w 1370250"/>
              <a:gd name="connsiteY1" fmla="*/ 0 h 4915145"/>
              <a:gd name="connsiteX2" fmla="*/ 1361830 w 1370250"/>
              <a:gd name="connsiteY2" fmla="*/ 2100808 h 4915145"/>
              <a:gd name="connsiteX3" fmla="*/ 1134297 w 1370250"/>
              <a:gd name="connsiteY3" fmla="*/ 4475120 h 4915145"/>
              <a:gd name="connsiteX4" fmla="*/ 835872 w 1370250"/>
              <a:gd name="connsiteY4" fmla="*/ 4871618 h 4915145"/>
              <a:gd name="connsiteX5" fmla="*/ 0 w 1370250"/>
              <a:gd name="connsiteY5" fmla="*/ 4730180 h 4915145"/>
              <a:gd name="connsiteX6" fmla="*/ 1099662 w 1370250"/>
              <a:gd name="connsiteY6" fmla="*/ 1671232 h 4915145"/>
              <a:gd name="connsiteX7" fmla="*/ 1114218 w 1370250"/>
              <a:gd name="connsiteY7" fmla="*/ 0 h 4915145"/>
              <a:gd name="connsiteX0" fmla="*/ 1114218 w 1370250"/>
              <a:gd name="connsiteY0" fmla="*/ 0 h 4915144"/>
              <a:gd name="connsiteX1" fmla="*/ 1370250 w 1370250"/>
              <a:gd name="connsiteY1" fmla="*/ 0 h 4915144"/>
              <a:gd name="connsiteX2" fmla="*/ 1361830 w 1370250"/>
              <a:gd name="connsiteY2" fmla="*/ 2100808 h 4915144"/>
              <a:gd name="connsiteX3" fmla="*/ 1134297 w 1370250"/>
              <a:gd name="connsiteY3" fmla="*/ 4475120 h 4915144"/>
              <a:gd name="connsiteX4" fmla="*/ 835872 w 1370250"/>
              <a:gd name="connsiteY4" fmla="*/ 4871618 h 4915144"/>
              <a:gd name="connsiteX5" fmla="*/ 0 w 1370250"/>
              <a:gd name="connsiteY5" fmla="*/ 4730180 h 4915144"/>
              <a:gd name="connsiteX6" fmla="*/ 1099662 w 1370250"/>
              <a:gd name="connsiteY6" fmla="*/ 1671232 h 4915144"/>
              <a:gd name="connsiteX7" fmla="*/ 1114218 w 1370250"/>
              <a:gd name="connsiteY7" fmla="*/ 0 h 4915144"/>
              <a:gd name="connsiteX0" fmla="*/ 1114218 w 1370250"/>
              <a:gd name="connsiteY0" fmla="*/ 0 h 4915144"/>
              <a:gd name="connsiteX1" fmla="*/ 1370250 w 1370250"/>
              <a:gd name="connsiteY1" fmla="*/ 0 h 4915144"/>
              <a:gd name="connsiteX2" fmla="*/ 1361830 w 1370250"/>
              <a:gd name="connsiteY2" fmla="*/ 2100808 h 4915144"/>
              <a:gd name="connsiteX3" fmla="*/ 1134297 w 1370250"/>
              <a:gd name="connsiteY3" fmla="*/ 4475120 h 4915144"/>
              <a:gd name="connsiteX4" fmla="*/ 835872 w 1370250"/>
              <a:gd name="connsiteY4" fmla="*/ 4871618 h 4915144"/>
              <a:gd name="connsiteX5" fmla="*/ 0 w 1370250"/>
              <a:gd name="connsiteY5" fmla="*/ 4730180 h 4915144"/>
              <a:gd name="connsiteX6" fmla="*/ 1099662 w 1370250"/>
              <a:gd name="connsiteY6" fmla="*/ 1671232 h 4915144"/>
              <a:gd name="connsiteX7" fmla="*/ 1114218 w 1370250"/>
              <a:gd name="connsiteY7" fmla="*/ 0 h 4915144"/>
              <a:gd name="connsiteX0" fmla="*/ 1114218 w 1370250"/>
              <a:gd name="connsiteY0" fmla="*/ 0 h 4931122"/>
              <a:gd name="connsiteX1" fmla="*/ 1370250 w 1370250"/>
              <a:gd name="connsiteY1" fmla="*/ 0 h 4931122"/>
              <a:gd name="connsiteX2" fmla="*/ 1361830 w 1370250"/>
              <a:gd name="connsiteY2" fmla="*/ 2100808 h 4931122"/>
              <a:gd name="connsiteX3" fmla="*/ 1134297 w 1370250"/>
              <a:gd name="connsiteY3" fmla="*/ 4246907 h 4931122"/>
              <a:gd name="connsiteX4" fmla="*/ 835872 w 1370250"/>
              <a:gd name="connsiteY4" fmla="*/ 4871618 h 4931122"/>
              <a:gd name="connsiteX5" fmla="*/ 0 w 1370250"/>
              <a:gd name="connsiteY5" fmla="*/ 4730180 h 4931122"/>
              <a:gd name="connsiteX6" fmla="*/ 1099662 w 1370250"/>
              <a:gd name="connsiteY6" fmla="*/ 1671232 h 4931122"/>
              <a:gd name="connsiteX7" fmla="*/ 1114218 w 1370250"/>
              <a:gd name="connsiteY7" fmla="*/ 0 h 4931122"/>
              <a:gd name="connsiteX0" fmla="*/ 1114218 w 1370250"/>
              <a:gd name="connsiteY0" fmla="*/ 0 h 4931122"/>
              <a:gd name="connsiteX1" fmla="*/ 1370250 w 1370250"/>
              <a:gd name="connsiteY1" fmla="*/ 0 h 4931122"/>
              <a:gd name="connsiteX2" fmla="*/ 1361830 w 1370250"/>
              <a:gd name="connsiteY2" fmla="*/ 2100808 h 4931122"/>
              <a:gd name="connsiteX3" fmla="*/ 1134297 w 1370250"/>
              <a:gd name="connsiteY3" fmla="*/ 4246907 h 4931122"/>
              <a:gd name="connsiteX4" fmla="*/ 835872 w 1370250"/>
              <a:gd name="connsiteY4" fmla="*/ 4871618 h 4931122"/>
              <a:gd name="connsiteX5" fmla="*/ 0 w 1370250"/>
              <a:gd name="connsiteY5" fmla="*/ 4730180 h 4931122"/>
              <a:gd name="connsiteX6" fmla="*/ 1099662 w 1370250"/>
              <a:gd name="connsiteY6" fmla="*/ 1671232 h 4931122"/>
              <a:gd name="connsiteX7" fmla="*/ 1114218 w 1370250"/>
              <a:gd name="connsiteY7" fmla="*/ 0 h 4931122"/>
              <a:gd name="connsiteX0" fmla="*/ 1114218 w 1370250"/>
              <a:gd name="connsiteY0" fmla="*/ 0 h 4939722"/>
              <a:gd name="connsiteX1" fmla="*/ 1370250 w 1370250"/>
              <a:gd name="connsiteY1" fmla="*/ 0 h 4939722"/>
              <a:gd name="connsiteX2" fmla="*/ 1361830 w 1370250"/>
              <a:gd name="connsiteY2" fmla="*/ 2100808 h 4939722"/>
              <a:gd name="connsiteX3" fmla="*/ 1055646 w 1370250"/>
              <a:gd name="connsiteY3" fmla="*/ 4126089 h 4939722"/>
              <a:gd name="connsiteX4" fmla="*/ 835872 w 1370250"/>
              <a:gd name="connsiteY4" fmla="*/ 4871618 h 4939722"/>
              <a:gd name="connsiteX5" fmla="*/ 0 w 1370250"/>
              <a:gd name="connsiteY5" fmla="*/ 4730180 h 4939722"/>
              <a:gd name="connsiteX6" fmla="*/ 1099662 w 1370250"/>
              <a:gd name="connsiteY6" fmla="*/ 1671232 h 4939722"/>
              <a:gd name="connsiteX7" fmla="*/ 1114218 w 1370250"/>
              <a:gd name="connsiteY7" fmla="*/ 0 h 4939722"/>
              <a:gd name="connsiteX0" fmla="*/ 1114218 w 1370250"/>
              <a:gd name="connsiteY0" fmla="*/ 0 h 4939721"/>
              <a:gd name="connsiteX1" fmla="*/ 1370250 w 1370250"/>
              <a:gd name="connsiteY1" fmla="*/ 0 h 4939721"/>
              <a:gd name="connsiteX2" fmla="*/ 1361830 w 1370250"/>
              <a:gd name="connsiteY2" fmla="*/ 2100808 h 4939721"/>
              <a:gd name="connsiteX3" fmla="*/ 1055646 w 1370250"/>
              <a:gd name="connsiteY3" fmla="*/ 4126089 h 4939721"/>
              <a:gd name="connsiteX4" fmla="*/ 835872 w 1370250"/>
              <a:gd name="connsiteY4" fmla="*/ 4871618 h 4939721"/>
              <a:gd name="connsiteX5" fmla="*/ 0 w 1370250"/>
              <a:gd name="connsiteY5" fmla="*/ 4730180 h 4939721"/>
              <a:gd name="connsiteX6" fmla="*/ 1099662 w 1370250"/>
              <a:gd name="connsiteY6" fmla="*/ 1671232 h 4939721"/>
              <a:gd name="connsiteX7" fmla="*/ 1114218 w 1370250"/>
              <a:gd name="connsiteY7" fmla="*/ 0 h 4939721"/>
              <a:gd name="connsiteX0" fmla="*/ 1114218 w 1370250"/>
              <a:gd name="connsiteY0" fmla="*/ 0 h 4939721"/>
              <a:gd name="connsiteX1" fmla="*/ 1370250 w 1370250"/>
              <a:gd name="connsiteY1" fmla="*/ 0 h 4939721"/>
              <a:gd name="connsiteX2" fmla="*/ 1361830 w 1370250"/>
              <a:gd name="connsiteY2" fmla="*/ 2100808 h 4939721"/>
              <a:gd name="connsiteX3" fmla="*/ 1055646 w 1370250"/>
              <a:gd name="connsiteY3" fmla="*/ 4126089 h 4939721"/>
              <a:gd name="connsiteX4" fmla="*/ 835872 w 1370250"/>
              <a:gd name="connsiteY4" fmla="*/ 4871618 h 4939721"/>
              <a:gd name="connsiteX5" fmla="*/ 0 w 1370250"/>
              <a:gd name="connsiteY5" fmla="*/ 4730180 h 4939721"/>
              <a:gd name="connsiteX6" fmla="*/ 1099662 w 1370250"/>
              <a:gd name="connsiteY6" fmla="*/ 1671232 h 4939721"/>
              <a:gd name="connsiteX7" fmla="*/ 1114218 w 1370250"/>
              <a:gd name="connsiteY7" fmla="*/ 0 h 4939721"/>
              <a:gd name="connsiteX0" fmla="*/ 1114218 w 1370250"/>
              <a:gd name="connsiteY0" fmla="*/ 0 h 4957105"/>
              <a:gd name="connsiteX1" fmla="*/ 1370250 w 1370250"/>
              <a:gd name="connsiteY1" fmla="*/ 0 h 4957105"/>
              <a:gd name="connsiteX2" fmla="*/ 1361830 w 1370250"/>
              <a:gd name="connsiteY2" fmla="*/ 2100808 h 4957105"/>
              <a:gd name="connsiteX3" fmla="*/ 1055646 w 1370250"/>
              <a:gd name="connsiteY3" fmla="*/ 4126089 h 4957105"/>
              <a:gd name="connsiteX4" fmla="*/ 835872 w 1370250"/>
              <a:gd name="connsiteY4" fmla="*/ 4871618 h 4957105"/>
              <a:gd name="connsiteX5" fmla="*/ 0 w 1370250"/>
              <a:gd name="connsiteY5" fmla="*/ 4730180 h 4957105"/>
              <a:gd name="connsiteX6" fmla="*/ 1099662 w 1370250"/>
              <a:gd name="connsiteY6" fmla="*/ 1671232 h 4957105"/>
              <a:gd name="connsiteX7" fmla="*/ 1114218 w 1370250"/>
              <a:gd name="connsiteY7" fmla="*/ 0 h 4957105"/>
              <a:gd name="connsiteX0" fmla="*/ 1114218 w 1370250"/>
              <a:gd name="connsiteY0" fmla="*/ 0 h 4941641"/>
              <a:gd name="connsiteX1" fmla="*/ 1370250 w 1370250"/>
              <a:gd name="connsiteY1" fmla="*/ 0 h 4941641"/>
              <a:gd name="connsiteX2" fmla="*/ 1361830 w 1370250"/>
              <a:gd name="connsiteY2" fmla="*/ 2100808 h 4941641"/>
              <a:gd name="connsiteX3" fmla="*/ 1121189 w 1370250"/>
              <a:gd name="connsiteY3" fmla="*/ 4099242 h 4941641"/>
              <a:gd name="connsiteX4" fmla="*/ 835872 w 1370250"/>
              <a:gd name="connsiteY4" fmla="*/ 4871618 h 4941641"/>
              <a:gd name="connsiteX5" fmla="*/ 0 w 1370250"/>
              <a:gd name="connsiteY5" fmla="*/ 4730180 h 4941641"/>
              <a:gd name="connsiteX6" fmla="*/ 1099662 w 1370250"/>
              <a:gd name="connsiteY6" fmla="*/ 1671232 h 4941641"/>
              <a:gd name="connsiteX7" fmla="*/ 1114218 w 1370250"/>
              <a:gd name="connsiteY7" fmla="*/ 0 h 4941641"/>
              <a:gd name="connsiteX0" fmla="*/ 1114218 w 1370250"/>
              <a:gd name="connsiteY0" fmla="*/ 0 h 4941641"/>
              <a:gd name="connsiteX1" fmla="*/ 1370250 w 1370250"/>
              <a:gd name="connsiteY1" fmla="*/ 0 h 4941641"/>
              <a:gd name="connsiteX2" fmla="*/ 1361830 w 1370250"/>
              <a:gd name="connsiteY2" fmla="*/ 2100808 h 4941641"/>
              <a:gd name="connsiteX3" fmla="*/ 1121189 w 1370250"/>
              <a:gd name="connsiteY3" fmla="*/ 4099242 h 4941641"/>
              <a:gd name="connsiteX4" fmla="*/ 835872 w 1370250"/>
              <a:gd name="connsiteY4" fmla="*/ 4871618 h 4941641"/>
              <a:gd name="connsiteX5" fmla="*/ 0 w 1370250"/>
              <a:gd name="connsiteY5" fmla="*/ 4730180 h 4941641"/>
              <a:gd name="connsiteX6" fmla="*/ 1099662 w 1370250"/>
              <a:gd name="connsiteY6" fmla="*/ 1671232 h 4941641"/>
              <a:gd name="connsiteX7" fmla="*/ 1114218 w 1370250"/>
              <a:gd name="connsiteY7" fmla="*/ 0 h 4941641"/>
              <a:gd name="connsiteX0" fmla="*/ 1114218 w 1370250"/>
              <a:gd name="connsiteY0" fmla="*/ 0 h 4941641"/>
              <a:gd name="connsiteX1" fmla="*/ 1370250 w 1370250"/>
              <a:gd name="connsiteY1" fmla="*/ 0 h 4941641"/>
              <a:gd name="connsiteX2" fmla="*/ 1361830 w 1370250"/>
              <a:gd name="connsiteY2" fmla="*/ 2100808 h 4941641"/>
              <a:gd name="connsiteX3" fmla="*/ 1121189 w 1370250"/>
              <a:gd name="connsiteY3" fmla="*/ 4099242 h 4941641"/>
              <a:gd name="connsiteX4" fmla="*/ 835872 w 1370250"/>
              <a:gd name="connsiteY4" fmla="*/ 4871618 h 4941641"/>
              <a:gd name="connsiteX5" fmla="*/ 0 w 1370250"/>
              <a:gd name="connsiteY5" fmla="*/ 4730180 h 4941641"/>
              <a:gd name="connsiteX6" fmla="*/ 1099662 w 1370250"/>
              <a:gd name="connsiteY6" fmla="*/ 1671232 h 4941641"/>
              <a:gd name="connsiteX7" fmla="*/ 1114218 w 1370250"/>
              <a:gd name="connsiteY7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361830 w 1386897"/>
              <a:gd name="connsiteY3" fmla="*/ 2100808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1099662 w 1386897"/>
              <a:gd name="connsiteY7" fmla="*/ 1671232 h 4941641"/>
              <a:gd name="connsiteX8" fmla="*/ 1114218 w 1386897"/>
              <a:gd name="connsiteY8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361830 w 1386897"/>
              <a:gd name="connsiteY3" fmla="*/ 2100808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1099662 w 1386897"/>
              <a:gd name="connsiteY7" fmla="*/ 1671232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283179 w 1386897"/>
              <a:gd name="connsiteY3" fmla="*/ 2369292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1099662 w 1386897"/>
              <a:gd name="connsiteY7" fmla="*/ 1671232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283179 w 1386897"/>
              <a:gd name="connsiteY3" fmla="*/ 2369292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903035 w 1386897"/>
              <a:gd name="connsiteY7" fmla="*/ 2154506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283179 w 1386897"/>
              <a:gd name="connsiteY3" fmla="*/ 2369292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903035 w 1386897"/>
              <a:gd name="connsiteY7" fmla="*/ 2154506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283179 w 1386897"/>
              <a:gd name="connsiteY3" fmla="*/ 2369292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903035 w 1386897"/>
              <a:gd name="connsiteY7" fmla="*/ 2154506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93337 w 1466016"/>
              <a:gd name="connsiteY0" fmla="*/ 0 h 5223848"/>
              <a:gd name="connsiteX1" fmla="*/ 1449369 w 1466016"/>
              <a:gd name="connsiteY1" fmla="*/ 0 h 5223848"/>
              <a:gd name="connsiteX2" fmla="*/ 1440951 w 1466016"/>
              <a:gd name="connsiteY2" fmla="*/ 1255080 h 5223848"/>
              <a:gd name="connsiteX3" fmla="*/ 1362298 w 1466016"/>
              <a:gd name="connsiteY3" fmla="*/ 2369292 h 5223848"/>
              <a:gd name="connsiteX4" fmla="*/ 1200308 w 1466016"/>
              <a:gd name="connsiteY4" fmla="*/ 4099242 h 5223848"/>
              <a:gd name="connsiteX5" fmla="*/ 914991 w 1466016"/>
              <a:gd name="connsiteY5" fmla="*/ 4871618 h 5223848"/>
              <a:gd name="connsiteX6" fmla="*/ 79119 w 1466016"/>
              <a:gd name="connsiteY6" fmla="*/ 4730180 h 5223848"/>
              <a:gd name="connsiteX7" fmla="*/ 982154 w 1466016"/>
              <a:gd name="connsiteY7" fmla="*/ 2154506 h 5223848"/>
              <a:gd name="connsiteX8" fmla="*/ 1178783 w 1466016"/>
              <a:gd name="connsiteY8" fmla="*/ 1322202 h 5223848"/>
              <a:gd name="connsiteX9" fmla="*/ 1193337 w 1466016"/>
              <a:gd name="connsiteY9" fmla="*/ 0 h 5223848"/>
              <a:gd name="connsiteX0" fmla="*/ 1106626 w 1379305"/>
              <a:gd name="connsiteY0" fmla="*/ 0 h 4982283"/>
              <a:gd name="connsiteX1" fmla="*/ 1362658 w 1379305"/>
              <a:gd name="connsiteY1" fmla="*/ 0 h 4982283"/>
              <a:gd name="connsiteX2" fmla="*/ 1354240 w 1379305"/>
              <a:gd name="connsiteY2" fmla="*/ 1255080 h 4982283"/>
              <a:gd name="connsiteX3" fmla="*/ 1275587 w 1379305"/>
              <a:gd name="connsiteY3" fmla="*/ 2369292 h 4982283"/>
              <a:gd name="connsiteX4" fmla="*/ 1113597 w 1379305"/>
              <a:gd name="connsiteY4" fmla="*/ 4099242 h 4982283"/>
              <a:gd name="connsiteX5" fmla="*/ 828280 w 1379305"/>
              <a:gd name="connsiteY5" fmla="*/ 4871618 h 4982283"/>
              <a:gd name="connsiteX6" fmla="*/ 84167 w 1379305"/>
              <a:gd name="connsiteY6" fmla="*/ 4340876 h 4982283"/>
              <a:gd name="connsiteX7" fmla="*/ 895443 w 1379305"/>
              <a:gd name="connsiteY7" fmla="*/ 2154506 h 4982283"/>
              <a:gd name="connsiteX8" fmla="*/ 1092072 w 1379305"/>
              <a:gd name="connsiteY8" fmla="*/ 1322202 h 4982283"/>
              <a:gd name="connsiteX9" fmla="*/ 1106626 w 1379305"/>
              <a:gd name="connsiteY9" fmla="*/ 0 h 4982283"/>
              <a:gd name="connsiteX0" fmla="*/ 1061402 w 1334081"/>
              <a:gd name="connsiteY0" fmla="*/ 0 h 4899804"/>
              <a:gd name="connsiteX1" fmla="*/ 1317434 w 1334081"/>
              <a:gd name="connsiteY1" fmla="*/ 0 h 4899804"/>
              <a:gd name="connsiteX2" fmla="*/ 1309016 w 1334081"/>
              <a:gd name="connsiteY2" fmla="*/ 1255080 h 4899804"/>
              <a:gd name="connsiteX3" fmla="*/ 1230363 w 1334081"/>
              <a:gd name="connsiteY3" fmla="*/ 2369292 h 4899804"/>
              <a:gd name="connsiteX4" fmla="*/ 1068373 w 1334081"/>
              <a:gd name="connsiteY4" fmla="*/ 4099242 h 4899804"/>
              <a:gd name="connsiteX5" fmla="*/ 783056 w 1334081"/>
              <a:gd name="connsiteY5" fmla="*/ 4871618 h 4899804"/>
              <a:gd name="connsiteX6" fmla="*/ 38943 w 1334081"/>
              <a:gd name="connsiteY6" fmla="*/ 4340876 h 4899804"/>
              <a:gd name="connsiteX7" fmla="*/ 850219 w 1334081"/>
              <a:gd name="connsiteY7" fmla="*/ 2154506 h 4899804"/>
              <a:gd name="connsiteX8" fmla="*/ 1046848 w 1334081"/>
              <a:gd name="connsiteY8" fmla="*/ 1322202 h 4899804"/>
              <a:gd name="connsiteX9" fmla="*/ 1061402 w 1334081"/>
              <a:gd name="connsiteY9" fmla="*/ 0 h 4899804"/>
              <a:gd name="connsiteX0" fmla="*/ 1150272 w 1422951"/>
              <a:gd name="connsiteY0" fmla="*/ 0 h 4983398"/>
              <a:gd name="connsiteX1" fmla="*/ 1406304 w 1422951"/>
              <a:gd name="connsiteY1" fmla="*/ 0 h 4983398"/>
              <a:gd name="connsiteX2" fmla="*/ 1397886 w 1422951"/>
              <a:gd name="connsiteY2" fmla="*/ 1255080 h 4983398"/>
              <a:gd name="connsiteX3" fmla="*/ 1319233 w 1422951"/>
              <a:gd name="connsiteY3" fmla="*/ 2369292 h 4983398"/>
              <a:gd name="connsiteX4" fmla="*/ 1157243 w 1422951"/>
              <a:gd name="connsiteY4" fmla="*/ 4099242 h 4983398"/>
              <a:gd name="connsiteX5" fmla="*/ 871926 w 1422951"/>
              <a:gd name="connsiteY5" fmla="*/ 4871618 h 4983398"/>
              <a:gd name="connsiteX6" fmla="*/ 36053 w 1422951"/>
              <a:gd name="connsiteY6" fmla="*/ 4542239 h 4983398"/>
              <a:gd name="connsiteX7" fmla="*/ 939089 w 1422951"/>
              <a:gd name="connsiteY7" fmla="*/ 2154506 h 4983398"/>
              <a:gd name="connsiteX8" fmla="*/ 1135718 w 1422951"/>
              <a:gd name="connsiteY8" fmla="*/ 1322202 h 4983398"/>
              <a:gd name="connsiteX9" fmla="*/ 1150272 w 1422951"/>
              <a:gd name="connsiteY9" fmla="*/ 0 h 4983398"/>
              <a:gd name="connsiteX0" fmla="*/ 1114223 w 1386902"/>
              <a:gd name="connsiteY0" fmla="*/ 0 h 4962455"/>
              <a:gd name="connsiteX1" fmla="*/ 1370255 w 1386902"/>
              <a:gd name="connsiteY1" fmla="*/ 0 h 4962455"/>
              <a:gd name="connsiteX2" fmla="*/ 1361837 w 1386902"/>
              <a:gd name="connsiteY2" fmla="*/ 1255080 h 4962455"/>
              <a:gd name="connsiteX3" fmla="*/ 1283184 w 1386902"/>
              <a:gd name="connsiteY3" fmla="*/ 2369292 h 4962455"/>
              <a:gd name="connsiteX4" fmla="*/ 1121194 w 1386902"/>
              <a:gd name="connsiteY4" fmla="*/ 4099242 h 4962455"/>
              <a:gd name="connsiteX5" fmla="*/ 914528 w 1386902"/>
              <a:gd name="connsiteY5" fmla="*/ 4925315 h 4962455"/>
              <a:gd name="connsiteX6" fmla="*/ 4 w 1386902"/>
              <a:gd name="connsiteY6" fmla="*/ 4542239 h 4962455"/>
              <a:gd name="connsiteX7" fmla="*/ 903040 w 1386902"/>
              <a:gd name="connsiteY7" fmla="*/ 2154506 h 4962455"/>
              <a:gd name="connsiteX8" fmla="*/ 1099669 w 1386902"/>
              <a:gd name="connsiteY8" fmla="*/ 1322202 h 4962455"/>
              <a:gd name="connsiteX9" fmla="*/ 1114223 w 1386902"/>
              <a:gd name="connsiteY9" fmla="*/ 0 h 4962455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134389 w 1400097"/>
              <a:gd name="connsiteY4" fmla="*/ 4099242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134389 w 1400097"/>
              <a:gd name="connsiteY4" fmla="*/ 4099242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134389 w 1400097"/>
              <a:gd name="connsiteY4" fmla="*/ 4099242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17730 w 1400097"/>
              <a:gd name="connsiteY3" fmla="*/ 2409564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17730 w 1400097"/>
              <a:gd name="connsiteY3" fmla="*/ 2409564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17730 w 1400097"/>
              <a:gd name="connsiteY3" fmla="*/ 2409564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15210"/>
              <a:gd name="connsiteY0" fmla="*/ 0 h 4986641"/>
              <a:gd name="connsiteX1" fmla="*/ 1383450 w 1415210"/>
              <a:gd name="connsiteY1" fmla="*/ 0 h 4986641"/>
              <a:gd name="connsiteX2" fmla="*/ 1375032 w 1415210"/>
              <a:gd name="connsiteY2" fmla="*/ 1255080 h 4986641"/>
              <a:gd name="connsiteX3" fmla="*/ 1055738 w 1415210"/>
              <a:gd name="connsiteY3" fmla="*/ 3924726 h 4986641"/>
              <a:gd name="connsiteX4" fmla="*/ 927723 w 1415210"/>
              <a:gd name="connsiteY4" fmla="*/ 4925315 h 4986641"/>
              <a:gd name="connsiteX5" fmla="*/ 13199 w 1415210"/>
              <a:gd name="connsiteY5" fmla="*/ 4542239 h 4986641"/>
              <a:gd name="connsiteX6" fmla="*/ 916235 w 1415210"/>
              <a:gd name="connsiteY6" fmla="*/ 2154506 h 4986641"/>
              <a:gd name="connsiteX7" fmla="*/ 1112864 w 1415210"/>
              <a:gd name="connsiteY7" fmla="*/ 1322202 h 4986641"/>
              <a:gd name="connsiteX8" fmla="*/ 1127418 w 1415210"/>
              <a:gd name="connsiteY8" fmla="*/ 0 h 4986641"/>
              <a:gd name="connsiteX0" fmla="*/ 1127418 w 1415210"/>
              <a:gd name="connsiteY0" fmla="*/ 0 h 4986641"/>
              <a:gd name="connsiteX1" fmla="*/ 1383450 w 1415210"/>
              <a:gd name="connsiteY1" fmla="*/ 0 h 4986641"/>
              <a:gd name="connsiteX2" fmla="*/ 1375032 w 1415210"/>
              <a:gd name="connsiteY2" fmla="*/ 1255080 h 4986641"/>
              <a:gd name="connsiteX3" fmla="*/ 1134389 w 1415210"/>
              <a:gd name="connsiteY3" fmla="*/ 3105847 h 4986641"/>
              <a:gd name="connsiteX4" fmla="*/ 927723 w 1415210"/>
              <a:gd name="connsiteY4" fmla="*/ 4925315 h 4986641"/>
              <a:gd name="connsiteX5" fmla="*/ 13199 w 1415210"/>
              <a:gd name="connsiteY5" fmla="*/ 4542239 h 4986641"/>
              <a:gd name="connsiteX6" fmla="*/ 916235 w 1415210"/>
              <a:gd name="connsiteY6" fmla="*/ 2154506 h 4986641"/>
              <a:gd name="connsiteX7" fmla="*/ 1112864 w 1415210"/>
              <a:gd name="connsiteY7" fmla="*/ 1322202 h 4986641"/>
              <a:gd name="connsiteX8" fmla="*/ 1127418 w 1415210"/>
              <a:gd name="connsiteY8" fmla="*/ 0 h 4986641"/>
              <a:gd name="connsiteX0" fmla="*/ 1128569 w 1416361"/>
              <a:gd name="connsiteY0" fmla="*/ 0 h 4945703"/>
              <a:gd name="connsiteX1" fmla="*/ 1384601 w 1416361"/>
              <a:gd name="connsiteY1" fmla="*/ 0 h 4945703"/>
              <a:gd name="connsiteX2" fmla="*/ 1376183 w 1416361"/>
              <a:gd name="connsiteY2" fmla="*/ 1255080 h 4945703"/>
              <a:gd name="connsiteX3" fmla="*/ 1135540 w 1416361"/>
              <a:gd name="connsiteY3" fmla="*/ 3105847 h 4945703"/>
              <a:gd name="connsiteX4" fmla="*/ 928874 w 1416361"/>
              <a:gd name="connsiteY4" fmla="*/ 4925315 h 4945703"/>
              <a:gd name="connsiteX5" fmla="*/ 14350 w 1416361"/>
              <a:gd name="connsiteY5" fmla="*/ 4542239 h 4945703"/>
              <a:gd name="connsiteX6" fmla="*/ 917386 w 1416361"/>
              <a:gd name="connsiteY6" fmla="*/ 2154506 h 4945703"/>
              <a:gd name="connsiteX7" fmla="*/ 1114015 w 1416361"/>
              <a:gd name="connsiteY7" fmla="*/ 1322202 h 4945703"/>
              <a:gd name="connsiteX8" fmla="*/ 1128569 w 1416361"/>
              <a:gd name="connsiteY8" fmla="*/ 0 h 4945703"/>
              <a:gd name="connsiteX0" fmla="*/ 1114334 w 1402126"/>
              <a:gd name="connsiteY0" fmla="*/ 0 h 4938739"/>
              <a:gd name="connsiteX1" fmla="*/ 1370366 w 1402126"/>
              <a:gd name="connsiteY1" fmla="*/ 0 h 4938739"/>
              <a:gd name="connsiteX2" fmla="*/ 1361948 w 1402126"/>
              <a:gd name="connsiteY2" fmla="*/ 1255080 h 4938739"/>
              <a:gd name="connsiteX3" fmla="*/ 1121305 w 1402126"/>
              <a:gd name="connsiteY3" fmla="*/ 3105847 h 4938739"/>
              <a:gd name="connsiteX4" fmla="*/ 967072 w 1402126"/>
              <a:gd name="connsiteY4" fmla="*/ 4938739 h 4938739"/>
              <a:gd name="connsiteX5" fmla="*/ 115 w 1402126"/>
              <a:gd name="connsiteY5" fmla="*/ 4542239 h 4938739"/>
              <a:gd name="connsiteX6" fmla="*/ 903151 w 1402126"/>
              <a:gd name="connsiteY6" fmla="*/ 2154506 h 4938739"/>
              <a:gd name="connsiteX7" fmla="*/ 1099780 w 1402126"/>
              <a:gd name="connsiteY7" fmla="*/ 1322202 h 4938739"/>
              <a:gd name="connsiteX8" fmla="*/ 1114334 w 1402126"/>
              <a:gd name="connsiteY8" fmla="*/ 0 h 4938739"/>
              <a:gd name="connsiteX0" fmla="*/ 1114334 w 1402126"/>
              <a:gd name="connsiteY0" fmla="*/ 0 h 4938739"/>
              <a:gd name="connsiteX1" fmla="*/ 1370366 w 1402126"/>
              <a:gd name="connsiteY1" fmla="*/ 0 h 4938739"/>
              <a:gd name="connsiteX2" fmla="*/ 1361948 w 1402126"/>
              <a:gd name="connsiteY2" fmla="*/ 1255080 h 4938739"/>
              <a:gd name="connsiteX3" fmla="*/ 1121305 w 1402126"/>
              <a:gd name="connsiteY3" fmla="*/ 3105847 h 4938739"/>
              <a:gd name="connsiteX4" fmla="*/ 967072 w 1402126"/>
              <a:gd name="connsiteY4" fmla="*/ 4938739 h 4938739"/>
              <a:gd name="connsiteX5" fmla="*/ 115 w 1402126"/>
              <a:gd name="connsiteY5" fmla="*/ 4542239 h 4938739"/>
              <a:gd name="connsiteX6" fmla="*/ 903151 w 1402126"/>
              <a:gd name="connsiteY6" fmla="*/ 2154506 h 4938739"/>
              <a:gd name="connsiteX7" fmla="*/ 1099780 w 1402126"/>
              <a:gd name="connsiteY7" fmla="*/ 1322202 h 4938739"/>
              <a:gd name="connsiteX8" fmla="*/ 1114334 w 1402126"/>
              <a:gd name="connsiteY8" fmla="*/ 0 h 4938739"/>
              <a:gd name="connsiteX0" fmla="*/ 1114334 w 1402126"/>
              <a:gd name="connsiteY0" fmla="*/ 0 h 4938739"/>
              <a:gd name="connsiteX1" fmla="*/ 1370366 w 1402126"/>
              <a:gd name="connsiteY1" fmla="*/ 0 h 4938739"/>
              <a:gd name="connsiteX2" fmla="*/ 1361948 w 1402126"/>
              <a:gd name="connsiteY2" fmla="*/ 1255080 h 4938739"/>
              <a:gd name="connsiteX3" fmla="*/ 1121305 w 1402126"/>
              <a:gd name="connsiteY3" fmla="*/ 3105847 h 4938739"/>
              <a:gd name="connsiteX4" fmla="*/ 967072 w 1402126"/>
              <a:gd name="connsiteY4" fmla="*/ 4938739 h 4938739"/>
              <a:gd name="connsiteX5" fmla="*/ 115 w 1402126"/>
              <a:gd name="connsiteY5" fmla="*/ 4542239 h 4938739"/>
              <a:gd name="connsiteX6" fmla="*/ 903151 w 1402126"/>
              <a:gd name="connsiteY6" fmla="*/ 2154506 h 4938739"/>
              <a:gd name="connsiteX7" fmla="*/ 1099780 w 1402126"/>
              <a:gd name="connsiteY7" fmla="*/ 1322202 h 4938739"/>
              <a:gd name="connsiteX8" fmla="*/ 1114334 w 1402126"/>
              <a:gd name="connsiteY8" fmla="*/ 0 h 4938739"/>
              <a:gd name="connsiteX0" fmla="*/ 1075014 w 1362806"/>
              <a:gd name="connsiteY0" fmla="*/ 0 h 5041826"/>
              <a:gd name="connsiteX1" fmla="*/ 1331046 w 1362806"/>
              <a:gd name="connsiteY1" fmla="*/ 0 h 5041826"/>
              <a:gd name="connsiteX2" fmla="*/ 1322628 w 1362806"/>
              <a:gd name="connsiteY2" fmla="*/ 1255080 h 5041826"/>
              <a:gd name="connsiteX3" fmla="*/ 1081985 w 1362806"/>
              <a:gd name="connsiteY3" fmla="*/ 3105847 h 5041826"/>
              <a:gd name="connsiteX4" fmla="*/ 927752 w 1362806"/>
              <a:gd name="connsiteY4" fmla="*/ 4938739 h 5041826"/>
              <a:gd name="connsiteX5" fmla="*/ 120 w 1362806"/>
              <a:gd name="connsiteY5" fmla="*/ 4797301 h 5041826"/>
              <a:gd name="connsiteX6" fmla="*/ 863831 w 1362806"/>
              <a:gd name="connsiteY6" fmla="*/ 2154506 h 5041826"/>
              <a:gd name="connsiteX7" fmla="*/ 1060460 w 1362806"/>
              <a:gd name="connsiteY7" fmla="*/ 1322202 h 5041826"/>
              <a:gd name="connsiteX8" fmla="*/ 1075014 w 1362806"/>
              <a:gd name="connsiteY8" fmla="*/ 0 h 5041826"/>
              <a:gd name="connsiteX0" fmla="*/ 1075014 w 1349265"/>
              <a:gd name="connsiteY0" fmla="*/ 0 h 5041826"/>
              <a:gd name="connsiteX1" fmla="*/ 1331046 w 1349265"/>
              <a:gd name="connsiteY1" fmla="*/ 0 h 5041826"/>
              <a:gd name="connsiteX2" fmla="*/ 1283303 w 1349265"/>
              <a:gd name="connsiteY2" fmla="*/ 1402748 h 5041826"/>
              <a:gd name="connsiteX3" fmla="*/ 1081985 w 1349265"/>
              <a:gd name="connsiteY3" fmla="*/ 3105847 h 5041826"/>
              <a:gd name="connsiteX4" fmla="*/ 927752 w 1349265"/>
              <a:gd name="connsiteY4" fmla="*/ 4938739 h 5041826"/>
              <a:gd name="connsiteX5" fmla="*/ 120 w 1349265"/>
              <a:gd name="connsiteY5" fmla="*/ 4797301 h 5041826"/>
              <a:gd name="connsiteX6" fmla="*/ 863831 w 1349265"/>
              <a:gd name="connsiteY6" fmla="*/ 2154506 h 5041826"/>
              <a:gd name="connsiteX7" fmla="*/ 1060460 w 1349265"/>
              <a:gd name="connsiteY7" fmla="*/ 1322202 h 5041826"/>
              <a:gd name="connsiteX8" fmla="*/ 1075014 w 1349265"/>
              <a:gd name="connsiteY8" fmla="*/ 0 h 5041826"/>
              <a:gd name="connsiteX0" fmla="*/ 1075014 w 1343442"/>
              <a:gd name="connsiteY0" fmla="*/ 0 h 5041826"/>
              <a:gd name="connsiteX1" fmla="*/ 1331046 w 1343442"/>
              <a:gd name="connsiteY1" fmla="*/ 0 h 5041826"/>
              <a:gd name="connsiteX2" fmla="*/ 1283303 w 1343442"/>
              <a:gd name="connsiteY2" fmla="*/ 1402748 h 5041826"/>
              <a:gd name="connsiteX3" fmla="*/ 1081985 w 1343442"/>
              <a:gd name="connsiteY3" fmla="*/ 3105847 h 5041826"/>
              <a:gd name="connsiteX4" fmla="*/ 927752 w 1343442"/>
              <a:gd name="connsiteY4" fmla="*/ 4938739 h 5041826"/>
              <a:gd name="connsiteX5" fmla="*/ 120 w 1343442"/>
              <a:gd name="connsiteY5" fmla="*/ 4797301 h 5041826"/>
              <a:gd name="connsiteX6" fmla="*/ 863831 w 1343442"/>
              <a:gd name="connsiteY6" fmla="*/ 2154506 h 5041826"/>
              <a:gd name="connsiteX7" fmla="*/ 1060460 w 1343442"/>
              <a:gd name="connsiteY7" fmla="*/ 1322202 h 5041826"/>
              <a:gd name="connsiteX8" fmla="*/ 1075014 w 1343442"/>
              <a:gd name="connsiteY8" fmla="*/ 0 h 5041826"/>
              <a:gd name="connsiteX0" fmla="*/ 1075014 w 1332089"/>
              <a:gd name="connsiteY0" fmla="*/ 26848 h 5068674"/>
              <a:gd name="connsiteX1" fmla="*/ 1317938 w 1332089"/>
              <a:gd name="connsiteY1" fmla="*/ 0 h 5068674"/>
              <a:gd name="connsiteX2" fmla="*/ 1283303 w 1332089"/>
              <a:gd name="connsiteY2" fmla="*/ 1429596 h 5068674"/>
              <a:gd name="connsiteX3" fmla="*/ 1081985 w 1332089"/>
              <a:gd name="connsiteY3" fmla="*/ 3132695 h 5068674"/>
              <a:gd name="connsiteX4" fmla="*/ 927752 w 1332089"/>
              <a:gd name="connsiteY4" fmla="*/ 4965587 h 5068674"/>
              <a:gd name="connsiteX5" fmla="*/ 120 w 1332089"/>
              <a:gd name="connsiteY5" fmla="*/ 4824149 h 5068674"/>
              <a:gd name="connsiteX6" fmla="*/ 863831 w 1332089"/>
              <a:gd name="connsiteY6" fmla="*/ 2181354 h 5068674"/>
              <a:gd name="connsiteX7" fmla="*/ 1060460 w 1332089"/>
              <a:gd name="connsiteY7" fmla="*/ 1349050 h 5068674"/>
              <a:gd name="connsiteX8" fmla="*/ 1075014 w 1332089"/>
              <a:gd name="connsiteY8" fmla="*/ 26848 h 5068674"/>
              <a:gd name="connsiteX0" fmla="*/ 1075014 w 1317938"/>
              <a:gd name="connsiteY0" fmla="*/ 26848 h 5068674"/>
              <a:gd name="connsiteX1" fmla="*/ 1317938 w 1317938"/>
              <a:gd name="connsiteY1" fmla="*/ 0 h 5068674"/>
              <a:gd name="connsiteX2" fmla="*/ 1283303 w 1317938"/>
              <a:gd name="connsiteY2" fmla="*/ 1429596 h 5068674"/>
              <a:gd name="connsiteX3" fmla="*/ 1081985 w 1317938"/>
              <a:gd name="connsiteY3" fmla="*/ 3132695 h 5068674"/>
              <a:gd name="connsiteX4" fmla="*/ 927752 w 1317938"/>
              <a:gd name="connsiteY4" fmla="*/ 4965587 h 5068674"/>
              <a:gd name="connsiteX5" fmla="*/ 120 w 1317938"/>
              <a:gd name="connsiteY5" fmla="*/ 4824149 h 5068674"/>
              <a:gd name="connsiteX6" fmla="*/ 863831 w 1317938"/>
              <a:gd name="connsiteY6" fmla="*/ 2181354 h 5068674"/>
              <a:gd name="connsiteX7" fmla="*/ 1060460 w 1317938"/>
              <a:gd name="connsiteY7" fmla="*/ 1349050 h 5068674"/>
              <a:gd name="connsiteX8" fmla="*/ 1075014 w 1317938"/>
              <a:gd name="connsiteY8" fmla="*/ 26848 h 5068674"/>
              <a:gd name="connsiteX0" fmla="*/ 1101228 w 1344152"/>
              <a:gd name="connsiteY0" fmla="*/ 26848 h 5021388"/>
              <a:gd name="connsiteX1" fmla="*/ 1344152 w 1344152"/>
              <a:gd name="connsiteY1" fmla="*/ 0 h 5021388"/>
              <a:gd name="connsiteX2" fmla="*/ 1309517 w 1344152"/>
              <a:gd name="connsiteY2" fmla="*/ 1429596 h 5021388"/>
              <a:gd name="connsiteX3" fmla="*/ 1108199 w 1344152"/>
              <a:gd name="connsiteY3" fmla="*/ 3132695 h 5021388"/>
              <a:gd name="connsiteX4" fmla="*/ 953966 w 1344152"/>
              <a:gd name="connsiteY4" fmla="*/ 4965587 h 5021388"/>
              <a:gd name="connsiteX5" fmla="*/ 117 w 1344152"/>
              <a:gd name="connsiteY5" fmla="*/ 4743603 h 5021388"/>
              <a:gd name="connsiteX6" fmla="*/ 890045 w 1344152"/>
              <a:gd name="connsiteY6" fmla="*/ 2181354 h 5021388"/>
              <a:gd name="connsiteX7" fmla="*/ 1086674 w 1344152"/>
              <a:gd name="connsiteY7" fmla="*/ 1349050 h 5021388"/>
              <a:gd name="connsiteX8" fmla="*/ 1101228 w 1344152"/>
              <a:gd name="connsiteY8" fmla="*/ 26848 h 5021388"/>
              <a:gd name="connsiteX0" fmla="*/ 1101384 w 1344308"/>
              <a:gd name="connsiteY0" fmla="*/ 26848 h 4986640"/>
              <a:gd name="connsiteX1" fmla="*/ 1344308 w 1344308"/>
              <a:gd name="connsiteY1" fmla="*/ 0 h 4986640"/>
              <a:gd name="connsiteX2" fmla="*/ 1309673 w 1344308"/>
              <a:gd name="connsiteY2" fmla="*/ 1429596 h 4986640"/>
              <a:gd name="connsiteX3" fmla="*/ 1108355 w 1344308"/>
              <a:gd name="connsiteY3" fmla="*/ 3132695 h 4986640"/>
              <a:gd name="connsiteX4" fmla="*/ 954122 w 1344308"/>
              <a:gd name="connsiteY4" fmla="*/ 4965587 h 4986640"/>
              <a:gd name="connsiteX5" fmla="*/ 273 w 1344308"/>
              <a:gd name="connsiteY5" fmla="*/ 4743603 h 4986640"/>
              <a:gd name="connsiteX6" fmla="*/ 890201 w 1344308"/>
              <a:gd name="connsiteY6" fmla="*/ 2181354 h 4986640"/>
              <a:gd name="connsiteX7" fmla="*/ 1086830 w 1344308"/>
              <a:gd name="connsiteY7" fmla="*/ 1349050 h 4986640"/>
              <a:gd name="connsiteX8" fmla="*/ 1101384 w 1344308"/>
              <a:gd name="connsiteY8" fmla="*/ 26848 h 4986640"/>
              <a:gd name="connsiteX0" fmla="*/ 1107457 w 1350381"/>
              <a:gd name="connsiteY0" fmla="*/ 26848 h 4986640"/>
              <a:gd name="connsiteX1" fmla="*/ 1350381 w 1350381"/>
              <a:gd name="connsiteY1" fmla="*/ 0 h 4986640"/>
              <a:gd name="connsiteX2" fmla="*/ 1315746 w 1350381"/>
              <a:gd name="connsiteY2" fmla="*/ 1429596 h 4986640"/>
              <a:gd name="connsiteX3" fmla="*/ 1114428 w 1350381"/>
              <a:gd name="connsiteY3" fmla="*/ 3132695 h 4986640"/>
              <a:gd name="connsiteX4" fmla="*/ 960195 w 1350381"/>
              <a:gd name="connsiteY4" fmla="*/ 4965587 h 4986640"/>
              <a:gd name="connsiteX5" fmla="*/ 6346 w 1350381"/>
              <a:gd name="connsiteY5" fmla="*/ 4743603 h 4986640"/>
              <a:gd name="connsiteX6" fmla="*/ 896274 w 1350381"/>
              <a:gd name="connsiteY6" fmla="*/ 2181354 h 4986640"/>
              <a:gd name="connsiteX7" fmla="*/ 1092903 w 1350381"/>
              <a:gd name="connsiteY7" fmla="*/ 1349050 h 4986640"/>
              <a:gd name="connsiteX8" fmla="*/ 1107457 w 1350381"/>
              <a:gd name="connsiteY8" fmla="*/ 26848 h 4986640"/>
              <a:gd name="connsiteX0" fmla="*/ 1167756 w 1350382"/>
              <a:gd name="connsiteY0" fmla="*/ 26848 h 4986640"/>
              <a:gd name="connsiteX1" fmla="*/ 1350382 w 1350382"/>
              <a:gd name="connsiteY1" fmla="*/ 0 h 4986640"/>
              <a:gd name="connsiteX2" fmla="*/ 1315747 w 1350382"/>
              <a:gd name="connsiteY2" fmla="*/ 1429596 h 4986640"/>
              <a:gd name="connsiteX3" fmla="*/ 1114429 w 1350382"/>
              <a:gd name="connsiteY3" fmla="*/ 3132695 h 4986640"/>
              <a:gd name="connsiteX4" fmla="*/ 960196 w 1350382"/>
              <a:gd name="connsiteY4" fmla="*/ 4965587 h 4986640"/>
              <a:gd name="connsiteX5" fmla="*/ 6347 w 1350382"/>
              <a:gd name="connsiteY5" fmla="*/ 4743603 h 4986640"/>
              <a:gd name="connsiteX6" fmla="*/ 896275 w 1350382"/>
              <a:gd name="connsiteY6" fmla="*/ 2181354 h 4986640"/>
              <a:gd name="connsiteX7" fmla="*/ 1092904 w 1350382"/>
              <a:gd name="connsiteY7" fmla="*/ 1349050 h 4986640"/>
              <a:gd name="connsiteX8" fmla="*/ 1167756 w 1350382"/>
              <a:gd name="connsiteY8" fmla="*/ 26848 h 4986640"/>
              <a:gd name="connsiteX0" fmla="*/ 1167756 w 1350382"/>
              <a:gd name="connsiteY0" fmla="*/ 26848 h 4986640"/>
              <a:gd name="connsiteX1" fmla="*/ 1350382 w 1350382"/>
              <a:gd name="connsiteY1" fmla="*/ 0 h 4986640"/>
              <a:gd name="connsiteX2" fmla="*/ 1315747 w 1350382"/>
              <a:gd name="connsiteY2" fmla="*/ 1429596 h 4986640"/>
              <a:gd name="connsiteX3" fmla="*/ 1114429 w 1350382"/>
              <a:gd name="connsiteY3" fmla="*/ 3132695 h 4986640"/>
              <a:gd name="connsiteX4" fmla="*/ 960196 w 1350382"/>
              <a:gd name="connsiteY4" fmla="*/ 4965587 h 4986640"/>
              <a:gd name="connsiteX5" fmla="*/ 6347 w 1350382"/>
              <a:gd name="connsiteY5" fmla="*/ 4743603 h 4986640"/>
              <a:gd name="connsiteX6" fmla="*/ 896275 w 1350382"/>
              <a:gd name="connsiteY6" fmla="*/ 2181354 h 4986640"/>
              <a:gd name="connsiteX7" fmla="*/ 1166603 w 1350382"/>
              <a:gd name="connsiteY7" fmla="*/ 1355911 h 4986640"/>
              <a:gd name="connsiteX8" fmla="*/ 1167756 w 1350382"/>
              <a:gd name="connsiteY8" fmla="*/ 26848 h 4986640"/>
              <a:gd name="connsiteX0" fmla="*/ 1201256 w 1350382"/>
              <a:gd name="connsiteY0" fmla="*/ 26848 h 4986640"/>
              <a:gd name="connsiteX1" fmla="*/ 1350382 w 1350382"/>
              <a:gd name="connsiteY1" fmla="*/ 0 h 4986640"/>
              <a:gd name="connsiteX2" fmla="*/ 1315747 w 1350382"/>
              <a:gd name="connsiteY2" fmla="*/ 1429596 h 4986640"/>
              <a:gd name="connsiteX3" fmla="*/ 1114429 w 1350382"/>
              <a:gd name="connsiteY3" fmla="*/ 3132695 h 4986640"/>
              <a:gd name="connsiteX4" fmla="*/ 960196 w 1350382"/>
              <a:gd name="connsiteY4" fmla="*/ 4965587 h 4986640"/>
              <a:gd name="connsiteX5" fmla="*/ 6347 w 1350382"/>
              <a:gd name="connsiteY5" fmla="*/ 4743603 h 4986640"/>
              <a:gd name="connsiteX6" fmla="*/ 896275 w 1350382"/>
              <a:gd name="connsiteY6" fmla="*/ 2181354 h 4986640"/>
              <a:gd name="connsiteX7" fmla="*/ 1166603 w 1350382"/>
              <a:gd name="connsiteY7" fmla="*/ 1355911 h 4986640"/>
              <a:gd name="connsiteX8" fmla="*/ 1201256 w 1350382"/>
              <a:gd name="connsiteY8" fmla="*/ 26848 h 4986640"/>
              <a:gd name="connsiteX0" fmla="*/ 1201256 w 1350382"/>
              <a:gd name="connsiteY0" fmla="*/ 26848 h 4986640"/>
              <a:gd name="connsiteX1" fmla="*/ 1350382 w 1350382"/>
              <a:gd name="connsiteY1" fmla="*/ 0 h 4986640"/>
              <a:gd name="connsiteX2" fmla="*/ 1315747 w 1350382"/>
              <a:gd name="connsiteY2" fmla="*/ 1429596 h 4986640"/>
              <a:gd name="connsiteX3" fmla="*/ 1114429 w 1350382"/>
              <a:gd name="connsiteY3" fmla="*/ 3132695 h 4986640"/>
              <a:gd name="connsiteX4" fmla="*/ 960196 w 1350382"/>
              <a:gd name="connsiteY4" fmla="*/ 4965587 h 4986640"/>
              <a:gd name="connsiteX5" fmla="*/ 6347 w 1350382"/>
              <a:gd name="connsiteY5" fmla="*/ 4743603 h 4986640"/>
              <a:gd name="connsiteX6" fmla="*/ 896275 w 1350382"/>
              <a:gd name="connsiteY6" fmla="*/ 2181354 h 4986640"/>
              <a:gd name="connsiteX7" fmla="*/ 1206802 w 1350382"/>
              <a:gd name="connsiteY7" fmla="*/ 1362773 h 4986640"/>
              <a:gd name="connsiteX8" fmla="*/ 1201256 w 1350382"/>
              <a:gd name="connsiteY8" fmla="*/ 26848 h 4986640"/>
              <a:gd name="connsiteX0" fmla="*/ 1201256 w 1330282"/>
              <a:gd name="connsiteY0" fmla="*/ 6264 h 4966056"/>
              <a:gd name="connsiteX1" fmla="*/ 1330282 w 1330282"/>
              <a:gd name="connsiteY1" fmla="*/ 0 h 4966056"/>
              <a:gd name="connsiteX2" fmla="*/ 1315747 w 1330282"/>
              <a:gd name="connsiteY2" fmla="*/ 1409012 h 4966056"/>
              <a:gd name="connsiteX3" fmla="*/ 1114429 w 1330282"/>
              <a:gd name="connsiteY3" fmla="*/ 3112111 h 4966056"/>
              <a:gd name="connsiteX4" fmla="*/ 960196 w 1330282"/>
              <a:gd name="connsiteY4" fmla="*/ 4945003 h 4966056"/>
              <a:gd name="connsiteX5" fmla="*/ 6347 w 1330282"/>
              <a:gd name="connsiteY5" fmla="*/ 4723019 h 4966056"/>
              <a:gd name="connsiteX6" fmla="*/ 896275 w 1330282"/>
              <a:gd name="connsiteY6" fmla="*/ 2160770 h 4966056"/>
              <a:gd name="connsiteX7" fmla="*/ 1206802 w 1330282"/>
              <a:gd name="connsiteY7" fmla="*/ 1342189 h 4966056"/>
              <a:gd name="connsiteX8" fmla="*/ 1201256 w 1330282"/>
              <a:gd name="connsiteY8" fmla="*/ 6264 h 4966056"/>
              <a:gd name="connsiteX0" fmla="*/ 1201256 w 1330282"/>
              <a:gd name="connsiteY0" fmla="*/ 6264 h 4966056"/>
              <a:gd name="connsiteX1" fmla="*/ 1330282 w 1330282"/>
              <a:gd name="connsiteY1" fmla="*/ 0 h 4966056"/>
              <a:gd name="connsiteX2" fmla="*/ 1315747 w 1330282"/>
              <a:gd name="connsiteY2" fmla="*/ 1409012 h 4966056"/>
              <a:gd name="connsiteX3" fmla="*/ 1114429 w 1330282"/>
              <a:gd name="connsiteY3" fmla="*/ 3112111 h 4966056"/>
              <a:gd name="connsiteX4" fmla="*/ 960196 w 1330282"/>
              <a:gd name="connsiteY4" fmla="*/ 4945003 h 4966056"/>
              <a:gd name="connsiteX5" fmla="*/ 6347 w 1330282"/>
              <a:gd name="connsiteY5" fmla="*/ 4723019 h 4966056"/>
              <a:gd name="connsiteX6" fmla="*/ 896275 w 1330282"/>
              <a:gd name="connsiteY6" fmla="*/ 2160770 h 4966056"/>
              <a:gd name="connsiteX7" fmla="*/ 1206802 w 1330282"/>
              <a:gd name="connsiteY7" fmla="*/ 1342189 h 4966056"/>
              <a:gd name="connsiteX8" fmla="*/ 1201256 w 1330282"/>
              <a:gd name="connsiteY8" fmla="*/ 6264 h 4966056"/>
              <a:gd name="connsiteX0" fmla="*/ 1201256 w 1330282"/>
              <a:gd name="connsiteY0" fmla="*/ 6264 h 4966056"/>
              <a:gd name="connsiteX1" fmla="*/ 1330282 w 1330282"/>
              <a:gd name="connsiteY1" fmla="*/ 0 h 4966056"/>
              <a:gd name="connsiteX2" fmla="*/ 1315747 w 1330282"/>
              <a:gd name="connsiteY2" fmla="*/ 1409012 h 4966056"/>
              <a:gd name="connsiteX3" fmla="*/ 1114429 w 1330282"/>
              <a:gd name="connsiteY3" fmla="*/ 3112111 h 4966056"/>
              <a:gd name="connsiteX4" fmla="*/ 960196 w 1330282"/>
              <a:gd name="connsiteY4" fmla="*/ 4945003 h 4966056"/>
              <a:gd name="connsiteX5" fmla="*/ 6347 w 1330282"/>
              <a:gd name="connsiteY5" fmla="*/ 4723019 h 4966056"/>
              <a:gd name="connsiteX6" fmla="*/ 896275 w 1330282"/>
              <a:gd name="connsiteY6" fmla="*/ 2160770 h 4966056"/>
              <a:gd name="connsiteX7" fmla="*/ 1206802 w 1330282"/>
              <a:gd name="connsiteY7" fmla="*/ 1342189 h 4966056"/>
              <a:gd name="connsiteX8" fmla="*/ 1201256 w 1330282"/>
              <a:gd name="connsiteY8" fmla="*/ 6264 h 4966056"/>
              <a:gd name="connsiteX0" fmla="*/ 1201256 w 1330282"/>
              <a:gd name="connsiteY0" fmla="*/ 6264 h 4966056"/>
              <a:gd name="connsiteX1" fmla="*/ 1330282 w 1330282"/>
              <a:gd name="connsiteY1" fmla="*/ 0 h 4966056"/>
              <a:gd name="connsiteX2" fmla="*/ 1315747 w 1330282"/>
              <a:gd name="connsiteY2" fmla="*/ 1409012 h 4966056"/>
              <a:gd name="connsiteX3" fmla="*/ 1114429 w 1330282"/>
              <a:gd name="connsiteY3" fmla="*/ 3112111 h 4966056"/>
              <a:gd name="connsiteX4" fmla="*/ 960196 w 1330282"/>
              <a:gd name="connsiteY4" fmla="*/ 4945003 h 4966056"/>
              <a:gd name="connsiteX5" fmla="*/ 6347 w 1330282"/>
              <a:gd name="connsiteY5" fmla="*/ 4723019 h 4966056"/>
              <a:gd name="connsiteX6" fmla="*/ 896275 w 1330282"/>
              <a:gd name="connsiteY6" fmla="*/ 2160770 h 4966056"/>
              <a:gd name="connsiteX7" fmla="*/ 1206802 w 1330282"/>
              <a:gd name="connsiteY7" fmla="*/ 1342189 h 4966056"/>
              <a:gd name="connsiteX8" fmla="*/ 1201256 w 1330282"/>
              <a:gd name="connsiteY8" fmla="*/ 6264 h 4966056"/>
              <a:gd name="connsiteX0" fmla="*/ 1201256 w 1330282"/>
              <a:gd name="connsiteY0" fmla="*/ 0 h 4959792"/>
              <a:gd name="connsiteX1" fmla="*/ 1330282 w 1330282"/>
              <a:gd name="connsiteY1" fmla="*/ 4028 h 4959792"/>
              <a:gd name="connsiteX2" fmla="*/ 1315747 w 1330282"/>
              <a:gd name="connsiteY2" fmla="*/ 1402748 h 4959792"/>
              <a:gd name="connsiteX3" fmla="*/ 1114429 w 1330282"/>
              <a:gd name="connsiteY3" fmla="*/ 3105847 h 4959792"/>
              <a:gd name="connsiteX4" fmla="*/ 960196 w 1330282"/>
              <a:gd name="connsiteY4" fmla="*/ 4938739 h 4959792"/>
              <a:gd name="connsiteX5" fmla="*/ 6347 w 1330282"/>
              <a:gd name="connsiteY5" fmla="*/ 4716755 h 4959792"/>
              <a:gd name="connsiteX6" fmla="*/ 896275 w 1330282"/>
              <a:gd name="connsiteY6" fmla="*/ 2154506 h 4959792"/>
              <a:gd name="connsiteX7" fmla="*/ 1206802 w 1330282"/>
              <a:gd name="connsiteY7" fmla="*/ 1335925 h 4959792"/>
              <a:gd name="connsiteX8" fmla="*/ 1201256 w 1330282"/>
              <a:gd name="connsiteY8" fmla="*/ 0 h 4959792"/>
              <a:gd name="connsiteX0" fmla="*/ 1201256 w 1330282"/>
              <a:gd name="connsiteY0" fmla="*/ 0 h 4959792"/>
              <a:gd name="connsiteX1" fmla="*/ 1330282 w 1330282"/>
              <a:gd name="connsiteY1" fmla="*/ 1455 h 4959792"/>
              <a:gd name="connsiteX2" fmla="*/ 1315747 w 1330282"/>
              <a:gd name="connsiteY2" fmla="*/ 1402748 h 4959792"/>
              <a:gd name="connsiteX3" fmla="*/ 1114429 w 1330282"/>
              <a:gd name="connsiteY3" fmla="*/ 3105847 h 4959792"/>
              <a:gd name="connsiteX4" fmla="*/ 960196 w 1330282"/>
              <a:gd name="connsiteY4" fmla="*/ 4938739 h 4959792"/>
              <a:gd name="connsiteX5" fmla="*/ 6347 w 1330282"/>
              <a:gd name="connsiteY5" fmla="*/ 4716755 h 4959792"/>
              <a:gd name="connsiteX6" fmla="*/ 896275 w 1330282"/>
              <a:gd name="connsiteY6" fmla="*/ 2154506 h 4959792"/>
              <a:gd name="connsiteX7" fmla="*/ 1206802 w 1330282"/>
              <a:gd name="connsiteY7" fmla="*/ 1335925 h 4959792"/>
              <a:gd name="connsiteX8" fmla="*/ 1201256 w 1330282"/>
              <a:gd name="connsiteY8" fmla="*/ 0 h 495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282" h="4959792">
                <a:moveTo>
                  <a:pt x="1201256" y="0"/>
                </a:moveTo>
                <a:lnTo>
                  <a:pt x="1330282" y="1455"/>
                </a:lnTo>
                <a:cubicBezTo>
                  <a:pt x="1326401" y="406332"/>
                  <a:pt x="1331039" y="788901"/>
                  <a:pt x="1315747" y="1402748"/>
                </a:cubicBezTo>
                <a:cubicBezTo>
                  <a:pt x="1261128" y="2056869"/>
                  <a:pt x="1173688" y="2516515"/>
                  <a:pt x="1114429" y="3105847"/>
                </a:cubicBezTo>
                <a:cubicBezTo>
                  <a:pt x="1055171" y="3695179"/>
                  <a:pt x="976652" y="4515877"/>
                  <a:pt x="960196" y="4938739"/>
                </a:cubicBezTo>
                <a:cubicBezTo>
                  <a:pt x="642247" y="4918602"/>
                  <a:pt x="-74756" y="5086824"/>
                  <a:pt x="6347" y="4716755"/>
                </a:cubicBezTo>
                <a:cubicBezTo>
                  <a:pt x="87450" y="4346686"/>
                  <a:pt x="696199" y="2717978"/>
                  <a:pt x="896275" y="2154506"/>
                </a:cubicBezTo>
                <a:cubicBezTo>
                  <a:pt x="1096351" y="1591034"/>
                  <a:pt x="1181677" y="1439403"/>
                  <a:pt x="1206802" y="1335925"/>
                </a:cubicBezTo>
                <a:cubicBezTo>
                  <a:pt x="1207186" y="892904"/>
                  <a:pt x="1200872" y="443021"/>
                  <a:pt x="12012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FFFFFF">
                  <a:alpha val="34000"/>
                </a:srgbClr>
              </a:gs>
              <a:gs pos="100000">
                <a:schemeClr val="bg1">
                  <a:alpha val="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9" name="Rounded Rectangle 8">
            <a:extLst>
              <a:ext uri="{FF2B5EF4-FFF2-40B4-BE49-F238E27FC236}">
                <a16:creationId xmlns:a16="http://schemas.microsoft.com/office/drawing/2014/main" id="{122FB5C1-1D11-4587-BBB5-872361E46A7D}"/>
              </a:ext>
            </a:extLst>
          </p:cNvPr>
          <p:cNvSpPr/>
          <p:nvPr/>
        </p:nvSpPr>
        <p:spPr>
          <a:xfrm flipH="1">
            <a:off x="9430766" y="313750"/>
            <a:ext cx="1004467" cy="3651992"/>
          </a:xfrm>
          <a:custGeom>
            <a:avLst/>
            <a:gdLst>
              <a:gd name="connsiteX0" fmla="*/ 14556 w 270588"/>
              <a:gd name="connsiteY0" fmla="*/ 0 h 4801298"/>
              <a:gd name="connsiteX1" fmla="*/ 270588 w 270588"/>
              <a:gd name="connsiteY1" fmla="*/ 0 h 4801298"/>
              <a:gd name="connsiteX2" fmla="*/ 270588 w 270588"/>
              <a:gd name="connsiteY2" fmla="*/ 4569088 h 4801298"/>
              <a:gd name="connsiteX3" fmla="*/ 142572 w 270588"/>
              <a:gd name="connsiteY3" fmla="*/ 4697104 h 4801298"/>
              <a:gd name="connsiteX4" fmla="*/ 14556 w 270588"/>
              <a:gd name="connsiteY4" fmla="*/ 4569088 h 4801298"/>
              <a:gd name="connsiteX5" fmla="*/ 0 w 270588"/>
              <a:gd name="connsiteY5" fmla="*/ 2100808 h 4801298"/>
              <a:gd name="connsiteX6" fmla="*/ 14556 w 270588"/>
              <a:gd name="connsiteY6" fmla="*/ 0 h 4801298"/>
              <a:gd name="connsiteX0" fmla="*/ 14556 w 270588"/>
              <a:gd name="connsiteY0" fmla="*/ 0 h 4801298"/>
              <a:gd name="connsiteX1" fmla="*/ 270588 w 270588"/>
              <a:gd name="connsiteY1" fmla="*/ 0 h 4801298"/>
              <a:gd name="connsiteX2" fmla="*/ 262168 w 270588"/>
              <a:gd name="connsiteY2" fmla="*/ 2100808 h 4801298"/>
              <a:gd name="connsiteX3" fmla="*/ 270588 w 270588"/>
              <a:gd name="connsiteY3" fmla="*/ 4569088 h 4801298"/>
              <a:gd name="connsiteX4" fmla="*/ 142572 w 270588"/>
              <a:gd name="connsiteY4" fmla="*/ 4697104 h 4801298"/>
              <a:gd name="connsiteX5" fmla="*/ 14556 w 270588"/>
              <a:gd name="connsiteY5" fmla="*/ 4569088 h 4801298"/>
              <a:gd name="connsiteX6" fmla="*/ 0 w 270588"/>
              <a:gd name="connsiteY6" fmla="*/ 2100808 h 4801298"/>
              <a:gd name="connsiteX7" fmla="*/ 14556 w 270588"/>
              <a:gd name="connsiteY7" fmla="*/ 0 h 4801298"/>
              <a:gd name="connsiteX0" fmla="*/ 1114218 w 1370250"/>
              <a:gd name="connsiteY0" fmla="*/ 0 h 4919944"/>
              <a:gd name="connsiteX1" fmla="*/ 1370250 w 1370250"/>
              <a:gd name="connsiteY1" fmla="*/ 0 h 4919944"/>
              <a:gd name="connsiteX2" fmla="*/ 1361830 w 1370250"/>
              <a:gd name="connsiteY2" fmla="*/ 2100808 h 4919944"/>
              <a:gd name="connsiteX3" fmla="*/ 1370250 w 1370250"/>
              <a:gd name="connsiteY3" fmla="*/ 4569088 h 4919944"/>
              <a:gd name="connsiteX4" fmla="*/ 1242234 w 1370250"/>
              <a:gd name="connsiteY4" fmla="*/ 4697104 h 4919944"/>
              <a:gd name="connsiteX5" fmla="*/ 0 w 1370250"/>
              <a:gd name="connsiteY5" fmla="*/ 4730180 h 4919944"/>
              <a:gd name="connsiteX6" fmla="*/ 1099662 w 1370250"/>
              <a:gd name="connsiteY6" fmla="*/ 2100808 h 4919944"/>
              <a:gd name="connsiteX7" fmla="*/ 1114218 w 1370250"/>
              <a:gd name="connsiteY7" fmla="*/ 0 h 4919944"/>
              <a:gd name="connsiteX0" fmla="*/ 1114218 w 1370250"/>
              <a:gd name="connsiteY0" fmla="*/ 0 h 4919944"/>
              <a:gd name="connsiteX1" fmla="*/ 1370250 w 1370250"/>
              <a:gd name="connsiteY1" fmla="*/ 0 h 4919944"/>
              <a:gd name="connsiteX2" fmla="*/ 1361830 w 1370250"/>
              <a:gd name="connsiteY2" fmla="*/ 2100808 h 4919944"/>
              <a:gd name="connsiteX3" fmla="*/ 1370250 w 1370250"/>
              <a:gd name="connsiteY3" fmla="*/ 4569088 h 4919944"/>
              <a:gd name="connsiteX4" fmla="*/ 1242234 w 1370250"/>
              <a:gd name="connsiteY4" fmla="*/ 4697104 h 4919944"/>
              <a:gd name="connsiteX5" fmla="*/ 0 w 1370250"/>
              <a:gd name="connsiteY5" fmla="*/ 4730180 h 4919944"/>
              <a:gd name="connsiteX6" fmla="*/ 1099662 w 1370250"/>
              <a:gd name="connsiteY6" fmla="*/ 2100808 h 4919944"/>
              <a:gd name="connsiteX7" fmla="*/ 1114218 w 1370250"/>
              <a:gd name="connsiteY7" fmla="*/ 0 h 4919944"/>
              <a:gd name="connsiteX0" fmla="*/ 1114218 w 1370250"/>
              <a:gd name="connsiteY0" fmla="*/ 0 h 4919944"/>
              <a:gd name="connsiteX1" fmla="*/ 1370250 w 1370250"/>
              <a:gd name="connsiteY1" fmla="*/ 0 h 4919944"/>
              <a:gd name="connsiteX2" fmla="*/ 1361830 w 1370250"/>
              <a:gd name="connsiteY2" fmla="*/ 2100808 h 4919944"/>
              <a:gd name="connsiteX3" fmla="*/ 1370250 w 1370250"/>
              <a:gd name="connsiteY3" fmla="*/ 4569088 h 4919944"/>
              <a:gd name="connsiteX4" fmla="*/ 1242234 w 1370250"/>
              <a:gd name="connsiteY4" fmla="*/ 4697104 h 4919944"/>
              <a:gd name="connsiteX5" fmla="*/ 0 w 1370250"/>
              <a:gd name="connsiteY5" fmla="*/ 4730180 h 4919944"/>
              <a:gd name="connsiteX6" fmla="*/ 1099662 w 1370250"/>
              <a:gd name="connsiteY6" fmla="*/ 1671232 h 4919944"/>
              <a:gd name="connsiteX7" fmla="*/ 1114218 w 1370250"/>
              <a:gd name="connsiteY7" fmla="*/ 0 h 4919944"/>
              <a:gd name="connsiteX0" fmla="*/ 1114218 w 1370250"/>
              <a:gd name="connsiteY0" fmla="*/ 0 h 4919944"/>
              <a:gd name="connsiteX1" fmla="*/ 1370250 w 1370250"/>
              <a:gd name="connsiteY1" fmla="*/ 0 h 4919944"/>
              <a:gd name="connsiteX2" fmla="*/ 1361830 w 1370250"/>
              <a:gd name="connsiteY2" fmla="*/ 2100808 h 4919944"/>
              <a:gd name="connsiteX3" fmla="*/ 1370250 w 1370250"/>
              <a:gd name="connsiteY3" fmla="*/ 4569088 h 4919944"/>
              <a:gd name="connsiteX4" fmla="*/ 1242234 w 1370250"/>
              <a:gd name="connsiteY4" fmla="*/ 4697104 h 4919944"/>
              <a:gd name="connsiteX5" fmla="*/ 0 w 1370250"/>
              <a:gd name="connsiteY5" fmla="*/ 4730180 h 4919944"/>
              <a:gd name="connsiteX6" fmla="*/ 1099662 w 1370250"/>
              <a:gd name="connsiteY6" fmla="*/ 1671232 h 4919944"/>
              <a:gd name="connsiteX7" fmla="*/ 1114218 w 1370250"/>
              <a:gd name="connsiteY7" fmla="*/ 0 h 4919944"/>
              <a:gd name="connsiteX0" fmla="*/ 1114218 w 1370250"/>
              <a:gd name="connsiteY0" fmla="*/ 0 h 4976088"/>
              <a:gd name="connsiteX1" fmla="*/ 1370250 w 1370250"/>
              <a:gd name="connsiteY1" fmla="*/ 0 h 4976088"/>
              <a:gd name="connsiteX2" fmla="*/ 1361830 w 1370250"/>
              <a:gd name="connsiteY2" fmla="*/ 2100808 h 4976088"/>
              <a:gd name="connsiteX3" fmla="*/ 1370250 w 1370250"/>
              <a:gd name="connsiteY3" fmla="*/ 4569088 h 4976088"/>
              <a:gd name="connsiteX4" fmla="*/ 835872 w 1370250"/>
              <a:gd name="connsiteY4" fmla="*/ 4871618 h 4976088"/>
              <a:gd name="connsiteX5" fmla="*/ 0 w 1370250"/>
              <a:gd name="connsiteY5" fmla="*/ 4730180 h 4976088"/>
              <a:gd name="connsiteX6" fmla="*/ 1099662 w 1370250"/>
              <a:gd name="connsiteY6" fmla="*/ 1671232 h 4976088"/>
              <a:gd name="connsiteX7" fmla="*/ 1114218 w 1370250"/>
              <a:gd name="connsiteY7" fmla="*/ 0 h 4976088"/>
              <a:gd name="connsiteX0" fmla="*/ 1114218 w 1370250"/>
              <a:gd name="connsiteY0" fmla="*/ 0 h 4969678"/>
              <a:gd name="connsiteX1" fmla="*/ 1370250 w 1370250"/>
              <a:gd name="connsiteY1" fmla="*/ 0 h 4969678"/>
              <a:gd name="connsiteX2" fmla="*/ 1361830 w 1370250"/>
              <a:gd name="connsiteY2" fmla="*/ 2100808 h 4969678"/>
              <a:gd name="connsiteX3" fmla="*/ 1370250 w 1370250"/>
              <a:gd name="connsiteY3" fmla="*/ 4569088 h 4969678"/>
              <a:gd name="connsiteX4" fmla="*/ 835872 w 1370250"/>
              <a:gd name="connsiteY4" fmla="*/ 4871618 h 4969678"/>
              <a:gd name="connsiteX5" fmla="*/ 0 w 1370250"/>
              <a:gd name="connsiteY5" fmla="*/ 4730180 h 4969678"/>
              <a:gd name="connsiteX6" fmla="*/ 1099662 w 1370250"/>
              <a:gd name="connsiteY6" fmla="*/ 1671232 h 4969678"/>
              <a:gd name="connsiteX7" fmla="*/ 1114218 w 1370250"/>
              <a:gd name="connsiteY7" fmla="*/ 0 h 4969678"/>
              <a:gd name="connsiteX0" fmla="*/ 1114218 w 1370250"/>
              <a:gd name="connsiteY0" fmla="*/ 0 h 4900667"/>
              <a:gd name="connsiteX1" fmla="*/ 1370250 w 1370250"/>
              <a:gd name="connsiteY1" fmla="*/ 0 h 4900667"/>
              <a:gd name="connsiteX2" fmla="*/ 1361830 w 1370250"/>
              <a:gd name="connsiteY2" fmla="*/ 2100808 h 4900667"/>
              <a:gd name="connsiteX3" fmla="*/ 1370250 w 1370250"/>
              <a:gd name="connsiteY3" fmla="*/ 4569088 h 4900667"/>
              <a:gd name="connsiteX4" fmla="*/ 835872 w 1370250"/>
              <a:gd name="connsiteY4" fmla="*/ 4871618 h 4900667"/>
              <a:gd name="connsiteX5" fmla="*/ 0 w 1370250"/>
              <a:gd name="connsiteY5" fmla="*/ 4730180 h 4900667"/>
              <a:gd name="connsiteX6" fmla="*/ 1099662 w 1370250"/>
              <a:gd name="connsiteY6" fmla="*/ 1671232 h 4900667"/>
              <a:gd name="connsiteX7" fmla="*/ 1114218 w 1370250"/>
              <a:gd name="connsiteY7" fmla="*/ 0 h 4900667"/>
              <a:gd name="connsiteX0" fmla="*/ 1114218 w 1370250"/>
              <a:gd name="connsiteY0" fmla="*/ 0 h 4915145"/>
              <a:gd name="connsiteX1" fmla="*/ 1370250 w 1370250"/>
              <a:gd name="connsiteY1" fmla="*/ 0 h 4915145"/>
              <a:gd name="connsiteX2" fmla="*/ 1361830 w 1370250"/>
              <a:gd name="connsiteY2" fmla="*/ 2100808 h 4915145"/>
              <a:gd name="connsiteX3" fmla="*/ 1134297 w 1370250"/>
              <a:gd name="connsiteY3" fmla="*/ 4475120 h 4915145"/>
              <a:gd name="connsiteX4" fmla="*/ 835872 w 1370250"/>
              <a:gd name="connsiteY4" fmla="*/ 4871618 h 4915145"/>
              <a:gd name="connsiteX5" fmla="*/ 0 w 1370250"/>
              <a:gd name="connsiteY5" fmla="*/ 4730180 h 4915145"/>
              <a:gd name="connsiteX6" fmla="*/ 1099662 w 1370250"/>
              <a:gd name="connsiteY6" fmla="*/ 1671232 h 4915145"/>
              <a:gd name="connsiteX7" fmla="*/ 1114218 w 1370250"/>
              <a:gd name="connsiteY7" fmla="*/ 0 h 4915145"/>
              <a:gd name="connsiteX0" fmla="*/ 1114218 w 1370250"/>
              <a:gd name="connsiteY0" fmla="*/ 0 h 4915144"/>
              <a:gd name="connsiteX1" fmla="*/ 1370250 w 1370250"/>
              <a:gd name="connsiteY1" fmla="*/ 0 h 4915144"/>
              <a:gd name="connsiteX2" fmla="*/ 1361830 w 1370250"/>
              <a:gd name="connsiteY2" fmla="*/ 2100808 h 4915144"/>
              <a:gd name="connsiteX3" fmla="*/ 1134297 w 1370250"/>
              <a:gd name="connsiteY3" fmla="*/ 4475120 h 4915144"/>
              <a:gd name="connsiteX4" fmla="*/ 835872 w 1370250"/>
              <a:gd name="connsiteY4" fmla="*/ 4871618 h 4915144"/>
              <a:gd name="connsiteX5" fmla="*/ 0 w 1370250"/>
              <a:gd name="connsiteY5" fmla="*/ 4730180 h 4915144"/>
              <a:gd name="connsiteX6" fmla="*/ 1099662 w 1370250"/>
              <a:gd name="connsiteY6" fmla="*/ 1671232 h 4915144"/>
              <a:gd name="connsiteX7" fmla="*/ 1114218 w 1370250"/>
              <a:gd name="connsiteY7" fmla="*/ 0 h 4915144"/>
              <a:gd name="connsiteX0" fmla="*/ 1114218 w 1370250"/>
              <a:gd name="connsiteY0" fmla="*/ 0 h 4915144"/>
              <a:gd name="connsiteX1" fmla="*/ 1370250 w 1370250"/>
              <a:gd name="connsiteY1" fmla="*/ 0 h 4915144"/>
              <a:gd name="connsiteX2" fmla="*/ 1361830 w 1370250"/>
              <a:gd name="connsiteY2" fmla="*/ 2100808 h 4915144"/>
              <a:gd name="connsiteX3" fmla="*/ 1134297 w 1370250"/>
              <a:gd name="connsiteY3" fmla="*/ 4475120 h 4915144"/>
              <a:gd name="connsiteX4" fmla="*/ 835872 w 1370250"/>
              <a:gd name="connsiteY4" fmla="*/ 4871618 h 4915144"/>
              <a:gd name="connsiteX5" fmla="*/ 0 w 1370250"/>
              <a:gd name="connsiteY5" fmla="*/ 4730180 h 4915144"/>
              <a:gd name="connsiteX6" fmla="*/ 1099662 w 1370250"/>
              <a:gd name="connsiteY6" fmla="*/ 1671232 h 4915144"/>
              <a:gd name="connsiteX7" fmla="*/ 1114218 w 1370250"/>
              <a:gd name="connsiteY7" fmla="*/ 0 h 4915144"/>
              <a:gd name="connsiteX0" fmla="*/ 1114218 w 1370250"/>
              <a:gd name="connsiteY0" fmla="*/ 0 h 4931122"/>
              <a:gd name="connsiteX1" fmla="*/ 1370250 w 1370250"/>
              <a:gd name="connsiteY1" fmla="*/ 0 h 4931122"/>
              <a:gd name="connsiteX2" fmla="*/ 1361830 w 1370250"/>
              <a:gd name="connsiteY2" fmla="*/ 2100808 h 4931122"/>
              <a:gd name="connsiteX3" fmla="*/ 1134297 w 1370250"/>
              <a:gd name="connsiteY3" fmla="*/ 4246907 h 4931122"/>
              <a:gd name="connsiteX4" fmla="*/ 835872 w 1370250"/>
              <a:gd name="connsiteY4" fmla="*/ 4871618 h 4931122"/>
              <a:gd name="connsiteX5" fmla="*/ 0 w 1370250"/>
              <a:gd name="connsiteY5" fmla="*/ 4730180 h 4931122"/>
              <a:gd name="connsiteX6" fmla="*/ 1099662 w 1370250"/>
              <a:gd name="connsiteY6" fmla="*/ 1671232 h 4931122"/>
              <a:gd name="connsiteX7" fmla="*/ 1114218 w 1370250"/>
              <a:gd name="connsiteY7" fmla="*/ 0 h 4931122"/>
              <a:gd name="connsiteX0" fmla="*/ 1114218 w 1370250"/>
              <a:gd name="connsiteY0" fmla="*/ 0 h 4931122"/>
              <a:gd name="connsiteX1" fmla="*/ 1370250 w 1370250"/>
              <a:gd name="connsiteY1" fmla="*/ 0 h 4931122"/>
              <a:gd name="connsiteX2" fmla="*/ 1361830 w 1370250"/>
              <a:gd name="connsiteY2" fmla="*/ 2100808 h 4931122"/>
              <a:gd name="connsiteX3" fmla="*/ 1134297 w 1370250"/>
              <a:gd name="connsiteY3" fmla="*/ 4246907 h 4931122"/>
              <a:gd name="connsiteX4" fmla="*/ 835872 w 1370250"/>
              <a:gd name="connsiteY4" fmla="*/ 4871618 h 4931122"/>
              <a:gd name="connsiteX5" fmla="*/ 0 w 1370250"/>
              <a:gd name="connsiteY5" fmla="*/ 4730180 h 4931122"/>
              <a:gd name="connsiteX6" fmla="*/ 1099662 w 1370250"/>
              <a:gd name="connsiteY6" fmla="*/ 1671232 h 4931122"/>
              <a:gd name="connsiteX7" fmla="*/ 1114218 w 1370250"/>
              <a:gd name="connsiteY7" fmla="*/ 0 h 4931122"/>
              <a:gd name="connsiteX0" fmla="*/ 1114218 w 1370250"/>
              <a:gd name="connsiteY0" fmla="*/ 0 h 4939722"/>
              <a:gd name="connsiteX1" fmla="*/ 1370250 w 1370250"/>
              <a:gd name="connsiteY1" fmla="*/ 0 h 4939722"/>
              <a:gd name="connsiteX2" fmla="*/ 1361830 w 1370250"/>
              <a:gd name="connsiteY2" fmla="*/ 2100808 h 4939722"/>
              <a:gd name="connsiteX3" fmla="*/ 1055646 w 1370250"/>
              <a:gd name="connsiteY3" fmla="*/ 4126089 h 4939722"/>
              <a:gd name="connsiteX4" fmla="*/ 835872 w 1370250"/>
              <a:gd name="connsiteY4" fmla="*/ 4871618 h 4939722"/>
              <a:gd name="connsiteX5" fmla="*/ 0 w 1370250"/>
              <a:gd name="connsiteY5" fmla="*/ 4730180 h 4939722"/>
              <a:gd name="connsiteX6" fmla="*/ 1099662 w 1370250"/>
              <a:gd name="connsiteY6" fmla="*/ 1671232 h 4939722"/>
              <a:gd name="connsiteX7" fmla="*/ 1114218 w 1370250"/>
              <a:gd name="connsiteY7" fmla="*/ 0 h 4939722"/>
              <a:gd name="connsiteX0" fmla="*/ 1114218 w 1370250"/>
              <a:gd name="connsiteY0" fmla="*/ 0 h 4939721"/>
              <a:gd name="connsiteX1" fmla="*/ 1370250 w 1370250"/>
              <a:gd name="connsiteY1" fmla="*/ 0 h 4939721"/>
              <a:gd name="connsiteX2" fmla="*/ 1361830 w 1370250"/>
              <a:gd name="connsiteY2" fmla="*/ 2100808 h 4939721"/>
              <a:gd name="connsiteX3" fmla="*/ 1055646 w 1370250"/>
              <a:gd name="connsiteY3" fmla="*/ 4126089 h 4939721"/>
              <a:gd name="connsiteX4" fmla="*/ 835872 w 1370250"/>
              <a:gd name="connsiteY4" fmla="*/ 4871618 h 4939721"/>
              <a:gd name="connsiteX5" fmla="*/ 0 w 1370250"/>
              <a:gd name="connsiteY5" fmla="*/ 4730180 h 4939721"/>
              <a:gd name="connsiteX6" fmla="*/ 1099662 w 1370250"/>
              <a:gd name="connsiteY6" fmla="*/ 1671232 h 4939721"/>
              <a:gd name="connsiteX7" fmla="*/ 1114218 w 1370250"/>
              <a:gd name="connsiteY7" fmla="*/ 0 h 4939721"/>
              <a:gd name="connsiteX0" fmla="*/ 1114218 w 1370250"/>
              <a:gd name="connsiteY0" fmla="*/ 0 h 4939721"/>
              <a:gd name="connsiteX1" fmla="*/ 1370250 w 1370250"/>
              <a:gd name="connsiteY1" fmla="*/ 0 h 4939721"/>
              <a:gd name="connsiteX2" fmla="*/ 1361830 w 1370250"/>
              <a:gd name="connsiteY2" fmla="*/ 2100808 h 4939721"/>
              <a:gd name="connsiteX3" fmla="*/ 1055646 w 1370250"/>
              <a:gd name="connsiteY3" fmla="*/ 4126089 h 4939721"/>
              <a:gd name="connsiteX4" fmla="*/ 835872 w 1370250"/>
              <a:gd name="connsiteY4" fmla="*/ 4871618 h 4939721"/>
              <a:gd name="connsiteX5" fmla="*/ 0 w 1370250"/>
              <a:gd name="connsiteY5" fmla="*/ 4730180 h 4939721"/>
              <a:gd name="connsiteX6" fmla="*/ 1099662 w 1370250"/>
              <a:gd name="connsiteY6" fmla="*/ 1671232 h 4939721"/>
              <a:gd name="connsiteX7" fmla="*/ 1114218 w 1370250"/>
              <a:gd name="connsiteY7" fmla="*/ 0 h 4939721"/>
              <a:gd name="connsiteX0" fmla="*/ 1114218 w 1370250"/>
              <a:gd name="connsiteY0" fmla="*/ 0 h 4957105"/>
              <a:gd name="connsiteX1" fmla="*/ 1370250 w 1370250"/>
              <a:gd name="connsiteY1" fmla="*/ 0 h 4957105"/>
              <a:gd name="connsiteX2" fmla="*/ 1361830 w 1370250"/>
              <a:gd name="connsiteY2" fmla="*/ 2100808 h 4957105"/>
              <a:gd name="connsiteX3" fmla="*/ 1055646 w 1370250"/>
              <a:gd name="connsiteY3" fmla="*/ 4126089 h 4957105"/>
              <a:gd name="connsiteX4" fmla="*/ 835872 w 1370250"/>
              <a:gd name="connsiteY4" fmla="*/ 4871618 h 4957105"/>
              <a:gd name="connsiteX5" fmla="*/ 0 w 1370250"/>
              <a:gd name="connsiteY5" fmla="*/ 4730180 h 4957105"/>
              <a:gd name="connsiteX6" fmla="*/ 1099662 w 1370250"/>
              <a:gd name="connsiteY6" fmla="*/ 1671232 h 4957105"/>
              <a:gd name="connsiteX7" fmla="*/ 1114218 w 1370250"/>
              <a:gd name="connsiteY7" fmla="*/ 0 h 4957105"/>
              <a:gd name="connsiteX0" fmla="*/ 1114218 w 1370250"/>
              <a:gd name="connsiteY0" fmla="*/ 0 h 4941641"/>
              <a:gd name="connsiteX1" fmla="*/ 1370250 w 1370250"/>
              <a:gd name="connsiteY1" fmla="*/ 0 h 4941641"/>
              <a:gd name="connsiteX2" fmla="*/ 1361830 w 1370250"/>
              <a:gd name="connsiteY2" fmla="*/ 2100808 h 4941641"/>
              <a:gd name="connsiteX3" fmla="*/ 1121189 w 1370250"/>
              <a:gd name="connsiteY3" fmla="*/ 4099242 h 4941641"/>
              <a:gd name="connsiteX4" fmla="*/ 835872 w 1370250"/>
              <a:gd name="connsiteY4" fmla="*/ 4871618 h 4941641"/>
              <a:gd name="connsiteX5" fmla="*/ 0 w 1370250"/>
              <a:gd name="connsiteY5" fmla="*/ 4730180 h 4941641"/>
              <a:gd name="connsiteX6" fmla="*/ 1099662 w 1370250"/>
              <a:gd name="connsiteY6" fmla="*/ 1671232 h 4941641"/>
              <a:gd name="connsiteX7" fmla="*/ 1114218 w 1370250"/>
              <a:gd name="connsiteY7" fmla="*/ 0 h 4941641"/>
              <a:gd name="connsiteX0" fmla="*/ 1114218 w 1370250"/>
              <a:gd name="connsiteY0" fmla="*/ 0 h 4941641"/>
              <a:gd name="connsiteX1" fmla="*/ 1370250 w 1370250"/>
              <a:gd name="connsiteY1" fmla="*/ 0 h 4941641"/>
              <a:gd name="connsiteX2" fmla="*/ 1361830 w 1370250"/>
              <a:gd name="connsiteY2" fmla="*/ 2100808 h 4941641"/>
              <a:gd name="connsiteX3" fmla="*/ 1121189 w 1370250"/>
              <a:gd name="connsiteY3" fmla="*/ 4099242 h 4941641"/>
              <a:gd name="connsiteX4" fmla="*/ 835872 w 1370250"/>
              <a:gd name="connsiteY4" fmla="*/ 4871618 h 4941641"/>
              <a:gd name="connsiteX5" fmla="*/ 0 w 1370250"/>
              <a:gd name="connsiteY5" fmla="*/ 4730180 h 4941641"/>
              <a:gd name="connsiteX6" fmla="*/ 1099662 w 1370250"/>
              <a:gd name="connsiteY6" fmla="*/ 1671232 h 4941641"/>
              <a:gd name="connsiteX7" fmla="*/ 1114218 w 1370250"/>
              <a:gd name="connsiteY7" fmla="*/ 0 h 4941641"/>
              <a:gd name="connsiteX0" fmla="*/ 1114218 w 1370250"/>
              <a:gd name="connsiteY0" fmla="*/ 0 h 4941641"/>
              <a:gd name="connsiteX1" fmla="*/ 1370250 w 1370250"/>
              <a:gd name="connsiteY1" fmla="*/ 0 h 4941641"/>
              <a:gd name="connsiteX2" fmla="*/ 1361830 w 1370250"/>
              <a:gd name="connsiteY2" fmla="*/ 2100808 h 4941641"/>
              <a:gd name="connsiteX3" fmla="*/ 1121189 w 1370250"/>
              <a:gd name="connsiteY3" fmla="*/ 4099242 h 4941641"/>
              <a:gd name="connsiteX4" fmla="*/ 835872 w 1370250"/>
              <a:gd name="connsiteY4" fmla="*/ 4871618 h 4941641"/>
              <a:gd name="connsiteX5" fmla="*/ 0 w 1370250"/>
              <a:gd name="connsiteY5" fmla="*/ 4730180 h 4941641"/>
              <a:gd name="connsiteX6" fmla="*/ 1099662 w 1370250"/>
              <a:gd name="connsiteY6" fmla="*/ 1671232 h 4941641"/>
              <a:gd name="connsiteX7" fmla="*/ 1114218 w 1370250"/>
              <a:gd name="connsiteY7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361830 w 1386897"/>
              <a:gd name="connsiteY3" fmla="*/ 2100808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1099662 w 1386897"/>
              <a:gd name="connsiteY7" fmla="*/ 1671232 h 4941641"/>
              <a:gd name="connsiteX8" fmla="*/ 1114218 w 1386897"/>
              <a:gd name="connsiteY8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361830 w 1386897"/>
              <a:gd name="connsiteY3" fmla="*/ 2100808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1099662 w 1386897"/>
              <a:gd name="connsiteY7" fmla="*/ 1671232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283179 w 1386897"/>
              <a:gd name="connsiteY3" fmla="*/ 2369292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1099662 w 1386897"/>
              <a:gd name="connsiteY7" fmla="*/ 1671232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283179 w 1386897"/>
              <a:gd name="connsiteY3" fmla="*/ 2369292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903035 w 1386897"/>
              <a:gd name="connsiteY7" fmla="*/ 2154506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283179 w 1386897"/>
              <a:gd name="connsiteY3" fmla="*/ 2369292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903035 w 1386897"/>
              <a:gd name="connsiteY7" fmla="*/ 2154506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14218 w 1386897"/>
              <a:gd name="connsiteY0" fmla="*/ 0 h 4941641"/>
              <a:gd name="connsiteX1" fmla="*/ 1370250 w 1386897"/>
              <a:gd name="connsiteY1" fmla="*/ 0 h 4941641"/>
              <a:gd name="connsiteX2" fmla="*/ 1361832 w 1386897"/>
              <a:gd name="connsiteY2" fmla="*/ 1255080 h 4941641"/>
              <a:gd name="connsiteX3" fmla="*/ 1283179 w 1386897"/>
              <a:gd name="connsiteY3" fmla="*/ 2369292 h 4941641"/>
              <a:gd name="connsiteX4" fmla="*/ 1121189 w 1386897"/>
              <a:gd name="connsiteY4" fmla="*/ 4099242 h 4941641"/>
              <a:gd name="connsiteX5" fmla="*/ 835872 w 1386897"/>
              <a:gd name="connsiteY5" fmla="*/ 4871618 h 4941641"/>
              <a:gd name="connsiteX6" fmla="*/ 0 w 1386897"/>
              <a:gd name="connsiteY6" fmla="*/ 4730180 h 4941641"/>
              <a:gd name="connsiteX7" fmla="*/ 903035 w 1386897"/>
              <a:gd name="connsiteY7" fmla="*/ 2154506 h 4941641"/>
              <a:gd name="connsiteX8" fmla="*/ 1099664 w 1386897"/>
              <a:gd name="connsiteY8" fmla="*/ 1322202 h 4941641"/>
              <a:gd name="connsiteX9" fmla="*/ 1114218 w 1386897"/>
              <a:gd name="connsiteY9" fmla="*/ 0 h 4941641"/>
              <a:gd name="connsiteX0" fmla="*/ 1193337 w 1466016"/>
              <a:gd name="connsiteY0" fmla="*/ 0 h 5223848"/>
              <a:gd name="connsiteX1" fmla="*/ 1449369 w 1466016"/>
              <a:gd name="connsiteY1" fmla="*/ 0 h 5223848"/>
              <a:gd name="connsiteX2" fmla="*/ 1440951 w 1466016"/>
              <a:gd name="connsiteY2" fmla="*/ 1255080 h 5223848"/>
              <a:gd name="connsiteX3" fmla="*/ 1362298 w 1466016"/>
              <a:gd name="connsiteY3" fmla="*/ 2369292 h 5223848"/>
              <a:gd name="connsiteX4" fmla="*/ 1200308 w 1466016"/>
              <a:gd name="connsiteY4" fmla="*/ 4099242 h 5223848"/>
              <a:gd name="connsiteX5" fmla="*/ 914991 w 1466016"/>
              <a:gd name="connsiteY5" fmla="*/ 4871618 h 5223848"/>
              <a:gd name="connsiteX6" fmla="*/ 79119 w 1466016"/>
              <a:gd name="connsiteY6" fmla="*/ 4730180 h 5223848"/>
              <a:gd name="connsiteX7" fmla="*/ 982154 w 1466016"/>
              <a:gd name="connsiteY7" fmla="*/ 2154506 h 5223848"/>
              <a:gd name="connsiteX8" fmla="*/ 1178783 w 1466016"/>
              <a:gd name="connsiteY8" fmla="*/ 1322202 h 5223848"/>
              <a:gd name="connsiteX9" fmla="*/ 1193337 w 1466016"/>
              <a:gd name="connsiteY9" fmla="*/ 0 h 5223848"/>
              <a:gd name="connsiteX0" fmla="*/ 1106626 w 1379305"/>
              <a:gd name="connsiteY0" fmla="*/ 0 h 4982283"/>
              <a:gd name="connsiteX1" fmla="*/ 1362658 w 1379305"/>
              <a:gd name="connsiteY1" fmla="*/ 0 h 4982283"/>
              <a:gd name="connsiteX2" fmla="*/ 1354240 w 1379305"/>
              <a:gd name="connsiteY2" fmla="*/ 1255080 h 4982283"/>
              <a:gd name="connsiteX3" fmla="*/ 1275587 w 1379305"/>
              <a:gd name="connsiteY3" fmla="*/ 2369292 h 4982283"/>
              <a:gd name="connsiteX4" fmla="*/ 1113597 w 1379305"/>
              <a:gd name="connsiteY4" fmla="*/ 4099242 h 4982283"/>
              <a:gd name="connsiteX5" fmla="*/ 828280 w 1379305"/>
              <a:gd name="connsiteY5" fmla="*/ 4871618 h 4982283"/>
              <a:gd name="connsiteX6" fmla="*/ 84167 w 1379305"/>
              <a:gd name="connsiteY6" fmla="*/ 4340876 h 4982283"/>
              <a:gd name="connsiteX7" fmla="*/ 895443 w 1379305"/>
              <a:gd name="connsiteY7" fmla="*/ 2154506 h 4982283"/>
              <a:gd name="connsiteX8" fmla="*/ 1092072 w 1379305"/>
              <a:gd name="connsiteY8" fmla="*/ 1322202 h 4982283"/>
              <a:gd name="connsiteX9" fmla="*/ 1106626 w 1379305"/>
              <a:gd name="connsiteY9" fmla="*/ 0 h 4982283"/>
              <a:gd name="connsiteX0" fmla="*/ 1061402 w 1334081"/>
              <a:gd name="connsiteY0" fmla="*/ 0 h 4899804"/>
              <a:gd name="connsiteX1" fmla="*/ 1317434 w 1334081"/>
              <a:gd name="connsiteY1" fmla="*/ 0 h 4899804"/>
              <a:gd name="connsiteX2" fmla="*/ 1309016 w 1334081"/>
              <a:gd name="connsiteY2" fmla="*/ 1255080 h 4899804"/>
              <a:gd name="connsiteX3" fmla="*/ 1230363 w 1334081"/>
              <a:gd name="connsiteY3" fmla="*/ 2369292 h 4899804"/>
              <a:gd name="connsiteX4" fmla="*/ 1068373 w 1334081"/>
              <a:gd name="connsiteY4" fmla="*/ 4099242 h 4899804"/>
              <a:gd name="connsiteX5" fmla="*/ 783056 w 1334081"/>
              <a:gd name="connsiteY5" fmla="*/ 4871618 h 4899804"/>
              <a:gd name="connsiteX6" fmla="*/ 38943 w 1334081"/>
              <a:gd name="connsiteY6" fmla="*/ 4340876 h 4899804"/>
              <a:gd name="connsiteX7" fmla="*/ 850219 w 1334081"/>
              <a:gd name="connsiteY7" fmla="*/ 2154506 h 4899804"/>
              <a:gd name="connsiteX8" fmla="*/ 1046848 w 1334081"/>
              <a:gd name="connsiteY8" fmla="*/ 1322202 h 4899804"/>
              <a:gd name="connsiteX9" fmla="*/ 1061402 w 1334081"/>
              <a:gd name="connsiteY9" fmla="*/ 0 h 4899804"/>
              <a:gd name="connsiteX0" fmla="*/ 1150272 w 1422951"/>
              <a:gd name="connsiteY0" fmla="*/ 0 h 4983398"/>
              <a:gd name="connsiteX1" fmla="*/ 1406304 w 1422951"/>
              <a:gd name="connsiteY1" fmla="*/ 0 h 4983398"/>
              <a:gd name="connsiteX2" fmla="*/ 1397886 w 1422951"/>
              <a:gd name="connsiteY2" fmla="*/ 1255080 h 4983398"/>
              <a:gd name="connsiteX3" fmla="*/ 1319233 w 1422951"/>
              <a:gd name="connsiteY3" fmla="*/ 2369292 h 4983398"/>
              <a:gd name="connsiteX4" fmla="*/ 1157243 w 1422951"/>
              <a:gd name="connsiteY4" fmla="*/ 4099242 h 4983398"/>
              <a:gd name="connsiteX5" fmla="*/ 871926 w 1422951"/>
              <a:gd name="connsiteY5" fmla="*/ 4871618 h 4983398"/>
              <a:gd name="connsiteX6" fmla="*/ 36053 w 1422951"/>
              <a:gd name="connsiteY6" fmla="*/ 4542239 h 4983398"/>
              <a:gd name="connsiteX7" fmla="*/ 939089 w 1422951"/>
              <a:gd name="connsiteY7" fmla="*/ 2154506 h 4983398"/>
              <a:gd name="connsiteX8" fmla="*/ 1135718 w 1422951"/>
              <a:gd name="connsiteY8" fmla="*/ 1322202 h 4983398"/>
              <a:gd name="connsiteX9" fmla="*/ 1150272 w 1422951"/>
              <a:gd name="connsiteY9" fmla="*/ 0 h 4983398"/>
              <a:gd name="connsiteX0" fmla="*/ 1114223 w 1386902"/>
              <a:gd name="connsiteY0" fmla="*/ 0 h 4962455"/>
              <a:gd name="connsiteX1" fmla="*/ 1370255 w 1386902"/>
              <a:gd name="connsiteY1" fmla="*/ 0 h 4962455"/>
              <a:gd name="connsiteX2" fmla="*/ 1361837 w 1386902"/>
              <a:gd name="connsiteY2" fmla="*/ 1255080 h 4962455"/>
              <a:gd name="connsiteX3" fmla="*/ 1283184 w 1386902"/>
              <a:gd name="connsiteY3" fmla="*/ 2369292 h 4962455"/>
              <a:gd name="connsiteX4" fmla="*/ 1121194 w 1386902"/>
              <a:gd name="connsiteY4" fmla="*/ 4099242 h 4962455"/>
              <a:gd name="connsiteX5" fmla="*/ 914528 w 1386902"/>
              <a:gd name="connsiteY5" fmla="*/ 4925315 h 4962455"/>
              <a:gd name="connsiteX6" fmla="*/ 4 w 1386902"/>
              <a:gd name="connsiteY6" fmla="*/ 4542239 h 4962455"/>
              <a:gd name="connsiteX7" fmla="*/ 903040 w 1386902"/>
              <a:gd name="connsiteY7" fmla="*/ 2154506 h 4962455"/>
              <a:gd name="connsiteX8" fmla="*/ 1099669 w 1386902"/>
              <a:gd name="connsiteY8" fmla="*/ 1322202 h 4962455"/>
              <a:gd name="connsiteX9" fmla="*/ 1114223 w 1386902"/>
              <a:gd name="connsiteY9" fmla="*/ 0 h 4962455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134389 w 1400097"/>
              <a:gd name="connsiteY4" fmla="*/ 4099242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134389 w 1400097"/>
              <a:gd name="connsiteY4" fmla="*/ 4099242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134389 w 1400097"/>
              <a:gd name="connsiteY4" fmla="*/ 4099242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96379 w 1400097"/>
              <a:gd name="connsiteY3" fmla="*/ 2369292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17730 w 1400097"/>
              <a:gd name="connsiteY3" fmla="*/ 2409564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17730 w 1400097"/>
              <a:gd name="connsiteY3" fmla="*/ 2409564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00097"/>
              <a:gd name="connsiteY0" fmla="*/ 0 h 4986641"/>
              <a:gd name="connsiteX1" fmla="*/ 1383450 w 1400097"/>
              <a:gd name="connsiteY1" fmla="*/ 0 h 4986641"/>
              <a:gd name="connsiteX2" fmla="*/ 1375032 w 1400097"/>
              <a:gd name="connsiteY2" fmla="*/ 1255080 h 4986641"/>
              <a:gd name="connsiteX3" fmla="*/ 1217730 w 1400097"/>
              <a:gd name="connsiteY3" fmla="*/ 2409564 h 4986641"/>
              <a:gd name="connsiteX4" fmla="*/ 1055738 w 1400097"/>
              <a:gd name="connsiteY4" fmla="*/ 3924726 h 4986641"/>
              <a:gd name="connsiteX5" fmla="*/ 927723 w 1400097"/>
              <a:gd name="connsiteY5" fmla="*/ 4925315 h 4986641"/>
              <a:gd name="connsiteX6" fmla="*/ 13199 w 1400097"/>
              <a:gd name="connsiteY6" fmla="*/ 4542239 h 4986641"/>
              <a:gd name="connsiteX7" fmla="*/ 916235 w 1400097"/>
              <a:gd name="connsiteY7" fmla="*/ 2154506 h 4986641"/>
              <a:gd name="connsiteX8" fmla="*/ 1112864 w 1400097"/>
              <a:gd name="connsiteY8" fmla="*/ 1322202 h 4986641"/>
              <a:gd name="connsiteX9" fmla="*/ 1127418 w 1400097"/>
              <a:gd name="connsiteY9" fmla="*/ 0 h 4986641"/>
              <a:gd name="connsiteX0" fmla="*/ 1127418 w 1415210"/>
              <a:gd name="connsiteY0" fmla="*/ 0 h 4986641"/>
              <a:gd name="connsiteX1" fmla="*/ 1383450 w 1415210"/>
              <a:gd name="connsiteY1" fmla="*/ 0 h 4986641"/>
              <a:gd name="connsiteX2" fmla="*/ 1375032 w 1415210"/>
              <a:gd name="connsiteY2" fmla="*/ 1255080 h 4986641"/>
              <a:gd name="connsiteX3" fmla="*/ 1055738 w 1415210"/>
              <a:gd name="connsiteY3" fmla="*/ 3924726 h 4986641"/>
              <a:gd name="connsiteX4" fmla="*/ 927723 w 1415210"/>
              <a:gd name="connsiteY4" fmla="*/ 4925315 h 4986641"/>
              <a:gd name="connsiteX5" fmla="*/ 13199 w 1415210"/>
              <a:gd name="connsiteY5" fmla="*/ 4542239 h 4986641"/>
              <a:gd name="connsiteX6" fmla="*/ 916235 w 1415210"/>
              <a:gd name="connsiteY6" fmla="*/ 2154506 h 4986641"/>
              <a:gd name="connsiteX7" fmla="*/ 1112864 w 1415210"/>
              <a:gd name="connsiteY7" fmla="*/ 1322202 h 4986641"/>
              <a:gd name="connsiteX8" fmla="*/ 1127418 w 1415210"/>
              <a:gd name="connsiteY8" fmla="*/ 0 h 4986641"/>
              <a:gd name="connsiteX0" fmla="*/ 1127418 w 1415210"/>
              <a:gd name="connsiteY0" fmla="*/ 0 h 4986641"/>
              <a:gd name="connsiteX1" fmla="*/ 1383450 w 1415210"/>
              <a:gd name="connsiteY1" fmla="*/ 0 h 4986641"/>
              <a:gd name="connsiteX2" fmla="*/ 1375032 w 1415210"/>
              <a:gd name="connsiteY2" fmla="*/ 1255080 h 4986641"/>
              <a:gd name="connsiteX3" fmla="*/ 1134389 w 1415210"/>
              <a:gd name="connsiteY3" fmla="*/ 3105847 h 4986641"/>
              <a:gd name="connsiteX4" fmla="*/ 927723 w 1415210"/>
              <a:gd name="connsiteY4" fmla="*/ 4925315 h 4986641"/>
              <a:gd name="connsiteX5" fmla="*/ 13199 w 1415210"/>
              <a:gd name="connsiteY5" fmla="*/ 4542239 h 4986641"/>
              <a:gd name="connsiteX6" fmla="*/ 916235 w 1415210"/>
              <a:gd name="connsiteY6" fmla="*/ 2154506 h 4986641"/>
              <a:gd name="connsiteX7" fmla="*/ 1112864 w 1415210"/>
              <a:gd name="connsiteY7" fmla="*/ 1322202 h 4986641"/>
              <a:gd name="connsiteX8" fmla="*/ 1127418 w 1415210"/>
              <a:gd name="connsiteY8" fmla="*/ 0 h 4986641"/>
              <a:gd name="connsiteX0" fmla="*/ 1128569 w 1416361"/>
              <a:gd name="connsiteY0" fmla="*/ 0 h 4945703"/>
              <a:gd name="connsiteX1" fmla="*/ 1384601 w 1416361"/>
              <a:gd name="connsiteY1" fmla="*/ 0 h 4945703"/>
              <a:gd name="connsiteX2" fmla="*/ 1376183 w 1416361"/>
              <a:gd name="connsiteY2" fmla="*/ 1255080 h 4945703"/>
              <a:gd name="connsiteX3" fmla="*/ 1135540 w 1416361"/>
              <a:gd name="connsiteY3" fmla="*/ 3105847 h 4945703"/>
              <a:gd name="connsiteX4" fmla="*/ 928874 w 1416361"/>
              <a:gd name="connsiteY4" fmla="*/ 4925315 h 4945703"/>
              <a:gd name="connsiteX5" fmla="*/ 14350 w 1416361"/>
              <a:gd name="connsiteY5" fmla="*/ 4542239 h 4945703"/>
              <a:gd name="connsiteX6" fmla="*/ 917386 w 1416361"/>
              <a:gd name="connsiteY6" fmla="*/ 2154506 h 4945703"/>
              <a:gd name="connsiteX7" fmla="*/ 1114015 w 1416361"/>
              <a:gd name="connsiteY7" fmla="*/ 1322202 h 4945703"/>
              <a:gd name="connsiteX8" fmla="*/ 1128569 w 1416361"/>
              <a:gd name="connsiteY8" fmla="*/ 0 h 4945703"/>
              <a:gd name="connsiteX0" fmla="*/ 1114334 w 1402126"/>
              <a:gd name="connsiteY0" fmla="*/ 0 h 4938739"/>
              <a:gd name="connsiteX1" fmla="*/ 1370366 w 1402126"/>
              <a:gd name="connsiteY1" fmla="*/ 0 h 4938739"/>
              <a:gd name="connsiteX2" fmla="*/ 1361948 w 1402126"/>
              <a:gd name="connsiteY2" fmla="*/ 1255080 h 4938739"/>
              <a:gd name="connsiteX3" fmla="*/ 1121305 w 1402126"/>
              <a:gd name="connsiteY3" fmla="*/ 3105847 h 4938739"/>
              <a:gd name="connsiteX4" fmla="*/ 967072 w 1402126"/>
              <a:gd name="connsiteY4" fmla="*/ 4938739 h 4938739"/>
              <a:gd name="connsiteX5" fmla="*/ 115 w 1402126"/>
              <a:gd name="connsiteY5" fmla="*/ 4542239 h 4938739"/>
              <a:gd name="connsiteX6" fmla="*/ 903151 w 1402126"/>
              <a:gd name="connsiteY6" fmla="*/ 2154506 h 4938739"/>
              <a:gd name="connsiteX7" fmla="*/ 1099780 w 1402126"/>
              <a:gd name="connsiteY7" fmla="*/ 1322202 h 4938739"/>
              <a:gd name="connsiteX8" fmla="*/ 1114334 w 1402126"/>
              <a:gd name="connsiteY8" fmla="*/ 0 h 4938739"/>
              <a:gd name="connsiteX0" fmla="*/ 1114334 w 1402126"/>
              <a:gd name="connsiteY0" fmla="*/ 0 h 4938739"/>
              <a:gd name="connsiteX1" fmla="*/ 1370366 w 1402126"/>
              <a:gd name="connsiteY1" fmla="*/ 0 h 4938739"/>
              <a:gd name="connsiteX2" fmla="*/ 1361948 w 1402126"/>
              <a:gd name="connsiteY2" fmla="*/ 1255080 h 4938739"/>
              <a:gd name="connsiteX3" fmla="*/ 1121305 w 1402126"/>
              <a:gd name="connsiteY3" fmla="*/ 3105847 h 4938739"/>
              <a:gd name="connsiteX4" fmla="*/ 967072 w 1402126"/>
              <a:gd name="connsiteY4" fmla="*/ 4938739 h 4938739"/>
              <a:gd name="connsiteX5" fmla="*/ 115 w 1402126"/>
              <a:gd name="connsiteY5" fmla="*/ 4542239 h 4938739"/>
              <a:gd name="connsiteX6" fmla="*/ 903151 w 1402126"/>
              <a:gd name="connsiteY6" fmla="*/ 2154506 h 4938739"/>
              <a:gd name="connsiteX7" fmla="*/ 1099780 w 1402126"/>
              <a:gd name="connsiteY7" fmla="*/ 1322202 h 4938739"/>
              <a:gd name="connsiteX8" fmla="*/ 1114334 w 1402126"/>
              <a:gd name="connsiteY8" fmla="*/ 0 h 4938739"/>
              <a:gd name="connsiteX0" fmla="*/ 1114334 w 1402126"/>
              <a:gd name="connsiteY0" fmla="*/ 0 h 4938739"/>
              <a:gd name="connsiteX1" fmla="*/ 1370366 w 1402126"/>
              <a:gd name="connsiteY1" fmla="*/ 0 h 4938739"/>
              <a:gd name="connsiteX2" fmla="*/ 1361948 w 1402126"/>
              <a:gd name="connsiteY2" fmla="*/ 1255080 h 4938739"/>
              <a:gd name="connsiteX3" fmla="*/ 1121305 w 1402126"/>
              <a:gd name="connsiteY3" fmla="*/ 3105847 h 4938739"/>
              <a:gd name="connsiteX4" fmla="*/ 967072 w 1402126"/>
              <a:gd name="connsiteY4" fmla="*/ 4938739 h 4938739"/>
              <a:gd name="connsiteX5" fmla="*/ 115 w 1402126"/>
              <a:gd name="connsiteY5" fmla="*/ 4542239 h 4938739"/>
              <a:gd name="connsiteX6" fmla="*/ 903151 w 1402126"/>
              <a:gd name="connsiteY6" fmla="*/ 2154506 h 4938739"/>
              <a:gd name="connsiteX7" fmla="*/ 1099780 w 1402126"/>
              <a:gd name="connsiteY7" fmla="*/ 1322202 h 4938739"/>
              <a:gd name="connsiteX8" fmla="*/ 1114334 w 1402126"/>
              <a:gd name="connsiteY8" fmla="*/ 0 h 4938739"/>
              <a:gd name="connsiteX0" fmla="*/ 1075014 w 1362806"/>
              <a:gd name="connsiteY0" fmla="*/ 0 h 5041826"/>
              <a:gd name="connsiteX1" fmla="*/ 1331046 w 1362806"/>
              <a:gd name="connsiteY1" fmla="*/ 0 h 5041826"/>
              <a:gd name="connsiteX2" fmla="*/ 1322628 w 1362806"/>
              <a:gd name="connsiteY2" fmla="*/ 1255080 h 5041826"/>
              <a:gd name="connsiteX3" fmla="*/ 1081985 w 1362806"/>
              <a:gd name="connsiteY3" fmla="*/ 3105847 h 5041826"/>
              <a:gd name="connsiteX4" fmla="*/ 927752 w 1362806"/>
              <a:gd name="connsiteY4" fmla="*/ 4938739 h 5041826"/>
              <a:gd name="connsiteX5" fmla="*/ 120 w 1362806"/>
              <a:gd name="connsiteY5" fmla="*/ 4797301 h 5041826"/>
              <a:gd name="connsiteX6" fmla="*/ 863831 w 1362806"/>
              <a:gd name="connsiteY6" fmla="*/ 2154506 h 5041826"/>
              <a:gd name="connsiteX7" fmla="*/ 1060460 w 1362806"/>
              <a:gd name="connsiteY7" fmla="*/ 1322202 h 5041826"/>
              <a:gd name="connsiteX8" fmla="*/ 1075014 w 1362806"/>
              <a:gd name="connsiteY8" fmla="*/ 0 h 5041826"/>
              <a:gd name="connsiteX0" fmla="*/ 1075014 w 1349265"/>
              <a:gd name="connsiteY0" fmla="*/ 0 h 5041826"/>
              <a:gd name="connsiteX1" fmla="*/ 1331046 w 1349265"/>
              <a:gd name="connsiteY1" fmla="*/ 0 h 5041826"/>
              <a:gd name="connsiteX2" fmla="*/ 1283303 w 1349265"/>
              <a:gd name="connsiteY2" fmla="*/ 1402748 h 5041826"/>
              <a:gd name="connsiteX3" fmla="*/ 1081985 w 1349265"/>
              <a:gd name="connsiteY3" fmla="*/ 3105847 h 5041826"/>
              <a:gd name="connsiteX4" fmla="*/ 927752 w 1349265"/>
              <a:gd name="connsiteY4" fmla="*/ 4938739 h 5041826"/>
              <a:gd name="connsiteX5" fmla="*/ 120 w 1349265"/>
              <a:gd name="connsiteY5" fmla="*/ 4797301 h 5041826"/>
              <a:gd name="connsiteX6" fmla="*/ 863831 w 1349265"/>
              <a:gd name="connsiteY6" fmla="*/ 2154506 h 5041826"/>
              <a:gd name="connsiteX7" fmla="*/ 1060460 w 1349265"/>
              <a:gd name="connsiteY7" fmla="*/ 1322202 h 5041826"/>
              <a:gd name="connsiteX8" fmla="*/ 1075014 w 1349265"/>
              <a:gd name="connsiteY8" fmla="*/ 0 h 5041826"/>
              <a:gd name="connsiteX0" fmla="*/ 1075014 w 1343442"/>
              <a:gd name="connsiteY0" fmla="*/ 0 h 5041826"/>
              <a:gd name="connsiteX1" fmla="*/ 1331046 w 1343442"/>
              <a:gd name="connsiteY1" fmla="*/ 0 h 5041826"/>
              <a:gd name="connsiteX2" fmla="*/ 1283303 w 1343442"/>
              <a:gd name="connsiteY2" fmla="*/ 1402748 h 5041826"/>
              <a:gd name="connsiteX3" fmla="*/ 1081985 w 1343442"/>
              <a:gd name="connsiteY3" fmla="*/ 3105847 h 5041826"/>
              <a:gd name="connsiteX4" fmla="*/ 927752 w 1343442"/>
              <a:gd name="connsiteY4" fmla="*/ 4938739 h 5041826"/>
              <a:gd name="connsiteX5" fmla="*/ 120 w 1343442"/>
              <a:gd name="connsiteY5" fmla="*/ 4797301 h 5041826"/>
              <a:gd name="connsiteX6" fmla="*/ 863831 w 1343442"/>
              <a:gd name="connsiteY6" fmla="*/ 2154506 h 5041826"/>
              <a:gd name="connsiteX7" fmla="*/ 1060460 w 1343442"/>
              <a:gd name="connsiteY7" fmla="*/ 1322202 h 5041826"/>
              <a:gd name="connsiteX8" fmla="*/ 1075014 w 1343442"/>
              <a:gd name="connsiteY8" fmla="*/ 0 h 5041826"/>
              <a:gd name="connsiteX0" fmla="*/ 1075014 w 1332089"/>
              <a:gd name="connsiteY0" fmla="*/ 26848 h 5068674"/>
              <a:gd name="connsiteX1" fmla="*/ 1317938 w 1332089"/>
              <a:gd name="connsiteY1" fmla="*/ 0 h 5068674"/>
              <a:gd name="connsiteX2" fmla="*/ 1283303 w 1332089"/>
              <a:gd name="connsiteY2" fmla="*/ 1429596 h 5068674"/>
              <a:gd name="connsiteX3" fmla="*/ 1081985 w 1332089"/>
              <a:gd name="connsiteY3" fmla="*/ 3132695 h 5068674"/>
              <a:gd name="connsiteX4" fmla="*/ 927752 w 1332089"/>
              <a:gd name="connsiteY4" fmla="*/ 4965587 h 5068674"/>
              <a:gd name="connsiteX5" fmla="*/ 120 w 1332089"/>
              <a:gd name="connsiteY5" fmla="*/ 4824149 h 5068674"/>
              <a:gd name="connsiteX6" fmla="*/ 863831 w 1332089"/>
              <a:gd name="connsiteY6" fmla="*/ 2181354 h 5068674"/>
              <a:gd name="connsiteX7" fmla="*/ 1060460 w 1332089"/>
              <a:gd name="connsiteY7" fmla="*/ 1349050 h 5068674"/>
              <a:gd name="connsiteX8" fmla="*/ 1075014 w 1332089"/>
              <a:gd name="connsiteY8" fmla="*/ 26848 h 5068674"/>
              <a:gd name="connsiteX0" fmla="*/ 1075014 w 1317938"/>
              <a:gd name="connsiteY0" fmla="*/ 26848 h 5068674"/>
              <a:gd name="connsiteX1" fmla="*/ 1317938 w 1317938"/>
              <a:gd name="connsiteY1" fmla="*/ 0 h 5068674"/>
              <a:gd name="connsiteX2" fmla="*/ 1283303 w 1317938"/>
              <a:gd name="connsiteY2" fmla="*/ 1429596 h 5068674"/>
              <a:gd name="connsiteX3" fmla="*/ 1081985 w 1317938"/>
              <a:gd name="connsiteY3" fmla="*/ 3132695 h 5068674"/>
              <a:gd name="connsiteX4" fmla="*/ 927752 w 1317938"/>
              <a:gd name="connsiteY4" fmla="*/ 4965587 h 5068674"/>
              <a:gd name="connsiteX5" fmla="*/ 120 w 1317938"/>
              <a:gd name="connsiteY5" fmla="*/ 4824149 h 5068674"/>
              <a:gd name="connsiteX6" fmla="*/ 863831 w 1317938"/>
              <a:gd name="connsiteY6" fmla="*/ 2181354 h 5068674"/>
              <a:gd name="connsiteX7" fmla="*/ 1060460 w 1317938"/>
              <a:gd name="connsiteY7" fmla="*/ 1349050 h 5068674"/>
              <a:gd name="connsiteX8" fmla="*/ 1075014 w 1317938"/>
              <a:gd name="connsiteY8" fmla="*/ 26848 h 5068674"/>
              <a:gd name="connsiteX0" fmla="*/ 1101228 w 1344152"/>
              <a:gd name="connsiteY0" fmla="*/ 26848 h 5021388"/>
              <a:gd name="connsiteX1" fmla="*/ 1344152 w 1344152"/>
              <a:gd name="connsiteY1" fmla="*/ 0 h 5021388"/>
              <a:gd name="connsiteX2" fmla="*/ 1309517 w 1344152"/>
              <a:gd name="connsiteY2" fmla="*/ 1429596 h 5021388"/>
              <a:gd name="connsiteX3" fmla="*/ 1108199 w 1344152"/>
              <a:gd name="connsiteY3" fmla="*/ 3132695 h 5021388"/>
              <a:gd name="connsiteX4" fmla="*/ 953966 w 1344152"/>
              <a:gd name="connsiteY4" fmla="*/ 4965587 h 5021388"/>
              <a:gd name="connsiteX5" fmla="*/ 117 w 1344152"/>
              <a:gd name="connsiteY5" fmla="*/ 4743603 h 5021388"/>
              <a:gd name="connsiteX6" fmla="*/ 890045 w 1344152"/>
              <a:gd name="connsiteY6" fmla="*/ 2181354 h 5021388"/>
              <a:gd name="connsiteX7" fmla="*/ 1086674 w 1344152"/>
              <a:gd name="connsiteY7" fmla="*/ 1349050 h 5021388"/>
              <a:gd name="connsiteX8" fmla="*/ 1101228 w 1344152"/>
              <a:gd name="connsiteY8" fmla="*/ 26848 h 5021388"/>
              <a:gd name="connsiteX0" fmla="*/ 1101384 w 1344308"/>
              <a:gd name="connsiteY0" fmla="*/ 26848 h 4986640"/>
              <a:gd name="connsiteX1" fmla="*/ 1344308 w 1344308"/>
              <a:gd name="connsiteY1" fmla="*/ 0 h 4986640"/>
              <a:gd name="connsiteX2" fmla="*/ 1309673 w 1344308"/>
              <a:gd name="connsiteY2" fmla="*/ 1429596 h 4986640"/>
              <a:gd name="connsiteX3" fmla="*/ 1108355 w 1344308"/>
              <a:gd name="connsiteY3" fmla="*/ 3132695 h 4986640"/>
              <a:gd name="connsiteX4" fmla="*/ 954122 w 1344308"/>
              <a:gd name="connsiteY4" fmla="*/ 4965587 h 4986640"/>
              <a:gd name="connsiteX5" fmla="*/ 273 w 1344308"/>
              <a:gd name="connsiteY5" fmla="*/ 4743603 h 4986640"/>
              <a:gd name="connsiteX6" fmla="*/ 890201 w 1344308"/>
              <a:gd name="connsiteY6" fmla="*/ 2181354 h 4986640"/>
              <a:gd name="connsiteX7" fmla="*/ 1086830 w 1344308"/>
              <a:gd name="connsiteY7" fmla="*/ 1349050 h 4986640"/>
              <a:gd name="connsiteX8" fmla="*/ 1101384 w 1344308"/>
              <a:gd name="connsiteY8" fmla="*/ 26848 h 4986640"/>
              <a:gd name="connsiteX0" fmla="*/ 1107457 w 1350381"/>
              <a:gd name="connsiteY0" fmla="*/ 26848 h 4986640"/>
              <a:gd name="connsiteX1" fmla="*/ 1350381 w 1350381"/>
              <a:gd name="connsiteY1" fmla="*/ 0 h 4986640"/>
              <a:gd name="connsiteX2" fmla="*/ 1315746 w 1350381"/>
              <a:gd name="connsiteY2" fmla="*/ 1429596 h 4986640"/>
              <a:gd name="connsiteX3" fmla="*/ 1114428 w 1350381"/>
              <a:gd name="connsiteY3" fmla="*/ 3132695 h 4986640"/>
              <a:gd name="connsiteX4" fmla="*/ 960195 w 1350381"/>
              <a:gd name="connsiteY4" fmla="*/ 4965587 h 4986640"/>
              <a:gd name="connsiteX5" fmla="*/ 6346 w 1350381"/>
              <a:gd name="connsiteY5" fmla="*/ 4743603 h 4986640"/>
              <a:gd name="connsiteX6" fmla="*/ 896274 w 1350381"/>
              <a:gd name="connsiteY6" fmla="*/ 2181354 h 4986640"/>
              <a:gd name="connsiteX7" fmla="*/ 1092903 w 1350381"/>
              <a:gd name="connsiteY7" fmla="*/ 1349050 h 4986640"/>
              <a:gd name="connsiteX8" fmla="*/ 1107457 w 1350381"/>
              <a:gd name="connsiteY8" fmla="*/ 26848 h 4986640"/>
              <a:gd name="connsiteX0" fmla="*/ 1167756 w 1350382"/>
              <a:gd name="connsiteY0" fmla="*/ 26848 h 4986640"/>
              <a:gd name="connsiteX1" fmla="*/ 1350382 w 1350382"/>
              <a:gd name="connsiteY1" fmla="*/ 0 h 4986640"/>
              <a:gd name="connsiteX2" fmla="*/ 1315747 w 1350382"/>
              <a:gd name="connsiteY2" fmla="*/ 1429596 h 4986640"/>
              <a:gd name="connsiteX3" fmla="*/ 1114429 w 1350382"/>
              <a:gd name="connsiteY3" fmla="*/ 3132695 h 4986640"/>
              <a:gd name="connsiteX4" fmla="*/ 960196 w 1350382"/>
              <a:gd name="connsiteY4" fmla="*/ 4965587 h 4986640"/>
              <a:gd name="connsiteX5" fmla="*/ 6347 w 1350382"/>
              <a:gd name="connsiteY5" fmla="*/ 4743603 h 4986640"/>
              <a:gd name="connsiteX6" fmla="*/ 896275 w 1350382"/>
              <a:gd name="connsiteY6" fmla="*/ 2181354 h 4986640"/>
              <a:gd name="connsiteX7" fmla="*/ 1092904 w 1350382"/>
              <a:gd name="connsiteY7" fmla="*/ 1349050 h 4986640"/>
              <a:gd name="connsiteX8" fmla="*/ 1167756 w 1350382"/>
              <a:gd name="connsiteY8" fmla="*/ 26848 h 4986640"/>
              <a:gd name="connsiteX0" fmla="*/ 1167756 w 1350382"/>
              <a:gd name="connsiteY0" fmla="*/ 26848 h 4986640"/>
              <a:gd name="connsiteX1" fmla="*/ 1350382 w 1350382"/>
              <a:gd name="connsiteY1" fmla="*/ 0 h 4986640"/>
              <a:gd name="connsiteX2" fmla="*/ 1315747 w 1350382"/>
              <a:gd name="connsiteY2" fmla="*/ 1429596 h 4986640"/>
              <a:gd name="connsiteX3" fmla="*/ 1114429 w 1350382"/>
              <a:gd name="connsiteY3" fmla="*/ 3132695 h 4986640"/>
              <a:gd name="connsiteX4" fmla="*/ 960196 w 1350382"/>
              <a:gd name="connsiteY4" fmla="*/ 4965587 h 4986640"/>
              <a:gd name="connsiteX5" fmla="*/ 6347 w 1350382"/>
              <a:gd name="connsiteY5" fmla="*/ 4743603 h 4986640"/>
              <a:gd name="connsiteX6" fmla="*/ 896275 w 1350382"/>
              <a:gd name="connsiteY6" fmla="*/ 2181354 h 4986640"/>
              <a:gd name="connsiteX7" fmla="*/ 1166603 w 1350382"/>
              <a:gd name="connsiteY7" fmla="*/ 1355911 h 4986640"/>
              <a:gd name="connsiteX8" fmla="*/ 1167756 w 1350382"/>
              <a:gd name="connsiteY8" fmla="*/ 26848 h 4986640"/>
              <a:gd name="connsiteX0" fmla="*/ 1201256 w 1350382"/>
              <a:gd name="connsiteY0" fmla="*/ 26848 h 4986640"/>
              <a:gd name="connsiteX1" fmla="*/ 1350382 w 1350382"/>
              <a:gd name="connsiteY1" fmla="*/ 0 h 4986640"/>
              <a:gd name="connsiteX2" fmla="*/ 1315747 w 1350382"/>
              <a:gd name="connsiteY2" fmla="*/ 1429596 h 4986640"/>
              <a:gd name="connsiteX3" fmla="*/ 1114429 w 1350382"/>
              <a:gd name="connsiteY3" fmla="*/ 3132695 h 4986640"/>
              <a:gd name="connsiteX4" fmla="*/ 960196 w 1350382"/>
              <a:gd name="connsiteY4" fmla="*/ 4965587 h 4986640"/>
              <a:gd name="connsiteX5" fmla="*/ 6347 w 1350382"/>
              <a:gd name="connsiteY5" fmla="*/ 4743603 h 4986640"/>
              <a:gd name="connsiteX6" fmla="*/ 896275 w 1350382"/>
              <a:gd name="connsiteY6" fmla="*/ 2181354 h 4986640"/>
              <a:gd name="connsiteX7" fmla="*/ 1166603 w 1350382"/>
              <a:gd name="connsiteY7" fmla="*/ 1355911 h 4986640"/>
              <a:gd name="connsiteX8" fmla="*/ 1201256 w 1350382"/>
              <a:gd name="connsiteY8" fmla="*/ 26848 h 4986640"/>
              <a:gd name="connsiteX0" fmla="*/ 1201256 w 1350382"/>
              <a:gd name="connsiteY0" fmla="*/ 26848 h 4986640"/>
              <a:gd name="connsiteX1" fmla="*/ 1350382 w 1350382"/>
              <a:gd name="connsiteY1" fmla="*/ 0 h 4986640"/>
              <a:gd name="connsiteX2" fmla="*/ 1315747 w 1350382"/>
              <a:gd name="connsiteY2" fmla="*/ 1429596 h 4986640"/>
              <a:gd name="connsiteX3" fmla="*/ 1114429 w 1350382"/>
              <a:gd name="connsiteY3" fmla="*/ 3132695 h 4986640"/>
              <a:gd name="connsiteX4" fmla="*/ 960196 w 1350382"/>
              <a:gd name="connsiteY4" fmla="*/ 4965587 h 4986640"/>
              <a:gd name="connsiteX5" fmla="*/ 6347 w 1350382"/>
              <a:gd name="connsiteY5" fmla="*/ 4743603 h 4986640"/>
              <a:gd name="connsiteX6" fmla="*/ 896275 w 1350382"/>
              <a:gd name="connsiteY6" fmla="*/ 2181354 h 4986640"/>
              <a:gd name="connsiteX7" fmla="*/ 1206802 w 1350382"/>
              <a:gd name="connsiteY7" fmla="*/ 1362773 h 4986640"/>
              <a:gd name="connsiteX8" fmla="*/ 1201256 w 1350382"/>
              <a:gd name="connsiteY8" fmla="*/ 26848 h 4986640"/>
              <a:gd name="connsiteX0" fmla="*/ 1201256 w 1330282"/>
              <a:gd name="connsiteY0" fmla="*/ 6264 h 4966056"/>
              <a:gd name="connsiteX1" fmla="*/ 1330282 w 1330282"/>
              <a:gd name="connsiteY1" fmla="*/ 0 h 4966056"/>
              <a:gd name="connsiteX2" fmla="*/ 1315747 w 1330282"/>
              <a:gd name="connsiteY2" fmla="*/ 1409012 h 4966056"/>
              <a:gd name="connsiteX3" fmla="*/ 1114429 w 1330282"/>
              <a:gd name="connsiteY3" fmla="*/ 3112111 h 4966056"/>
              <a:gd name="connsiteX4" fmla="*/ 960196 w 1330282"/>
              <a:gd name="connsiteY4" fmla="*/ 4945003 h 4966056"/>
              <a:gd name="connsiteX5" fmla="*/ 6347 w 1330282"/>
              <a:gd name="connsiteY5" fmla="*/ 4723019 h 4966056"/>
              <a:gd name="connsiteX6" fmla="*/ 896275 w 1330282"/>
              <a:gd name="connsiteY6" fmla="*/ 2160770 h 4966056"/>
              <a:gd name="connsiteX7" fmla="*/ 1206802 w 1330282"/>
              <a:gd name="connsiteY7" fmla="*/ 1342189 h 4966056"/>
              <a:gd name="connsiteX8" fmla="*/ 1201256 w 1330282"/>
              <a:gd name="connsiteY8" fmla="*/ 6264 h 4966056"/>
              <a:gd name="connsiteX0" fmla="*/ 1201256 w 1330282"/>
              <a:gd name="connsiteY0" fmla="*/ 6264 h 4966056"/>
              <a:gd name="connsiteX1" fmla="*/ 1330282 w 1330282"/>
              <a:gd name="connsiteY1" fmla="*/ 0 h 4966056"/>
              <a:gd name="connsiteX2" fmla="*/ 1315747 w 1330282"/>
              <a:gd name="connsiteY2" fmla="*/ 1409012 h 4966056"/>
              <a:gd name="connsiteX3" fmla="*/ 1114429 w 1330282"/>
              <a:gd name="connsiteY3" fmla="*/ 3112111 h 4966056"/>
              <a:gd name="connsiteX4" fmla="*/ 960196 w 1330282"/>
              <a:gd name="connsiteY4" fmla="*/ 4945003 h 4966056"/>
              <a:gd name="connsiteX5" fmla="*/ 6347 w 1330282"/>
              <a:gd name="connsiteY5" fmla="*/ 4723019 h 4966056"/>
              <a:gd name="connsiteX6" fmla="*/ 896275 w 1330282"/>
              <a:gd name="connsiteY6" fmla="*/ 2160770 h 4966056"/>
              <a:gd name="connsiteX7" fmla="*/ 1206802 w 1330282"/>
              <a:gd name="connsiteY7" fmla="*/ 1342189 h 4966056"/>
              <a:gd name="connsiteX8" fmla="*/ 1201256 w 1330282"/>
              <a:gd name="connsiteY8" fmla="*/ 6264 h 4966056"/>
              <a:gd name="connsiteX0" fmla="*/ 1201256 w 1330282"/>
              <a:gd name="connsiteY0" fmla="*/ 6264 h 4966056"/>
              <a:gd name="connsiteX1" fmla="*/ 1330282 w 1330282"/>
              <a:gd name="connsiteY1" fmla="*/ 0 h 4966056"/>
              <a:gd name="connsiteX2" fmla="*/ 1315747 w 1330282"/>
              <a:gd name="connsiteY2" fmla="*/ 1409012 h 4966056"/>
              <a:gd name="connsiteX3" fmla="*/ 1114429 w 1330282"/>
              <a:gd name="connsiteY3" fmla="*/ 3112111 h 4966056"/>
              <a:gd name="connsiteX4" fmla="*/ 960196 w 1330282"/>
              <a:gd name="connsiteY4" fmla="*/ 4945003 h 4966056"/>
              <a:gd name="connsiteX5" fmla="*/ 6347 w 1330282"/>
              <a:gd name="connsiteY5" fmla="*/ 4723019 h 4966056"/>
              <a:gd name="connsiteX6" fmla="*/ 896275 w 1330282"/>
              <a:gd name="connsiteY6" fmla="*/ 2160770 h 4966056"/>
              <a:gd name="connsiteX7" fmla="*/ 1206802 w 1330282"/>
              <a:gd name="connsiteY7" fmla="*/ 1342189 h 4966056"/>
              <a:gd name="connsiteX8" fmla="*/ 1201256 w 1330282"/>
              <a:gd name="connsiteY8" fmla="*/ 6264 h 4966056"/>
              <a:gd name="connsiteX0" fmla="*/ 1201256 w 1330282"/>
              <a:gd name="connsiteY0" fmla="*/ 6264 h 4966056"/>
              <a:gd name="connsiteX1" fmla="*/ 1330282 w 1330282"/>
              <a:gd name="connsiteY1" fmla="*/ 0 h 4966056"/>
              <a:gd name="connsiteX2" fmla="*/ 1315747 w 1330282"/>
              <a:gd name="connsiteY2" fmla="*/ 1409012 h 4966056"/>
              <a:gd name="connsiteX3" fmla="*/ 1114429 w 1330282"/>
              <a:gd name="connsiteY3" fmla="*/ 3112111 h 4966056"/>
              <a:gd name="connsiteX4" fmla="*/ 960196 w 1330282"/>
              <a:gd name="connsiteY4" fmla="*/ 4945003 h 4966056"/>
              <a:gd name="connsiteX5" fmla="*/ 6347 w 1330282"/>
              <a:gd name="connsiteY5" fmla="*/ 4723019 h 4966056"/>
              <a:gd name="connsiteX6" fmla="*/ 896275 w 1330282"/>
              <a:gd name="connsiteY6" fmla="*/ 2160770 h 4966056"/>
              <a:gd name="connsiteX7" fmla="*/ 1206802 w 1330282"/>
              <a:gd name="connsiteY7" fmla="*/ 1342189 h 4966056"/>
              <a:gd name="connsiteX8" fmla="*/ 1201256 w 1330282"/>
              <a:gd name="connsiteY8" fmla="*/ 6264 h 4966056"/>
              <a:gd name="connsiteX0" fmla="*/ 1201256 w 1330282"/>
              <a:gd name="connsiteY0" fmla="*/ 0 h 4959792"/>
              <a:gd name="connsiteX1" fmla="*/ 1330282 w 1330282"/>
              <a:gd name="connsiteY1" fmla="*/ 4028 h 4959792"/>
              <a:gd name="connsiteX2" fmla="*/ 1315747 w 1330282"/>
              <a:gd name="connsiteY2" fmla="*/ 1402748 h 4959792"/>
              <a:gd name="connsiteX3" fmla="*/ 1114429 w 1330282"/>
              <a:gd name="connsiteY3" fmla="*/ 3105847 h 4959792"/>
              <a:gd name="connsiteX4" fmla="*/ 960196 w 1330282"/>
              <a:gd name="connsiteY4" fmla="*/ 4938739 h 4959792"/>
              <a:gd name="connsiteX5" fmla="*/ 6347 w 1330282"/>
              <a:gd name="connsiteY5" fmla="*/ 4716755 h 4959792"/>
              <a:gd name="connsiteX6" fmla="*/ 896275 w 1330282"/>
              <a:gd name="connsiteY6" fmla="*/ 2154506 h 4959792"/>
              <a:gd name="connsiteX7" fmla="*/ 1206802 w 1330282"/>
              <a:gd name="connsiteY7" fmla="*/ 1335925 h 4959792"/>
              <a:gd name="connsiteX8" fmla="*/ 1201256 w 1330282"/>
              <a:gd name="connsiteY8" fmla="*/ 0 h 4959792"/>
              <a:gd name="connsiteX0" fmla="*/ 1201256 w 1330282"/>
              <a:gd name="connsiteY0" fmla="*/ 0 h 4959792"/>
              <a:gd name="connsiteX1" fmla="*/ 1330282 w 1330282"/>
              <a:gd name="connsiteY1" fmla="*/ 1455 h 4959792"/>
              <a:gd name="connsiteX2" fmla="*/ 1315747 w 1330282"/>
              <a:gd name="connsiteY2" fmla="*/ 1402748 h 4959792"/>
              <a:gd name="connsiteX3" fmla="*/ 1114429 w 1330282"/>
              <a:gd name="connsiteY3" fmla="*/ 3105847 h 4959792"/>
              <a:gd name="connsiteX4" fmla="*/ 960196 w 1330282"/>
              <a:gd name="connsiteY4" fmla="*/ 4938739 h 4959792"/>
              <a:gd name="connsiteX5" fmla="*/ 6347 w 1330282"/>
              <a:gd name="connsiteY5" fmla="*/ 4716755 h 4959792"/>
              <a:gd name="connsiteX6" fmla="*/ 896275 w 1330282"/>
              <a:gd name="connsiteY6" fmla="*/ 2154506 h 4959792"/>
              <a:gd name="connsiteX7" fmla="*/ 1206802 w 1330282"/>
              <a:gd name="connsiteY7" fmla="*/ 1335925 h 4959792"/>
              <a:gd name="connsiteX8" fmla="*/ 1201256 w 1330282"/>
              <a:gd name="connsiteY8" fmla="*/ 0 h 4959792"/>
              <a:gd name="connsiteX0" fmla="*/ 1195921 w 1324947"/>
              <a:gd name="connsiteY0" fmla="*/ 0 h 4987352"/>
              <a:gd name="connsiteX1" fmla="*/ 1324947 w 1324947"/>
              <a:gd name="connsiteY1" fmla="*/ 1455 h 4987352"/>
              <a:gd name="connsiteX2" fmla="*/ 1310412 w 1324947"/>
              <a:gd name="connsiteY2" fmla="*/ 1402748 h 4987352"/>
              <a:gd name="connsiteX3" fmla="*/ 1109094 w 1324947"/>
              <a:gd name="connsiteY3" fmla="*/ 3105847 h 4987352"/>
              <a:gd name="connsiteX4" fmla="*/ 740466 w 1324947"/>
              <a:gd name="connsiteY4" fmla="*/ 4925017 h 4987352"/>
              <a:gd name="connsiteX5" fmla="*/ 1012 w 1324947"/>
              <a:gd name="connsiteY5" fmla="*/ 4716755 h 4987352"/>
              <a:gd name="connsiteX6" fmla="*/ 890940 w 1324947"/>
              <a:gd name="connsiteY6" fmla="*/ 2154506 h 4987352"/>
              <a:gd name="connsiteX7" fmla="*/ 1201467 w 1324947"/>
              <a:gd name="connsiteY7" fmla="*/ 1335925 h 4987352"/>
              <a:gd name="connsiteX8" fmla="*/ 1195921 w 1324947"/>
              <a:gd name="connsiteY8" fmla="*/ 0 h 4987352"/>
              <a:gd name="connsiteX0" fmla="*/ 1195921 w 1324947"/>
              <a:gd name="connsiteY0" fmla="*/ 0 h 4987352"/>
              <a:gd name="connsiteX1" fmla="*/ 1324947 w 1324947"/>
              <a:gd name="connsiteY1" fmla="*/ 1455 h 4987352"/>
              <a:gd name="connsiteX2" fmla="*/ 1310412 w 1324947"/>
              <a:gd name="connsiteY2" fmla="*/ 1402748 h 4987352"/>
              <a:gd name="connsiteX3" fmla="*/ 1109094 w 1324947"/>
              <a:gd name="connsiteY3" fmla="*/ 3105847 h 4987352"/>
              <a:gd name="connsiteX4" fmla="*/ 740466 w 1324947"/>
              <a:gd name="connsiteY4" fmla="*/ 4925017 h 4987352"/>
              <a:gd name="connsiteX5" fmla="*/ 1012 w 1324947"/>
              <a:gd name="connsiteY5" fmla="*/ 4716755 h 4987352"/>
              <a:gd name="connsiteX6" fmla="*/ 890940 w 1324947"/>
              <a:gd name="connsiteY6" fmla="*/ 2154506 h 4987352"/>
              <a:gd name="connsiteX7" fmla="*/ 1201467 w 1324947"/>
              <a:gd name="connsiteY7" fmla="*/ 1335925 h 4987352"/>
              <a:gd name="connsiteX8" fmla="*/ 1195921 w 1324947"/>
              <a:gd name="connsiteY8" fmla="*/ 0 h 4987352"/>
              <a:gd name="connsiteX0" fmla="*/ 1195921 w 1324947"/>
              <a:gd name="connsiteY0" fmla="*/ 0 h 4987352"/>
              <a:gd name="connsiteX1" fmla="*/ 1324947 w 1324947"/>
              <a:gd name="connsiteY1" fmla="*/ 1455 h 4987352"/>
              <a:gd name="connsiteX2" fmla="*/ 1310412 w 1324947"/>
              <a:gd name="connsiteY2" fmla="*/ 1402748 h 4987352"/>
              <a:gd name="connsiteX3" fmla="*/ 1042095 w 1324947"/>
              <a:gd name="connsiteY3" fmla="*/ 3105847 h 4987352"/>
              <a:gd name="connsiteX4" fmla="*/ 740466 w 1324947"/>
              <a:gd name="connsiteY4" fmla="*/ 4925017 h 4987352"/>
              <a:gd name="connsiteX5" fmla="*/ 1012 w 1324947"/>
              <a:gd name="connsiteY5" fmla="*/ 4716755 h 4987352"/>
              <a:gd name="connsiteX6" fmla="*/ 890940 w 1324947"/>
              <a:gd name="connsiteY6" fmla="*/ 2154506 h 4987352"/>
              <a:gd name="connsiteX7" fmla="*/ 1201467 w 1324947"/>
              <a:gd name="connsiteY7" fmla="*/ 1335925 h 4987352"/>
              <a:gd name="connsiteX8" fmla="*/ 1195921 w 1324947"/>
              <a:gd name="connsiteY8" fmla="*/ 0 h 4987352"/>
              <a:gd name="connsiteX0" fmla="*/ 1195149 w 1324175"/>
              <a:gd name="connsiteY0" fmla="*/ 0 h 4950735"/>
              <a:gd name="connsiteX1" fmla="*/ 1324175 w 1324175"/>
              <a:gd name="connsiteY1" fmla="*/ 1455 h 4950735"/>
              <a:gd name="connsiteX2" fmla="*/ 1309640 w 1324175"/>
              <a:gd name="connsiteY2" fmla="*/ 1402748 h 4950735"/>
              <a:gd name="connsiteX3" fmla="*/ 1041323 w 1324175"/>
              <a:gd name="connsiteY3" fmla="*/ 3105847 h 4950735"/>
              <a:gd name="connsiteX4" fmla="*/ 739694 w 1324175"/>
              <a:gd name="connsiteY4" fmla="*/ 4925017 h 4950735"/>
              <a:gd name="connsiteX5" fmla="*/ 240 w 1324175"/>
              <a:gd name="connsiteY5" fmla="*/ 4716755 h 4950735"/>
              <a:gd name="connsiteX6" fmla="*/ 890168 w 1324175"/>
              <a:gd name="connsiteY6" fmla="*/ 2154506 h 4950735"/>
              <a:gd name="connsiteX7" fmla="*/ 1200695 w 1324175"/>
              <a:gd name="connsiteY7" fmla="*/ 1335925 h 4950735"/>
              <a:gd name="connsiteX8" fmla="*/ 1195149 w 1324175"/>
              <a:gd name="connsiteY8" fmla="*/ 0 h 4950735"/>
              <a:gd name="connsiteX0" fmla="*/ 1195735 w 1324761"/>
              <a:gd name="connsiteY0" fmla="*/ 0 h 4932551"/>
              <a:gd name="connsiteX1" fmla="*/ 1324761 w 1324761"/>
              <a:gd name="connsiteY1" fmla="*/ 1455 h 4932551"/>
              <a:gd name="connsiteX2" fmla="*/ 1310226 w 1324761"/>
              <a:gd name="connsiteY2" fmla="*/ 1402748 h 4932551"/>
              <a:gd name="connsiteX3" fmla="*/ 1041909 w 1324761"/>
              <a:gd name="connsiteY3" fmla="*/ 3105847 h 4932551"/>
              <a:gd name="connsiteX4" fmla="*/ 740280 w 1324761"/>
              <a:gd name="connsiteY4" fmla="*/ 4925017 h 4932551"/>
              <a:gd name="connsiteX5" fmla="*/ 826 w 1324761"/>
              <a:gd name="connsiteY5" fmla="*/ 4716755 h 4932551"/>
              <a:gd name="connsiteX6" fmla="*/ 890754 w 1324761"/>
              <a:gd name="connsiteY6" fmla="*/ 2154506 h 4932551"/>
              <a:gd name="connsiteX7" fmla="*/ 1201281 w 1324761"/>
              <a:gd name="connsiteY7" fmla="*/ 1335925 h 4932551"/>
              <a:gd name="connsiteX8" fmla="*/ 1195735 w 1324761"/>
              <a:gd name="connsiteY8" fmla="*/ 0 h 493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4761" h="4932551">
                <a:moveTo>
                  <a:pt x="1195735" y="0"/>
                </a:moveTo>
                <a:lnTo>
                  <a:pt x="1324761" y="1455"/>
                </a:lnTo>
                <a:cubicBezTo>
                  <a:pt x="1320880" y="406332"/>
                  <a:pt x="1325518" y="788901"/>
                  <a:pt x="1310226" y="1402748"/>
                </a:cubicBezTo>
                <a:cubicBezTo>
                  <a:pt x="1255607" y="2056869"/>
                  <a:pt x="1136900" y="2518802"/>
                  <a:pt x="1041909" y="3105847"/>
                </a:cubicBezTo>
                <a:cubicBezTo>
                  <a:pt x="946918" y="3692892"/>
                  <a:pt x="850535" y="4502155"/>
                  <a:pt x="740280" y="4925017"/>
                </a:cubicBezTo>
                <a:cubicBezTo>
                  <a:pt x="422331" y="4904880"/>
                  <a:pt x="29345" y="5027560"/>
                  <a:pt x="826" y="4716755"/>
                </a:cubicBezTo>
                <a:cubicBezTo>
                  <a:pt x="-27693" y="4405950"/>
                  <a:pt x="690678" y="2717978"/>
                  <a:pt x="890754" y="2154506"/>
                </a:cubicBezTo>
                <a:cubicBezTo>
                  <a:pt x="1090830" y="1591034"/>
                  <a:pt x="1176156" y="1439403"/>
                  <a:pt x="1201281" y="1335925"/>
                </a:cubicBezTo>
                <a:cubicBezTo>
                  <a:pt x="1201665" y="892904"/>
                  <a:pt x="1195351" y="443021"/>
                  <a:pt x="11957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FFFFFF">
                  <a:alpha val="34000"/>
                </a:srgbClr>
              </a:gs>
              <a:gs pos="100000">
                <a:schemeClr val="bg1">
                  <a:alpha val="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80" name="组合 579">
            <a:extLst>
              <a:ext uri="{FF2B5EF4-FFF2-40B4-BE49-F238E27FC236}">
                <a16:creationId xmlns:a16="http://schemas.microsoft.com/office/drawing/2014/main" id="{5ADE8FCF-D748-4994-ABA5-43EB05BC8A0B}"/>
              </a:ext>
            </a:extLst>
          </p:cNvPr>
          <p:cNvGrpSpPr/>
          <p:nvPr/>
        </p:nvGrpSpPr>
        <p:grpSpPr>
          <a:xfrm>
            <a:off x="9159846" y="2731116"/>
            <a:ext cx="248651" cy="1151156"/>
            <a:chOff x="2264470" y="4426668"/>
            <a:chExt cx="248650" cy="1151156"/>
          </a:xfrm>
        </p:grpSpPr>
        <p:grpSp>
          <p:nvGrpSpPr>
            <p:cNvPr id="581" name="组合 580">
              <a:extLst>
                <a:ext uri="{FF2B5EF4-FFF2-40B4-BE49-F238E27FC236}">
                  <a16:creationId xmlns:a16="http://schemas.microsoft.com/office/drawing/2014/main" id="{A2CE61A6-3E7C-4924-8E16-88B1C2416EFE}"/>
                </a:ext>
              </a:extLst>
            </p:cNvPr>
            <p:cNvGrpSpPr/>
            <p:nvPr/>
          </p:nvGrpSpPr>
          <p:grpSpPr>
            <a:xfrm>
              <a:off x="2275239" y="5141227"/>
              <a:ext cx="127587" cy="127587"/>
              <a:chOff x="7231535" y="1502072"/>
              <a:chExt cx="3205930" cy="3205930"/>
            </a:xfrm>
          </p:grpSpPr>
          <p:sp>
            <p:nvSpPr>
              <p:cNvPr id="597" name="椭圆 596">
                <a:extLst>
                  <a:ext uri="{FF2B5EF4-FFF2-40B4-BE49-F238E27FC236}">
                    <a16:creationId xmlns:a16="http://schemas.microsoft.com/office/drawing/2014/main" id="{8DD71973-FF4A-4E0B-8810-22F2E211ADEE}"/>
                  </a:ext>
                </a:extLst>
              </p:cNvPr>
              <p:cNvSpPr/>
              <p:nvPr/>
            </p:nvSpPr>
            <p:spPr>
              <a:xfrm rot="2126510">
                <a:off x="7231535" y="1502072"/>
                <a:ext cx="3205930" cy="320593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alpha val="46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>
                <a:extLst>
                  <a:ext uri="{FF2B5EF4-FFF2-40B4-BE49-F238E27FC236}">
                    <a16:creationId xmlns:a16="http://schemas.microsoft.com/office/drawing/2014/main" id="{5F8EF11B-83E9-4261-ABDC-9771BF7476EA}"/>
                  </a:ext>
                </a:extLst>
              </p:cNvPr>
              <p:cNvSpPr/>
              <p:nvPr/>
            </p:nvSpPr>
            <p:spPr>
              <a:xfrm rot="2126510">
                <a:off x="7960928" y="1738345"/>
                <a:ext cx="2368012" cy="1861083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8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2" name="组合 581">
              <a:extLst>
                <a:ext uri="{FF2B5EF4-FFF2-40B4-BE49-F238E27FC236}">
                  <a16:creationId xmlns:a16="http://schemas.microsoft.com/office/drawing/2014/main" id="{6D4B20FE-1A34-4FFD-9040-C7330E7E9E1B}"/>
                </a:ext>
              </a:extLst>
            </p:cNvPr>
            <p:cNvGrpSpPr/>
            <p:nvPr/>
          </p:nvGrpSpPr>
          <p:grpSpPr>
            <a:xfrm>
              <a:off x="2272296" y="4426668"/>
              <a:ext cx="202817" cy="202817"/>
              <a:chOff x="7231535" y="1502072"/>
              <a:chExt cx="3205930" cy="3205930"/>
            </a:xfrm>
          </p:grpSpPr>
          <p:sp>
            <p:nvSpPr>
              <p:cNvPr id="595" name="椭圆 594">
                <a:extLst>
                  <a:ext uri="{FF2B5EF4-FFF2-40B4-BE49-F238E27FC236}">
                    <a16:creationId xmlns:a16="http://schemas.microsoft.com/office/drawing/2014/main" id="{2DBFED84-F70A-44A4-9AFE-24B2B55CE3E1}"/>
                  </a:ext>
                </a:extLst>
              </p:cNvPr>
              <p:cNvSpPr/>
              <p:nvPr/>
            </p:nvSpPr>
            <p:spPr>
              <a:xfrm rot="2126510">
                <a:off x="7231535" y="1502072"/>
                <a:ext cx="3205930" cy="320593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alpha val="46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>
                <a:extLst>
                  <a:ext uri="{FF2B5EF4-FFF2-40B4-BE49-F238E27FC236}">
                    <a16:creationId xmlns:a16="http://schemas.microsoft.com/office/drawing/2014/main" id="{242C7183-BDD7-41C8-96A6-7639D18BCE7C}"/>
                  </a:ext>
                </a:extLst>
              </p:cNvPr>
              <p:cNvSpPr/>
              <p:nvPr/>
            </p:nvSpPr>
            <p:spPr>
              <a:xfrm rot="2126510">
                <a:off x="7960928" y="1738345"/>
                <a:ext cx="2368012" cy="1861083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91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4F659AB3-0689-4DA2-8DC9-630DBFE5AF41}"/>
                </a:ext>
              </a:extLst>
            </p:cNvPr>
            <p:cNvGrpSpPr/>
            <p:nvPr/>
          </p:nvGrpSpPr>
          <p:grpSpPr>
            <a:xfrm>
              <a:off x="2264470" y="4790990"/>
              <a:ext cx="149127" cy="149127"/>
              <a:chOff x="7231535" y="1502072"/>
              <a:chExt cx="3205930" cy="3205930"/>
            </a:xfrm>
          </p:grpSpPr>
          <p:sp>
            <p:nvSpPr>
              <p:cNvPr id="593" name="椭圆 592">
                <a:extLst>
                  <a:ext uri="{FF2B5EF4-FFF2-40B4-BE49-F238E27FC236}">
                    <a16:creationId xmlns:a16="http://schemas.microsoft.com/office/drawing/2014/main" id="{6D956583-B76C-4FF7-95E1-F381A40FDF3F}"/>
                  </a:ext>
                </a:extLst>
              </p:cNvPr>
              <p:cNvSpPr/>
              <p:nvPr/>
            </p:nvSpPr>
            <p:spPr>
              <a:xfrm rot="2126510">
                <a:off x="7231535" y="1502072"/>
                <a:ext cx="3205930" cy="320593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alpha val="46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>
                <a:extLst>
                  <a:ext uri="{FF2B5EF4-FFF2-40B4-BE49-F238E27FC236}">
                    <a16:creationId xmlns:a16="http://schemas.microsoft.com/office/drawing/2014/main" id="{A45C1F15-DF65-4FEB-929E-2D88CEB95E14}"/>
                  </a:ext>
                </a:extLst>
              </p:cNvPr>
              <p:cNvSpPr/>
              <p:nvPr/>
            </p:nvSpPr>
            <p:spPr>
              <a:xfrm rot="2126510">
                <a:off x="7960928" y="1738345"/>
                <a:ext cx="2368012" cy="1861083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8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2A9F39B6-6FEE-4400-9442-61A320284292}"/>
                </a:ext>
              </a:extLst>
            </p:cNvPr>
            <p:cNvGrpSpPr/>
            <p:nvPr/>
          </p:nvGrpSpPr>
          <p:grpSpPr>
            <a:xfrm>
              <a:off x="2327823" y="5374574"/>
              <a:ext cx="87840" cy="87840"/>
              <a:chOff x="7231535" y="1502072"/>
              <a:chExt cx="3205930" cy="3205930"/>
            </a:xfrm>
          </p:grpSpPr>
          <p:sp>
            <p:nvSpPr>
              <p:cNvPr id="591" name="椭圆 590">
                <a:extLst>
                  <a:ext uri="{FF2B5EF4-FFF2-40B4-BE49-F238E27FC236}">
                    <a16:creationId xmlns:a16="http://schemas.microsoft.com/office/drawing/2014/main" id="{71E309A7-BCEA-4FB1-97DB-E53270761756}"/>
                  </a:ext>
                </a:extLst>
              </p:cNvPr>
              <p:cNvSpPr/>
              <p:nvPr/>
            </p:nvSpPr>
            <p:spPr>
              <a:xfrm rot="2126510">
                <a:off x="7231535" y="1502072"/>
                <a:ext cx="3205930" cy="320593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alpha val="46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>
                <a:extLst>
                  <a:ext uri="{FF2B5EF4-FFF2-40B4-BE49-F238E27FC236}">
                    <a16:creationId xmlns:a16="http://schemas.microsoft.com/office/drawing/2014/main" id="{AC66D6BC-79D3-4822-A91D-B467E9427226}"/>
                  </a:ext>
                </a:extLst>
              </p:cNvPr>
              <p:cNvSpPr/>
              <p:nvPr/>
            </p:nvSpPr>
            <p:spPr>
              <a:xfrm rot="2126510">
                <a:off x="7960928" y="1738345"/>
                <a:ext cx="2368012" cy="1861083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7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5" name="组合 584">
              <a:extLst>
                <a:ext uri="{FF2B5EF4-FFF2-40B4-BE49-F238E27FC236}">
                  <a16:creationId xmlns:a16="http://schemas.microsoft.com/office/drawing/2014/main" id="{F5690EC9-633E-4F73-96A9-9D4C18195780}"/>
                </a:ext>
              </a:extLst>
            </p:cNvPr>
            <p:cNvGrpSpPr/>
            <p:nvPr/>
          </p:nvGrpSpPr>
          <p:grpSpPr>
            <a:xfrm>
              <a:off x="2367360" y="5520530"/>
              <a:ext cx="57294" cy="57294"/>
              <a:chOff x="7231535" y="1502072"/>
              <a:chExt cx="3205930" cy="3205930"/>
            </a:xfrm>
          </p:grpSpPr>
          <p:sp>
            <p:nvSpPr>
              <p:cNvPr id="589" name="椭圆 588">
                <a:extLst>
                  <a:ext uri="{FF2B5EF4-FFF2-40B4-BE49-F238E27FC236}">
                    <a16:creationId xmlns:a16="http://schemas.microsoft.com/office/drawing/2014/main" id="{04706699-E4DD-4DE8-93D6-89B797E7A7F5}"/>
                  </a:ext>
                </a:extLst>
              </p:cNvPr>
              <p:cNvSpPr/>
              <p:nvPr/>
            </p:nvSpPr>
            <p:spPr>
              <a:xfrm rot="2126510">
                <a:off x="7231535" y="1502072"/>
                <a:ext cx="3205930" cy="320593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alpha val="46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>
                <a:extLst>
                  <a:ext uri="{FF2B5EF4-FFF2-40B4-BE49-F238E27FC236}">
                    <a16:creationId xmlns:a16="http://schemas.microsoft.com/office/drawing/2014/main" id="{34CADC42-562E-427B-88EF-C23AC3217580}"/>
                  </a:ext>
                </a:extLst>
              </p:cNvPr>
              <p:cNvSpPr/>
              <p:nvPr/>
            </p:nvSpPr>
            <p:spPr>
              <a:xfrm rot="2126510">
                <a:off x="7960928" y="1738345"/>
                <a:ext cx="2368012" cy="1861083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7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6" name="组合 585">
              <a:extLst>
                <a:ext uri="{FF2B5EF4-FFF2-40B4-BE49-F238E27FC236}">
                  <a16:creationId xmlns:a16="http://schemas.microsoft.com/office/drawing/2014/main" id="{9CCA9217-4E10-4EB1-90C1-D377A640C33F}"/>
                </a:ext>
              </a:extLst>
            </p:cNvPr>
            <p:cNvGrpSpPr/>
            <p:nvPr/>
          </p:nvGrpSpPr>
          <p:grpSpPr>
            <a:xfrm>
              <a:off x="2398130" y="4990047"/>
              <a:ext cx="114990" cy="114990"/>
              <a:chOff x="7231535" y="1502072"/>
              <a:chExt cx="3205930" cy="3205930"/>
            </a:xfrm>
          </p:grpSpPr>
          <p:sp>
            <p:nvSpPr>
              <p:cNvPr id="587" name="椭圆 586">
                <a:extLst>
                  <a:ext uri="{FF2B5EF4-FFF2-40B4-BE49-F238E27FC236}">
                    <a16:creationId xmlns:a16="http://schemas.microsoft.com/office/drawing/2014/main" id="{94D97899-6FF6-4961-9078-0670D2DF97FE}"/>
                  </a:ext>
                </a:extLst>
              </p:cNvPr>
              <p:cNvSpPr/>
              <p:nvPr/>
            </p:nvSpPr>
            <p:spPr>
              <a:xfrm rot="2126510">
                <a:off x="7231535" y="1502072"/>
                <a:ext cx="3205930" cy="3205930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41000"/>
                    </a:schemeClr>
                  </a:gs>
                  <a:gs pos="100000">
                    <a:schemeClr val="bg1">
                      <a:alpha val="46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>
                <a:extLst>
                  <a:ext uri="{FF2B5EF4-FFF2-40B4-BE49-F238E27FC236}">
                    <a16:creationId xmlns:a16="http://schemas.microsoft.com/office/drawing/2014/main" id="{FB37521C-3F87-4FF0-ADF1-445CDCE8BCA5}"/>
                  </a:ext>
                </a:extLst>
              </p:cNvPr>
              <p:cNvSpPr/>
              <p:nvPr/>
            </p:nvSpPr>
            <p:spPr>
              <a:xfrm rot="2126510">
                <a:off x="7960928" y="1738345"/>
                <a:ext cx="2368012" cy="1861083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>
                      <a:alpha val="83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D37F78AF-6BD5-42BE-BB8E-671BE30E286E}"/>
              </a:ext>
            </a:extLst>
          </p:cNvPr>
          <p:cNvGrpSpPr/>
          <p:nvPr/>
        </p:nvGrpSpPr>
        <p:grpSpPr>
          <a:xfrm>
            <a:off x="6238941" y="2657118"/>
            <a:ext cx="753303" cy="2736786"/>
            <a:chOff x="2503396" y="2426843"/>
            <a:chExt cx="805574" cy="2926688"/>
          </a:xfrm>
        </p:grpSpPr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8109574E-A545-440E-B408-56D4ADB916F4}"/>
                </a:ext>
              </a:extLst>
            </p:cNvPr>
            <p:cNvGrpSpPr/>
            <p:nvPr/>
          </p:nvGrpSpPr>
          <p:grpSpPr>
            <a:xfrm>
              <a:off x="2503396" y="2426843"/>
              <a:ext cx="257057" cy="2926688"/>
              <a:chOff x="9162954" y="2007648"/>
              <a:chExt cx="499206" cy="2707767"/>
            </a:xfrm>
          </p:grpSpPr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8B5C6FC2-4B65-4F1D-A61B-2C388E4775D3}"/>
                  </a:ext>
                </a:extLst>
              </p:cNvPr>
              <p:cNvCxnSpPr/>
              <p:nvPr/>
            </p:nvCxnSpPr>
            <p:spPr>
              <a:xfrm>
                <a:off x="9162954" y="2007648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直接连接符 609">
                <a:extLst>
                  <a:ext uri="{FF2B5EF4-FFF2-40B4-BE49-F238E27FC236}">
                    <a16:creationId xmlns:a16="http://schemas.microsoft.com/office/drawing/2014/main" id="{C24F2C3A-48A3-4FE5-B82B-3C0977BF7117}"/>
                  </a:ext>
                </a:extLst>
              </p:cNvPr>
              <p:cNvCxnSpPr/>
              <p:nvPr/>
            </p:nvCxnSpPr>
            <p:spPr>
              <a:xfrm>
                <a:off x="9162954" y="2394472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直接连接符 610">
                <a:extLst>
                  <a:ext uri="{FF2B5EF4-FFF2-40B4-BE49-F238E27FC236}">
                    <a16:creationId xmlns:a16="http://schemas.microsoft.com/office/drawing/2014/main" id="{E1902EE7-AB9F-4DC9-9278-9B76B74B5832}"/>
                  </a:ext>
                </a:extLst>
              </p:cNvPr>
              <p:cNvCxnSpPr/>
              <p:nvPr/>
            </p:nvCxnSpPr>
            <p:spPr>
              <a:xfrm>
                <a:off x="9162954" y="2201060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直接连接符 611">
                <a:extLst>
                  <a:ext uri="{FF2B5EF4-FFF2-40B4-BE49-F238E27FC236}">
                    <a16:creationId xmlns:a16="http://schemas.microsoft.com/office/drawing/2014/main" id="{2E07FC3E-D0F0-4BA2-9B1F-07FDA2DBBFDA}"/>
                  </a:ext>
                </a:extLst>
              </p:cNvPr>
              <p:cNvCxnSpPr/>
              <p:nvPr/>
            </p:nvCxnSpPr>
            <p:spPr>
              <a:xfrm>
                <a:off x="9162954" y="2587884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直接连接符 612">
                <a:extLst>
                  <a:ext uri="{FF2B5EF4-FFF2-40B4-BE49-F238E27FC236}">
                    <a16:creationId xmlns:a16="http://schemas.microsoft.com/office/drawing/2014/main" id="{70887B44-F687-40AB-AE17-B104BCA232E3}"/>
                  </a:ext>
                </a:extLst>
              </p:cNvPr>
              <p:cNvCxnSpPr/>
              <p:nvPr/>
            </p:nvCxnSpPr>
            <p:spPr>
              <a:xfrm>
                <a:off x="9162954" y="2781296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直接连接符 613">
                <a:extLst>
                  <a:ext uri="{FF2B5EF4-FFF2-40B4-BE49-F238E27FC236}">
                    <a16:creationId xmlns:a16="http://schemas.microsoft.com/office/drawing/2014/main" id="{4F8F0476-CA6C-417E-B984-FF19FFBEF14B}"/>
                  </a:ext>
                </a:extLst>
              </p:cNvPr>
              <p:cNvCxnSpPr/>
              <p:nvPr/>
            </p:nvCxnSpPr>
            <p:spPr>
              <a:xfrm>
                <a:off x="9162954" y="3168120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直接连接符 614">
                <a:extLst>
                  <a:ext uri="{FF2B5EF4-FFF2-40B4-BE49-F238E27FC236}">
                    <a16:creationId xmlns:a16="http://schemas.microsoft.com/office/drawing/2014/main" id="{95E004C4-50A8-4C2A-96B3-1D18EEA91F23}"/>
                  </a:ext>
                </a:extLst>
              </p:cNvPr>
              <p:cNvCxnSpPr/>
              <p:nvPr/>
            </p:nvCxnSpPr>
            <p:spPr>
              <a:xfrm>
                <a:off x="9162954" y="2974708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直接连接符 615">
                <a:extLst>
                  <a:ext uri="{FF2B5EF4-FFF2-40B4-BE49-F238E27FC236}">
                    <a16:creationId xmlns:a16="http://schemas.microsoft.com/office/drawing/2014/main" id="{71F2184E-0BFD-4CD6-8585-847A469965B4}"/>
                  </a:ext>
                </a:extLst>
              </p:cNvPr>
              <p:cNvCxnSpPr/>
              <p:nvPr/>
            </p:nvCxnSpPr>
            <p:spPr>
              <a:xfrm>
                <a:off x="9162954" y="3361532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直接连接符 616">
                <a:extLst>
                  <a:ext uri="{FF2B5EF4-FFF2-40B4-BE49-F238E27FC236}">
                    <a16:creationId xmlns:a16="http://schemas.microsoft.com/office/drawing/2014/main" id="{EC62B8CA-332C-47E4-83D6-80DE06651D85}"/>
                  </a:ext>
                </a:extLst>
              </p:cNvPr>
              <p:cNvCxnSpPr/>
              <p:nvPr/>
            </p:nvCxnSpPr>
            <p:spPr>
              <a:xfrm>
                <a:off x="9162954" y="3554944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直接连接符 617">
                <a:extLst>
                  <a:ext uri="{FF2B5EF4-FFF2-40B4-BE49-F238E27FC236}">
                    <a16:creationId xmlns:a16="http://schemas.microsoft.com/office/drawing/2014/main" id="{38DF1EDB-1197-4009-BF5C-50E18AAEB02D}"/>
                  </a:ext>
                </a:extLst>
              </p:cNvPr>
              <p:cNvCxnSpPr/>
              <p:nvPr/>
            </p:nvCxnSpPr>
            <p:spPr>
              <a:xfrm>
                <a:off x="9162954" y="3941768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F4FA858F-6C77-4772-A8E0-559CAD5525CE}"/>
                  </a:ext>
                </a:extLst>
              </p:cNvPr>
              <p:cNvCxnSpPr/>
              <p:nvPr/>
            </p:nvCxnSpPr>
            <p:spPr>
              <a:xfrm>
                <a:off x="9162954" y="3748356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连接符 619">
                <a:extLst>
                  <a:ext uri="{FF2B5EF4-FFF2-40B4-BE49-F238E27FC236}">
                    <a16:creationId xmlns:a16="http://schemas.microsoft.com/office/drawing/2014/main" id="{FF118177-C4D4-4D6F-8B01-832C5D6BDDAC}"/>
                  </a:ext>
                </a:extLst>
              </p:cNvPr>
              <p:cNvCxnSpPr/>
              <p:nvPr/>
            </p:nvCxnSpPr>
            <p:spPr>
              <a:xfrm>
                <a:off x="9162954" y="4135180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直接连接符 620">
                <a:extLst>
                  <a:ext uri="{FF2B5EF4-FFF2-40B4-BE49-F238E27FC236}">
                    <a16:creationId xmlns:a16="http://schemas.microsoft.com/office/drawing/2014/main" id="{5BA062A6-C730-43B8-9DBC-F6F206794B23}"/>
                  </a:ext>
                </a:extLst>
              </p:cNvPr>
              <p:cNvCxnSpPr/>
              <p:nvPr/>
            </p:nvCxnSpPr>
            <p:spPr>
              <a:xfrm>
                <a:off x="9162954" y="4328592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接连接符 621">
                <a:extLst>
                  <a:ext uri="{FF2B5EF4-FFF2-40B4-BE49-F238E27FC236}">
                    <a16:creationId xmlns:a16="http://schemas.microsoft.com/office/drawing/2014/main" id="{4452D07C-7DC1-4913-959A-80D346D45290}"/>
                  </a:ext>
                </a:extLst>
              </p:cNvPr>
              <p:cNvCxnSpPr/>
              <p:nvPr/>
            </p:nvCxnSpPr>
            <p:spPr>
              <a:xfrm>
                <a:off x="9162954" y="4715415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直接连接符 622">
                <a:extLst>
                  <a:ext uri="{FF2B5EF4-FFF2-40B4-BE49-F238E27FC236}">
                    <a16:creationId xmlns:a16="http://schemas.microsoft.com/office/drawing/2014/main" id="{EE459FD4-C430-431A-A45D-645BFB4A2045}"/>
                  </a:ext>
                </a:extLst>
              </p:cNvPr>
              <p:cNvCxnSpPr/>
              <p:nvPr/>
            </p:nvCxnSpPr>
            <p:spPr>
              <a:xfrm>
                <a:off x="9162954" y="4522004"/>
                <a:ext cx="499206" cy="0"/>
              </a:xfrm>
              <a:prstGeom prst="line">
                <a:avLst/>
              </a:prstGeom>
              <a:ln w="15875">
                <a:solidFill>
                  <a:srgbClr val="0242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组合 600">
              <a:extLst>
                <a:ext uri="{FF2B5EF4-FFF2-40B4-BE49-F238E27FC236}">
                  <a16:creationId xmlns:a16="http://schemas.microsoft.com/office/drawing/2014/main" id="{9D12E183-83CA-46D8-8086-0AF01918F623}"/>
                </a:ext>
              </a:extLst>
            </p:cNvPr>
            <p:cNvGrpSpPr/>
            <p:nvPr/>
          </p:nvGrpSpPr>
          <p:grpSpPr>
            <a:xfrm>
              <a:off x="2781027" y="2503345"/>
              <a:ext cx="527943" cy="2773745"/>
              <a:chOff x="7403827" y="3215637"/>
              <a:chExt cx="527943" cy="2773745"/>
            </a:xfrm>
          </p:grpSpPr>
          <p:sp>
            <p:nvSpPr>
              <p:cNvPr id="602" name="文本框 601">
                <a:extLst>
                  <a:ext uri="{FF2B5EF4-FFF2-40B4-BE49-F238E27FC236}">
                    <a16:creationId xmlns:a16="http://schemas.microsoft.com/office/drawing/2014/main" id="{455C1A6F-F75C-4105-BFC3-056100B7C752}"/>
                  </a:ext>
                </a:extLst>
              </p:cNvPr>
              <p:cNvSpPr txBox="1"/>
              <p:nvPr/>
            </p:nvSpPr>
            <p:spPr>
              <a:xfrm>
                <a:off x="7403828" y="5693162"/>
                <a:ext cx="365474" cy="29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50</a:t>
                </a:r>
                <a:endParaRPr lang="zh-CN" altLang="en-US" sz="1200" dirty="0"/>
              </a:p>
            </p:txBody>
          </p:sp>
          <p:sp>
            <p:nvSpPr>
              <p:cNvPr id="603" name="文本框 602">
                <a:extLst>
                  <a:ext uri="{FF2B5EF4-FFF2-40B4-BE49-F238E27FC236}">
                    <a16:creationId xmlns:a16="http://schemas.microsoft.com/office/drawing/2014/main" id="{F7793C25-E0FB-4387-8EAA-9FFDE1B29CAA}"/>
                  </a:ext>
                </a:extLst>
              </p:cNvPr>
              <p:cNvSpPr txBox="1"/>
              <p:nvPr/>
            </p:nvSpPr>
            <p:spPr>
              <a:xfrm>
                <a:off x="7403828" y="5280242"/>
                <a:ext cx="449472" cy="29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100</a:t>
                </a:r>
                <a:endParaRPr lang="zh-CN" altLang="en-US" sz="1200" dirty="0"/>
              </a:p>
            </p:txBody>
          </p:sp>
          <p:sp>
            <p:nvSpPr>
              <p:cNvPr id="604" name="文本框 603">
                <a:extLst>
                  <a:ext uri="{FF2B5EF4-FFF2-40B4-BE49-F238E27FC236}">
                    <a16:creationId xmlns:a16="http://schemas.microsoft.com/office/drawing/2014/main" id="{09A0D6E8-1B65-495F-ADCF-DC1DDA78798B}"/>
                  </a:ext>
                </a:extLst>
              </p:cNvPr>
              <p:cNvSpPr txBox="1"/>
              <p:nvPr/>
            </p:nvSpPr>
            <p:spPr>
              <a:xfrm>
                <a:off x="7403827" y="4867318"/>
                <a:ext cx="478528" cy="29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150</a:t>
                </a:r>
                <a:endParaRPr lang="zh-CN" altLang="en-US" sz="1200" dirty="0"/>
              </a:p>
            </p:txBody>
          </p:sp>
          <p:sp>
            <p:nvSpPr>
              <p:cNvPr id="605" name="文本框 604">
                <a:extLst>
                  <a:ext uri="{FF2B5EF4-FFF2-40B4-BE49-F238E27FC236}">
                    <a16:creationId xmlns:a16="http://schemas.microsoft.com/office/drawing/2014/main" id="{B314072A-2AED-41A8-B9D7-705E71AC0E2C}"/>
                  </a:ext>
                </a:extLst>
              </p:cNvPr>
              <p:cNvSpPr txBox="1"/>
              <p:nvPr/>
            </p:nvSpPr>
            <p:spPr>
              <a:xfrm>
                <a:off x="7403827" y="4454400"/>
                <a:ext cx="527943" cy="29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200</a:t>
                </a:r>
                <a:endParaRPr lang="zh-CN" altLang="en-US" sz="1200" dirty="0"/>
              </a:p>
            </p:txBody>
          </p:sp>
          <p:sp>
            <p:nvSpPr>
              <p:cNvPr id="606" name="文本框 605">
                <a:extLst>
                  <a:ext uri="{FF2B5EF4-FFF2-40B4-BE49-F238E27FC236}">
                    <a16:creationId xmlns:a16="http://schemas.microsoft.com/office/drawing/2014/main" id="{375934B8-9EFB-4C95-B2F2-04168245E0B3}"/>
                  </a:ext>
                </a:extLst>
              </p:cNvPr>
              <p:cNvSpPr txBox="1"/>
              <p:nvPr/>
            </p:nvSpPr>
            <p:spPr>
              <a:xfrm>
                <a:off x="7403827" y="4041479"/>
                <a:ext cx="524295" cy="29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250</a:t>
                </a:r>
                <a:endParaRPr lang="zh-CN" altLang="en-US" sz="1200" dirty="0"/>
              </a:p>
            </p:txBody>
          </p:sp>
          <p:sp>
            <p:nvSpPr>
              <p:cNvPr id="607" name="文本框 606">
                <a:extLst>
                  <a:ext uri="{FF2B5EF4-FFF2-40B4-BE49-F238E27FC236}">
                    <a16:creationId xmlns:a16="http://schemas.microsoft.com/office/drawing/2014/main" id="{43FEBA84-1C9A-446D-818F-CEBDA0DEB5C2}"/>
                  </a:ext>
                </a:extLst>
              </p:cNvPr>
              <p:cNvSpPr txBox="1"/>
              <p:nvPr/>
            </p:nvSpPr>
            <p:spPr>
              <a:xfrm>
                <a:off x="7403828" y="3628558"/>
                <a:ext cx="527941" cy="29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300</a:t>
                </a:r>
                <a:endParaRPr lang="zh-CN" altLang="en-US" sz="1200" dirty="0"/>
              </a:p>
            </p:txBody>
          </p:sp>
          <p:sp>
            <p:nvSpPr>
              <p:cNvPr id="608" name="文本框 607">
                <a:extLst>
                  <a:ext uri="{FF2B5EF4-FFF2-40B4-BE49-F238E27FC236}">
                    <a16:creationId xmlns:a16="http://schemas.microsoft.com/office/drawing/2014/main" id="{F43A4D17-A3B6-4C66-96DA-2CFCF2AC393F}"/>
                  </a:ext>
                </a:extLst>
              </p:cNvPr>
              <p:cNvSpPr txBox="1"/>
              <p:nvPr/>
            </p:nvSpPr>
            <p:spPr>
              <a:xfrm>
                <a:off x="7403828" y="3215637"/>
                <a:ext cx="527941" cy="29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350</a:t>
                </a:r>
                <a:endParaRPr lang="zh-CN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1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18"/>
          <p:cNvSpPr txBox="1"/>
          <p:nvPr/>
        </p:nvSpPr>
        <p:spPr>
          <a:xfrm>
            <a:off x="1470498" y="98941"/>
            <a:ext cx="3666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伪三维</a:t>
            </a:r>
            <a:r>
              <a:rPr lang="en-US" altLang="zh-CN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:</a:t>
            </a:r>
            <a:r>
              <a:rPr lang="zh-CN" altLang="en-US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右键编辑顶点</a:t>
            </a:r>
            <a:endParaRPr lang="en-US" altLang="zh-CN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504" name="Oval 5"/>
          <p:cNvSpPr>
            <a:spLocks noChangeArrowheads="1"/>
          </p:cNvSpPr>
          <p:nvPr/>
        </p:nvSpPr>
        <p:spPr bwMode="auto">
          <a:xfrm>
            <a:off x="4453321" y="1671639"/>
            <a:ext cx="2760663" cy="338139"/>
          </a:xfrm>
          <a:prstGeom prst="ellipse">
            <a:avLst/>
          </a:prstGeom>
          <a:solidFill>
            <a:srgbClr val="ECE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5" name="Freeform 6"/>
          <p:cNvSpPr>
            <a:spLocks/>
          </p:cNvSpPr>
          <p:nvPr/>
        </p:nvSpPr>
        <p:spPr bwMode="auto">
          <a:xfrm>
            <a:off x="5874133" y="1554163"/>
            <a:ext cx="1166812" cy="406400"/>
          </a:xfrm>
          <a:custGeom>
            <a:avLst/>
            <a:gdLst>
              <a:gd name="T0" fmla="*/ 195 w 290"/>
              <a:gd name="T1" fmla="*/ 2 h 101"/>
              <a:gd name="T2" fmla="*/ 199 w 290"/>
              <a:gd name="T3" fmla="*/ 1 h 101"/>
              <a:gd name="T4" fmla="*/ 290 w 290"/>
              <a:gd name="T5" fmla="*/ 56 h 101"/>
              <a:gd name="T6" fmla="*/ 136 w 290"/>
              <a:gd name="T7" fmla="*/ 94 h 101"/>
              <a:gd name="T8" fmla="*/ 8 w 290"/>
              <a:gd name="T9" fmla="*/ 98 h 101"/>
              <a:gd name="T10" fmla="*/ 4 w 290"/>
              <a:gd name="T11" fmla="*/ 92 h 101"/>
              <a:gd name="T12" fmla="*/ 112 w 290"/>
              <a:gd name="T13" fmla="*/ 79 h 101"/>
              <a:gd name="T14" fmla="*/ 247 w 290"/>
              <a:gd name="T15" fmla="*/ 51 h 101"/>
              <a:gd name="T16" fmla="*/ 196 w 290"/>
              <a:gd name="T17" fmla="*/ 25 h 101"/>
              <a:gd name="T18" fmla="*/ 194 w 290"/>
              <a:gd name="T19" fmla="*/ 24 h 101"/>
              <a:gd name="T20" fmla="*/ 195 w 290"/>
              <a:gd name="T21" fmla="*/ 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" h="101">
                <a:moveTo>
                  <a:pt x="195" y="2"/>
                </a:moveTo>
                <a:cubicBezTo>
                  <a:pt x="196" y="1"/>
                  <a:pt x="197" y="0"/>
                  <a:pt x="199" y="1"/>
                </a:cubicBezTo>
                <a:cubicBezTo>
                  <a:pt x="213" y="2"/>
                  <a:pt x="290" y="14"/>
                  <a:pt x="290" y="56"/>
                </a:cubicBezTo>
                <a:cubicBezTo>
                  <a:pt x="289" y="101"/>
                  <a:pt x="198" y="101"/>
                  <a:pt x="136" y="94"/>
                </a:cubicBezTo>
                <a:cubicBezTo>
                  <a:pt x="93" y="89"/>
                  <a:pt x="39" y="88"/>
                  <a:pt x="8" y="98"/>
                </a:cubicBezTo>
                <a:cubicBezTo>
                  <a:pt x="3" y="100"/>
                  <a:pt x="0" y="95"/>
                  <a:pt x="4" y="92"/>
                </a:cubicBezTo>
                <a:cubicBezTo>
                  <a:pt x="22" y="81"/>
                  <a:pt x="54" y="73"/>
                  <a:pt x="112" y="79"/>
                </a:cubicBezTo>
                <a:cubicBezTo>
                  <a:pt x="232" y="91"/>
                  <a:pt x="254" y="65"/>
                  <a:pt x="247" y="51"/>
                </a:cubicBezTo>
                <a:cubicBezTo>
                  <a:pt x="241" y="38"/>
                  <a:pt x="203" y="27"/>
                  <a:pt x="196" y="25"/>
                </a:cubicBezTo>
                <a:cubicBezTo>
                  <a:pt x="195" y="25"/>
                  <a:pt x="195" y="24"/>
                  <a:pt x="194" y="24"/>
                </a:cubicBezTo>
                <a:cubicBezTo>
                  <a:pt x="191" y="21"/>
                  <a:pt x="186" y="13"/>
                  <a:pt x="195" y="2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6" name="Freeform 7"/>
          <p:cNvSpPr>
            <a:spLocks/>
          </p:cNvSpPr>
          <p:nvPr/>
        </p:nvSpPr>
        <p:spPr bwMode="auto">
          <a:xfrm>
            <a:off x="4927984" y="1674815"/>
            <a:ext cx="322263" cy="133351"/>
          </a:xfrm>
          <a:custGeom>
            <a:avLst/>
            <a:gdLst>
              <a:gd name="T0" fmla="*/ 51 w 80"/>
              <a:gd name="T1" fmla="*/ 8 h 33"/>
              <a:gd name="T2" fmla="*/ 33 w 80"/>
              <a:gd name="T3" fmla="*/ 14 h 33"/>
              <a:gd name="T4" fmla="*/ 11 w 80"/>
              <a:gd name="T5" fmla="*/ 14 h 33"/>
              <a:gd name="T6" fmla="*/ 2 w 80"/>
              <a:gd name="T7" fmla="*/ 27 h 33"/>
              <a:gd name="T8" fmla="*/ 12 w 80"/>
              <a:gd name="T9" fmla="*/ 18 h 33"/>
              <a:gd name="T10" fmla="*/ 9 w 80"/>
              <a:gd name="T11" fmla="*/ 29 h 33"/>
              <a:gd name="T12" fmla="*/ 17 w 80"/>
              <a:gd name="T13" fmla="*/ 21 h 33"/>
              <a:gd name="T14" fmla="*/ 18 w 80"/>
              <a:gd name="T15" fmla="*/ 31 h 33"/>
              <a:gd name="T16" fmla="*/ 25 w 80"/>
              <a:gd name="T17" fmla="*/ 21 h 33"/>
              <a:gd name="T18" fmla="*/ 30 w 80"/>
              <a:gd name="T19" fmla="*/ 26 h 33"/>
              <a:gd name="T20" fmla="*/ 54 w 80"/>
              <a:gd name="T21" fmla="*/ 25 h 33"/>
              <a:gd name="T22" fmla="*/ 72 w 80"/>
              <a:gd name="T23" fmla="*/ 18 h 33"/>
              <a:gd name="T24" fmla="*/ 80 w 80"/>
              <a:gd name="T25" fmla="*/ 11 h 33"/>
              <a:gd name="T26" fmla="*/ 51 w 80"/>
              <a:gd name="T27" fmla="*/ 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33">
                <a:moveTo>
                  <a:pt x="51" y="8"/>
                </a:moveTo>
                <a:cubicBezTo>
                  <a:pt x="51" y="8"/>
                  <a:pt x="40" y="12"/>
                  <a:pt x="33" y="14"/>
                </a:cubicBezTo>
                <a:cubicBezTo>
                  <a:pt x="26" y="17"/>
                  <a:pt x="19" y="14"/>
                  <a:pt x="11" y="14"/>
                </a:cubicBezTo>
                <a:cubicBezTo>
                  <a:pt x="4" y="13"/>
                  <a:pt x="0" y="24"/>
                  <a:pt x="2" y="27"/>
                </a:cubicBezTo>
                <a:cubicBezTo>
                  <a:pt x="4" y="29"/>
                  <a:pt x="12" y="18"/>
                  <a:pt x="12" y="18"/>
                </a:cubicBezTo>
                <a:cubicBezTo>
                  <a:pt x="12" y="18"/>
                  <a:pt x="6" y="26"/>
                  <a:pt x="9" y="29"/>
                </a:cubicBezTo>
                <a:cubicBezTo>
                  <a:pt x="12" y="33"/>
                  <a:pt x="17" y="21"/>
                  <a:pt x="17" y="21"/>
                </a:cubicBezTo>
                <a:cubicBezTo>
                  <a:pt x="17" y="21"/>
                  <a:pt x="15" y="28"/>
                  <a:pt x="18" y="31"/>
                </a:cubicBezTo>
                <a:cubicBezTo>
                  <a:pt x="21" y="33"/>
                  <a:pt x="25" y="21"/>
                  <a:pt x="25" y="21"/>
                </a:cubicBezTo>
                <a:cubicBezTo>
                  <a:pt x="25" y="21"/>
                  <a:pt x="23" y="25"/>
                  <a:pt x="30" y="26"/>
                </a:cubicBezTo>
                <a:cubicBezTo>
                  <a:pt x="36" y="28"/>
                  <a:pt x="46" y="23"/>
                  <a:pt x="54" y="25"/>
                </a:cubicBezTo>
                <a:cubicBezTo>
                  <a:pt x="63" y="27"/>
                  <a:pt x="66" y="20"/>
                  <a:pt x="72" y="18"/>
                </a:cubicBezTo>
                <a:cubicBezTo>
                  <a:pt x="78" y="15"/>
                  <a:pt x="80" y="11"/>
                  <a:pt x="80" y="11"/>
                </a:cubicBezTo>
                <a:cubicBezTo>
                  <a:pt x="80" y="11"/>
                  <a:pt x="63" y="0"/>
                  <a:pt x="51" y="8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7" name="Freeform 8"/>
          <p:cNvSpPr>
            <a:spLocks/>
          </p:cNvSpPr>
          <p:nvPr/>
        </p:nvSpPr>
        <p:spPr bwMode="auto">
          <a:xfrm>
            <a:off x="4558097" y="774701"/>
            <a:ext cx="2149475" cy="1017588"/>
          </a:xfrm>
          <a:custGeom>
            <a:avLst/>
            <a:gdLst>
              <a:gd name="T0" fmla="*/ 86 w 534"/>
              <a:gd name="T1" fmla="*/ 83 h 253"/>
              <a:gd name="T2" fmla="*/ 41 w 534"/>
              <a:gd name="T3" fmla="*/ 124 h 253"/>
              <a:gd name="T4" fmla="*/ 2 w 534"/>
              <a:gd name="T5" fmla="*/ 205 h 253"/>
              <a:gd name="T6" fmla="*/ 17 w 534"/>
              <a:gd name="T7" fmla="*/ 216 h 253"/>
              <a:gd name="T8" fmla="*/ 51 w 534"/>
              <a:gd name="T9" fmla="*/ 224 h 253"/>
              <a:gd name="T10" fmla="*/ 65 w 534"/>
              <a:gd name="T11" fmla="*/ 222 h 253"/>
              <a:gd name="T12" fmla="*/ 83 w 534"/>
              <a:gd name="T13" fmla="*/ 215 h 253"/>
              <a:gd name="T14" fmla="*/ 117 w 534"/>
              <a:gd name="T15" fmla="*/ 212 h 253"/>
              <a:gd name="T16" fmla="*/ 162 w 534"/>
              <a:gd name="T17" fmla="*/ 235 h 253"/>
              <a:gd name="T18" fmla="*/ 222 w 534"/>
              <a:gd name="T19" fmla="*/ 244 h 253"/>
              <a:gd name="T20" fmla="*/ 316 w 534"/>
              <a:gd name="T21" fmla="*/ 251 h 253"/>
              <a:gd name="T22" fmla="*/ 433 w 534"/>
              <a:gd name="T23" fmla="*/ 243 h 253"/>
              <a:gd name="T24" fmla="*/ 488 w 534"/>
              <a:gd name="T25" fmla="*/ 237 h 253"/>
              <a:gd name="T26" fmla="*/ 524 w 534"/>
              <a:gd name="T27" fmla="*/ 222 h 253"/>
              <a:gd name="T28" fmla="*/ 529 w 534"/>
              <a:gd name="T29" fmla="*/ 197 h 253"/>
              <a:gd name="T30" fmla="*/ 495 w 534"/>
              <a:gd name="T31" fmla="*/ 176 h 253"/>
              <a:gd name="T32" fmla="*/ 451 w 534"/>
              <a:gd name="T33" fmla="*/ 97 h 253"/>
              <a:gd name="T34" fmla="*/ 349 w 534"/>
              <a:gd name="T35" fmla="*/ 21 h 253"/>
              <a:gd name="T36" fmla="*/ 220 w 534"/>
              <a:gd name="T37" fmla="*/ 16 h 253"/>
              <a:gd name="T38" fmla="*/ 148 w 534"/>
              <a:gd name="T39" fmla="*/ 64 h 253"/>
              <a:gd name="T40" fmla="*/ 86 w 534"/>
              <a:gd name="T41" fmla="*/ 8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" h="253">
                <a:moveTo>
                  <a:pt x="86" y="83"/>
                </a:moveTo>
                <a:cubicBezTo>
                  <a:pt x="86" y="83"/>
                  <a:pt x="56" y="100"/>
                  <a:pt x="41" y="124"/>
                </a:cubicBezTo>
                <a:cubicBezTo>
                  <a:pt x="25" y="147"/>
                  <a:pt x="4" y="197"/>
                  <a:pt x="2" y="205"/>
                </a:cubicBezTo>
                <a:cubicBezTo>
                  <a:pt x="0" y="214"/>
                  <a:pt x="9" y="214"/>
                  <a:pt x="17" y="216"/>
                </a:cubicBezTo>
                <a:cubicBezTo>
                  <a:pt x="24" y="219"/>
                  <a:pt x="39" y="227"/>
                  <a:pt x="51" y="224"/>
                </a:cubicBezTo>
                <a:cubicBezTo>
                  <a:pt x="63" y="220"/>
                  <a:pt x="65" y="222"/>
                  <a:pt x="65" y="222"/>
                </a:cubicBezTo>
                <a:cubicBezTo>
                  <a:pt x="65" y="222"/>
                  <a:pt x="73" y="220"/>
                  <a:pt x="83" y="215"/>
                </a:cubicBezTo>
                <a:cubicBezTo>
                  <a:pt x="92" y="209"/>
                  <a:pt x="110" y="202"/>
                  <a:pt x="117" y="212"/>
                </a:cubicBezTo>
                <a:cubicBezTo>
                  <a:pt x="124" y="221"/>
                  <a:pt x="132" y="233"/>
                  <a:pt x="162" y="235"/>
                </a:cubicBezTo>
                <a:cubicBezTo>
                  <a:pt x="191" y="237"/>
                  <a:pt x="210" y="237"/>
                  <a:pt x="222" y="244"/>
                </a:cubicBezTo>
                <a:cubicBezTo>
                  <a:pt x="235" y="251"/>
                  <a:pt x="278" y="252"/>
                  <a:pt x="316" y="251"/>
                </a:cubicBezTo>
                <a:cubicBezTo>
                  <a:pt x="355" y="249"/>
                  <a:pt x="416" y="253"/>
                  <a:pt x="433" y="243"/>
                </a:cubicBezTo>
                <a:cubicBezTo>
                  <a:pt x="449" y="233"/>
                  <a:pt x="467" y="246"/>
                  <a:pt x="488" y="237"/>
                </a:cubicBezTo>
                <a:cubicBezTo>
                  <a:pt x="510" y="228"/>
                  <a:pt x="517" y="222"/>
                  <a:pt x="524" y="222"/>
                </a:cubicBezTo>
                <a:cubicBezTo>
                  <a:pt x="530" y="222"/>
                  <a:pt x="534" y="205"/>
                  <a:pt x="529" y="197"/>
                </a:cubicBezTo>
                <a:cubicBezTo>
                  <a:pt x="525" y="188"/>
                  <a:pt x="507" y="187"/>
                  <a:pt x="495" y="176"/>
                </a:cubicBezTo>
                <a:cubicBezTo>
                  <a:pt x="482" y="166"/>
                  <a:pt x="460" y="122"/>
                  <a:pt x="451" y="97"/>
                </a:cubicBezTo>
                <a:cubicBezTo>
                  <a:pt x="442" y="72"/>
                  <a:pt x="407" y="40"/>
                  <a:pt x="349" y="21"/>
                </a:cubicBezTo>
                <a:cubicBezTo>
                  <a:pt x="292" y="2"/>
                  <a:pt x="251" y="0"/>
                  <a:pt x="220" y="16"/>
                </a:cubicBezTo>
                <a:cubicBezTo>
                  <a:pt x="189" y="32"/>
                  <a:pt x="166" y="57"/>
                  <a:pt x="148" y="64"/>
                </a:cubicBezTo>
                <a:cubicBezTo>
                  <a:pt x="129" y="72"/>
                  <a:pt x="98" y="74"/>
                  <a:pt x="86" y="83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8" name="Freeform 9"/>
          <p:cNvSpPr>
            <a:spLocks/>
          </p:cNvSpPr>
          <p:nvPr/>
        </p:nvSpPr>
        <p:spPr bwMode="auto">
          <a:xfrm>
            <a:off x="4751772" y="992190"/>
            <a:ext cx="133351" cy="176213"/>
          </a:xfrm>
          <a:custGeom>
            <a:avLst/>
            <a:gdLst>
              <a:gd name="T0" fmla="*/ 33 w 33"/>
              <a:gd name="T1" fmla="*/ 31 h 44"/>
              <a:gd name="T2" fmla="*/ 15 w 33"/>
              <a:gd name="T3" fmla="*/ 3 h 44"/>
              <a:gd name="T4" fmla="*/ 17 w 33"/>
              <a:gd name="T5" fmla="*/ 44 h 44"/>
              <a:gd name="T6" fmla="*/ 33 w 33"/>
              <a:gd name="T7" fmla="*/ 3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44">
                <a:moveTo>
                  <a:pt x="33" y="31"/>
                </a:moveTo>
                <a:cubicBezTo>
                  <a:pt x="33" y="31"/>
                  <a:pt x="30" y="7"/>
                  <a:pt x="15" y="3"/>
                </a:cubicBezTo>
                <a:cubicBezTo>
                  <a:pt x="1" y="0"/>
                  <a:pt x="0" y="32"/>
                  <a:pt x="17" y="44"/>
                </a:cubicBezTo>
                <a:lnTo>
                  <a:pt x="33" y="31"/>
                </a:lnTo>
                <a:close/>
              </a:path>
            </a:pathLst>
          </a:custGeom>
          <a:solidFill>
            <a:srgbClr val="7890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9" name="Freeform 10"/>
          <p:cNvSpPr>
            <a:spLocks/>
          </p:cNvSpPr>
          <p:nvPr/>
        </p:nvSpPr>
        <p:spPr bwMode="auto">
          <a:xfrm>
            <a:off x="5286760" y="1711328"/>
            <a:ext cx="288925" cy="96839"/>
          </a:xfrm>
          <a:custGeom>
            <a:avLst/>
            <a:gdLst>
              <a:gd name="T0" fmla="*/ 41 w 72"/>
              <a:gd name="T1" fmla="*/ 2 h 24"/>
              <a:gd name="T2" fmla="*/ 26 w 72"/>
              <a:gd name="T3" fmla="*/ 7 h 24"/>
              <a:gd name="T4" fmla="*/ 3 w 72"/>
              <a:gd name="T5" fmla="*/ 14 h 24"/>
              <a:gd name="T6" fmla="*/ 10 w 72"/>
              <a:gd name="T7" fmla="*/ 16 h 24"/>
              <a:gd name="T8" fmla="*/ 13 w 72"/>
              <a:gd name="T9" fmla="*/ 13 h 24"/>
              <a:gd name="T10" fmla="*/ 11 w 72"/>
              <a:gd name="T11" fmla="*/ 22 h 24"/>
              <a:gd name="T12" fmla="*/ 21 w 72"/>
              <a:gd name="T13" fmla="*/ 13 h 24"/>
              <a:gd name="T14" fmla="*/ 19 w 72"/>
              <a:gd name="T15" fmla="*/ 23 h 24"/>
              <a:gd name="T16" fmla="*/ 33 w 72"/>
              <a:gd name="T17" fmla="*/ 11 h 24"/>
              <a:gd name="T18" fmla="*/ 31 w 72"/>
              <a:gd name="T19" fmla="*/ 22 h 24"/>
              <a:gd name="T20" fmla="*/ 39 w 72"/>
              <a:gd name="T21" fmla="*/ 16 h 24"/>
              <a:gd name="T22" fmla="*/ 64 w 72"/>
              <a:gd name="T23" fmla="*/ 19 h 24"/>
              <a:gd name="T24" fmla="*/ 63 w 72"/>
              <a:gd name="T25" fmla="*/ 4 h 24"/>
              <a:gd name="T26" fmla="*/ 57 w 72"/>
              <a:gd name="T27" fmla="*/ 4 h 24"/>
              <a:gd name="T28" fmla="*/ 41 w 72"/>
              <a:gd name="T29" fmla="*/ 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" h="24">
                <a:moveTo>
                  <a:pt x="41" y="2"/>
                </a:moveTo>
                <a:cubicBezTo>
                  <a:pt x="41" y="2"/>
                  <a:pt x="37" y="7"/>
                  <a:pt x="26" y="7"/>
                </a:cubicBezTo>
                <a:cubicBezTo>
                  <a:pt x="16" y="6"/>
                  <a:pt x="6" y="7"/>
                  <a:pt x="3" y="14"/>
                </a:cubicBezTo>
                <a:cubicBezTo>
                  <a:pt x="0" y="20"/>
                  <a:pt x="3" y="24"/>
                  <a:pt x="10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8" y="21"/>
                  <a:pt x="11" y="22"/>
                </a:cubicBezTo>
                <a:cubicBezTo>
                  <a:pt x="14" y="24"/>
                  <a:pt x="21" y="13"/>
                  <a:pt x="21" y="13"/>
                </a:cubicBezTo>
                <a:cubicBezTo>
                  <a:pt x="21" y="13"/>
                  <a:pt x="16" y="22"/>
                  <a:pt x="19" y="23"/>
                </a:cubicBezTo>
                <a:cubicBezTo>
                  <a:pt x="21" y="24"/>
                  <a:pt x="33" y="11"/>
                  <a:pt x="33" y="11"/>
                </a:cubicBezTo>
                <a:cubicBezTo>
                  <a:pt x="33" y="11"/>
                  <a:pt x="28" y="21"/>
                  <a:pt x="31" y="22"/>
                </a:cubicBezTo>
                <a:cubicBezTo>
                  <a:pt x="33" y="24"/>
                  <a:pt x="39" y="16"/>
                  <a:pt x="39" y="16"/>
                </a:cubicBezTo>
                <a:cubicBezTo>
                  <a:pt x="39" y="16"/>
                  <a:pt x="57" y="24"/>
                  <a:pt x="64" y="19"/>
                </a:cubicBezTo>
                <a:cubicBezTo>
                  <a:pt x="72" y="14"/>
                  <a:pt x="63" y="4"/>
                  <a:pt x="63" y="4"/>
                </a:cubicBezTo>
                <a:cubicBezTo>
                  <a:pt x="63" y="4"/>
                  <a:pt x="64" y="3"/>
                  <a:pt x="57" y="4"/>
                </a:cubicBezTo>
                <a:cubicBezTo>
                  <a:pt x="50" y="5"/>
                  <a:pt x="45" y="0"/>
                  <a:pt x="41" y="2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0" name="Freeform 11"/>
          <p:cNvSpPr>
            <a:spLocks/>
          </p:cNvSpPr>
          <p:nvPr/>
        </p:nvSpPr>
        <p:spPr bwMode="auto">
          <a:xfrm>
            <a:off x="4558096" y="903291"/>
            <a:ext cx="869951" cy="784225"/>
          </a:xfrm>
          <a:custGeom>
            <a:avLst/>
            <a:gdLst>
              <a:gd name="T0" fmla="*/ 204 w 216"/>
              <a:gd name="T1" fmla="*/ 52 h 195"/>
              <a:gd name="T2" fmla="*/ 194 w 216"/>
              <a:gd name="T3" fmla="*/ 0 h 195"/>
              <a:gd name="T4" fmla="*/ 148 w 216"/>
              <a:gd name="T5" fmla="*/ 32 h 195"/>
              <a:gd name="T6" fmla="*/ 86 w 216"/>
              <a:gd name="T7" fmla="*/ 51 h 195"/>
              <a:gd name="T8" fmla="*/ 41 w 216"/>
              <a:gd name="T9" fmla="*/ 92 h 195"/>
              <a:gd name="T10" fmla="*/ 2 w 216"/>
              <a:gd name="T11" fmla="*/ 173 h 195"/>
              <a:gd name="T12" fmla="*/ 17 w 216"/>
              <a:gd name="T13" fmla="*/ 184 h 195"/>
              <a:gd name="T14" fmla="*/ 51 w 216"/>
              <a:gd name="T15" fmla="*/ 192 h 195"/>
              <a:gd name="T16" fmla="*/ 65 w 216"/>
              <a:gd name="T17" fmla="*/ 190 h 195"/>
              <a:gd name="T18" fmla="*/ 83 w 216"/>
              <a:gd name="T19" fmla="*/ 183 h 195"/>
              <a:gd name="T20" fmla="*/ 117 w 216"/>
              <a:gd name="T21" fmla="*/ 180 h 195"/>
              <a:gd name="T22" fmla="*/ 118 w 216"/>
              <a:gd name="T23" fmla="*/ 180 h 195"/>
              <a:gd name="T24" fmla="*/ 141 w 216"/>
              <a:gd name="T25" fmla="*/ 132 h 195"/>
              <a:gd name="T26" fmla="*/ 204 w 216"/>
              <a:gd name="T27" fmla="*/ 5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95">
                <a:moveTo>
                  <a:pt x="204" y="52"/>
                </a:moveTo>
                <a:cubicBezTo>
                  <a:pt x="216" y="31"/>
                  <a:pt x="203" y="10"/>
                  <a:pt x="194" y="0"/>
                </a:cubicBezTo>
                <a:cubicBezTo>
                  <a:pt x="176" y="13"/>
                  <a:pt x="161" y="27"/>
                  <a:pt x="148" y="32"/>
                </a:cubicBezTo>
                <a:cubicBezTo>
                  <a:pt x="129" y="40"/>
                  <a:pt x="98" y="42"/>
                  <a:pt x="86" y="51"/>
                </a:cubicBezTo>
                <a:cubicBezTo>
                  <a:pt x="86" y="51"/>
                  <a:pt x="56" y="68"/>
                  <a:pt x="41" y="92"/>
                </a:cubicBezTo>
                <a:cubicBezTo>
                  <a:pt x="25" y="115"/>
                  <a:pt x="4" y="165"/>
                  <a:pt x="2" y="173"/>
                </a:cubicBezTo>
                <a:cubicBezTo>
                  <a:pt x="0" y="182"/>
                  <a:pt x="9" y="182"/>
                  <a:pt x="17" y="184"/>
                </a:cubicBezTo>
                <a:cubicBezTo>
                  <a:pt x="24" y="187"/>
                  <a:pt x="39" y="195"/>
                  <a:pt x="51" y="192"/>
                </a:cubicBezTo>
                <a:cubicBezTo>
                  <a:pt x="63" y="188"/>
                  <a:pt x="65" y="190"/>
                  <a:pt x="65" y="190"/>
                </a:cubicBezTo>
                <a:cubicBezTo>
                  <a:pt x="65" y="190"/>
                  <a:pt x="73" y="188"/>
                  <a:pt x="83" y="183"/>
                </a:cubicBezTo>
                <a:cubicBezTo>
                  <a:pt x="92" y="177"/>
                  <a:pt x="110" y="170"/>
                  <a:pt x="117" y="180"/>
                </a:cubicBezTo>
                <a:cubicBezTo>
                  <a:pt x="117" y="180"/>
                  <a:pt x="117" y="180"/>
                  <a:pt x="118" y="180"/>
                </a:cubicBezTo>
                <a:cubicBezTo>
                  <a:pt x="131" y="163"/>
                  <a:pt x="139" y="144"/>
                  <a:pt x="141" y="132"/>
                </a:cubicBezTo>
                <a:cubicBezTo>
                  <a:pt x="145" y="104"/>
                  <a:pt x="188" y="83"/>
                  <a:pt x="204" y="52"/>
                </a:cubicBezTo>
                <a:close/>
              </a:path>
            </a:pathLst>
          </a:custGeom>
          <a:solidFill>
            <a:srgbClr val="7890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1" name="Freeform 12"/>
          <p:cNvSpPr>
            <a:spLocks/>
          </p:cNvSpPr>
          <p:nvPr/>
        </p:nvSpPr>
        <p:spPr bwMode="auto">
          <a:xfrm>
            <a:off x="4896234" y="814389"/>
            <a:ext cx="350837" cy="427039"/>
          </a:xfrm>
          <a:custGeom>
            <a:avLst/>
            <a:gdLst>
              <a:gd name="T0" fmla="*/ 12 w 87"/>
              <a:gd name="T1" fmla="*/ 80 h 106"/>
              <a:gd name="T2" fmla="*/ 60 w 87"/>
              <a:gd name="T3" fmla="*/ 1 h 106"/>
              <a:gd name="T4" fmla="*/ 65 w 87"/>
              <a:gd name="T5" fmla="*/ 74 h 106"/>
              <a:gd name="T6" fmla="*/ 46 w 87"/>
              <a:gd name="T7" fmla="*/ 101 h 106"/>
              <a:gd name="T8" fmla="*/ 28 w 87"/>
              <a:gd name="T9" fmla="*/ 97 h 106"/>
              <a:gd name="T10" fmla="*/ 12 w 87"/>
              <a:gd name="T11" fmla="*/ 8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106">
                <a:moveTo>
                  <a:pt x="12" y="80"/>
                </a:moveTo>
                <a:cubicBezTo>
                  <a:pt x="12" y="80"/>
                  <a:pt x="0" y="0"/>
                  <a:pt x="60" y="1"/>
                </a:cubicBezTo>
                <a:cubicBezTo>
                  <a:pt x="86" y="9"/>
                  <a:pt x="87" y="44"/>
                  <a:pt x="65" y="74"/>
                </a:cubicBezTo>
                <a:cubicBezTo>
                  <a:pt x="51" y="90"/>
                  <a:pt x="46" y="95"/>
                  <a:pt x="46" y="101"/>
                </a:cubicBezTo>
                <a:cubicBezTo>
                  <a:pt x="46" y="106"/>
                  <a:pt x="31" y="106"/>
                  <a:pt x="28" y="97"/>
                </a:cubicBezTo>
                <a:cubicBezTo>
                  <a:pt x="25" y="89"/>
                  <a:pt x="13" y="89"/>
                  <a:pt x="12" y="80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Freeform 13"/>
          <p:cNvSpPr>
            <a:spLocks/>
          </p:cNvSpPr>
          <p:nvPr/>
        </p:nvSpPr>
        <p:spPr bwMode="auto">
          <a:xfrm>
            <a:off x="5021647" y="939804"/>
            <a:ext cx="123825" cy="220663"/>
          </a:xfrm>
          <a:custGeom>
            <a:avLst/>
            <a:gdLst>
              <a:gd name="T0" fmla="*/ 4 w 31"/>
              <a:gd name="T1" fmla="*/ 52 h 55"/>
              <a:gd name="T2" fmla="*/ 11 w 31"/>
              <a:gd name="T3" fmla="*/ 7 h 55"/>
              <a:gd name="T4" fmla="*/ 24 w 31"/>
              <a:gd name="T5" fmla="*/ 34 h 55"/>
              <a:gd name="T6" fmla="*/ 4 w 31"/>
              <a:gd name="T7" fmla="*/ 5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55">
                <a:moveTo>
                  <a:pt x="4" y="52"/>
                </a:moveTo>
                <a:cubicBezTo>
                  <a:pt x="4" y="52"/>
                  <a:pt x="0" y="14"/>
                  <a:pt x="11" y="7"/>
                </a:cubicBezTo>
                <a:cubicBezTo>
                  <a:pt x="22" y="0"/>
                  <a:pt x="31" y="19"/>
                  <a:pt x="24" y="34"/>
                </a:cubicBezTo>
                <a:cubicBezTo>
                  <a:pt x="16" y="49"/>
                  <a:pt x="5" y="55"/>
                  <a:pt x="4" y="52"/>
                </a:cubicBezTo>
                <a:close/>
              </a:path>
            </a:pathLst>
          </a:custGeom>
          <a:solidFill>
            <a:srgbClr val="EF5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14"/>
          <p:cNvSpPr>
            <a:spLocks/>
          </p:cNvSpPr>
          <p:nvPr/>
        </p:nvSpPr>
        <p:spPr bwMode="auto">
          <a:xfrm>
            <a:off x="5813809" y="963616"/>
            <a:ext cx="893763" cy="815975"/>
          </a:xfrm>
          <a:custGeom>
            <a:avLst/>
            <a:gdLst>
              <a:gd name="T0" fmla="*/ 58 w 222"/>
              <a:gd name="T1" fmla="*/ 203 h 203"/>
              <a:gd name="T2" fmla="*/ 121 w 222"/>
              <a:gd name="T3" fmla="*/ 196 h 203"/>
              <a:gd name="T4" fmla="*/ 176 w 222"/>
              <a:gd name="T5" fmla="*/ 190 h 203"/>
              <a:gd name="T6" fmla="*/ 212 w 222"/>
              <a:gd name="T7" fmla="*/ 175 h 203"/>
              <a:gd name="T8" fmla="*/ 217 w 222"/>
              <a:gd name="T9" fmla="*/ 150 h 203"/>
              <a:gd name="T10" fmla="*/ 183 w 222"/>
              <a:gd name="T11" fmla="*/ 129 h 203"/>
              <a:gd name="T12" fmla="*/ 139 w 222"/>
              <a:gd name="T13" fmla="*/ 50 h 203"/>
              <a:gd name="T14" fmla="*/ 92 w 222"/>
              <a:gd name="T15" fmla="*/ 0 h 203"/>
              <a:gd name="T16" fmla="*/ 97 w 222"/>
              <a:gd name="T17" fmla="*/ 44 h 203"/>
              <a:gd name="T18" fmla="*/ 18 w 222"/>
              <a:gd name="T19" fmla="*/ 151 h 203"/>
              <a:gd name="T20" fmla="*/ 58 w 222"/>
              <a:gd name="T21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2" h="203">
                <a:moveTo>
                  <a:pt x="58" y="203"/>
                </a:moveTo>
                <a:cubicBezTo>
                  <a:pt x="85" y="203"/>
                  <a:pt x="111" y="202"/>
                  <a:pt x="121" y="196"/>
                </a:cubicBezTo>
                <a:cubicBezTo>
                  <a:pt x="137" y="186"/>
                  <a:pt x="155" y="199"/>
                  <a:pt x="176" y="190"/>
                </a:cubicBezTo>
                <a:cubicBezTo>
                  <a:pt x="198" y="181"/>
                  <a:pt x="205" y="175"/>
                  <a:pt x="212" y="175"/>
                </a:cubicBezTo>
                <a:cubicBezTo>
                  <a:pt x="218" y="175"/>
                  <a:pt x="222" y="158"/>
                  <a:pt x="217" y="150"/>
                </a:cubicBezTo>
                <a:cubicBezTo>
                  <a:pt x="213" y="141"/>
                  <a:pt x="195" y="140"/>
                  <a:pt x="183" y="129"/>
                </a:cubicBezTo>
                <a:cubicBezTo>
                  <a:pt x="170" y="119"/>
                  <a:pt x="148" y="75"/>
                  <a:pt x="139" y="50"/>
                </a:cubicBezTo>
                <a:cubicBezTo>
                  <a:pt x="133" y="34"/>
                  <a:pt x="117" y="16"/>
                  <a:pt x="92" y="0"/>
                </a:cubicBezTo>
                <a:cubicBezTo>
                  <a:pt x="102" y="16"/>
                  <a:pt x="108" y="34"/>
                  <a:pt x="97" y="44"/>
                </a:cubicBezTo>
                <a:cubicBezTo>
                  <a:pt x="72" y="65"/>
                  <a:pt x="0" y="89"/>
                  <a:pt x="18" y="151"/>
                </a:cubicBezTo>
                <a:cubicBezTo>
                  <a:pt x="25" y="174"/>
                  <a:pt x="41" y="190"/>
                  <a:pt x="58" y="203"/>
                </a:cubicBezTo>
                <a:close/>
              </a:path>
            </a:pathLst>
          </a:custGeom>
          <a:solidFill>
            <a:srgbClr val="7890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15"/>
          <p:cNvSpPr>
            <a:spLocks/>
          </p:cNvSpPr>
          <p:nvPr/>
        </p:nvSpPr>
        <p:spPr bwMode="auto">
          <a:xfrm>
            <a:off x="5740783" y="1663703"/>
            <a:ext cx="571500" cy="173039"/>
          </a:xfrm>
          <a:custGeom>
            <a:avLst/>
            <a:gdLst>
              <a:gd name="T0" fmla="*/ 107 w 142"/>
              <a:gd name="T1" fmla="*/ 4 h 43"/>
              <a:gd name="T2" fmla="*/ 102 w 142"/>
              <a:gd name="T3" fmla="*/ 8 h 43"/>
              <a:gd name="T4" fmla="*/ 105 w 142"/>
              <a:gd name="T5" fmla="*/ 17 h 43"/>
              <a:gd name="T6" fmla="*/ 63 w 142"/>
              <a:gd name="T7" fmla="*/ 13 h 43"/>
              <a:gd name="T8" fmla="*/ 7 w 142"/>
              <a:gd name="T9" fmla="*/ 29 h 43"/>
              <a:gd name="T10" fmla="*/ 6 w 142"/>
              <a:gd name="T11" fmla="*/ 36 h 43"/>
              <a:gd name="T12" fmla="*/ 17 w 142"/>
              <a:gd name="T13" fmla="*/ 29 h 43"/>
              <a:gd name="T14" fmla="*/ 14 w 142"/>
              <a:gd name="T15" fmla="*/ 39 h 43"/>
              <a:gd name="T16" fmla="*/ 24 w 142"/>
              <a:gd name="T17" fmla="*/ 29 h 43"/>
              <a:gd name="T18" fmla="*/ 23 w 142"/>
              <a:gd name="T19" fmla="*/ 40 h 43"/>
              <a:gd name="T20" fmla="*/ 33 w 142"/>
              <a:gd name="T21" fmla="*/ 29 h 43"/>
              <a:gd name="T22" fmla="*/ 33 w 142"/>
              <a:gd name="T23" fmla="*/ 39 h 43"/>
              <a:gd name="T24" fmla="*/ 41 w 142"/>
              <a:gd name="T25" fmla="*/ 32 h 43"/>
              <a:gd name="T26" fmla="*/ 55 w 142"/>
              <a:gd name="T27" fmla="*/ 35 h 43"/>
              <a:gd name="T28" fmla="*/ 66 w 142"/>
              <a:gd name="T29" fmla="*/ 31 h 43"/>
              <a:gd name="T30" fmla="*/ 118 w 142"/>
              <a:gd name="T31" fmla="*/ 35 h 43"/>
              <a:gd name="T32" fmla="*/ 135 w 142"/>
              <a:gd name="T33" fmla="*/ 18 h 43"/>
              <a:gd name="T34" fmla="*/ 107 w 142"/>
              <a:gd name="T35" fmla="*/ 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2" h="43">
                <a:moveTo>
                  <a:pt x="107" y="4"/>
                </a:moveTo>
                <a:cubicBezTo>
                  <a:pt x="107" y="4"/>
                  <a:pt x="105" y="5"/>
                  <a:pt x="102" y="8"/>
                </a:cubicBezTo>
                <a:cubicBezTo>
                  <a:pt x="98" y="11"/>
                  <a:pt x="105" y="17"/>
                  <a:pt x="105" y="17"/>
                </a:cubicBezTo>
                <a:cubicBezTo>
                  <a:pt x="105" y="17"/>
                  <a:pt x="75" y="14"/>
                  <a:pt x="63" y="13"/>
                </a:cubicBezTo>
                <a:cubicBezTo>
                  <a:pt x="50" y="13"/>
                  <a:pt x="15" y="18"/>
                  <a:pt x="7" y="29"/>
                </a:cubicBezTo>
                <a:cubicBezTo>
                  <a:pt x="7" y="29"/>
                  <a:pt x="0" y="36"/>
                  <a:pt x="6" y="36"/>
                </a:cubicBezTo>
                <a:cubicBezTo>
                  <a:pt x="12" y="37"/>
                  <a:pt x="17" y="29"/>
                  <a:pt x="17" y="29"/>
                </a:cubicBezTo>
                <a:cubicBezTo>
                  <a:pt x="17" y="29"/>
                  <a:pt x="11" y="37"/>
                  <a:pt x="14" y="39"/>
                </a:cubicBezTo>
                <a:cubicBezTo>
                  <a:pt x="17" y="42"/>
                  <a:pt x="24" y="29"/>
                  <a:pt x="24" y="29"/>
                </a:cubicBezTo>
                <a:cubicBezTo>
                  <a:pt x="24" y="29"/>
                  <a:pt x="19" y="37"/>
                  <a:pt x="23" y="40"/>
                </a:cubicBezTo>
                <a:cubicBezTo>
                  <a:pt x="26" y="43"/>
                  <a:pt x="33" y="29"/>
                  <a:pt x="33" y="29"/>
                </a:cubicBezTo>
                <a:cubicBezTo>
                  <a:pt x="33" y="29"/>
                  <a:pt x="31" y="36"/>
                  <a:pt x="33" y="39"/>
                </a:cubicBezTo>
                <a:cubicBezTo>
                  <a:pt x="35" y="42"/>
                  <a:pt x="41" y="32"/>
                  <a:pt x="41" y="32"/>
                </a:cubicBezTo>
                <a:cubicBezTo>
                  <a:pt x="41" y="32"/>
                  <a:pt x="48" y="38"/>
                  <a:pt x="55" y="35"/>
                </a:cubicBezTo>
                <a:cubicBezTo>
                  <a:pt x="61" y="32"/>
                  <a:pt x="66" y="31"/>
                  <a:pt x="66" y="31"/>
                </a:cubicBezTo>
                <a:cubicBezTo>
                  <a:pt x="66" y="31"/>
                  <a:pt x="104" y="36"/>
                  <a:pt x="118" y="35"/>
                </a:cubicBezTo>
                <a:cubicBezTo>
                  <a:pt x="133" y="34"/>
                  <a:pt x="142" y="28"/>
                  <a:pt x="135" y="18"/>
                </a:cubicBezTo>
                <a:cubicBezTo>
                  <a:pt x="127" y="7"/>
                  <a:pt x="112" y="0"/>
                  <a:pt x="107" y="4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16"/>
          <p:cNvSpPr>
            <a:spLocks/>
          </p:cNvSpPr>
          <p:nvPr/>
        </p:nvSpPr>
        <p:spPr bwMode="auto">
          <a:xfrm>
            <a:off x="5435984" y="774703"/>
            <a:ext cx="550863" cy="269875"/>
          </a:xfrm>
          <a:custGeom>
            <a:avLst/>
            <a:gdLst>
              <a:gd name="T0" fmla="*/ 2 w 137"/>
              <a:gd name="T1" fmla="*/ 16 h 67"/>
              <a:gd name="T2" fmla="*/ 0 w 137"/>
              <a:gd name="T3" fmla="*/ 17 h 67"/>
              <a:gd name="T4" fmla="*/ 25 w 137"/>
              <a:gd name="T5" fmla="*/ 35 h 67"/>
              <a:gd name="T6" fmla="*/ 136 w 137"/>
              <a:gd name="T7" fmla="*/ 30 h 67"/>
              <a:gd name="T8" fmla="*/ 137 w 137"/>
              <a:gd name="T9" fmla="*/ 23 h 67"/>
              <a:gd name="T10" fmla="*/ 131 w 137"/>
              <a:gd name="T11" fmla="*/ 21 h 67"/>
              <a:gd name="T12" fmla="*/ 2 w 137"/>
              <a:gd name="T13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67">
                <a:moveTo>
                  <a:pt x="2" y="16"/>
                </a:moveTo>
                <a:cubicBezTo>
                  <a:pt x="1" y="16"/>
                  <a:pt x="0" y="17"/>
                  <a:pt x="0" y="17"/>
                </a:cubicBezTo>
                <a:cubicBezTo>
                  <a:pt x="6" y="21"/>
                  <a:pt x="15" y="26"/>
                  <a:pt x="25" y="35"/>
                </a:cubicBezTo>
                <a:cubicBezTo>
                  <a:pt x="54" y="61"/>
                  <a:pt x="126" y="67"/>
                  <a:pt x="136" y="30"/>
                </a:cubicBezTo>
                <a:cubicBezTo>
                  <a:pt x="137" y="28"/>
                  <a:pt x="137" y="25"/>
                  <a:pt x="137" y="23"/>
                </a:cubicBezTo>
                <a:cubicBezTo>
                  <a:pt x="135" y="22"/>
                  <a:pt x="133" y="21"/>
                  <a:pt x="131" y="21"/>
                </a:cubicBezTo>
                <a:cubicBezTo>
                  <a:pt x="74" y="2"/>
                  <a:pt x="33" y="0"/>
                  <a:pt x="2" y="16"/>
                </a:cubicBezTo>
                <a:close/>
              </a:path>
            </a:pathLst>
          </a:custGeom>
          <a:solidFill>
            <a:srgbClr val="7890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17"/>
          <p:cNvSpPr>
            <a:spLocks/>
          </p:cNvSpPr>
          <p:nvPr/>
        </p:nvSpPr>
        <p:spPr bwMode="auto">
          <a:xfrm>
            <a:off x="4767646" y="1309687"/>
            <a:ext cx="96837" cy="128588"/>
          </a:xfrm>
          <a:custGeom>
            <a:avLst/>
            <a:gdLst>
              <a:gd name="T0" fmla="*/ 0 w 24"/>
              <a:gd name="T1" fmla="*/ 29 h 32"/>
              <a:gd name="T2" fmla="*/ 12 w 24"/>
              <a:gd name="T3" fmla="*/ 6 h 32"/>
              <a:gd name="T4" fmla="*/ 0 w 24"/>
              <a:gd name="T5" fmla="*/ 2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32">
                <a:moveTo>
                  <a:pt x="0" y="29"/>
                </a:moveTo>
                <a:cubicBezTo>
                  <a:pt x="0" y="29"/>
                  <a:pt x="1" y="0"/>
                  <a:pt x="12" y="6"/>
                </a:cubicBezTo>
                <a:cubicBezTo>
                  <a:pt x="24" y="11"/>
                  <a:pt x="19" y="32"/>
                  <a:pt x="0" y="2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Oval 18"/>
          <p:cNvSpPr>
            <a:spLocks noChangeArrowheads="1"/>
          </p:cNvSpPr>
          <p:nvPr/>
        </p:nvSpPr>
        <p:spPr bwMode="auto">
          <a:xfrm>
            <a:off x="4791459" y="1354139"/>
            <a:ext cx="15875" cy="15875"/>
          </a:xfrm>
          <a:prstGeom prst="ellipse">
            <a:avLst/>
          </a:pr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1" name="Freeform 19"/>
          <p:cNvSpPr>
            <a:spLocks/>
          </p:cNvSpPr>
          <p:nvPr/>
        </p:nvSpPr>
        <p:spPr bwMode="auto">
          <a:xfrm>
            <a:off x="4546983" y="1530353"/>
            <a:ext cx="95251" cy="125413"/>
          </a:xfrm>
          <a:custGeom>
            <a:avLst/>
            <a:gdLst>
              <a:gd name="T0" fmla="*/ 8 w 24"/>
              <a:gd name="T1" fmla="*/ 9 h 31"/>
              <a:gd name="T2" fmla="*/ 4 w 24"/>
              <a:gd name="T3" fmla="*/ 26 h 31"/>
              <a:gd name="T4" fmla="*/ 19 w 24"/>
              <a:gd name="T5" fmla="*/ 25 h 31"/>
              <a:gd name="T6" fmla="*/ 18 w 24"/>
              <a:gd name="T7" fmla="*/ 12 h 31"/>
              <a:gd name="T8" fmla="*/ 8 w 24"/>
              <a:gd name="T9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8" y="9"/>
                </a:moveTo>
                <a:cubicBezTo>
                  <a:pt x="8" y="9"/>
                  <a:pt x="0" y="21"/>
                  <a:pt x="4" y="26"/>
                </a:cubicBezTo>
                <a:cubicBezTo>
                  <a:pt x="8" y="31"/>
                  <a:pt x="14" y="25"/>
                  <a:pt x="19" y="25"/>
                </a:cubicBezTo>
                <a:cubicBezTo>
                  <a:pt x="24" y="25"/>
                  <a:pt x="22" y="17"/>
                  <a:pt x="18" y="12"/>
                </a:cubicBezTo>
                <a:cubicBezTo>
                  <a:pt x="14" y="7"/>
                  <a:pt x="10" y="0"/>
                  <a:pt x="8" y="9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Oval 20"/>
          <p:cNvSpPr>
            <a:spLocks noChangeArrowheads="1"/>
          </p:cNvSpPr>
          <p:nvPr/>
        </p:nvSpPr>
        <p:spPr bwMode="auto">
          <a:xfrm>
            <a:off x="1550669" y="2466468"/>
            <a:ext cx="2870200" cy="354013"/>
          </a:xfrm>
          <a:prstGeom prst="ellipse">
            <a:avLst/>
          </a:prstGeom>
          <a:solidFill>
            <a:srgbClr val="ECE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21"/>
          <p:cNvSpPr>
            <a:spLocks/>
          </p:cNvSpPr>
          <p:nvPr/>
        </p:nvSpPr>
        <p:spPr bwMode="auto">
          <a:xfrm>
            <a:off x="2211070" y="1218690"/>
            <a:ext cx="128587" cy="152400"/>
          </a:xfrm>
          <a:custGeom>
            <a:avLst/>
            <a:gdLst>
              <a:gd name="T0" fmla="*/ 0 w 32"/>
              <a:gd name="T1" fmla="*/ 25 h 38"/>
              <a:gd name="T2" fmla="*/ 19 w 32"/>
              <a:gd name="T3" fmla="*/ 1 h 38"/>
              <a:gd name="T4" fmla="*/ 19 w 32"/>
              <a:gd name="T5" fmla="*/ 35 h 38"/>
              <a:gd name="T6" fmla="*/ 0 w 32"/>
              <a:gd name="T7" fmla="*/ 2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38">
                <a:moveTo>
                  <a:pt x="0" y="25"/>
                </a:moveTo>
                <a:cubicBezTo>
                  <a:pt x="0" y="25"/>
                  <a:pt x="5" y="2"/>
                  <a:pt x="19" y="1"/>
                </a:cubicBezTo>
                <a:cubicBezTo>
                  <a:pt x="32" y="0"/>
                  <a:pt x="30" y="33"/>
                  <a:pt x="19" y="35"/>
                </a:cubicBezTo>
                <a:cubicBezTo>
                  <a:pt x="8" y="38"/>
                  <a:pt x="0" y="25"/>
                  <a:pt x="0" y="25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22"/>
          <p:cNvSpPr>
            <a:spLocks/>
          </p:cNvSpPr>
          <p:nvPr/>
        </p:nvSpPr>
        <p:spPr bwMode="auto">
          <a:xfrm>
            <a:off x="2601594" y="2406141"/>
            <a:ext cx="1263651" cy="433388"/>
          </a:xfrm>
          <a:custGeom>
            <a:avLst/>
            <a:gdLst>
              <a:gd name="T0" fmla="*/ 211 w 314"/>
              <a:gd name="T1" fmla="*/ 1 h 108"/>
              <a:gd name="T2" fmla="*/ 215 w 314"/>
              <a:gd name="T3" fmla="*/ 0 h 108"/>
              <a:gd name="T4" fmla="*/ 314 w 314"/>
              <a:gd name="T5" fmla="*/ 59 h 108"/>
              <a:gd name="T6" fmla="*/ 148 w 314"/>
              <a:gd name="T7" fmla="*/ 101 h 108"/>
              <a:gd name="T8" fmla="*/ 9 w 314"/>
              <a:gd name="T9" fmla="*/ 105 h 108"/>
              <a:gd name="T10" fmla="*/ 4 w 314"/>
              <a:gd name="T11" fmla="*/ 99 h 108"/>
              <a:gd name="T12" fmla="*/ 121 w 314"/>
              <a:gd name="T13" fmla="*/ 85 h 108"/>
              <a:gd name="T14" fmla="*/ 267 w 314"/>
              <a:gd name="T15" fmla="*/ 54 h 108"/>
              <a:gd name="T16" fmla="*/ 212 w 314"/>
              <a:gd name="T17" fmla="*/ 26 h 108"/>
              <a:gd name="T18" fmla="*/ 210 w 314"/>
              <a:gd name="T19" fmla="*/ 25 h 108"/>
              <a:gd name="T20" fmla="*/ 211 w 314"/>
              <a:gd name="T21" fmla="*/ 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4" h="108">
                <a:moveTo>
                  <a:pt x="211" y="1"/>
                </a:moveTo>
                <a:cubicBezTo>
                  <a:pt x="212" y="0"/>
                  <a:pt x="214" y="0"/>
                  <a:pt x="215" y="0"/>
                </a:cubicBezTo>
                <a:cubicBezTo>
                  <a:pt x="231" y="2"/>
                  <a:pt x="314" y="15"/>
                  <a:pt x="314" y="59"/>
                </a:cubicBezTo>
                <a:cubicBezTo>
                  <a:pt x="313" y="108"/>
                  <a:pt x="215" y="108"/>
                  <a:pt x="148" y="101"/>
                </a:cubicBezTo>
                <a:cubicBezTo>
                  <a:pt x="100" y="96"/>
                  <a:pt x="43" y="95"/>
                  <a:pt x="9" y="105"/>
                </a:cubicBezTo>
                <a:cubicBezTo>
                  <a:pt x="4" y="107"/>
                  <a:pt x="0" y="102"/>
                  <a:pt x="4" y="99"/>
                </a:cubicBezTo>
                <a:cubicBezTo>
                  <a:pt x="24" y="87"/>
                  <a:pt x="58" y="79"/>
                  <a:pt x="121" y="85"/>
                </a:cubicBezTo>
                <a:cubicBezTo>
                  <a:pt x="251" y="97"/>
                  <a:pt x="275" y="69"/>
                  <a:pt x="267" y="54"/>
                </a:cubicBezTo>
                <a:cubicBezTo>
                  <a:pt x="261" y="40"/>
                  <a:pt x="220" y="28"/>
                  <a:pt x="212" y="26"/>
                </a:cubicBezTo>
                <a:cubicBezTo>
                  <a:pt x="211" y="26"/>
                  <a:pt x="211" y="25"/>
                  <a:pt x="210" y="25"/>
                </a:cubicBezTo>
                <a:cubicBezTo>
                  <a:pt x="207" y="22"/>
                  <a:pt x="201" y="13"/>
                  <a:pt x="211" y="1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23"/>
          <p:cNvSpPr>
            <a:spLocks/>
          </p:cNvSpPr>
          <p:nvPr/>
        </p:nvSpPr>
        <p:spPr bwMode="auto">
          <a:xfrm>
            <a:off x="2247583" y="2293430"/>
            <a:ext cx="228600" cy="273051"/>
          </a:xfrm>
          <a:custGeom>
            <a:avLst/>
            <a:gdLst>
              <a:gd name="T0" fmla="*/ 51 w 57"/>
              <a:gd name="T1" fmla="*/ 11 h 68"/>
              <a:gd name="T2" fmla="*/ 33 w 57"/>
              <a:gd name="T3" fmla="*/ 10 h 68"/>
              <a:gd name="T4" fmla="*/ 35 w 57"/>
              <a:gd name="T5" fmla="*/ 47 h 68"/>
              <a:gd name="T6" fmla="*/ 29 w 57"/>
              <a:gd name="T7" fmla="*/ 53 h 68"/>
              <a:gd name="T8" fmla="*/ 5 w 57"/>
              <a:gd name="T9" fmla="*/ 60 h 68"/>
              <a:gd name="T10" fmla="*/ 9 w 57"/>
              <a:gd name="T11" fmla="*/ 65 h 68"/>
              <a:gd name="T12" fmla="*/ 20 w 57"/>
              <a:gd name="T13" fmla="*/ 61 h 68"/>
              <a:gd name="T14" fmla="*/ 19 w 57"/>
              <a:gd name="T15" fmla="*/ 62 h 68"/>
              <a:gd name="T16" fmla="*/ 22 w 57"/>
              <a:gd name="T17" fmla="*/ 65 h 68"/>
              <a:gd name="T18" fmla="*/ 34 w 57"/>
              <a:gd name="T19" fmla="*/ 61 h 68"/>
              <a:gd name="T20" fmla="*/ 40 w 57"/>
              <a:gd name="T21" fmla="*/ 67 h 68"/>
              <a:gd name="T22" fmla="*/ 48 w 57"/>
              <a:gd name="T23" fmla="*/ 57 h 68"/>
              <a:gd name="T24" fmla="*/ 57 w 57"/>
              <a:gd name="T25" fmla="*/ 48 h 68"/>
              <a:gd name="T26" fmla="*/ 51 w 57"/>
              <a:gd name="T27" fmla="*/ 1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68">
                <a:moveTo>
                  <a:pt x="51" y="11"/>
                </a:moveTo>
                <a:cubicBezTo>
                  <a:pt x="55" y="0"/>
                  <a:pt x="37" y="6"/>
                  <a:pt x="33" y="10"/>
                </a:cubicBezTo>
                <a:cubicBezTo>
                  <a:pt x="33" y="10"/>
                  <a:pt x="39" y="42"/>
                  <a:pt x="35" y="47"/>
                </a:cubicBezTo>
                <a:cubicBezTo>
                  <a:pt x="33" y="49"/>
                  <a:pt x="31" y="52"/>
                  <a:pt x="29" y="53"/>
                </a:cubicBezTo>
                <a:cubicBezTo>
                  <a:pt x="26" y="54"/>
                  <a:pt x="10" y="60"/>
                  <a:pt x="5" y="60"/>
                </a:cubicBezTo>
                <a:cubicBezTo>
                  <a:pt x="0" y="61"/>
                  <a:pt x="2" y="67"/>
                  <a:pt x="9" y="65"/>
                </a:cubicBezTo>
                <a:cubicBezTo>
                  <a:pt x="12" y="64"/>
                  <a:pt x="16" y="63"/>
                  <a:pt x="20" y="61"/>
                </a:cubicBezTo>
                <a:cubicBezTo>
                  <a:pt x="20" y="61"/>
                  <a:pt x="20" y="62"/>
                  <a:pt x="19" y="62"/>
                </a:cubicBezTo>
                <a:cubicBezTo>
                  <a:pt x="14" y="65"/>
                  <a:pt x="16" y="67"/>
                  <a:pt x="22" y="65"/>
                </a:cubicBezTo>
                <a:cubicBezTo>
                  <a:pt x="29" y="63"/>
                  <a:pt x="33" y="60"/>
                  <a:pt x="34" y="61"/>
                </a:cubicBezTo>
                <a:cubicBezTo>
                  <a:pt x="35" y="63"/>
                  <a:pt x="33" y="68"/>
                  <a:pt x="40" y="67"/>
                </a:cubicBezTo>
                <a:cubicBezTo>
                  <a:pt x="46" y="65"/>
                  <a:pt x="45" y="60"/>
                  <a:pt x="48" y="57"/>
                </a:cubicBezTo>
                <a:cubicBezTo>
                  <a:pt x="52" y="54"/>
                  <a:pt x="57" y="55"/>
                  <a:pt x="57" y="48"/>
                </a:cubicBezTo>
                <a:cubicBezTo>
                  <a:pt x="56" y="41"/>
                  <a:pt x="47" y="22"/>
                  <a:pt x="51" y="11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24"/>
          <p:cNvSpPr>
            <a:spLocks/>
          </p:cNvSpPr>
          <p:nvPr/>
        </p:nvSpPr>
        <p:spPr bwMode="auto">
          <a:xfrm>
            <a:off x="1893571" y="1210754"/>
            <a:ext cx="1665287" cy="1335088"/>
          </a:xfrm>
          <a:custGeom>
            <a:avLst/>
            <a:gdLst>
              <a:gd name="T0" fmla="*/ 146 w 414"/>
              <a:gd name="T1" fmla="*/ 57 h 332"/>
              <a:gd name="T2" fmla="*/ 106 w 414"/>
              <a:gd name="T3" fmla="*/ 36 h 332"/>
              <a:gd name="T4" fmla="*/ 44 w 414"/>
              <a:gd name="T5" fmla="*/ 11 h 332"/>
              <a:gd name="T6" fmla="*/ 9 w 414"/>
              <a:gd name="T7" fmla="*/ 11 h 332"/>
              <a:gd name="T8" fmla="*/ 5 w 414"/>
              <a:gd name="T9" fmla="*/ 32 h 332"/>
              <a:gd name="T10" fmla="*/ 10 w 414"/>
              <a:gd name="T11" fmla="*/ 79 h 332"/>
              <a:gd name="T12" fmla="*/ 55 w 414"/>
              <a:gd name="T13" fmla="*/ 152 h 332"/>
              <a:gd name="T14" fmla="*/ 92 w 414"/>
              <a:gd name="T15" fmla="*/ 236 h 332"/>
              <a:gd name="T16" fmla="*/ 117 w 414"/>
              <a:gd name="T17" fmla="*/ 283 h 332"/>
              <a:gd name="T18" fmla="*/ 135 w 414"/>
              <a:gd name="T19" fmla="*/ 287 h 332"/>
              <a:gd name="T20" fmla="*/ 149 w 414"/>
              <a:gd name="T21" fmla="*/ 280 h 332"/>
              <a:gd name="T22" fmla="*/ 156 w 414"/>
              <a:gd name="T23" fmla="*/ 272 h 332"/>
              <a:gd name="T24" fmla="*/ 168 w 414"/>
              <a:gd name="T25" fmla="*/ 286 h 332"/>
              <a:gd name="T26" fmla="*/ 183 w 414"/>
              <a:gd name="T27" fmla="*/ 292 h 332"/>
              <a:gd name="T28" fmla="*/ 270 w 414"/>
              <a:gd name="T29" fmla="*/ 332 h 332"/>
              <a:gd name="T30" fmla="*/ 362 w 414"/>
              <a:gd name="T31" fmla="*/ 329 h 332"/>
              <a:gd name="T32" fmla="*/ 393 w 414"/>
              <a:gd name="T33" fmla="*/ 322 h 332"/>
              <a:gd name="T34" fmla="*/ 411 w 414"/>
              <a:gd name="T35" fmla="*/ 307 h 332"/>
              <a:gd name="T36" fmla="*/ 395 w 414"/>
              <a:gd name="T37" fmla="*/ 258 h 332"/>
              <a:gd name="T38" fmla="*/ 399 w 414"/>
              <a:gd name="T39" fmla="*/ 214 h 332"/>
              <a:gd name="T40" fmla="*/ 315 w 414"/>
              <a:gd name="T41" fmla="*/ 106 h 332"/>
              <a:gd name="T42" fmla="*/ 200 w 414"/>
              <a:gd name="T43" fmla="*/ 82 h 332"/>
              <a:gd name="T44" fmla="*/ 146 w 414"/>
              <a:gd name="T45" fmla="*/ 57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14" h="332">
                <a:moveTo>
                  <a:pt x="146" y="57"/>
                </a:moveTo>
                <a:cubicBezTo>
                  <a:pt x="146" y="57"/>
                  <a:pt x="127" y="57"/>
                  <a:pt x="106" y="36"/>
                </a:cubicBezTo>
                <a:cubicBezTo>
                  <a:pt x="86" y="16"/>
                  <a:pt x="62" y="18"/>
                  <a:pt x="44" y="11"/>
                </a:cubicBezTo>
                <a:cubicBezTo>
                  <a:pt x="25" y="4"/>
                  <a:pt x="16" y="0"/>
                  <a:pt x="9" y="11"/>
                </a:cubicBezTo>
                <a:cubicBezTo>
                  <a:pt x="3" y="21"/>
                  <a:pt x="9" y="26"/>
                  <a:pt x="5" y="32"/>
                </a:cubicBezTo>
                <a:cubicBezTo>
                  <a:pt x="0" y="38"/>
                  <a:pt x="0" y="56"/>
                  <a:pt x="10" y="79"/>
                </a:cubicBezTo>
                <a:cubicBezTo>
                  <a:pt x="20" y="102"/>
                  <a:pt x="42" y="116"/>
                  <a:pt x="55" y="152"/>
                </a:cubicBezTo>
                <a:cubicBezTo>
                  <a:pt x="68" y="188"/>
                  <a:pt x="75" y="216"/>
                  <a:pt x="92" y="236"/>
                </a:cubicBezTo>
                <a:cubicBezTo>
                  <a:pt x="109" y="255"/>
                  <a:pt x="114" y="272"/>
                  <a:pt x="117" y="283"/>
                </a:cubicBezTo>
                <a:cubicBezTo>
                  <a:pt x="119" y="294"/>
                  <a:pt x="130" y="288"/>
                  <a:pt x="135" y="287"/>
                </a:cubicBezTo>
                <a:cubicBezTo>
                  <a:pt x="140" y="285"/>
                  <a:pt x="146" y="284"/>
                  <a:pt x="149" y="280"/>
                </a:cubicBezTo>
                <a:cubicBezTo>
                  <a:pt x="152" y="275"/>
                  <a:pt x="148" y="271"/>
                  <a:pt x="156" y="272"/>
                </a:cubicBezTo>
                <a:cubicBezTo>
                  <a:pt x="164" y="274"/>
                  <a:pt x="159" y="280"/>
                  <a:pt x="168" y="286"/>
                </a:cubicBezTo>
                <a:cubicBezTo>
                  <a:pt x="178" y="292"/>
                  <a:pt x="177" y="287"/>
                  <a:pt x="183" y="292"/>
                </a:cubicBezTo>
                <a:cubicBezTo>
                  <a:pt x="188" y="297"/>
                  <a:pt x="215" y="332"/>
                  <a:pt x="270" y="332"/>
                </a:cubicBezTo>
                <a:cubicBezTo>
                  <a:pt x="326" y="332"/>
                  <a:pt x="345" y="327"/>
                  <a:pt x="362" y="329"/>
                </a:cubicBezTo>
                <a:cubicBezTo>
                  <a:pt x="379" y="332"/>
                  <a:pt x="384" y="322"/>
                  <a:pt x="393" y="322"/>
                </a:cubicBezTo>
                <a:cubicBezTo>
                  <a:pt x="402" y="322"/>
                  <a:pt x="409" y="317"/>
                  <a:pt x="411" y="307"/>
                </a:cubicBezTo>
                <a:cubicBezTo>
                  <a:pt x="414" y="296"/>
                  <a:pt x="395" y="276"/>
                  <a:pt x="395" y="258"/>
                </a:cubicBezTo>
                <a:cubicBezTo>
                  <a:pt x="394" y="241"/>
                  <a:pt x="401" y="236"/>
                  <a:pt x="399" y="214"/>
                </a:cubicBezTo>
                <a:cubicBezTo>
                  <a:pt x="396" y="193"/>
                  <a:pt x="395" y="137"/>
                  <a:pt x="315" y="106"/>
                </a:cubicBezTo>
                <a:cubicBezTo>
                  <a:pt x="235" y="75"/>
                  <a:pt x="226" y="95"/>
                  <a:pt x="200" y="82"/>
                </a:cubicBezTo>
                <a:cubicBezTo>
                  <a:pt x="174" y="69"/>
                  <a:pt x="168" y="57"/>
                  <a:pt x="146" y="57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25"/>
          <p:cNvSpPr>
            <a:spLocks/>
          </p:cNvSpPr>
          <p:nvPr/>
        </p:nvSpPr>
        <p:spPr bwMode="auto">
          <a:xfrm>
            <a:off x="2292033" y="1213931"/>
            <a:ext cx="495300" cy="427039"/>
          </a:xfrm>
          <a:custGeom>
            <a:avLst/>
            <a:gdLst>
              <a:gd name="T0" fmla="*/ 10 w 123"/>
              <a:gd name="T1" fmla="*/ 52 h 106"/>
              <a:gd name="T2" fmla="*/ 95 w 123"/>
              <a:gd name="T3" fmla="*/ 18 h 106"/>
              <a:gd name="T4" fmla="*/ 53 w 123"/>
              <a:gd name="T5" fmla="*/ 93 h 106"/>
              <a:gd name="T6" fmla="*/ 10 w 123"/>
              <a:gd name="T7" fmla="*/ 5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06">
                <a:moveTo>
                  <a:pt x="10" y="52"/>
                </a:moveTo>
                <a:cubicBezTo>
                  <a:pt x="10" y="52"/>
                  <a:pt x="67" y="0"/>
                  <a:pt x="95" y="18"/>
                </a:cubicBezTo>
                <a:cubicBezTo>
                  <a:pt x="123" y="37"/>
                  <a:pt x="89" y="106"/>
                  <a:pt x="53" y="93"/>
                </a:cubicBezTo>
                <a:cubicBezTo>
                  <a:pt x="18" y="81"/>
                  <a:pt x="0" y="63"/>
                  <a:pt x="10" y="52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26"/>
          <p:cNvSpPr>
            <a:spLocks/>
          </p:cNvSpPr>
          <p:nvPr/>
        </p:nvSpPr>
        <p:spPr bwMode="auto">
          <a:xfrm>
            <a:off x="2423795" y="1334580"/>
            <a:ext cx="209551" cy="198439"/>
          </a:xfrm>
          <a:custGeom>
            <a:avLst/>
            <a:gdLst>
              <a:gd name="T0" fmla="*/ 0 w 52"/>
              <a:gd name="T1" fmla="*/ 36 h 49"/>
              <a:gd name="T2" fmla="*/ 47 w 52"/>
              <a:gd name="T3" fmla="*/ 18 h 49"/>
              <a:gd name="T4" fmla="*/ 0 w 52"/>
              <a:gd name="T5" fmla="*/ 3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49">
                <a:moveTo>
                  <a:pt x="0" y="36"/>
                </a:moveTo>
                <a:cubicBezTo>
                  <a:pt x="0" y="36"/>
                  <a:pt x="42" y="0"/>
                  <a:pt x="47" y="18"/>
                </a:cubicBezTo>
                <a:cubicBezTo>
                  <a:pt x="52" y="37"/>
                  <a:pt x="22" y="49"/>
                  <a:pt x="0" y="36"/>
                </a:cubicBezTo>
                <a:close/>
              </a:path>
            </a:pathLst>
          </a:custGeom>
          <a:solidFill>
            <a:srgbClr val="EF5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27"/>
          <p:cNvSpPr>
            <a:spLocks/>
          </p:cNvSpPr>
          <p:nvPr/>
        </p:nvSpPr>
        <p:spPr bwMode="auto">
          <a:xfrm>
            <a:off x="1904684" y="1210756"/>
            <a:ext cx="130175" cy="100013"/>
          </a:xfrm>
          <a:custGeom>
            <a:avLst/>
            <a:gdLst>
              <a:gd name="T0" fmla="*/ 23 w 32"/>
              <a:gd name="T1" fmla="*/ 5 h 25"/>
              <a:gd name="T2" fmla="*/ 4 w 32"/>
              <a:gd name="T3" fmla="*/ 7 h 25"/>
              <a:gd name="T4" fmla="*/ 8 w 32"/>
              <a:gd name="T5" fmla="*/ 24 h 25"/>
              <a:gd name="T6" fmla="*/ 23 w 32"/>
              <a:gd name="T7" fmla="*/ 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25">
                <a:moveTo>
                  <a:pt x="23" y="5"/>
                </a:moveTo>
                <a:cubicBezTo>
                  <a:pt x="23" y="5"/>
                  <a:pt x="8" y="0"/>
                  <a:pt x="4" y="7"/>
                </a:cubicBezTo>
                <a:cubicBezTo>
                  <a:pt x="0" y="14"/>
                  <a:pt x="3" y="25"/>
                  <a:pt x="8" y="24"/>
                </a:cubicBezTo>
                <a:cubicBezTo>
                  <a:pt x="13" y="22"/>
                  <a:pt x="32" y="24"/>
                  <a:pt x="23" y="5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28"/>
          <p:cNvSpPr>
            <a:spLocks/>
          </p:cNvSpPr>
          <p:nvPr/>
        </p:nvSpPr>
        <p:spPr bwMode="auto">
          <a:xfrm>
            <a:off x="2134870" y="1299655"/>
            <a:ext cx="92075" cy="107951"/>
          </a:xfrm>
          <a:custGeom>
            <a:avLst/>
            <a:gdLst>
              <a:gd name="T0" fmla="*/ 0 w 23"/>
              <a:gd name="T1" fmla="*/ 12 h 27"/>
              <a:gd name="T2" fmla="*/ 20 w 23"/>
              <a:gd name="T3" fmla="*/ 17 h 27"/>
              <a:gd name="T4" fmla="*/ 0 w 23"/>
              <a:gd name="T5" fmla="*/ 1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27">
                <a:moveTo>
                  <a:pt x="0" y="12"/>
                </a:moveTo>
                <a:cubicBezTo>
                  <a:pt x="0" y="12"/>
                  <a:pt x="17" y="27"/>
                  <a:pt x="20" y="17"/>
                </a:cubicBezTo>
                <a:cubicBezTo>
                  <a:pt x="23" y="8"/>
                  <a:pt x="8" y="0"/>
                  <a:pt x="0" y="12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Freeform 29"/>
          <p:cNvSpPr>
            <a:spLocks/>
          </p:cNvSpPr>
          <p:nvPr/>
        </p:nvSpPr>
        <p:spPr bwMode="auto">
          <a:xfrm>
            <a:off x="2182495" y="1355218"/>
            <a:ext cx="12700" cy="15875"/>
          </a:xfrm>
          <a:custGeom>
            <a:avLst/>
            <a:gdLst>
              <a:gd name="T0" fmla="*/ 3 w 3"/>
              <a:gd name="T1" fmla="*/ 1 h 4"/>
              <a:gd name="T2" fmla="*/ 0 w 3"/>
              <a:gd name="T3" fmla="*/ 1 h 4"/>
              <a:gd name="T4" fmla="*/ 1 w 3"/>
              <a:gd name="T5" fmla="*/ 3 h 4"/>
              <a:gd name="T6" fmla="*/ 3 w 3"/>
              <a:gd name="T7" fmla="*/ 3 h 4"/>
              <a:gd name="T8" fmla="*/ 3 w 3"/>
              <a:gd name="T9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" h="4">
                <a:moveTo>
                  <a:pt x="3" y="1"/>
                </a:moveTo>
                <a:cubicBezTo>
                  <a:pt x="2" y="0"/>
                  <a:pt x="1" y="0"/>
                  <a:pt x="0" y="1"/>
                </a:cubicBezTo>
                <a:cubicBezTo>
                  <a:pt x="0" y="1"/>
                  <a:pt x="0" y="2"/>
                  <a:pt x="1" y="3"/>
                </a:cubicBezTo>
                <a:cubicBezTo>
                  <a:pt x="1" y="4"/>
                  <a:pt x="2" y="4"/>
                  <a:pt x="3" y="3"/>
                </a:cubicBezTo>
                <a:cubicBezTo>
                  <a:pt x="3" y="2"/>
                  <a:pt x="3" y="1"/>
                  <a:pt x="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Freeform 30"/>
          <p:cNvSpPr>
            <a:spLocks/>
          </p:cNvSpPr>
          <p:nvPr/>
        </p:nvSpPr>
        <p:spPr bwMode="auto">
          <a:xfrm>
            <a:off x="1901510" y="1371092"/>
            <a:ext cx="1368425" cy="1174751"/>
          </a:xfrm>
          <a:custGeom>
            <a:avLst/>
            <a:gdLst>
              <a:gd name="T0" fmla="*/ 257 w 340"/>
              <a:gd name="T1" fmla="*/ 256 h 292"/>
              <a:gd name="T2" fmla="*/ 169 w 340"/>
              <a:gd name="T3" fmla="*/ 163 h 292"/>
              <a:gd name="T4" fmla="*/ 97 w 340"/>
              <a:gd name="T5" fmla="*/ 103 h 292"/>
              <a:gd name="T6" fmla="*/ 16 w 340"/>
              <a:gd name="T7" fmla="*/ 4 h 292"/>
              <a:gd name="T8" fmla="*/ 0 w 340"/>
              <a:gd name="T9" fmla="*/ 9 h 292"/>
              <a:gd name="T10" fmla="*/ 8 w 340"/>
              <a:gd name="T11" fmla="*/ 39 h 292"/>
              <a:gd name="T12" fmla="*/ 53 w 340"/>
              <a:gd name="T13" fmla="*/ 112 h 292"/>
              <a:gd name="T14" fmla="*/ 90 w 340"/>
              <a:gd name="T15" fmla="*/ 196 h 292"/>
              <a:gd name="T16" fmla="*/ 115 w 340"/>
              <a:gd name="T17" fmla="*/ 243 h 292"/>
              <a:gd name="T18" fmla="*/ 133 w 340"/>
              <a:gd name="T19" fmla="*/ 247 h 292"/>
              <a:gd name="T20" fmla="*/ 147 w 340"/>
              <a:gd name="T21" fmla="*/ 240 h 292"/>
              <a:gd name="T22" fmla="*/ 154 w 340"/>
              <a:gd name="T23" fmla="*/ 232 h 292"/>
              <a:gd name="T24" fmla="*/ 166 w 340"/>
              <a:gd name="T25" fmla="*/ 246 h 292"/>
              <a:gd name="T26" fmla="*/ 181 w 340"/>
              <a:gd name="T27" fmla="*/ 252 h 292"/>
              <a:gd name="T28" fmla="*/ 268 w 340"/>
              <a:gd name="T29" fmla="*/ 292 h 292"/>
              <a:gd name="T30" fmla="*/ 334 w 340"/>
              <a:gd name="T31" fmla="*/ 289 h 292"/>
              <a:gd name="T32" fmla="*/ 340 w 340"/>
              <a:gd name="T33" fmla="*/ 274 h 292"/>
              <a:gd name="T34" fmla="*/ 257 w 340"/>
              <a:gd name="T35" fmla="*/ 25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292">
                <a:moveTo>
                  <a:pt x="257" y="256"/>
                </a:moveTo>
                <a:cubicBezTo>
                  <a:pt x="209" y="258"/>
                  <a:pt x="179" y="205"/>
                  <a:pt x="169" y="163"/>
                </a:cubicBezTo>
                <a:cubicBezTo>
                  <a:pt x="159" y="122"/>
                  <a:pt x="142" y="124"/>
                  <a:pt x="97" y="103"/>
                </a:cubicBezTo>
                <a:cubicBezTo>
                  <a:pt x="51" y="81"/>
                  <a:pt x="33" y="12"/>
                  <a:pt x="16" y="4"/>
                </a:cubicBezTo>
                <a:cubicBezTo>
                  <a:pt x="7" y="0"/>
                  <a:pt x="2" y="4"/>
                  <a:pt x="0" y="9"/>
                </a:cubicBezTo>
                <a:cubicBezTo>
                  <a:pt x="1" y="17"/>
                  <a:pt x="3" y="28"/>
                  <a:pt x="8" y="39"/>
                </a:cubicBezTo>
                <a:cubicBezTo>
                  <a:pt x="18" y="62"/>
                  <a:pt x="40" y="76"/>
                  <a:pt x="53" y="112"/>
                </a:cubicBezTo>
                <a:cubicBezTo>
                  <a:pt x="66" y="148"/>
                  <a:pt x="73" y="176"/>
                  <a:pt x="90" y="196"/>
                </a:cubicBezTo>
                <a:cubicBezTo>
                  <a:pt x="107" y="215"/>
                  <a:pt x="112" y="232"/>
                  <a:pt x="115" y="243"/>
                </a:cubicBezTo>
                <a:cubicBezTo>
                  <a:pt x="117" y="254"/>
                  <a:pt x="128" y="248"/>
                  <a:pt x="133" y="247"/>
                </a:cubicBezTo>
                <a:cubicBezTo>
                  <a:pt x="138" y="245"/>
                  <a:pt x="144" y="244"/>
                  <a:pt x="147" y="240"/>
                </a:cubicBezTo>
                <a:cubicBezTo>
                  <a:pt x="150" y="235"/>
                  <a:pt x="146" y="231"/>
                  <a:pt x="154" y="232"/>
                </a:cubicBezTo>
                <a:cubicBezTo>
                  <a:pt x="162" y="234"/>
                  <a:pt x="157" y="240"/>
                  <a:pt x="166" y="246"/>
                </a:cubicBezTo>
                <a:cubicBezTo>
                  <a:pt x="176" y="252"/>
                  <a:pt x="175" y="247"/>
                  <a:pt x="181" y="252"/>
                </a:cubicBezTo>
                <a:cubicBezTo>
                  <a:pt x="186" y="257"/>
                  <a:pt x="213" y="292"/>
                  <a:pt x="268" y="292"/>
                </a:cubicBezTo>
                <a:cubicBezTo>
                  <a:pt x="300" y="292"/>
                  <a:pt x="320" y="290"/>
                  <a:pt x="334" y="289"/>
                </a:cubicBezTo>
                <a:cubicBezTo>
                  <a:pt x="338" y="284"/>
                  <a:pt x="340" y="279"/>
                  <a:pt x="340" y="274"/>
                </a:cubicBezTo>
                <a:cubicBezTo>
                  <a:pt x="338" y="232"/>
                  <a:pt x="305" y="255"/>
                  <a:pt x="257" y="256"/>
                </a:cubicBezTo>
                <a:close/>
              </a:path>
            </a:pathLst>
          </a:custGeom>
          <a:solidFill>
            <a:srgbClr val="D3D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31"/>
          <p:cNvSpPr>
            <a:spLocks/>
          </p:cNvSpPr>
          <p:nvPr/>
        </p:nvSpPr>
        <p:spPr bwMode="auto">
          <a:xfrm>
            <a:off x="2449194" y="2317242"/>
            <a:ext cx="233363" cy="273051"/>
          </a:xfrm>
          <a:custGeom>
            <a:avLst/>
            <a:gdLst>
              <a:gd name="T0" fmla="*/ 51 w 58"/>
              <a:gd name="T1" fmla="*/ 11 h 68"/>
              <a:gd name="T2" fmla="*/ 33 w 58"/>
              <a:gd name="T3" fmla="*/ 10 h 68"/>
              <a:gd name="T4" fmla="*/ 35 w 58"/>
              <a:gd name="T5" fmla="*/ 47 h 68"/>
              <a:gd name="T6" fmla="*/ 30 w 58"/>
              <a:gd name="T7" fmla="*/ 53 h 68"/>
              <a:gd name="T8" fmla="*/ 5 w 58"/>
              <a:gd name="T9" fmla="*/ 60 h 68"/>
              <a:gd name="T10" fmla="*/ 9 w 58"/>
              <a:gd name="T11" fmla="*/ 65 h 68"/>
              <a:gd name="T12" fmla="*/ 21 w 58"/>
              <a:gd name="T13" fmla="*/ 61 h 68"/>
              <a:gd name="T14" fmla="*/ 20 w 58"/>
              <a:gd name="T15" fmla="*/ 62 h 68"/>
              <a:gd name="T16" fmla="*/ 23 w 58"/>
              <a:gd name="T17" fmla="*/ 65 h 68"/>
              <a:gd name="T18" fmla="*/ 34 w 58"/>
              <a:gd name="T19" fmla="*/ 61 h 68"/>
              <a:gd name="T20" fmla="*/ 40 w 58"/>
              <a:gd name="T21" fmla="*/ 66 h 68"/>
              <a:gd name="T22" fmla="*/ 49 w 58"/>
              <a:gd name="T23" fmla="*/ 57 h 68"/>
              <a:gd name="T24" fmla="*/ 57 w 58"/>
              <a:gd name="T25" fmla="*/ 48 h 68"/>
              <a:gd name="T26" fmla="*/ 51 w 58"/>
              <a:gd name="T27" fmla="*/ 1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68">
                <a:moveTo>
                  <a:pt x="51" y="11"/>
                </a:moveTo>
                <a:cubicBezTo>
                  <a:pt x="55" y="0"/>
                  <a:pt x="37" y="6"/>
                  <a:pt x="33" y="10"/>
                </a:cubicBezTo>
                <a:cubicBezTo>
                  <a:pt x="33" y="10"/>
                  <a:pt x="39" y="42"/>
                  <a:pt x="35" y="47"/>
                </a:cubicBezTo>
                <a:cubicBezTo>
                  <a:pt x="33" y="49"/>
                  <a:pt x="32" y="51"/>
                  <a:pt x="30" y="53"/>
                </a:cubicBezTo>
                <a:cubicBezTo>
                  <a:pt x="27" y="54"/>
                  <a:pt x="10" y="59"/>
                  <a:pt x="5" y="60"/>
                </a:cubicBezTo>
                <a:cubicBezTo>
                  <a:pt x="0" y="61"/>
                  <a:pt x="3" y="66"/>
                  <a:pt x="9" y="65"/>
                </a:cubicBezTo>
                <a:cubicBezTo>
                  <a:pt x="12" y="64"/>
                  <a:pt x="16" y="62"/>
                  <a:pt x="21" y="61"/>
                </a:cubicBezTo>
                <a:cubicBezTo>
                  <a:pt x="20" y="61"/>
                  <a:pt x="20" y="62"/>
                  <a:pt x="20" y="62"/>
                </a:cubicBezTo>
                <a:cubicBezTo>
                  <a:pt x="15" y="65"/>
                  <a:pt x="17" y="67"/>
                  <a:pt x="23" y="65"/>
                </a:cubicBezTo>
                <a:cubicBezTo>
                  <a:pt x="29" y="63"/>
                  <a:pt x="34" y="59"/>
                  <a:pt x="34" y="61"/>
                </a:cubicBezTo>
                <a:cubicBezTo>
                  <a:pt x="35" y="63"/>
                  <a:pt x="34" y="68"/>
                  <a:pt x="40" y="66"/>
                </a:cubicBezTo>
                <a:cubicBezTo>
                  <a:pt x="46" y="64"/>
                  <a:pt x="45" y="60"/>
                  <a:pt x="49" y="57"/>
                </a:cubicBezTo>
                <a:cubicBezTo>
                  <a:pt x="53" y="54"/>
                  <a:pt x="58" y="55"/>
                  <a:pt x="57" y="48"/>
                </a:cubicBezTo>
                <a:cubicBezTo>
                  <a:pt x="57" y="41"/>
                  <a:pt x="48" y="22"/>
                  <a:pt x="51" y="11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32"/>
          <p:cNvSpPr>
            <a:spLocks/>
          </p:cNvSpPr>
          <p:nvPr/>
        </p:nvSpPr>
        <p:spPr bwMode="auto">
          <a:xfrm>
            <a:off x="2827023" y="2396617"/>
            <a:ext cx="454025" cy="185739"/>
          </a:xfrm>
          <a:custGeom>
            <a:avLst/>
            <a:gdLst>
              <a:gd name="T0" fmla="*/ 84 w 113"/>
              <a:gd name="T1" fmla="*/ 16 h 46"/>
              <a:gd name="T2" fmla="*/ 71 w 113"/>
              <a:gd name="T3" fmla="*/ 29 h 46"/>
              <a:gd name="T4" fmla="*/ 26 w 113"/>
              <a:gd name="T5" fmla="*/ 32 h 46"/>
              <a:gd name="T6" fmla="*/ 3 w 113"/>
              <a:gd name="T7" fmla="*/ 37 h 46"/>
              <a:gd name="T8" fmla="*/ 6 w 113"/>
              <a:gd name="T9" fmla="*/ 43 h 46"/>
              <a:gd name="T10" fmla="*/ 17 w 113"/>
              <a:gd name="T11" fmla="*/ 37 h 46"/>
              <a:gd name="T12" fmla="*/ 15 w 113"/>
              <a:gd name="T13" fmla="*/ 45 h 46"/>
              <a:gd name="T14" fmla="*/ 32 w 113"/>
              <a:gd name="T15" fmla="*/ 38 h 46"/>
              <a:gd name="T16" fmla="*/ 29 w 113"/>
              <a:gd name="T17" fmla="*/ 45 h 46"/>
              <a:gd name="T18" fmla="*/ 44 w 113"/>
              <a:gd name="T19" fmla="*/ 40 h 46"/>
              <a:gd name="T20" fmla="*/ 67 w 113"/>
              <a:gd name="T21" fmla="*/ 44 h 46"/>
              <a:gd name="T22" fmla="*/ 108 w 113"/>
              <a:gd name="T23" fmla="*/ 41 h 46"/>
              <a:gd name="T24" fmla="*/ 104 w 113"/>
              <a:gd name="T25" fmla="*/ 14 h 46"/>
              <a:gd name="T26" fmla="*/ 84 w 113"/>
              <a:gd name="T27" fmla="*/ 1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3" h="46">
                <a:moveTo>
                  <a:pt x="84" y="16"/>
                </a:moveTo>
                <a:cubicBezTo>
                  <a:pt x="84" y="16"/>
                  <a:pt x="82" y="30"/>
                  <a:pt x="71" y="29"/>
                </a:cubicBezTo>
                <a:cubicBezTo>
                  <a:pt x="60" y="28"/>
                  <a:pt x="42" y="32"/>
                  <a:pt x="26" y="32"/>
                </a:cubicBezTo>
                <a:cubicBezTo>
                  <a:pt x="10" y="32"/>
                  <a:pt x="5" y="32"/>
                  <a:pt x="3" y="37"/>
                </a:cubicBezTo>
                <a:cubicBezTo>
                  <a:pt x="1" y="41"/>
                  <a:pt x="0" y="46"/>
                  <a:pt x="6" y="43"/>
                </a:cubicBezTo>
                <a:cubicBezTo>
                  <a:pt x="11" y="40"/>
                  <a:pt x="15" y="36"/>
                  <a:pt x="17" y="37"/>
                </a:cubicBezTo>
                <a:cubicBezTo>
                  <a:pt x="19" y="38"/>
                  <a:pt x="6" y="44"/>
                  <a:pt x="15" y="45"/>
                </a:cubicBezTo>
                <a:cubicBezTo>
                  <a:pt x="23" y="45"/>
                  <a:pt x="28" y="39"/>
                  <a:pt x="32" y="38"/>
                </a:cubicBezTo>
                <a:cubicBezTo>
                  <a:pt x="37" y="38"/>
                  <a:pt x="23" y="46"/>
                  <a:pt x="29" y="45"/>
                </a:cubicBezTo>
                <a:cubicBezTo>
                  <a:pt x="36" y="45"/>
                  <a:pt x="38" y="38"/>
                  <a:pt x="44" y="40"/>
                </a:cubicBezTo>
                <a:cubicBezTo>
                  <a:pt x="49" y="42"/>
                  <a:pt x="48" y="46"/>
                  <a:pt x="67" y="44"/>
                </a:cubicBezTo>
                <a:cubicBezTo>
                  <a:pt x="86" y="42"/>
                  <a:pt x="103" y="45"/>
                  <a:pt x="108" y="41"/>
                </a:cubicBezTo>
                <a:cubicBezTo>
                  <a:pt x="113" y="38"/>
                  <a:pt x="103" y="17"/>
                  <a:pt x="104" y="14"/>
                </a:cubicBezTo>
                <a:cubicBezTo>
                  <a:pt x="104" y="10"/>
                  <a:pt x="91" y="0"/>
                  <a:pt x="84" y="16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Oval 33"/>
          <p:cNvSpPr>
            <a:spLocks noChangeArrowheads="1"/>
          </p:cNvSpPr>
          <p:nvPr/>
        </p:nvSpPr>
        <p:spPr bwMode="auto">
          <a:xfrm>
            <a:off x="3859152" y="4407981"/>
            <a:ext cx="2760663" cy="338139"/>
          </a:xfrm>
          <a:prstGeom prst="ellipse">
            <a:avLst/>
          </a:prstGeom>
          <a:solidFill>
            <a:srgbClr val="ECE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34"/>
          <p:cNvSpPr>
            <a:spLocks/>
          </p:cNvSpPr>
          <p:nvPr/>
        </p:nvSpPr>
        <p:spPr bwMode="auto">
          <a:xfrm>
            <a:off x="4168712" y="4384167"/>
            <a:ext cx="442912" cy="217488"/>
          </a:xfrm>
          <a:custGeom>
            <a:avLst/>
            <a:gdLst>
              <a:gd name="T0" fmla="*/ 77 w 110"/>
              <a:gd name="T1" fmla="*/ 0 h 54"/>
              <a:gd name="T2" fmla="*/ 59 w 110"/>
              <a:gd name="T3" fmla="*/ 23 h 54"/>
              <a:gd name="T4" fmla="*/ 22 w 110"/>
              <a:gd name="T5" fmla="*/ 25 h 54"/>
              <a:gd name="T6" fmla="*/ 6 w 110"/>
              <a:gd name="T7" fmla="*/ 45 h 54"/>
              <a:gd name="T8" fmla="*/ 20 w 110"/>
              <a:gd name="T9" fmla="*/ 39 h 54"/>
              <a:gd name="T10" fmla="*/ 19 w 110"/>
              <a:gd name="T11" fmla="*/ 51 h 54"/>
              <a:gd name="T12" fmla="*/ 29 w 110"/>
              <a:gd name="T13" fmla="*/ 43 h 54"/>
              <a:gd name="T14" fmla="*/ 39 w 110"/>
              <a:gd name="T15" fmla="*/ 41 h 54"/>
              <a:gd name="T16" fmla="*/ 40 w 110"/>
              <a:gd name="T17" fmla="*/ 52 h 54"/>
              <a:gd name="T18" fmla="*/ 58 w 110"/>
              <a:gd name="T19" fmla="*/ 38 h 54"/>
              <a:gd name="T20" fmla="*/ 83 w 110"/>
              <a:gd name="T21" fmla="*/ 33 h 54"/>
              <a:gd name="T22" fmla="*/ 109 w 110"/>
              <a:gd name="T23" fmla="*/ 8 h 54"/>
              <a:gd name="T24" fmla="*/ 77 w 110"/>
              <a:gd name="T2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" h="54">
                <a:moveTo>
                  <a:pt x="77" y="0"/>
                </a:moveTo>
                <a:cubicBezTo>
                  <a:pt x="77" y="0"/>
                  <a:pt x="66" y="19"/>
                  <a:pt x="59" y="23"/>
                </a:cubicBezTo>
                <a:cubicBezTo>
                  <a:pt x="51" y="28"/>
                  <a:pt x="28" y="20"/>
                  <a:pt x="22" y="25"/>
                </a:cubicBezTo>
                <a:cubicBezTo>
                  <a:pt x="16" y="29"/>
                  <a:pt x="0" y="42"/>
                  <a:pt x="6" y="45"/>
                </a:cubicBezTo>
                <a:cubicBezTo>
                  <a:pt x="11" y="49"/>
                  <a:pt x="20" y="39"/>
                  <a:pt x="20" y="39"/>
                </a:cubicBezTo>
                <a:cubicBezTo>
                  <a:pt x="20" y="39"/>
                  <a:pt x="15" y="51"/>
                  <a:pt x="19" y="51"/>
                </a:cubicBezTo>
                <a:cubicBezTo>
                  <a:pt x="24" y="51"/>
                  <a:pt x="29" y="43"/>
                  <a:pt x="29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41"/>
                  <a:pt x="33" y="54"/>
                  <a:pt x="40" y="52"/>
                </a:cubicBezTo>
                <a:cubicBezTo>
                  <a:pt x="46" y="50"/>
                  <a:pt x="51" y="40"/>
                  <a:pt x="58" y="38"/>
                </a:cubicBezTo>
                <a:cubicBezTo>
                  <a:pt x="65" y="36"/>
                  <a:pt x="75" y="37"/>
                  <a:pt x="83" y="33"/>
                </a:cubicBezTo>
                <a:cubicBezTo>
                  <a:pt x="92" y="29"/>
                  <a:pt x="108" y="10"/>
                  <a:pt x="109" y="8"/>
                </a:cubicBezTo>
                <a:cubicBezTo>
                  <a:pt x="110" y="5"/>
                  <a:pt x="77" y="0"/>
                  <a:pt x="77" y="0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Freeform 35"/>
          <p:cNvSpPr>
            <a:spLocks/>
          </p:cNvSpPr>
          <p:nvPr/>
        </p:nvSpPr>
        <p:spPr bwMode="auto">
          <a:xfrm>
            <a:off x="3775014" y="3253871"/>
            <a:ext cx="2671763" cy="1363663"/>
          </a:xfrm>
          <a:custGeom>
            <a:avLst/>
            <a:gdLst>
              <a:gd name="T0" fmla="*/ 620 w 664"/>
              <a:gd name="T1" fmla="*/ 249 h 339"/>
              <a:gd name="T2" fmla="*/ 529 w 664"/>
              <a:gd name="T3" fmla="*/ 42 h 339"/>
              <a:gd name="T4" fmla="*/ 482 w 664"/>
              <a:gd name="T5" fmla="*/ 27 h 339"/>
              <a:gd name="T6" fmla="*/ 497 w 664"/>
              <a:gd name="T7" fmla="*/ 20 h 339"/>
              <a:gd name="T8" fmla="*/ 439 w 664"/>
              <a:gd name="T9" fmla="*/ 23 h 339"/>
              <a:gd name="T10" fmla="*/ 435 w 664"/>
              <a:gd name="T11" fmla="*/ 23 h 339"/>
              <a:gd name="T12" fmla="*/ 458 w 664"/>
              <a:gd name="T13" fmla="*/ 6 h 339"/>
              <a:gd name="T14" fmla="*/ 396 w 664"/>
              <a:gd name="T15" fmla="*/ 28 h 339"/>
              <a:gd name="T16" fmla="*/ 285 w 664"/>
              <a:gd name="T17" fmla="*/ 39 h 339"/>
              <a:gd name="T18" fmla="*/ 154 w 664"/>
              <a:gd name="T19" fmla="*/ 5 h 339"/>
              <a:gd name="T20" fmla="*/ 108 w 664"/>
              <a:gd name="T21" fmla="*/ 9 h 339"/>
              <a:gd name="T22" fmla="*/ 54 w 664"/>
              <a:gd name="T23" fmla="*/ 28 h 339"/>
              <a:gd name="T24" fmla="*/ 7 w 664"/>
              <a:gd name="T25" fmla="*/ 44 h 339"/>
              <a:gd name="T26" fmla="*/ 20 w 664"/>
              <a:gd name="T27" fmla="*/ 73 h 339"/>
              <a:gd name="T28" fmla="*/ 44 w 664"/>
              <a:gd name="T29" fmla="*/ 97 h 339"/>
              <a:gd name="T30" fmla="*/ 70 w 664"/>
              <a:gd name="T31" fmla="*/ 115 h 339"/>
              <a:gd name="T32" fmla="*/ 151 w 664"/>
              <a:gd name="T33" fmla="*/ 134 h 339"/>
              <a:gd name="T34" fmla="*/ 195 w 664"/>
              <a:gd name="T35" fmla="*/ 220 h 339"/>
              <a:gd name="T36" fmla="*/ 176 w 664"/>
              <a:gd name="T37" fmla="*/ 271 h 339"/>
              <a:gd name="T38" fmla="*/ 168 w 664"/>
              <a:gd name="T39" fmla="*/ 294 h 339"/>
              <a:gd name="T40" fmla="*/ 202 w 664"/>
              <a:gd name="T41" fmla="*/ 294 h 339"/>
              <a:gd name="T42" fmla="*/ 283 w 664"/>
              <a:gd name="T43" fmla="*/ 239 h 339"/>
              <a:gd name="T44" fmla="*/ 347 w 664"/>
              <a:gd name="T45" fmla="*/ 263 h 339"/>
              <a:gd name="T46" fmla="*/ 456 w 664"/>
              <a:gd name="T47" fmla="*/ 322 h 339"/>
              <a:gd name="T48" fmla="*/ 614 w 664"/>
              <a:gd name="T49" fmla="*/ 319 h 339"/>
              <a:gd name="T50" fmla="*/ 620 w 664"/>
              <a:gd name="T51" fmla="*/ 249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4" h="339">
                <a:moveTo>
                  <a:pt x="620" y="249"/>
                </a:moveTo>
                <a:cubicBezTo>
                  <a:pt x="627" y="198"/>
                  <a:pt x="664" y="97"/>
                  <a:pt x="529" y="42"/>
                </a:cubicBezTo>
                <a:cubicBezTo>
                  <a:pt x="512" y="35"/>
                  <a:pt x="497" y="30"/>
                  <a:pt x="482" y="27"/>
                </a:cubicBezTo>
                <a:cubicBezTo>
                  <a:pt x="491" y="25"/>
                  <a:pt x="497" y="22"/>
                  <a:pt x="497" y="20"/>
                </a:cubicBezTo>
                <a:cubicBezTo>
                  <a:pt x="497" y="15"/>
                  <a:pt x="457" y="20"/>
                  <a:pt x="439" y="23"/>
                </a:cubicBezTo>
                <a:cubicBezTo>
                  <a:pt x="438" y="23"/>
                  <a:pt x="436" y="23"/>
                  <a:pt x="435" y="23"/>
                </a:cubicBezTo>
                <a:cubicBezTo>
                  <a:pt x="443" y="20"/>
                  <a:pt x="463" y="12"/>
                  <a:pt x="458" y="6"/>
                </a:cubicBezTo>
                <a:cubicBezTo>
                  <a:pt x="453" y="0"/>
                  <a:pt x="406" y="23"/>
                  <a:pt x="396" y="28"/>
                </a:cubicBezTo>
                <a:cubicBezTo>
                  <a:pt x="351" y="38"/>
                  <a:pt x="321" y="58"/>
                  <a:pt x="285" y="39"/>
                </a:cubicBezTo>
                <a:cubicBezTo>
                  <a:pt x="223" y="6"/>
                  <a:pt x="165" y="6"/>
                  <a:pt x="154" y="5"/>
                </a:cubicBezTo>
                <a:cubicBezTo>
                  <a:pt x="151" y="5"/>
                  <a:pt x="138" y="9"/>
                  <a:pt x="108" y="9"/>
                </a:cubicBezTo>
                <a:cubicBezTo>
                  <a:pt x="79" y="9"/>
                  <a:pt x="82" y="20"/>
                  <a:pt x="54" y="28"/>
                </a:cubicBezTo>
                <a:cubicBezTo>
                  <a:pt x="26" y="37"/>
                  <a:pt x="15" y="33"/>
                  <a:pt x="7" y="44"/>
                </a:cubicBezTo>
                <a:cubicBezTo>
                  <a:pt x="0" y="55"/>
                  <a:pt x="15" y="62"/>
                  <a:pt x="20" y="73"/>
                </a:cubicBezTo>
                <a:cubicBezTo>
                  <a:pt x="25" y="84"/>
                  <a:pt x="32" y="93"/>
                  <a:pt x="44" y="97"/>
                </a:cubicBezTo>
                <a:cubicBezTo>
                  <a:pt x="57" y="101"/>
                  <a:pt x="61" y="115"/>
                  <a:pt x="70" y="115"/>
                </a:cubicBezTo>
                <a:cubicBezTo>
                  <a:pt x="78" y="115"/>
                  <a:pt x="139" y="122"/>
                  <a:pt x="151" y="134"/>
                </a:cubicBezTo>
                <a:cubicBezTo>
                  <a:pt x="164" y="146"/>
                  <a:pt x="203" y="189"/>
                  <a:pt x="195" y="220"/>
                </a:cubicBezTo>
                <a:cubicBezTo>
                  <a:pt x="187" y="251"/>
                  <a:pt x="182" y="261"/>
                  <a:pt x="176" y="271"/>
                </a:cubicBezTo>
                <a:cubicBezTo>
                  <a:pt x="171" y="281"/>
                  <a:pt x="166" y="283"/>
                  <a:pt x="168" y="294"/>
                </a:cubicBezTo>
                <a:cubicBezTo>
                  <a:pt x="170" y="305"/>
                  <a:pt x="192" y="300"/>
                  <a:pt x="202" y="294"/>
                </a:cubicBezTo>
                <a:cubicBezTo>
                  <a:pt x="211" y="289"/>
                  <a:pt x="257" y="239"/>
                  <a:pt x="283" y="239"/>
                </a:cubicBezTo>
                <a:cubicBezTo>
                  <a:pt x="309" y="239"/>
                  <a:pt x="337" y="240"/>
                  <a:pt x="347" y="263"/>
                </a:cubicBezTo>
                <a:cubicBezTo>
                  <a:pt x="358" y="287"/>
                  <a:pt x="415" y="304"/>
                  <a:pt x="456" y="322"/>
                </a:cubicBezTo>
                <a:cubicBezTo>
                  <a:pt x="497" y="339"/>
                  <a:pt x="598" y="336"/>
                  <a:pt x="614" y="319"/>
                </a:cubicBezTo>
                <a:cubicBezTo>
                  <a:pt x="631" y="301"/>
                  <a:pt x="613" y="299"/>
                  <a:pt x="620" y="249"/>
                </a:cubicBezTo>
                <a:close/>
              </a:path>
            </a:pathLst>
          </a:custGeom>
          <a:solidFill>
            <a:srgbClr val="8D6E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Freeform 36"/>
          <p:cNvSpPr>
            <a:spLocks/>
          </p:cNvSpPr>
          <p:nvPr/>
        </p:nvSpPr>
        <p:spPr bwMode="auto">
          <a:xfrm>
            <a:off x="4217926" y="3115757"/>
            <a:ext cx="196851" cy="201613"/>
          </a:xfrm>
          <a:custGeom>
            <a:avLst/>
            <a:gdLst>
              <a:gd name="T0" fmla="*/ 0 w 49"/>
              <a:gd name="T1" fmla="*/ 48 h 50"/>
              <a:gd name="T2" fmla="*/ 26 w 49"/>
              <a:gd name="T3" fmla="*/ 8 h 50"/>
              <a:gd name="T4" fmla="*/ 0 w 49"/>
              <a:gd name="T5" fmla="*/ 4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50">
                <a:moveTo>
                  <a:pt x="0" y="48"/>
                </a:moveTo>
                <a:cubicBezTo>
                  <a:pt x="0" y="48"/>
                  <a:pt x="4" y="0"/>
                  <a:pt x="26" y="8"/>
                </a:cubicBezTo>
                <a:cubicBezTo>
                  <a:pt x="49" y="15"/>
                  <a:pt x="36" y="50"/>
                  <a:pt x="0" y="48"/>
                </a:cubicBezTo>
                <a:close/>
              </a:path>
            </a:pathLst>
          </a:custGeom>
          <a:solidFill>
            <a:srgbClr val="8D6E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Freeform 37"/>
          <p:cNvSpPr>
            <a:spLocks/>
          </p:cNvSpPr>
          <p:nvPr/>
        </p:nvSpPr>
        <p:spPr bwMode="auto">
          <a:xfrm>
            <a:off x="4849752" y="4363531"/>
            <a:ext cx="708025" cy="298451"/>
          </a:xfrm>
          <a:custGeom>
            <a:avLst/>
            <a:gdLst>
              <a:gd name="T0" fmla="*/ 176 w 176"/>
              <a:gd name="T1" fmla="*/ 29 h 74"/>
              <a:gd name="T2" fmla="*/ 173 w 176"/>
              <a:gd name="T3" fmla="*/ 60 h 74"/>
              <a:gd name="T4" fmla="*/ 135 w 176"/>
              <a:gd name="T5" fmla="*/ 67 h 74"/>
              <a:gd name="T6" fmla="*/ 49 w 176"/>
              <a:gd name="T7" fmla="*/ 58 h 74"/>
              <a:gd name="T8" fmla="*/ 25 w 176"/>
              <a:gd name="T9" fmla="*/ 65 h 74"/>
              <a:gd name="T10" fmla="*/ 40 w 176"/>
              <a:gd name="T11" fmla="*/ 51 h 74"/>
              <a:gd name="T12" fmla="*/ 6 w 176"/>
              <a:gd name="T13" fmla="*/ 63 h 74"/>
              <a:gd name="T14" fmla="*/ 23 w 176"/>
              <a:gd name="T15" fmla="*/ 48 h 74"/>
              <a:gd name="T16" fmla="*/ 59 w 176"/>
              <a:gd name="T17" fmla="*/ 34 h 74"/>
              <a:gd name="T18" fmla="*/ 128 w 176"/>
              <a:gd name="T19" fmla="*/ 41 h 74"/>
              <a:gd name="T20" fmla="*/ 147 w 176"/>
              <a:gd name="T21" fmla="*/ 5 h 74"/>
              <a:gd name="T22" fmla="*/ 176 w 176"/>
              <a:gd name="T23" fmla="*/ 2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6" h="74">
                <a:moveTo>
                  <a:pt x="176" y="29"/>
                </a:moveTo>
                <a:cubicBezTo>
                  <a:pt x="176" y="29"/>
                  <a:pt x="171" y="50"/>
                  <a:pt x="173" y="60"/>
                </a:cubicBezTo>
                <a:cubicBezTo>
                  <a:pt x="175" y="70"/>
                  <a:pt x="163" y="74"/>
                  <a:pt x="135" y="67"/>
                </a:cubicBezTo>
                <a:cubicBezTo>
                  <a:pt x="107" y="60"/>
                  <a:pt x="61" y="53"/>
                  <a:pt x="49" y="58"/>
                </a:cubicBezTo>
                <a:cubicBezTo>
                  <a:pt x="37" y="63"/>
                  <a:pt x="25" y="70"/>
                  <a:pt x="25" y="65"/>
                </a:cubicBezTo>
                <a:cubicBezTo>
                  <a:pt x="25" y="60"/>
                  <a:pt x="40" y="51"/>
                  <a:pt x="40" y="51"/>
                </a:cubicBezTo>
                <a:cubicBezTo>
                  <a:pt x="40" y="51"/>
                  <a:pt x="11" y="67"/>
                  <a:pt x="6" y="63"/>
                </a:cubicBezTo>
                <a:cubicBezTo>
                  <a:pt x="0" y="60"/>
                  <a:pt x="23" y="48"/>
                  <a:pt x="23" y="48"/>
                </a:cubicBezTo>
                <a:cubicBezTo>
                  <a:pt x="23" y="48"/>
                  <a:pt x="40" y="32"/>
                  <a:pt x="59" y="34"/>
                </a:cubicBezTo>
                <a:cubicBezTo>
                  <a:pt x="78" y="36"/>
                  <a:pt x="118" y="51"/>
                  <a:pt x="128" y="41"/>
                </a:cubicBezTo>
                <a:cubicBezTo>
                  <a:pt x="138" y="31"/>
                  <a:pt x="138" y="10"/>
                  <a:pt x="147" y="5"/>
                </a:cubicBezTo>
                <a:cubicBezTo>
                  <a:pt x="156" y="0"/>
                  <a:pt x="176" y="29"/>
                  <a:pt x="176" y="29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Freeform 38"/>
          <p:cNvSpPr>
            <a:spLocks/>
          </p:cNvSpPr>
          <p:nvPr/>
        </p:nvSpPr>
        <p:spPr bwMode="auto">
          <a:xfrm>
            <a:off x="4383026" y="3044319"/>
            <a:ext cx="461963" cy="425451"/>
          </a:xfrm>
          <a:custGeom>
            <a:avLst/>
            <a:gdLst>
              <a:gd name="T0" fmla="*/ 0 w 115"/>
              <a:gd name="T1" fmla="*/ 65 h 106"/>
              <a:gd name="T2" fmla="*/ 76 w 115"/>
              <a:gd name="T3" fmla="*/ 23 h 106"/>
              <a:gd name="T4" fmla="*/ 38 w 115"/>
              <a:gd name="T5" fmla="*/ 96 h 106"/>
              <a:gd name="T6" fmla="*/ 0 w 115"/>
              <a:gd name="T7" fmla="*/ 6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06">
                <a:moveTo>
                  <a:pt x="0" y="65"/>
                </a:moveTo>
                <a:cubicBezTo>
                  <a:pt x="0" y="65"/>
                  <a:pt x="36" y="0"/>
                  <a:pt x="76" y="23"/>
                </a:cubicBezTo>
                <a:cubicBezTo>
                  <a:pt x="115" y="46"/>
                  <a:pt x="72" y="106"/>
                  <a:pt x="38" y="96"/>
                </a:cubicBezTo>
                <a:cubicBezTo>
                  <a:pt x="5" y="86"/>
                  <a:pt x="0" y="65"/>
                  <a:pt x="0" y="65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9" name="Freeform 39"/>
          <p:cNvSpPr>
            <a:spLocks/>
          </p:cNvSpPr>
          <p:nvPr/>
        </p:nvSpPr>
        <p:spPr bwMode="auto">
          <a:xfrm>
            <a:off x="4443351" y="3168145"/>
            <a:ext cx="168275" cy="201613"/>
          </a:xfrm>
          <a:custGeom>
            <a:avLst/>
            <a:gdLst>
              <a:gd name="T0" fmla="*/ 0 w 42"/>
              <a:gd name="T1" fmla="*/ 33 h 50"/>
              <a:gd name="T2" fmla="*/ 42 w 42"/>
              <a:gd name="T3" fmla="*/ 18 h 50"/>
              <a:gd name="T4" fmla="*/ 0 w 42"/>
              <a:gd name="T5" fmla="*/ 3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50">
                <a:moveTo>
                  <a:pt x="0" y="33"/>
                </a:moveTo>
                <a:cubicBezTo>
                  <a:pt x="0" y="33"/>
                  <a:pt x="42" y="0"/>
                  <a:pt x="42" y="18"/>
                </a:cubicBezTo>
                <a:cubicBezTo>
                  <a:pt x="42" y="36"/>
                  <a:pt x="37" y="50"/>
                  <a:pt x="0" y="33"/>
                </a:cubicBezTo>
                <a:close/>
              </a:path>
            </a:pathLst>
          </a:custGeom>
          <a:solidFill>
            <a:srgbClr val="EF5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0" name="Freeform 40"/>
          <p:cNvSpPr>
            <a:spLocks/>
          </p:cNvSpPr>
          <p:nvPr/>
        </p:nvSpPr>
        <p:spPr bwMode="auto">
          <a:xfrm>
            <a:off x="3787714" y="3385631"/>
            <a:ext cx="131763" cy="117475"/>
          </a:xfrm>
          <a:custGeom>
            <a:avLst/>
            <a:gdLst>
              <a:gd name="T0" fmla="*/ 4 w 33"/>
              <a:gd name="T1" fmla="*/ 11 h 29"/>
              <a:gd name="T2" fmla="*/ 20 w 33"/>
              <a:gd name="T3" fmla="*/ 1 h 29"/>
              <a:gd name="T4" fmla="*/ 21 w 33"/>
              <a:gd name="T5" fmla="*/ 15 h 29"/>
              <a:gd name="T6" fmla="*/ 4 w 33"/>
              <a:gd name="T7" fmla="*/ 24 h 29"/>
              <a:gd name="T8" fmla="*/ 4 w 33"/>
              <a:gd name="T9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29">
                <a:moveTo>
                  <a:pt x="4" y="11"/>
                </a:moveTo>
                <a:cubicBezTo>
                  <a:pt x="4" y="8"/>
                  <a:pt x="7" y="2"/>
                  <a:pt x="20" y="1"/>
                </a:cubicBezTo>
                <a:cubicBezTo>
                  <a:pt x="33" y="0"/>
                  <a:pt x="30" y="12"/>
                  <a:pt x="21" y="15"/>
                </a:cubicBezTo>
                <a:cubicBezTo>
                  <a:pt x="12" y="18"/>
                  <a:pt x="8" y="29"/>
                  <a:pt x="4" y="24"/>
                </a:cubicBezTo>
                <a:cubicBezTo>
                  <a:pt x="0" y="20"/>
                  <a:pt x="4" y="11"/>
                  <a:pt x="4" y="11"/>
                </a:cubicBezTo>
                <a:close/>
              </a:path>
            </a:pathLst>
          </a:custGeom>
          <a:solidFill>
            <a:srgbClr val="6D4C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1" name="Freeform 41"/>
          <p:cNvSpPr>
            <a:spLocks/>
          </p:cNvSpPr>
          <p:nvPr/>
        </p:nvSpPr>
        <p:spPr bwMode="auto">
          <a:xfrm>
            <a:off x="4113152" y="3353882"/>
            <a:ext cx="115887" cy="136525"/>
          </a:xfrm>
          <a:custGeom>
            <a:avLst/>
            <a:gdLst>
              <a:gd name="T0" fmla="*/ 0 w 29"/>
              <a:gd name="T1" fmla="*/ 16 h 34"/>
              <a:gd name="T2" fmla="*/ 25 w 29"/>
              <a:gd name="T3" fmla="*/ 22 h 34"/>
              <a:gd name="T4" fmla="*/ 0 w 29"/>
              <a:gd name="T5" fmla="*/ 1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34">
                <a:moveTo>
                  <a:pt x="0" y="16"/>
                </a:moveTo>
                <a:cubicBezTo>
                  <a:pt x="0" y="16"/>
                  <a:pt x="21" y="34"/>
                  <a:pt x="25" y="22"/>
                </a:cubicBezTo>
                <a:cubicBezTo>
                  <a:pt x="29" y="10"/>
                  <a:pt x="10" y="0"/>
                  <a:pt x="0" y="16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2" name="Freeform 42"/>
          <p:cNvSpPr>
            <a:spLocks/>
          </p:cNvSpPr>
          <p:nvPr/>
        </p:nvSpPr>
        <p:spPr bwMode="auto">
          <a:xfrm>
            <a:off x="4173477" y="3426906"/>
            <a:ext cx="15875" cy="19051"/>
          </a:xfrm>
          <a:custGeom>
            <a:avLst/>
            <a:gdLst>
              <a:gd name="T0" fmla="*/ 3 w 4"/>
              <a:gd name="T1" fmla="*/ 1 h 5"/>
              <a:gd name="T2" fmla="*/ 1 w 4"/>
              <a:gd name="T3" fmla="*/ 1 h 5"/>
              <a:gd name="T4" fmla="*/ 1 w 4"/>
              <a:gd name="T5" fmla="*/ 4 h 5"/>
              <a:gd name="T6" fmla="*/ 4 w 4"/>
              <a:gd name="T7" fmla="*/ 4 h 5"/>
              <a:gd name="T8" fmla="*/ 3 w 4"/>
              <a:gd name="T9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3" y="1"/>
                </a:moveTo>
                <a:cubicBezTo>
                  <a:pt x="3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2" y="5"/>
                  <a:pt x="3" y="5"/>
                  <a:pt x="4" y="4"/>
                </a:cubicBezTo>
                <a:cubicBezTo>
                  <a:pt x="4" y="3"/>
                  <a:pt x="4" y="2"/>
                  <a:pt x="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3" name="Freeform 43"/>
          <p:cNvSpPr>
            <a:spLocks/>
          </p:cNvSpPr>
          <p:nvPr/>
        </p:nvSpPr>
        <p:spPr bwMode="auto">
          <a:xfrm>
            <a:off x="5835589" y="3498345"/>
            <a:ext cx="349251" cy="411163"/>
          </a:xfrm>
          <a:custGeom>
            <a:avLst/>
            <a:gdLst>
              <a:gd name="T0" fmla="*/ 34 w 87"/>
              <a:gd name="T1" fmla="*/ 13 h 102"/>
              <a:gd name="T2" fmla="*/ 84 w 87"/>
              <a:gd name="T3" fmla="*/ 64 h 102"/>
              <a:gd name="T4" fmla="*/ 34 w 87"/>
              <a:gd name="T5" fmla="*/ 1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102">
                <a:moveTo>
                  <a:pt x="34" y="13"/>
                </a:moveTo>
                <a:cubicBezTo>
                  <a:pt x="34" y="13"/>
                  <a:pt x="80" y="26"/>
                  <a:pt x="84" y="64"/>
                </a:cubicBezTo>
                <a:cubicBezTo>
                  <a:pt x="87" y="102"/>
                  <a:pt x="0" y="0"/>
                  <a:pt x="34" y="13"/>
                </a:cubicBezTo>
                <a:close/>
              </a:path>
            </a:pathLst>
          </a:custGeom>
          <a:solidFill>
            <a:srgbClr val="A188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" name="Freeform 44"/>
          <p:cNvSpPr>
            <a:spLocks/>
          </p:cNvSpPr>
          <p:nvPr/>
        </p:nvSpPr>
        <p:spPr bwMode="auto">
          <a:xfrm>
            <a:off x="6037202" y="3763455"/>
            <a:ext cx="103187" cy="242888"/>
          </a:xfrm>
          <a:custGeom>
            <a:avLst/>
            <a:gdLst>
              <a:gd name="T0" fmla="*/ 0 w 26"/>
              <a:gd name="T1" fmla="*/ 26 h 60"/>
              <a:gd name="T2" fmla="*/ 18 w 26"/>
              <a:gd name="T3" fmla="*/ 49 h 60"/>
              <a:gd name="T4" fmla="*/ 0 w 26"/>
              <a:gd name="T5" fmla="*/ 2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60">
                <a:moveTo>
                  <a:pt x="0" y="26"/>
                </a:moveTo>
                <a:cubicBezTo>
                  <a:pt x="0" y="26"/>
                  <a:pt x="11" y="60"/>
                  <a:pt x="18" y="49"/>
                </a:cubicBezTo>
                <a:cubicBezTo>
                  <a:pt x="26" y="38"/>
                  <a:pt x="1" y="0"/>
                  <a:pt x="0" y="26"/>
                </a:cubicBezTo>
                <a:close/>
              </a:path>
            </a:pathLst>
          </a:custGeom>
          <a:solidFill>
            <a:srgbClr val="A188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" name="Freeform 45"/>
          <p:cNvSpPr>
            <a:spLocks/>
          </p:cNvSpPr>
          <p:nvPr/>
        </p:nvSpPr>
        <p:spPr bwMode="auto">
          <a:xfrm>
            <a:off x="7442838" y="3915857"/>
            <a:ext cx="60325" cy="136525"/>
          </a:xfrm>
          <a:custGeom>
            <a:avLst/>
            <a:gdLst>
              <a:gd name="T0" fmla="*/ 3 w 15"/>
              <a:gd name="T1" fmla="*/ 9 h 34"/>
              <a:gd name="T2" fmla="*/ 7 w 15"/>
              <a:gd name="T3" fmla="*/ 29 h 34"/>
              <a:gd name="T4" fmla="*/ 3 w 15"/>
              <a:gd name="T5" fmla="*/ 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34">
                <a:moveTo>
                  <a:pt x="3" y="9"/>
                </a:moveTo>
                <a:cubicBezTo>
                  <a:pt x="3" y="9"/>
                  <a:pt x="0" y="24"/>
                  <a:pt x="7" y="29"/>
                </a:cubicBezTo>
                <a:cubicBezTo>
                  <a:pt x="15" y="34"/>
                  <a:pt x="10" y="0"/>
                  <a:pt x="3" y="9"/>
                </a:cubicBezTo>
                <a:close/>
              </a:path>
            </a:pathLst>
          </a:custGeom>
          <a:solidFill>
            <a:srgbClr val="A188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4" name="Freeform 46"/>
          <p:cNvSpPr>
            <a:spLocks/>
          </p:cNvSpPr>
          <p:nvPr/>
        </p:nvSpPr>
        <p:spPr bwMode="auto">
          <a:xfrm>
            <a:off x="5143440" y="4415920"/>
            <a:ext cx="1368425" cy="474663"/>
          </a:xfrm>
          <a:custGeom>
            <a:avLst/>
            <a:gdLst>
              <a:gd name="T0" fmla="*/ 229 w 340"/>
              <a:gd name="T1" fmla="*/ 2 h 118"/>
              <a:gd name="T2" fmla="*/ 233 w 340"/>
              <a:gd name="T3" fmla="*/ 0 h 118"/>
              <a:gd name="T4" fmla="*/ 339 w 340"/>
              <a:gd name="T5" fmla="*/ 65 h 118"/>
              <a:gd name="T6" fmla="*/ 160 w 340"/>
              <a:gd name="T7" fmla="*/ 110 h 118"/>
              <a:gd name="T8" fmla="*/ 10 w 340"/>
              <a:gd name="T9" fmla="*/ 114 h 118"/>
              <a:gd name="T10" fmla="*/ 5 w 340"/>
              <a:gd name="T11" fmla="*/ 108 h 118"/>
              <a:gd name="T12" fmla="*/ 131 w 340"/>
              <a:gd name="T13" fmla="*/ 92 h 118"/>
              <a:gd name="T14" fmla="*/ 289 w 340"/>
              <a:gd name="T15" fmla="*/ 59 h 118"/>
              <a:gd name="T16" fmla="*/ 230 w 340"/>
              <a:gd name="T17" fmla="*/ 29 h 118"/>
              <a:gd name="T18" fmla="*/ 227 w 340"/>
              <a:gd name="T19" fmla="*/ 27 h 118"/>
              <a:gd name="T20" fmla="*/ 229 w 340"/>
              <a:gd name="T21" fmla="*/ 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0" h="118">
                <a:moveTo>
                  <a:pt x="229" y="2"/>
                </a:moveTo>
                <a:cubicBezTo>
                  <a:pt x="230" y="1"/>
                  <a:pt x="231" y="0"/>
                  <a:pt x="233" y="0"/>
                </a:cubicBezTo>
                <a:cubicBezTo>
                  <a:pt x="250" y="2"/>
                  <a:pt x="340" y="16"/>
                  <a:pt x="339" y="65"/>
                </a:cubicBezTo>
                <a:cubicBezTo>
                  <a:pt x="338" y="118"/>
                  <a:pt x="232" y="118"/>
                  <a:pt x="160" y="110"/>
                </a:cubicBezTo>
                <a:cubicBezTo>
                  <a:pt x="109" y="104"/>
                  <a:pt x="46" y="103"/>
                  <a:pt x="10" y="114"/>
                </a:cubicBezTo>
                <a:cubicBezTo>
                  <a:pt x="4" y="116"/>
                  <a:pt x="0" y="111"/>
                  <a:pt x="5" y="108"/>
                </a:cubicBezTo>
                <a:cubicBezTo>
                  <a:pt x="26" y="94"/>
                  <a:pt x="63" y="85"/>
                  <a:pt x="131" y="92"/>
                </a:cubicBezTo>
                <a:cubicBezTo>
                  <a:pt x="272" y="106"/>
                  <a:pt x="297" y="75"/>
                  <a:pt x="289" y="59"/>
                </a:cubicBezTo>
                <a:cubicBezTo>
                  <a:pt x="282" y="44"/>
                  <a:pt x="238" y="31"/>
                  <a:pt x="230" y="29"/>
                </a:cubicBezTo>
                <a:cubicBezTo>
                  <a:pt x="229" y="28"/>
                  <a:pt x="228" y="28"/>
                  <a:pt x="227" y="27"/>
                </a:cubicBezTo>
                <a:cubicBezTo>
                  <a:pt x="224" y="24"/>
                  <a:pt x="218" y="15"/>
                  <a:pt x="229" y="2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5" name="Oval 47"/>
          <p:cNvSpPr>
            <a:spLocks noChangeArrowheads="1"/>
          </p:cNvSpPr>
          <p:nvPr/>
        </p:nvSpPr>
        <p:spPr bwMode="auto">
          <a:xfrm>
            <a:off x="8228397" y="1696245"/>
            <a:ext cx="2759075" cy="338139"/>
          </a:xfrm>
          <a:prstGeom prst="ellipse">
            <a:avLst/>
          </a:prstGeom>
          <a:solidFill>
            <a:srgbClr val="ECE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6" name="Freeform 48"/>
          <p:cNvSpPr>
            <a:spLocks/>
          </p:cNvSpPr>
          <p:nvPr/>
        </p:nvSpPr>
        <p:spPr bwMode="auto">
          <a:xfrm>
            <a:off x="9680960" y="1623221"/>
            <a:ext cx="1368425" cy="474663"/>
          </a:xfrm>
          <a:custGeom>
            <a:avLst/>
            <a:gdLst>
              <a:gd name="T0" fmla="*/ 229 w 340"/>
              <a:gd name="T1" fmla="*/ 2 h 118"/>
              <a:gd name="T2" fmla="*/ 233 w 340"/>
              <a:gd name="T3" fmla="*/ 0 h 118"/>
              <a:gd name="T4" fmla="*/ 339 w 340"/>
              <a:gd name="T5" fmla="*/ 65 h 118"/>
              <a:gd name="T6" fmla="*/ 160 w 340"/>
              <a:gd name="T7" fmla="*/ 110 h 118"/>
              <a:gd name="T8" fmla="*/ 10 w 340"/>
              <a:gd name="T9" fmla="*/ 114 h 118"/>
              <a:gd name="T10" fmla="*/ 5 w 340"/>
              <a:gd name="T11" fmla="*/ 108 h 118"/>
              <a:gd name="T12" fmla="*/ 131 w 340"/>
              <a:gd name="T13" fmla="*/ 92 h 118"/>
              <a:gd name="T14" fmla="*/ 289 w 340"/>
              <a:gd name="T15" fmla="*/ 59 h 118"/>
              <a:gd name="T16" fmla="*/ 230 w 340"/>
              <a:gd name="T17" fmla="*/ 29 h 118"/>
              <a:gd name="T18" fmla="*/ 227 w 340"/>
              <a:gd name="T19" fmla="*/ 27 h 118"/>
              <a:gd name="T20" fmla="*/ 229 w 340"/>
              <a:gd name="T21" fmla="*/ 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0" h="118">
                <a:moveTo>
                  <a:pt x="229" y="2"/>
                </a:moveTo>
                <a:cubicBezTo>
                  <a:pt x="230" y="1"/>
                  <a:pt x="231" y="0"/>
                  <a:pt x="233" y="0"/>
                </a:cubicBezTo>
                <a:cubicBezTo>
                  <a:pt x="250" y="2"/>
                  <a:pt x="340" y="16"/>
                  <a:pt x="339" y="65"/>
                </a:cubicBezTo>
                <a:cubicBezTo>
                  <a:pt x="338" y="118"/>
                  <a:pt x="232" y="118"/>
                  <a:pt x="160" y="110"/>
                </a:cubicBezTo>
                <a:cubicBezTo>
                  <a:pt x="109" y="104"/>
                  <a:pt x="46" y="103"/>
                  <a:pt x="10" y="114"/>
                </a:cubicBezTo>
                <a:cubicBezTo>
                  <a:pt x="4" y="116"/>
                  <a:pt x="0" y="111"/>
                  <a:pt x="5" y="108"/>
                </a:cubicBezTo>
                <a:cubicBezTo>
                  <a:pt x="26" y="94"/>
                  <a:pt x="63" y="85"/>
                  <a:pt x="131" y="92"/>
                </a:cubicBezTo>
                <a:cubicBezTo>
                  <a:pt x="272" y="106"/>
                  <a:pt x="297" y="75"/>
                  <a:pt x="289" y="59"/>
                </a:cubicBezTo>
                <a:cubicBezTo>
                  <a:pt x="282" y="44"/>
                  <a:pt x="238" y="31"/>
                  <a:pt x="230" y="29"/>
                </a:cubicBezTo>
                <a:cubicBezTo>
                  <a:pt x="229" y="28"/>
                  <a:pt x="228" y="28"/>
                  <a:pt x="227" y="27"/>
                </a:cubicBezTo>
                <a:cubicBezTo>
                  <a:pt x="224" y="24"/>
                  <a:pt x="218" y="15"/>
                  <a:pt x="229" y="2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7" name="Freeform 49"/>
          <p:cNvSpPr>
            <a:spLocks/>
          </p:cNvSpPr>
          <p:nvPr/>
        </p:nvSpPr>
        <p:spPr bwMode="auto">
          <a:xfrm>
            <a:off x="8614160" y="1680372"/>
            <a:ext cx="261937" cy="155575"/>
          </a:xfrm>
          <a:custGeom>
            <a:avLst/>
            <a:gdLst>
              <a:gd name="T0" fmla="*/ 35 w 65"/>
              <a:gd name="T1" fmla="*/ 10 h 39"/>
              <a:gd name="T2" fmla="*/ 8 w 65"/>
              <a:gd name="T3" fmla="*/ 13 h 39"/>
              <a:gd name="T4" fmla="*/ 8 w 65"/>
              <a:gd name="T5" fmla="*/ 36 h 39"/>
              <a:gd name="T6" fmla="*/ 14 w 65"/>
              <a:gd name="T7" fmla="*/ 19 h 39"/>
              <a:gd name="T8" fmla="*/ 15 w 65"/>
              <a:gd name="T9" fmla="*/ 39 h 39"/>
              <a:gd name="T10" fmla="*/ 29 w 65"/>
              <a:gd name="T11" fmla="*/ 23 h 39"/>
              <a:gd name="T12" fmla="*/ 33 w 65"/>
              <a:gd name="T13" fmla="*/ 36 h 39"/>
              <a:gd name="T14" fmla="*/ 41 w 65"/>
              <a:gd name="T15" fmla="*/ 25 h 39"/>
              <a:gd name="T16" fmla="*/ 59 w 65"/>
              <a:gd name="T17" fmla="*/ 18 h 39"/>
              <a:gd name="T18" fmla="*/ 35 w 65"/>
              <a:gd name="T19" fmla="*/ 1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39">
                <a:moveTo>
                  <a:pt x="35" y="10"/>
                </a:moveTo>
                <a:cubicBezTo>
                  <a:pt x="35" y="10"/>
                  <a:pt x="16" y="0"/>
                  <a:pt x="8" y="13"/>
                </a:cubicBezTo>
                <a:cubicBezTo>
                  <a:pt x="0" y="26"/>
                  <a:pt x="5" y="39"/>
                  <a:pt x="8" y="36"/>
                </a:cubicBezTo>
                <a:cubicBezTo>
                  <a:pt x="11" y="33"/>
                  <a:pt x="14" y="19"/>
                  <a:pt x="14" y="19"/>
                </a:cubicBezTo>
                <a:cubicBezTo>
                  <a:pt x="14" y="19"/>
                  <a:pt x="10" y="39"/>
                  <a:pt x="15" y="39"/>
                </a:cubicBezTo>
                <a:cubicBezTo>
                  <a:pt x="21" y="39"/>
                  <a:pt x="29" y="23"/>
                  <a:pt x="29" y="23"/>
                </a:cubicBezTo>
                <a:cubicBezTo>
                  <a:pt x="29" y="23"/>
                  <a:pt x="26" y="37"/>
                  <a:pt x="33" y="36"/>
                </a:cubicBezTo>
                <a:cubicBezTo>
                  <a:pt x="39" y="35"/>
                  <a:pt x="36" y="26"/>
                  <a:pt x="41" y="25"/>
                </a:cubicBezTo>
                <a:cubicBezTo>
                  <a:pt x="45" y="23"/>
                  <a:pt x="54" y="26"/>
                  <a:pt x="59" y="18"/>
                </a:cubicBezTo>
                <a:cubicBezTo>
                  <a:pt x="65" y="9"/>
                  <a:pt x="44" y="4"/>
                  <a:pt x="35" y="10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8" name="Freeform 50"/>
          <p:cNvSpPr>
            <a:spLocks/>
          </p:cNvSpPr>
          <p:nvPr/>
        </p:nvSpPr>
        <p:spPr bwMode="auto">
          <a:xfrm>
            <a:off x="8047421" y="634208"/>
            <a:ext cx="2747963" cy="1177925"/>
          </a:xfrm>
          <a:custGeom>
            <a:avLst/>
            <a:gdLst>
              <a:gd name="T0" fmla="*/ 118 w 683"/>
              <a:gd name="T1" fmla="*/ 67 h 293"/>
              <a:gd name="T2" fmla="*/ 51 w 683"/>
              <a:gd name="T3" fmla="*/ 110 h 293"/>
              <a:gd name="T4" fmla="*/ 11 w 683"/>
              <a:gd name="T5" fmla="*/ 154 h 293"/>
              <a:gd name="T6" fmla="*/ 29 w 683"/>
              <a:gd name="T7" fmla="*/ 187 h 293"/>
              <a:gd name="T8" fmla="*/ 63 w 683"/>
              <a:gd name="T9" fmla="*/ 191 h 293"/>
              <a:gd name="T10" fmla="*/ 152 w 683"/>
              <a:gd name="T11" fmla="*/ 192 h 293"/>
              <a:gd name="T12" fmla="*/ 174 w 683"/>
              <a:gd name="T13" fmla="*/ 229 h 293"/>
              <a:gd name="T14" fmla="*/ 180 w 683"/>
              <a:gd name="T15" fmla="*/ 262 h 293"/>
              <a:gd name="T16" fmla="*/ 163 w 683"/>
              <a:gd name="T17" fmla="*/ 269 h 293"/>
              <a:gd name="T18" fmla="*/ 186 w 683"/>
              <a:gd name="T19" fmla="*/ 280 h 293"/>
              <a:gd name="T20" fmla="*/ 205 w 683"/>
              <a:gd name="T21" fmla="*/ 278 h 293"/>
              <a:gd name="T22" fmla="*/ 285 w 683"/>
              <a:gd name="T23" fmla="*/ 261 h 293"/>
              <a:gd name="T24" fmla="*/ 445 w 683"/>
              <a:gd name="T25" fmla="*/ 283 h 293"/>
              <a:gd name="T26" fmla="*/ 558 w 683"/>
              <a:gd name="T27" fmla="*/ 277 h 293"/>
              <a:gd name="T28" fmla="*/ 604 w 683"/>
              <a:gd name="T29" fmla="*/ 272 h 293"/>
              <a:gd name="T30" fmla="*/ 661 w 683"/>
              <a:gd name="T31" fmla="*/ 283 h 293"/>
              <a:gd name="T32" fmla="*/ 683 w 683"/>
              <a:gd name="T33" fmla="*/ 263 h 293"/>
              <a:gd name="T34" fmla="*/ 637 w 683"/>
              <a:gd name="T35" fmla="*/ 207 h 293"/>
              <a:gd name="T36" fmla="*/ 513 w 683"/>
              <a:gd name="T37" fmla="*/ 38 h 293"/>
              <a:gd name="T38" fmla="*/ 245 w 683"/>
              <a:gd name="T39" fmla="*/ 65 h 293"/>
              <a:gd name="T40" fmla="*/ 118 w 683"/>
              <a:gd name="T41" fmla="*/ 6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3" h="293">
                <a:moveTo>
                  <a:pt x="118" y="67"/>
                </a:moveTo>
                <a:cubicBezTo>
                  <a:pt x="118" y="67"/>
                  <a:pt x="73" y="82"/>
                  <a:pt x="51" y="110"/>
                </a:cubicBezTo>
                <a:cubicBezTo>
                  <a:pt x="29" y="138"/>
                  <a:pt x="22" y="146"/>
                  <a:pt x="11" y="154"/>
                </a:cubicBezTo>
                <a:cubicBezTo>
                  <a:pt x="0" y="162"/>
                  <a:pt x="13" y="181"/>
                  <a:pt x="29" y="187"/>
                </a:cubicBezTo>
                <a:cubicBezTo>
                  <a:pt x="45" y="193"/>
                  <a:pt x="46" y="194"/>
                  <a:pt x="63" y="191"/>
                </a:cubicBezTo>
                <a:cubicBezTo>
                  <a:pt x="80" y="188"/>
                  <a:pt x="142" y="178"/>
                  <a:pt x="152" y="192"/>
                </a:cubicBezTo>
                <a:cubicBezTo>
                  <a:pt x="162" y="206"/>
                  <a:pt x="167" y="216"/>
                  <a:pt x="174" y="229"/>
                </a:cubicBezTo>
                <a:cubicBezTo>
                  <a:pt x="181" y="242"/>
                  <a:pt x="188" y="253"/>
                  <a:pt x="180" y="262"/>
                </a:cubicBezTo>
                <a:cubicBezTo>
                  <a:pt x="172" y="271"/>
                  <a:pt x="158" y="264"/>
                  <a:pt x="163" y="269"/>
                </a:cubicBezTo>
                <a:cubicBezTo>
                  <a:pt x="168" y="274"/>
                  <a:pt x="181" y="275"/>
                  <a:pt x="186" y="280"/>
                </a:cubicBezTo>
                <a:cubicBezTo>
                  <a:pt x="191" y="285"/>
                  <a:pt x="196" y="283"/>
                  <a:pt x="205" y="278"/>
                </a:cubicBezTo>
                <a:cubicBezTo>
                  <a:pt x="214" y="273"/>
                  <a:pt x="256" y="257"/>
                  <a:pt x="285" y="261"/>
                </a:cubicBezTo>
                <a:cubicBezTo>
                  <a:pt x="314" y="265"/>
                  <a:pt x="376" y="293"/>
                  <a:pt x="445" y="283"/>
                </a:cubicBezTo>
                <a:cubicBezTo>
                  <a:pt x="514" y="273"/>
                  <a:pt x="534" y="280"/>
                  <a:pt x="558" y="277"/>
                </a:cubicBezTo>
                <a:cubicBezTo>
                  <a:pt x="582" y="274"/>
                  <a:pt x="575" y="264"/>
                  <a:pt x="604" y="272"/>
                </a:cubicBezTo>
                <a:cubicBezTo>
                  <a:pt x="633" y="280"/>
                  <a:pt x="648" y="285"/>
                  <a:pt x="661" y="283"/>
                </a:cubicBezTo>
                <a:cubicBezTo>
                  <a:pt x="671" y="282"/>
                  <a:pt x="683" y="283"/>
                  <a:pt x="683" y="263"/>
                </a:cubicBezTo>
                <a:cubicBezTo>
                  <a:pt x="683" y="243"/>
                  <a:pt x="672" y="256"/>
                  <a:pt x="637" y="207"/>
                </a:cubicBezTo>
                <a:cubicBezTo>
                  <a:pt x="612" y="170"/>
                  <a:pt x="635" y="76"/>
                  <a:pt x="513" y="38"/>
                </a:cubicBezTo>
                <a:cubicBezTo>
                  <a:pt x="391" y="0"/>
                  <a:pt x="308" y="56"/>
                  <a:pt x="245" y="65"/>
                </a:cubicBezTo>
                <a:cubicBezTo>
                  <a:pt x="182" y="74"/>
                  <a:pt x="169" y="53"/>
                  <a:pt x="118" y="67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9" name="Freeform 51"/>
          <p:cNvSpPr>
            <a:spLocks/>
          </p:cNvSpPr>
          <p:nvPr/>
        </p:nvSpPr>
        <p:spPr bwMode="auto">
          <a:xfrm>
            <a:off x="9519035" y="1623219"/>
            <a:ext cx="820737" cy="374651"/>
          </a:xfrm>
          <a:custGeom>
            <a:avLst/>
            <a:gdLst>
              <a:gd name="T0" fmla="*/ 170 w 204"/>
              <a:gd name="T1" fmla="*/ 12 h 93"/>
              <a:gd name="T2" fmla="*/ 188 w 204"/>
              <a:gd name="T3" fmla="*/ 43 h 93"/>
              <a:gd name="T4" fmla="*/ 87 w 204"/>
              <a:gd name="T5" fmla="*/ 56 h 93"/>
              <a:gd name="T6" fmla="*/ 36 w 204"/>
              <a:gd name="T7" fmla="*/ 87 h 93"/>
              <a:gd name="T8" fmla="*/ 58 w 204"/>
              <a:gd name="T9" fmla="*/ 57 h 93"/>
              <a:gd name="T10" fmla="*/ 8 w 204"/>
              <a:gd name="T11" fmla="*/ 75 h 93"/>
              <a:gd name="T12" fmla="*/ 25 w 204"/>
              <a:gd name="T13" fmla="*/ 57 h 93"/>
              <a:gd name="T14" fmla="*/ 4 w 204"/>
              <a:gd name="T15" fmla="*/ 57 h 93"/>
              <a:gd name="T16" fmla="*/ 57 w 204"/>
              <a:gd name="T17" fmla="*/ 37 h 93"/>
              <a:gd name="T18" fmla="*/ 133 w 204"/>
              <a:gd name="T19" fmla="*/ 29 h 93"/>
              <a:gd name="T20" fmla="*/ 137 w 204"/>
              <a:gd name="T21" fmla="*/ 4 h 93"/>
              <a:gd name="T22" fmla="*/ 170 w 204"/>
              <a:gd name="T23" fmla="*/ 1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4" h="93">
                <a:moveTo>
                  <a:pt x="170" y="12"/>
                </a:moveTo>
                <a:cubicBezTo>
                  <a:pt x="170" y="12"/>
                  <a:pt x="204" y="29"/>
                  <a:pt x="188" y="43"/>
                </a:cubicBezTo>
                <a:cubicBezTo>
                  <a:pt x="172" y="57"/>
                  <a:pt x="108" y="44"/>
                  <a:pt x="87" y="56"/>
                </a:cubicBezTo>
                <a:cubicBezTo>
                  <a:pt x="66" y="68"/>
                  <a:pt x="40" y="93"/>
                  <a:pt x="36" y="87"/>
                </a:cubicBezTo>
                <a:cubicBezTo>
                  <a:pt x="32" y="81"/>
                  <a:pt x="49" y="61"/>
                  <a:pt x="58" y="57"/>
                </a:cubicBezTo>
                <a:cubicBezTo>
                  <a:pt x="67" y="53"/>
                  <a:pt x="16" y="80"/>
                  <a:pt x="8" y="75"/>
                </a:cubicBezTo>
                <a:cubicBezTo>
                  <a:pt x="0" y="70"/>
                  <a:pt x="25" y="57"/>
                  <a:pt x="25" y="57"/>
                </a:cubicBezTo>
                <a:cubicBezTo>
                  <a:pt x="25" y="57"/>
                  <a:pt x="3" y="66"/>
                  <a:pt x="4" y="57"/>
                </a:cubicBezTo>
                <a:cubicBezTo>
                  <a:pt x="5" y="48"/>
                  <a:pt x="35" y="37"/>
                  <a:pt x="57" y="37"/>
                </a:cubicBezTo>
                <a:cubicBezTo>
                  <a:pt x="79" y="37"/>
                  <a:pt x="125" y="32"/>
                  <a:pt x="133" y="29"/>
                </a:cubicBezTo>
                <a:cubicBezTo>
                  <a:pt x="141" y="26"/>
                  <a:pt x="120" y="8"/>
                  <a:pt x="137" y="4"/>
                </a:cubicBezTo>
                <a:cubicBezTo>
                  <a:pt x="154" y="0"/>
                  <a:pt x="164" y="12"/>
                  <a:pt x="170" y="12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0" name="Freeform 52"/>
          <p:cNvSpPr>
            <a:spLocks/>
          </p:cNvSpPr>
          <p:nvPr/>
        </p:nvSpPr>
        <p:spPr bwMode="auto">
          <a:xfrm>
            <a:off x="8409371" y="710408"/>
            <a:ext cx="233363" cy="296863"/>
          </a:xfrm>
          <a:custGeom>
            <a:avLst/>
            <a:gdLst>
              <a:gd name="T0" fmla="*/ 6 w 58"/>
              <a:gd name="T1" fmla="*/ 64 h 74"/>
              <a:gd name="T2" fmla="*/ 18 w 58"/>
              <a:gd name="T3" fmla="*/ 14 h 74"/>
              <a:gd name="T4" fmla="*/ 38 w 58"/>
              <a:gd name="T5" fmla="*/ 66 h 74"/>
              <a:gd name="T6" fmla="*/ 6 w 58"/>
              <a:gd name="T7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74">
                <a:moveTo>
                  <a:pt x="6" y="64"/>
                </a:moveTo>
                <a:cubicBezTo>
                  <a:pt x="6" y="64"/>
                  <a:pt x="0" y="28"/>
                  <a:pt x="18" y="14"/>
                </a:cubicBezTo>
                <a:cubicBezTo>
                  <a:pt x="36" y="0"/>
                  <a:pt x="58" y="58"/>
                  <a:pt x="38" y="66"/>
                </a:cubicBezTo>
                <a:cubicBezTo>
                  <a:pt x="18" y="74"/>
                  <a:pt x="6" y="64"/>
                  <a:pt x="6" y="6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1" name="Freeform 53"/>
          <p:cNvSpPr>
            <a:spLocks/>
          </p:cNvSpPr>
          <p:nvPr/>
        </p:nvSpPr>
        <p:spPr bwMode="auto">
          <a:xfrm>
            <a:off x="8553835" y="581819"/>
            <a:ext cx="498475" cy="482600"/>
          </a:xfrm>
          <a:custGeom>
            <a:avLst/>
            <a:gdLst>
              <a:gd name="T0" fmla="*/ 2 w 124"/>
              <a:gd name="T1" fmla="*/ 98 h 120"/>
              <a:gd name="T2" fmla="*/ 74 w 124"/>
              <a:gd name="T3" fmla="*/ 24 h 120"/>
              <a:gd name="T4" fmla="*/ 60 w 124"/>
              <a:gd name="T5" fmla="*/ 106 h 120"/>
              <a:gd name="T6" fmla="*/ 2 w 124"/>
              <a:gd name="T7" fmla="*/ 9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" h="120">
                <a:moveTo>
                  <a:pt x="2" y="98"/>
                </a:moveTo>
                <a:cubicBezTo>
                  <a:pt x="2" y="98"/>
                  <a:pt x="24" y="0"/>
                  <a:pt x="74" y="24"/>
                </a:cubicBezTo>
                <a:cubicBezTo>
                  <a:pt x="124" y="48"/>
                  <a:pt x="120" y="92"/>
                  <a:pt x="60" y="106"/>
                </a:cubicBezTo>
                <a:cubicBezTo>
                  <a:pt x="0" y="120"/>
                  <a:pt x="2" y="98"/>
                  <a:pt x="2" y="98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" name="Freeform 54"/>
          <p:cNvSpPr>
            <a:spLocks/>
          </p:cNvSpPr>
          <p:nvPr/>
        </p:nvSpPr>
        <p:spPr bwMode="auto">
          <a:xfrm>
            <a:off x="8637972" y="731045"/>
            <a:ext cx="246063" cy="249239"/>
          </a:xfrm>
          <a:custGeom>
            <a:avLst/>
            <a:gdLst>
              <a:gd name="T0" fmla="*/ 0 w 61"/>
              <a:gd name="T1" fmla="*/ 57 h 62"/>
              <a:gd name="T2" fmla="*/ 44 w 61"/>
              <a:gd name="T3" fmla="*/ 18 h 62"/>
              <a:gd name="T4" fmla="*/ 0 w 61"/>
              <a:gd name="T5" fmla="*/ 57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62">
                <a:moveTo>
                  <a:pt x="0" y="57"/>
                </a:moveTo>
                <a:cubicBezTo>
                  <a:pt x="0" y="57"/>
                  <a:pt x="27" y="0"/>
                  <a:pt x="44" y="18"/>
                </a:cubicBezTo>
                <a:cubicBezTo>
                  <a:pt x="61" y="36"/>
                  <a:pt x="37" y="62"/>
                  <a:pt x="0" y="57"/>
                </a:cubicBezTo>
                <a:close/>
              </a:path>
            </a:pathLst>
          </a:custGeom>
          <a:solidFill>
            <a:srgbClr val="EF5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3" name="Freeform 55"/>
          <p:cNvSpPr>
            <a:spLocks/>
          </p:cNvSpPr>
          <p:nvPr/>
        </p:nvSpPr>
        <p:spPr bwMode="auto">
          <a:xfrm>
            <a:off x="8368095" y="1096168"/>
            <a:ext cx="112712" cy="101600"/>
          </a:xfrm>
          <a:custGeom>
            <a:avLst/>
            <a:gdLst>
              <a:gd name="T0" fmla="*/ 0 w 28"/>
              <a:gd name="T1" fmla="*/ 19 h 25"/>
              <a:gd name="T2" fmla="*/ 25 w 28"/>
              <a:gd name="T3" fmla="*/ 12 h 25"/>
              <a:gd name="T4" fmla="*/ 0 w 28"/>
              <a:gd name="T5" fmla="*/ 19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25">
                <a:moveTo>
                  <a:pt x="0" y="19"/>
                </a:moveTo>
                <a:cubicBezTo>
                  <a:pt x="0" y="19"/>
                  <a:pt x="28" y="25"/>
                  <a:pt x="25" y="12"/>
                </a:cubicBezTo>
                <a:cubicBezTo>
                  <a:pt x="23" y="0"/>
                  <a:pt x="1" y="0"/>
                  <a:pt x="0" y="19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4" name="Freeform 56"/>
          <p:cNvSpPr>
            <a:spLocks/>
          </p:cNvSpPr>
          <p:nvPr/>
        </p:nvSpPr>
        <p:spPr bwMode="auto">
          <a:xfrm>
            <a:off x="8428422" y="1145382"/>
            <a:ext cx="20637" cy="19051"/>
          </a:xfrm>
          <a:custGeom>
            <a:avLst/>
            <a:gdLst>
              <a:gd name="T0" fmla="*/ 3 w 5"/>
              <a:gd name="T1" fmla="*/ 0 h 5"/>
              <a:gd name="T2" fmla="*/ 0 w 5"/>
              <a:gd name="T3" fmla="*/ 2 h 5"/>
              <a:gd name="T4" fmla="*/ 2 w 5"/>
              <a:gd name="T5" fmla="*/ 5 h 5"/>
              <a:gd name="T6" fmla="*/ 4 w 5"/>
              <a:gd name="T7" fmla="*/ 3 h 5"/>
              <a:gd name="T8" fmla="*/ 3 w 5"/>
              <a:gd name="T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5">
                <a:moveTo>
                  <a:pt x="3" y="0"/>
                </a:moveTo>
                <a:cubicBezTo>
                  <a:pt x="2" y="0"/>
                  <a:pt x="1" y="1"/>
                  <a:pt x="0" y="2"/>
                </a:cubicBezTo>
                <a:cubicBezTo>
                  <a:pt x="0" y="3"/>
                  <a:pt x="1" y="4"/>
                  <a:pt x="2" y="5"/>
                </a:cubicBezTo>
                <a:cubicBezTo>
                  <a:pt x="3" y="5"/>
                  <a:pt x="4" y="4"/>
                  <a:pt x="4" y="3"/>
                </a:cubicBezTo>
                <a:cubicBezTo>
                  <a:pt x="5" y="2"/>
                  <a:pt x="4" y="1"/>
                  <a:pt x="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5" name="Freeform 57"/>
          <p:cNvSpPr>
            <a:spLocks/>
          </p:cNvSpPr>
          <p:nvPr/>
        </p:nvSpPr>
        <p:spPr bwMode="auto">
          <a:xfrm>
            <a:off x="8039483" y="1253333"/>
            <a:ext cx="95251" cy="104775"/>
          </a:xfrm>
          <a:custGeom>
            <a:avLst/>
            <a:gdLst>
              <a:gd name="T0" fmla="*/ 16 w 24"/>
              <a:gd name="T1" fmla="*/ 0 h 26"/>
              <a:gd name="T2" fmla="*/ 1 w 24"/>
              <a:gd name="T3" fmla="*/ 10 h 26"/>
              <a:gd name="T4" fmla="*/ 19 w 24"/>
              <a:gd name="T5" fmla="*/ 22 h 26"/>
              <a:gd name="T6" fmla="*/ 16 w 24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26">
                <a:moveTo>
                  <a:pt x="16" y="0"/>
                </a:moveTo>
                <a:cubicBezTo>
                  <a:pt x="16" y="0"/>
                  <a:pt x="0" y="0"/>
                  <a:pt x="1" y="10"/>
                </a:cubicBezTo>
                <a:cubicBezTo>
                  <a:pt x="1" y="19"/>
                  <a:pt x="13" y="26"/>
                  <a:pt x="19" y="22"/>
                </a:cubicBezTo>
                <a:cubicBezTo>
                  <a:pt x="24" y="18"/>
                  <a:pt x="21" y="2"/>
                  <a:pt x="16" y="0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6" name="Oval 58"/>
          <p:cNvSpPr>
            <a:spLocks noChangeArrowheads="1"/>
          </p:cNvSpPr>
          <p:nvPr/>
        </p:nvSpPr>
        <p:spPr bwMode="auto">
          <a:xfrm>
            <a:off x="1823721" y="6254753"/>
            <a:ext cx="2760663" cy="338139"/>
          </a:xfrm>
          <a:prstGeom prst="ellipse">
            <a:avLst/>
          </a:prstGeom>
          <a:solidFill>
            <a:srgbClr val="ECE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7" name="Freeform 59"/>
          <p:cNvSpPr>
            <a:spLocks/>
          </p:cNvSpPr>
          <p:nvPr/>
        </p:nvSpPr>
        <p:spPr bwMode="auto">
          <a:xfrm>
            <a:off x="3582671" y="5654676"/>
            <a:ext cx="180975" cy="101600"/>
          </a:xfrm>
          <a:custGeom>
            <a:avLst/>
            <a:gdLst>
              <a:gd name="T0" fmla="*/ 4 w 45"/>
              <a:gd name="T1" fmla="*/ 11 h 25"/>
              <a:gd name="T2" fmla="*/ 28 w 45"/>
              <a:gd name="T3" fmla="*/ 1 h 25"/>
              <a:gd name="T4" fmla="*/ 38 w 45"/>
              <a:gd name="T5" fmla="*/ 12 h 25"/>
              <a:gd name="T6" fmla="*/ 24 w 45"/>
              <a:gd name="T7" fmla="*/ 11 h 25"/>
              <a:gd name="T8" fmla="*/ 36 w 45"/>
              <a:gd name="T9" fmla="*/ 18 h 25"/>
              <a:gd name="T10" fmla="*/ 20 w 45"/>
              <a:gd name="T11" fmla="*/ 17 h 25"/>
              <a:gd name="T12" fmla="*/ 28 w 45"/>
              <a:gd name="T13" fmla="*/ 24 h 25"/>
              <a:gd name="T14" fmla="*/ 15 w 45"/>
              <a:gd name="T15" fmla="*/ 21 h 25"/>
              <a:gd name="T16" fmla="*/ 0 w 45"/>
              <a:gd name="T17" fmla="*/ 19 h 25"/>
              <a:gd name="T18" fmla="*/ 4 w 45"/>
              <a:gd name="T19" fmla="*/ 1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25">
                <a:moveTo>
                  <a:pt x="4" y="11"/>
                </a:moveTo>
                <a:cubicBezTo>
                  <a:pt x="4" y="11"/>
                  <a:pt x="22" y="0"/>
                  <a:pt x="28" y="1"/>
                </a:cubicBezTo>
                <a:cubicBezTo>
                  <a:pt x="35" y="2"/>
                  <a:pt x="45" y="13"/>
                  <a:pt x="38" y="12"/>
                </a:cubicBezTo>
                <a:cubicBezTo>
                  <a:pt x="32" y="10"/>
                  <a:pt x="25" y="9"/>
                  <a:pt x="24" y="11"/>
                </a:cubicBezTo>
                <a:cubicBezTo>
                  <a:pt x="23" y="12"/>
                  <a:pt x="36" y="13"/>
                  <a:pt x="36" y="18"/>
                </a:cubicBezTo>
                <a:cubicBezTo>
                  <a:pt x="35" y="22"/>
                  <a:pt x="20" y="17"/>
                  <a:pt x="20" y="17"/>
                </a:cubicBezTo>
                <a:cubicBezTo>
                  <a:pt x="20" y="17"/>
                  <a:pt x="34" y="23"/>
                  <a:pt x="28" y="24"/>
                </a:cubicBezTo>
                <a:cubicBezTo>
                  <a:pt x="22" y="25"/>
                  <a:pt x="20" y="20"/>
                  <a:pt x="15" y="21"/>
                </a:cubicBezTo>
                <a:cubicBezTo>
                  <a:pt x="10" y="22"/>
                  <a:pt x="0" y="22"/>
                  <a:pt x="0" y="19"/>
                </a:cubicBezTo>
                <a:cubicBezTo>
                  <a:pt x="1" y="16"/>
                  <a:pt x="4" y="11"/>
                  <a:pt x="4" y="11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8" name="Freeform 60"/>
          <p:cNvSpPr>
            <a:spLocks/>
          </p:cNvSpPr>
          <p:nvPr/>
        </p:nvSpPr>
        <p:spPr bwMode="auto">
          <a:xfrm>
            <a:off x="3252471" y="5522914"/>
            <a:ext cx="390525" cy="228600"/>
          </a:xfrm>
          <a:custGeom>
            <a:avLst/>
            <a:gdLst>
              <a:gd name="T0" fmla="*/ 44 w 97"/>
              <a:gd name="T1" fmla="*/ 0 h 57"/>
              <a:gd name="T2" fmla="*/ 60 w 97"/>
              <a:gd name="T3" fmla="*/ 14 h 57"/>
              <a:gd name="T4" fmla="*/ 76 w 97"/>
              <a:gd name="T5" fmla="*/ 35 h 57"/>
              <a:gd name="T6" fmla="*/ 93 w 97"/>
              <a:gd name="T7" fmla="*/ 48 h 57"/>
              <a:gd name="T8" fmla="*/ 68 w 97"/>
              <a:gd name="T9" fmla="*/ 52 h 57"/>
              <a:gd name="T10" fmla="*/ 29 w 97"/>
              <a:gd name="T11" fmla="*/ 48 h 57"/>
              <a:gd name="T12" fmla="*/ 0 w 97"/>
              <a:gd name="T13" fmla="*/ 29 h 57"/>
              <a:gd name="T14" fmla="*/ 44 w 97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57">
                <a:moveTo>
                  <a:pt x="44" y="0"/>
                </a:moveTo>
                <a:cubicBezTo>
                  <a:pt x="44" y="0"/>
                  <a:pt x="53" y="2"/>
                  <a:pt x="60" y="14"/>
                </a:cubicBezTo>
                <a:cubicBezTo>
                  <a:pt x="67" y="26"/>
                  <a:pt x="65" y="28"/>
                  <a:pt x="76" y="35"/>
                </a:cubicBezTo>
                <a:cubicBezTo>
                  <a:pt x="87" y="42"/>
                  <a:pt x="97" y="39"/>
                  <a:pt x="93" y="48"/>
                </a:cubicBezTo>
                <a:cubicBezTo>
                  <a:pt x="89" y="57"/>
                  <a:pt x="84" y="55"/>
                  <a:pt x="68" y="52"/>
                </a:cubicBezTo>
                <a:cubicBezTo>
                  <a:pt x="52" y="49"/>
                  <a:pt x="52" y="45"/>
                  <a:pt x="29" y="48"/>
                </a:cubicBezTo>
                <a:cubicBezTo>
                  <a:pt x="6" y="51"/>
                  <a:pt x="0" y="29"/>
                  <a:pt x="0" y="29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B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9" name="Freeform 61"/>
          <p:cNvSpPr>
            <a:spLocks/>
          </p:cNvSpPr>
          <p:nvPr/>
        </p:nvSpPr>
        <p:spPr bwMode="auto">
          <a:xfrm>
            <a:off x="3493769" y="4914902"/>
            <a:ext cx="125412" cy="109539"/>
          </a:xfrm>
          <a:custGeom>
            <a:avLst/>
            <a:gdLst>
              <a:gd name="T0" fmla="*/ 31 w 31"/>
              <a:gd name="T1" fmla="*/ 27 h 27"/>
              <a:gd name="T2" fmla="*/ 13 w 31"/>
              <a:gd name="T3" fmla="*/ 4 h 27"/>
              <a:gd name="T4" fmla="*/ 8 w 31"/>
              <a:gd name="T5" fmla="*/ 27 h 27"/>
              <a:gd name="T6" fmla="*/ 31 w 31"/>
              <a:gd name="T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27">
                <a:moveTo>
                  <a:pt x="31" y="27"/>
                </a:moveTo>
                <a:cubicBezTo>
                  <a:pt x="31" y="27"/>
                  <a:pt x="26" y="0"/>
                  <a:pt x="13" y="4"/>
                </a:cubicBezTo>
                <a:cubicBezTo>
                  <a:pt x="0" y="8"/>
                  <a:pt x="8" y="27"/>
                  <a:pt x="8" y="27"/>
                </a:cubicBezTo>
                <a:lnTo>
                  <a:pt x="31" y="27"/>
                </a:lnTo>
                <a:close/>
              </a:path>
            </a:pathLst>
          </a:custGeom>
          <a:solidFill>
            <a:srgbClr val="FFB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0" name="Freeform 62"/>
          <p:cNvSpPr>
            <a:spLocks/>
          </p:cNvSpPr>
          <p:nvPr/>
        </p:nvSpPr>
        <p:spPr bwMode="auto">
          <a:xfrm>
            <a:off x="1957070" y="6081714"/>
            <a:ext cx="1328737" cy="458788"/>
          </a:xfrm>
          <a:custGeom>
            <a:avLst/>
            <a:gdLst>
              <a:gd name="T0" fmla="*/ 108 w 330"/>
              <a:gd name="T1" fmla="*/ 2 h 114"/>
              <a:gd name="T2" fmla="*/ 104 w 330"/>
              <a:gd name="T3" fmla="*/ 0 h 114"/>
              <a:gd name="T4" fmla="*/ 1 w 330"/>
              <a:gd name="T5" fmla="*/ 62 h 114"/>
              <a:gd name="T6" fmla="*/ 175 w 330"/>
              <a:gd name="T7" fmla="*/ 106 h 114"/>
              <a:gd name="T8" fmla="*/ 320 w 330"/>
              <a:gd name="T9" fmla="*/ 111 h 114"/>
              <a:gd name="T10" fmla="*/ 325 w 330"/>
              <a:gd name="T11" fmla="*/ 104 h 114"/>
              <a:gd name="T12" fmla="*/ 203 w 330"/>
              <a:gd name="T13" fmla="*/ 89 h 114"/>
              <a:gd name="T14" fmla="*/ 50 w 330"/>
              <a:gd name="T15" fmla="*/ 57 h 114"/>
              <a:gd name="T16" fmla="*/ 107 w 330"/>
              <a:gd name="T17" fmla="*/ 27 h 114"/>
              <a:gd name="T18" fmla="*/ 110 w 330"/>
              <a:gd name="T19" fmla="*/ 26 h 114"/>
              <a:gd name="T20" fmla="*/ 108 w 330"/>
              <a:gd name="T21" fmla="*/ 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0" h="114">
                <a:moveTo>
                  <a:pt x="108" y="2"/>
                </a:moveTo>
                <a:cubicBezTo>
                  <a:pt x="107" y="0"/>
                  <a:pt x="106" y="0"/>
                  <a:pt x="104" y="0"/>
                </a:cubicBezTo>
                <a:cubicBezTo>
                  <a:pt x="88" y="2"/>
                  <a:pt x="0" y="16"/>
                  <a:pt x="1" y="62"/>
                </a:cubicBezTo>
                <a:cubicBezTo>
                  <a:pt x="2" y="114"/>
                  <a:pt x="105" y="114"/>
                  <a:pt x="175" y="106"/>
                </a:cubicBezTo>
                <a:cubicBezTo>
                  <a:pt x="224" y="101"/>
                  <a:pt x="285" y="100"/>
                  <a:pt x="320" y="111"/>
                </a:cubicBezTo>
                <a:cubicBezTo>
                  <a:pt x="326" y="112"/>
                  <a:pt x="330" y="107"/>
                  <a:pt x="325" y="104"/>
                </a:cubicBezTo>
                <a:cubicBezTo>
                  <a:pt x="305" y="91"/>
                  <a:pt x="269" y="82"/>
                  <a:pt x="203" y="89"/>
                </a:cubicBezTo>
                <a:cubicBezTo>
                  <a:pt x="67" y="102"/>
                  <a:pt x="42" y="73"/>
                  <a:pt x="50" y="57"/>
                </a:cubicBezTo>
                <a:cubicBezTo>
                  <a:pt x="57" y="42"/>
                  <a:pt x="100" y="30"/>
                  <a:pt x="107" y="27"/>
                </a:cubicBezTo>
                <a:cubicBezTo>
                  <a:pt x="108" y="27"/>
                  <a:pt x="109" y="27"/>
                  <a:pt x="110" y="26"/>
                </a:cubicBezTo>
                <a:cubicBezTo>
                  <a:pt x="112" y="23"/>
                  <a:pt x="119" y="14"/>
                  <a:pt x="108" y="2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1" name="Freeform 63"/>
          <p:cNvSpPr>
            <a:spLocks/>
          </p:cNvSpPr>
          <p:nvPr/>
        </p:nvSpPr>
        <p:spPr bwMode="auto">
          <a:xfrm>
            <a:off x="2211070" y="4938714"/>
            <a:ext cx="1806575" cy="1384300"/>
          </a:xfrm>
          <a:custGeom>
            <a:avLst/>
            <a:gdLst>
              <a:gd name="T0" fmla="*/ 324 w 449"/>
              <a:gd name="T1" fmla="*/ 10 h 344"/>
              <a:gd name="T2" fmla="*/ 394 w 449"/>
              <a:gd name="T3" fmla="*/ 39 h 344"/>
              <a:gd name="T4" fmla="*/ 446 w 449"/>
              <a:gd name="T5" fmla="*/ 102 h 344"/>
              <a:gd name="T6" fmla="*/ 431 w 449"/>
              <a:gd name="T7" fmla="*/ 116 h 344"/>
              <a:gd name="T8" fmla="*/ 405 w 449"/>
              <a:gd name="T9" fmla="*/ 138 h 344"/>
              <a:gd name="T10" fmla="*/ 352 w 449"/>
              <a:gd name="T11" fmla="*/ 156 h 344"/>
              <a:gd name="T12" fmla="*/ 320 w 449"/>
              <a:gd name="T13" fmla="*/ 207 h 344"/>
              <a:gd name="T14" fmla="*/ 265 w 449"/>
              <a:gd name="T15" fmla="*/ 250 h 344"/>
              <a:gd name="T16" fmla="*/ 240 w 449"/>
              <a:gd name="T17" fmla="*/ 321 h 344"/>
              <a:gd name="T18" fmla="*/ 243 w 449"/>
              <a:gd name="T19" fmla="*/ 332 h 344"/>
              <a:gd name="T20" fmla="*/ 226 w 449"/>
              <a:gd name="T21" fmla="*/ 341 h 344"/>
              <a:gd name="T22" fmla="*/ 200 w 449"/>
              <a:gd name="T23" fmla="*/ 338 h 344"/>
              <a:gd name="T24" fmla="*/ 149 w 449"/>
              <a:gd name="T25" fmla="*/ 337 h 344"/>
              <a:gd name="T26" fmla="*/ 101 w 449"/>
              <a:gd name="T27" fmla="*/ 336 h 344"/>
              <a:gd name="T28" fmla="*/ 51 w 449"/>
              <a:gd name="T29" fmla="*/ 329 h 344"/>
              <a:gd name="T30" fmla="*/ 30 w 449"/>
              <a:gd name="T31" fmla="*/ 187 h 344"/>
              <a:gd name="T32" fmla="*/ 146 w 449"/>
              <a:gd name="T33" fmla="*/ 52 h 344"/>
              <a:gd name="T34" fmla="*/ 250 w 449"/>
              <a:gd name="T35" fmla="*/ 20 h 344"/>
              <a:gd name="T36" fmla="*/ 324 w 449"/>
              <a:gd name="T37" fmla="*/ 1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9" h="344">
                <a:moveTo>
                  <a:pt x="324" y="10"/>
                </a:moveTo>
                <a:cubicBezTo>
                  <a:pt x="324" y="10"/>
                  <a:pt x="371" y="21"/>
                  <a:pt x="394" y="39"/>
                </a:cubicBezTo>
                <a:cubicBezTo>
                  <a:pt x="417" y="57"/>
                  <a:pt x="449" y="92"/>
                  <a:pt x="446" y="102"/>
                </a:cubicBezTo>
                <a:cubicBezTo>
                  <a:pt x="443" y="113"/>
                  <a:pt x="433" y="108"/>
                  <a:pt x="431" y="116"/>
                </a:cubicBezTo>
                <a:cubicBezTo>
                  <a:pt x="429" y="125"/>
                  <a:pt x="423" y="136"/>
                  <a:pt x="405" y="138"/>
                </a:cubicBezTo>
                <a:cubicBezTo>
                  <a:pt x="387" y="140"/>
                  <a:pt x="367" y="141"/>
                  <a:pt x="352" y="156"/>
                </a:cubicBezTo>
                <a:cubicBezTo>
                  <a:pt x="336" y="170"/>
                  <a:pt x="338" y="193"/>
                  <a:pt x="320" y="207"/>
                </a:cubicBezTo>
                <a:cubicBezTo>
                  <a:pt x="302" y="222"/>
                  <a:pt x="278" y="232"/>
                  <a:pt x="265" y="250"/>
                </a:cubicBezTo>
                <a:cubicBezTo>
                  <a:pt x="253" y="268"/>
                  <a:pt x="254" y="314"/>
                  <a:pt x="240" y="321"/>
                </a:cubicBezTo>
                <a:cubicBezTo>
                  <a:pt x="227" y="329"/>
                  <a:pt x="244" y="326"/>
                  <a:pt x="243" y="332"/>
                </a:cubicBezTo>
                <a:cubicBezTo>
                  <a:pt x="241" y="339"/>
                  <a:pt x="238" y="338"/>
                  <a:pt x="226" y="341"/>
                </a:cubicBezTo>
                <a:cubicBezTo>
                  <a:pt x="214" y="344"/>
                  <a:pt x="210" y="344"/>
                  <a:pt x="200" y="338"/>
                </a:cubicBezTo>
                <a:cubicBezTo>
                  <a:pt x="191" y="332"/>
                  <a:pt x="173" y="336"/>
                  <a:pt x="149" y="337"/>
                </a:cubicBezTo>
                <a:cubicBezTo>
                  <a:pt x="124" y="339"/>
                  <a:pt x="114" y="334"/>
                  <a:pt x="101" y="336"/>
                </a:cubicBezTo>
                <a:cubicBezTo>
                  <a:pt x="89" y="338"/>
                  <a:pt x="68" y="337"/>
                  <a:pt x="51" y="329"/>
                </a:cubicBezTo>
                <a:cubicBezTo>
                  <a:pt x="34" y="321"/>
                  <a:pt x="0" y="275"/>
                  <a:pt x="30" y="187"/>
                </a:cubicBezTo>
                <a:cubicBezTo>
                  <a:pt x="59" y="100"/>
                  <a:pt x="120" y="65"/>
                  <a:pt x="146" y="52"/>
                </a:cubicBezTo>
                <a:cubicBezTo>
                  <a:pt x="173" y="40"/>
                  <a:pt x="234" y="26"/>
                  <a:pt x="250" y="20"/>
                </a:cubicBezTo>
                <a:cubicBezTo>
                  <a:pt x="265" y="13"/>
                  <a:pt x="294" y="0"/>
                  <a:pt x="324" y="10"/>
                </a:cubicBezTo>
                <a:close/>
              </a:path>
            </a:pathLst>
          </a:custGeom>
          <a:solidFill>
            <a:srgbClr val="FFB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" name="Freeform 64"/>
          <p:cNvSpPr>
            <a:spLocks/>
          </p:cNvSpPr>
          <p:nvPr/>
        </p:nvSpPr>
        <p:spPr bwMode="auto">
          <a:xfrm>
            <a:off x="3139759" y="4851404"/>
            <a:ext cx="322263" cy="296863"/>
          </a:xfrm>
          <a:custGeom>
            <a:avLst/>
            <a:gdLst>
              <a:gd name="T0" fmla="*/ 80 w 80"/>
              <a:gd name="T1" fmla="*/ 52 h 74"/>
              <a:gd name="T2" fmla="*/ 31 w 80"/>
              <a:gd name="T3" fmla="*/ 13 h 74"/>
              <a:gd name="T4" fmla="*/ 52 w 80"/>
              <a:gd name="T5" fmla="*/ 74 h 74"/>
              <a:gd name="T6" fmla="*/ 80 w 80"/>
              <a:gd name="T7" fmla="*/ 5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74">
                <a:moveTo>
                  <a:pt x="80" y="52"/>
                </a:moveTo>
                <a:cubicBezTo>
                  <a:pt x="80" y="52"/>
                  <a:pt x="61" y="0"/>
                  <a:pt x="31" y="13"/>
                </a:cubicBezTo>
                <a:cubicBezTo>
                  <a:pt x="0" y="26"/>
                  <a:pt x="28" y="74"/>
                  <a:pt x="52" y="74"/>
                </a:cubicBezTo>
                <a:cubicBezTo>
                  <a:pt x="76" y="74"/>
                  <a:pt x="80" y="52"/>
                  <a:pt x="80" y="52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3" name="Freeform 65"/>
          <p:cNvSpPr>
            <a:spLocks/>
          </p:cNvSpPr>
          <p:nvPr/>
        </p:nvSpPr>
        <p:spPr bwMode="auto">
          <a:xfrm>
            <a:off x="2947669" y="6189664"/>
            <a:ext cx="430212" cy="165100"/>
          </a:xfrm>
          <a:custGeom>
            <a:avLst/>
            <a:gdLst>
              <a:gd name="T0" fmla="*/ 59 w 107"/>
              <a:gd name="T1" fmla="*/ 0 h 41"/>
              <a:gd name="T2" fmla="*/ 62 w 107"/>
              <a:gd name="T3" fmla="*/ 20 h 41"/>
              <a:gd name="T4" fmla="*/ 99 w 107"/>
              <a:gd name="T5" fmla="*/ 35 h 41"/>
              <a:gd name="T6" fmla="*/ 72 w 107"/>
              <a:gd name="T7" fmla="*/ 41 h 41"/>
              <a:gd name="T8" fmla="*/ 17 w 107"/>
              <a:gd name="T9" fmla="*/ 27 h 41"/>
              <a:gd name="T10" fmla="*/ 37 w 107"/>
              <a:gd name="T11" fmla="*/ 0 h 41"/>
              <a:gd name="T12" fmla="*/ 59 w 107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41">
                <a:moveTo>
                  <a:pt x="59" y="0"/>
                </a:moveTo>
                <a:cubicBezTo>
                  <a:pt x="59" y="0"/>
                  <a:pt x="46" y="16"/>
                  <a:pt x="62" y="20"/>
                </a:cubicBezTo>
                <a:cubicBezTo>
                  <a:pt x="79" y="24"/>
                  <a:pt x="107" y="28"/>
                  <a:pt x="99" y="35"/>
                </a:cubicBezTo>
                <a:cubicBezTo>
                  <a:pt x="91" y="41"/>
                  <a:pt x="87" y="41"/>
                  <a:pt x="72" y="41"/>
                </a:cubicBezTo>
                <a:cubicBezTo>
                  <a:pt x="57" y="41"/>
                  <a:pt x="35" y="38"/>
                  <a:pt x="17" y="27"/>
                </a:cubicBezTo>
                <a:cubicBezTo>
                  <a:pt x="0" y="16"/>
                  <a:pt x="37" y="0"/>
                  <a:pt x="37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B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4" name="Freeform 66"/>
          <p:cNvSpPr>
            <a:spLocks/>
          </p:cNvSpPr>
          <p:nvPr/>
        </p:nvSpPr>
        <p:spPr bwMode="auto">
          <a:xfrm>
            <a:off x="2412681" y="6189664"/>
            <a:ext cx="425451" cy="165100"/>
          </a:xfrm>
          <a:custGeom>
            <a:avLst/>
            <a:gdLst>
              <a:gd name="T0" fmla="*/ 58 w 106"/>
              <a:gd name="T1" fmla="*/ 0 h 41"/>
              <a:gd name="T2" fmla="*/ 62 w 106"/>
              <a:gd name="T3" fmla="*/ 20 h 41"/>
              <a:gd name="T4" fmla="*/ 98 w 106"/>
              <a:gd name="T5" fmla="*/ 35 h 41"/>
              <a:gd name="T6" fmla="*/ 72 w 106"/>
              <a:gd name="T7" fmla="*/ 41 h 41"/>
              <a:gd name="T8" fmla="*/ 17 w 106"/>
              <a:gd name="T9" fmla="*/ 27 h 41"/>
              <a:gd name="T10" fmla="*/ 37 w 106"/>
              <a:gd name="T11" fmla="*/ 0 h 41"/>
              <a:gd name="T12" fmla="*/ 58 w 106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41">
                <a:moveTo>
                  <a:pt x="58" y="0"/>
                </a:moveTo>
                <a:cubicBezTo>
                  <a:pt x="58" y="0"/>
                  <a:pt x="45" y="16"/>
                  <a:pt x="62" y="20"/>
                </a:cubicBezTo>
                <a:cubicBezTo>
                  <a:pt x="78" y="24"/>
                  <a:pt x="106" y="28"/>
                  <a:pt x="98" y="35"/>
                </a:cubicBezTo>
                <a:cubicBezTo>
                  <a:pt x="90" y="41"/>
                  <a:pt x="86" y="41"/>
                  <a:pt x="72" y="41"/>
                </a:cubicBezTo>
                <a:cubicBezTo>
                  <a:pt x="57" y="41"/>
                  <a:pt x="34" y="38"/>
                  <a:pt x="17" y="27"/>
                </a:cubicBezTo>
                <a:cubicBezTo>
                  <a:pt x="0" y="16"/>
                  <a:pt x="37" y="0"/>
                  <a:pt x="37" y="0"/>
                </a:cubicBezTo>
                <a:lnTo>
                  <a:pt x="58" y="0"/>
                </a:lnTo>
                <a:close/>
              </a:path>
            </a:pathLst>
          </a:custGeom>
          <a:solidFill>
            <a:srgbClr val="FFB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5" name="Freeform 67"/>
          <p:cNvSpPr>
            <a:spLocks/>
          </p:cNvSpPr>
          <p:nvPr/>
        </p:nvSpPr>
        <p:spPr bwMode="auto">
          <a:xfrm>
            <a:off x="2693671" y="6299202"/>
            <a:ext cx="209551" cy="88900"/>
          </a:xfrm>
          <a:custGeom>
            <a:avLst/>
            <a:gdLst>
              <a:gd name="T0" fmla="*/ 20 w 52"/>
              <a:gd name="T1" fmla="*/ 0 h 22"/>
              <a:gd name="T2" fmla="*/ 48 w 52"/>
              <a:gd name="T3" fmla="*/ 9 h 22"/>
              <a:gd name="T4" fmla="*/ 44 w 52"/>
              <a:gd name="T5" fmla="*/ 16 h 22"/>
              <a:gd name="T6" fmla="*/ 34 w 52"/>
              <a:gd name="T7" fmla="*/ 9 h 22"/>
              <a:gd name="T8" fmla="*/ 41 w 52"/>
              <a:gd name="T9" fmla="*/ 19 h 22"/>
              <a:gd name="T10" fmla="*/ 25 w 52"/>
              <a:gd name="T11" fmla="*/ 12 h 22"/>
              <a:gd name="T12" fmla="*/ 29 w 52"/>
              <a:gd name="T13" fmla="*/ 20 h 22"/>
              <a:gd name="T14" fmla="*/ 17 w 52"/>
              <a:gd name="T15" fmla="*/ 17 h 22"/>
              <a:gd name="T16" fmla="*/ 3 w 52"/>
              <a:gd name="T17" fmla="*/ 8 h 22"/>
              <a:gd name="T18" fmla="*/ 20 w 52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2">
                <a:moveTo>
                  <a:pt x="20" y="0"/>
                </a:moveTo>
                <a:cubicBezTo>
                  <a:pt x="20" y="0"/>
                  <a:pt x="45" y="0"/>
                  <a:pt x="48" y="9"/>
                </a:cubicBezTo>
                <a:cubicBezTo>
                  <a:pt x="52" y="18"/>
                  <a:pt x="48" y="19"/>
                  <a:pt x="44" y="16"/>
                </a:cubicBezTo>
                <a:cubicBezTo>
                  <a:pt x="41" y="12"/>
                  <a:pt x="34" y="9"/>
                  <a:pt x="34" y="9"/>
                </a:cubicBezTo>
                <a:cubicBezTo>
                  <a:pt x="34" y="9"/>
                  <a:pt x="45" y="16"/>
                  <a:pt x="41" y="19"/>
                </a:cubicBezTo>
                <a:cubicBezTo>
                  <a:pt x="37" y="22"/>
                  <a:pt x="29" y="12"/>
                  <a:pt x="25" y="12"/>
                </a:cubicBezTo>
                <a:cubicBezTo>
                  <a:pt x="21" y="11"/>
                  <a:pt x="34" y="18"/>
                  <a:pt x="29" y="20"/>
                </a:cubicBezTo>
                <a:cubicBezTo>
                  <a:pt x="24" y="22"/>
                  <a:pt x="20" y="17"/>
                  <a:pt x="17" y="17"/>
                </a:cubicBezTo>
                <a:cubicBezTo>
                  <a:pt x="14" y="17"/>
                  <a:pt x="0" y="14"/>
                  <a:pt x="3" y="8"/>
                </a:cubicBezTo>
                <a:cubicBezTo>
                  <a:pt x="6" y="1"/>
                  <a:pt x="10" y="0"/>
                  <a:pt x="20" y="0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6" name="Freeform 68"/>
          <p:cNvSpPr>
            <a:spLocks/>
          </p:cNvSpPr>
          <p:nvPr/>
        </p:nvSpPr>
        <p:spPr bwMode="auto">
          <a:xfrm>
            <a:off x="2782570" y="5360991"/>
            <a:ext cx="1057275" cy="938213"/>
          </a:xfrm>
          <a:custGeom>
            <a:avLst/>
            <a:gdLst>
              <a:gd name="T0" fmla="*/ 232 w 263"/>
              <a:gd name="T1" fmla="*/ 18 h 233"/>
              <a:gd name="T2" fmla="*/ 150 w 263"/>
              <a:gd name="T3" fmla="*/ 42 h 233"/>
              <a:gd name="T4" fmla="*/ 94 w 263"/>
              <a:gd name="T5" fmla="*/ 124 h 233"/>
              <a:gd name="T6" fmla="*/ 0 w 263"/>
              <a:gd name="T7" fmla="*/ 200 h 233"/>
              <a:gd name="T8" fmla="*/ 14 w 263"/>
              <a:gd name="T9" fmla="*/ 232 h 233"/>
              <a:gd name="T10" fmla="*/ 53 w 263"/>
              <a:gd name="T11" fmla="*/ 231 h 233"/>
              <a:gd name="T12" fmla="*/ 82 w 263"/>
              <a:gd name="T13" fmla="*/ 216 h 233"/>
              <a:gd name="T14" fmla="*/ 115 w 263"/>
              <a:gd name="T15" fmla="*/ 169 h 233"/>
              <a:gd name="T16" fmla="*/ 123 w 263"/>
              <a:gd name="T17" fmla="*/ 145 h 233"/>
              <a:gd name="T18" fmla="*/ 178 w 263"/>
              <a:gd name="T19" fmla="*/ 102 h 233"/>
              <a:gd name="T20" fmla="*/ 210 w 263"/>
              <a:gd name="T21" fmla="*/ 51 h 233"/>
              <a:gd name="T22" fmla="*/ 263 w 263"/>
              <a:gd name="T23" fmla="*/ 33 h 233"/>
              <a:gd name="T24" fmla="*/ 232 w 263"/>
              <a:gd name="T25" fmla="*/ 18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3" h="233">
                <a:moveTo>
                  <a:pt x="232" y="18"/>
                </a:moveTo>
                <a:cubicBezTo>
                  <a:pt x="190" y="0"/>
                  <a:pt x="166" y="8"/>
                  <a:pt x="150" y="42"/>
                </a:cubicBezTo>
                <a:cubicBezTo>
                  <a:pt x="134" y="76"/>
                  <a:pt x="146" y="98"/>
                  <a:pt x="94" y="124"/>
                </a:cubicBezTo>
                <a:cubicBezTo>
                  <a:pt x="42" y="150"/>
                  <a:pt x="0" y="172"/>
                  <a:pt x="0" y="200"/>
                </a:cubicBezTo>
                <a:cubicBezTo>
                  <a:pt x="0" y="215"/>
                  <a:pt x="5" y="225"/>
                  <a:pt x="14" y="232"/>
                </a:cubicBezTo>
                <a:cubicBezTo>
                  <a:pt x="31" y="231"/>
                  <a:pt x="44" y="229"/>
                  <a:pt x="53" y="231"/>
                </a:cubicBezTo>
                <a:cubicBezTo>
                  <a:pt x="59" y="226"/>
                  <a:pt x="71" y="233"/>
                  <a:pt x="82" y="216"/>
                </a:cubicBezTo>
                <a:cubicBezTo>
                  <a:pt x="96" y="193"/>
                  <a:pt x="78" y="189"/>
                  <a:pt x="115" y="169"/>
                </a:cubicBezTo>
                <a:cubicBezTo>
                  <a:pt x="117" y="159"/>
                  <a:pt x="119" y="151"/>
                  <a:pt x="123" y="145"/>
                </a:cubicBezTo>
                <a:cubicBezTo>
                  <a:pt x="136" y="127"/>
                  <a:pt x="160" y="117"/>
                  <a:pt x="178" y="102"/>
                </a:cubicBezTo>
                <a:cubicBezTo>
                  <a:pt x="196" y="88"/>
                  <a:pt x="194" y="65"/>
                  <a:pt x="210" y="51"/>
                </a:cubicBezTo>
                <a:cubicBezTo>
                  <a:pt x="225" y="36"/>
                  <a:pt x="245" y="35"/>
                  <a:pt x="263" y="33"/>
                </a:cubicBezTo>
                <a:cubicBezTo>
                  <a:pt x="257" y="30"/>
                  <a:pt x="247" y="25"/>
                  <a:pt x="232" y="18"/>
                </a:cubicBezTo>
                <a:close/>
              </a:path>
            </a:pathLst>
          </a:custGeom>
          <a:solidFill>
            <a:srgbClr val="FFE0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7" name="Freeform 69"/>
          <p:cNvSpPr>
            <a:spLocks/>
          </p:cNvSpPr>
          <p:nvPr/>
        </p:nvSpPr>
        <p:spPr bwMode="auto">
          <a:xfrm>
            <a:off x="3208020" y="6291266"/>
            <a:ext cx="209551" cy="92075"/>
          </a:xfrm>
          <a:custGeom>
            <a:avLst/>
            <a:gdLst>
              <a:gd name="T0" fmla="*/ 20 w 52"/>
              <a:gd name="T1" fmla="*/ 1 h 23"/>
              <a:gd name="T2" fmla="*/ 48 w 52"/>
              <a:gd name="T3" fmla="*/ 10 h 23"/>
              <a:gd name="T4" fmla="*/ 44 w 52"/>
              <a:gd name="T5" fmla="*/ 16 h 23"/>
              <a:gd name="T6" fmla="*/ 34 w 52"/>
              <a:gd name="T7" fmla="*/ 10 h 23"/>
              <a:gd name="T8" fmla="*/ 41 w 52"/>
              <a:gd name="T9" fmla="*/ 20 h 23"/>
              <a:gd name="T10" fmla="*/ 25 w 52"/>
              <a:gd name="T11" fmla="*/ 12 h 23"/>
              <a:gd name="T12" fmla="*/ 29 w 52"/>
              <a:gd name="T13" fmla="*/ 20 h 23"/>
              <a:gd name="T14" fmla="*/ 17 w 52"/>
              <a:gd name="T15" fmla="*/ 18 h 23"/>
              <a:gd name="T16" fmla="*/ 3 w 52"/>
              <a:gd name="T17" fmla="*/ 8 h 23"/>
              <a:gd name="T18" fmla="*/ 20 w 52"/>
              <a:gd name="T19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" h="23">
                <a:moveTo>
                  <a:pt x="20" y="1"/>
                </a:moveTo>
                <a:cubicBezTo>
                  <a:pt x="20" y="1"/>
                  <a:pt x="45" y="1"/>
                  <a:pt x="48" y="10"/>
                </a:cubicBezTo>
                <a:cubicBezTo>
                  <a:pt x="52" y="18"/>
                  <a:pt x="48" y="20"/>
                  <a:pt x="44" y="16"/>
                </a:cubicBezTo>
                <a:cubicBezTo>
                  <a:pt x="41" y="13"/>
                  <a:pt x="34" y="10"/>
                  <a:pt x="34" y="10"/>
                </a:cubicBezTo>
                <a:cubicBezTo>
                  <a:pt x="34" y="10"/>
                  <a:pt x="45" y="16"/>
                  <a:pt x="41" y="20"/>
                </a:cubicBezTo>
                <a:cubicBezTo>
                  <a:pt x="37" y="23"/>
                  <a:pt x="29" y="13"/>
                  <a:pt x="25" y="12"/>
                </a:cubicBezTo>
                <a:cubicBezTo>
                  <a:pt x="21" y="12"/>
                  <a:pt x="34" y="18"/>
                  <a:pt x="29" y="20"/>
                </a:cubicBezTo>
                <a:cubicBezTo>
                  <a:pt x="24" y="22"/>
                  <a:pt x="20" y="18"/>
                  <a:pt x="17" y="18"/>
                </a:cubicBezTo>
                <a:cubicBezTo>
                  <a:pt x="14" y="18"/>
                  <a:pt x="0" y="15"/>
                  <a:pt x="3" y="8"/>
                </a:cubicBezTo>
                <a:cubicBezTo>
                  <a:pt x="6" y="2"/>
                  <a:pt x="10" y="0"/>
                  <a:pt x="20" y="1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8" name="Freeform 70"/>
          <p:cNvSpPr>
            <a:spLocks/>
          </p:cNvSpPr>
          <p:nvPr/>
        </p:nvSpPr>
        <p:spPr bwMode="auto">
          <a:xfrm>
            <a:off x="3450909" y="5764216"/>
            <a:ext cx="173037" cy="104775"/>
          </a:xfrm>
          <a:custGeom>
            <a:avLst/>
            <a:gdLst>
              <a:gd name="T0" fmla="*/ 10 w 43"/>
              <a:gd name="T1" fmla="*/ 0 h 26"/>
              <a:gd name="T2" fmla="*/ 35 w 43"/>
              <a:gd name="T3" fmla="*/ 4 h 26"/>
              <a:gd name="T4" fmla="*/ 38 w 43"/>
              <a:gd name="T5" fmla="*/ 19 h 26"/>
              <a:gd name="T6" fmla="*/ 27 w 43"/>
              <a:gd name="T7" fmla="*/ 10 h 26"/>
              <a:gd name="T8" fmla="*/ 33 w 43"/>
              <a:gd name="T9" fmla="*/ 22 h 26"/>
              <a:gd name="T10" fmla="*/ 20 w 43"/>
              <a:gd name="T11" fmla="*/ 14 h 26"/>
              <a:gd name="T12" fmla="*/ 23 w 43"/>
              <a:gd name="T13" fmla="*/ 24 h 26"/>
              <a:gd name="T14" fmla="*/ 13 w 43"/>
              <a:gd name="T15" fmla="*/ 14 h 26"/>
              <a:gd name="T16" fmla="*/ 2 w 43"/>
              <a:gd name="T17" fmla="*/ 4 h 26"/>
              <a:gd name="T18" fmla="*/ 10 w 43"/>
              <a:gd name="T1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26">
                <a:moveTo>
                  <a:pt x="10" y="0"/>
                </a:moveTo>
                <a:cubicBezTo>
                  <a:pt x="10" y="0"/>
                  <a:pt x="31" y="0"/>
                  <a:pt x="35" y="4"/>
                </a:cubicBezTo>
                <a:cubicBezTo>
                  <a:pt x="40" y="9"/>
                  <a:pt x="43" y="24"/>
                  <a:pt x="38" y="19"/>
                </a:cubicBezTo>
                <a:cubicBezTo>
                  <a:pt x="33" y="14"/>
                  <a:pt x="29" y="10"/>
                  <a:pt x="27" y="10"/>
                </a:cubicBezTo>
                <a:cubicBezTo>
                  <a:pt x="25" y="11"/>
                  <a:pt x="35" y="19"/>
                  <a:pt x="33" y="22"/>
                </a:cubicBezTo>
                <a:cubicBezTo>
                  <a:pt x="30" y="26"/>
                  <a:pt x="20" y="14"/>
                  <a:pt x="20" y="14"/>
                </a:cubicBezTo>
                <a:cubicBezTo>
                  <a:pt x="20" y="14"/>
                  <a:pt x="28" y="26"/>
                  <a:pt x="23" y="24"/>
                </a:cubicBezTo>
                <a:cubicBezTo>
                  <a:pt x="17" y="22"/>
                  <a:pt x="18" y="16"/>
                  <a:pt x="13" y="14"/>
                </a:cubicBezTo>
                <a:cubicBezTo>
                  <a:pt x="9" y="12"/>
                  <a:pt x="0" y="6"/>
                  <a:pt x="2" y="4"/>
                </a:cubicBezTo>
                <a:cubicBezTo>
                  <a:pt x="4" y="2"/>
                  <a:pt x="10" y="0"/>
                  <a:pt x="10" y="0"/>
                </a:cubicBezTo>
                <a:close/>
              </a:path>
            </a:pathLst>
          </a:custGeom>
          <a:solidFill>
            <a:srgbClr val="FF8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9" name="Freeform 71"/>
          <p:cNvSpPr>
            <a:spLocks/>
          </p:cNvSpPr>
          <p:nvPr/>
        </p:nvSpPr>
        <p:spPr bwMode="auto">
          <a:xfrm>
            <a:off x="3147696" y="5594352"/>
            <a:ext cx="390525" cy="230188"/>
          </a:xfrm>
          <a:custGeom>
            <a:avLst/>
            <a:gdLst>
              <a:gd name="T0" fmla="*/ 44 w 97"/>
              <a:gd name="T1" fmla="*/ 0 h 57"/>
              <a:gd name="T2" fmla="*/ 60 w 97"/>
              <a:gd name="T3" fmla="*/ 14 h 57"/>
              <a:gd name="T4" fmla="*/ 76 w 97"/>
              <a:gd name="T5" fmla="*/ 35 h 57"/>
              <a:gd name="T6" fmla="*/ 93 w 97"/>
              <a:gd name="T7" fmla="*/ 48 h 57"/>
              <a:gd name="T8" fmla="*/ 68 w 97"/>
              <a:gd name="T9" fmla="*/ 52 h 57"/>
              <a:gd name="T10" fmla="*/ 29 w 97"/>
              <a:gd name="T11" fmla="*/ 48 h 57"/>
              <a:gd name="T12" fmla="*/ 0 w 97"/>
              <a:gd name="T13" fmla="*/ 29 h 57"/>
              <a:gd name="T14" fmla="*/ 44 w 97"/>
              <a:gd name="T1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57">
                <a:moveTo>
                  <a:pt x="44" y="0"/>
                </a:moveTo>
                <a:cubicBezTo>
                  <a:pt x="44" y="0"/>
                  <a:pt x="53" y="2"/>
                  <a:pt x="60" y="14"/>
                </a:cubicBezTo>
                <a:cubicBezTo>
                  <a:pt x="67" y="26"/>
                  <a:pt x="65" y="28"/>
                  <a:pt x="76" y="35"/>
                </a:cubicBezTo>
                <a:cubicBezTo>
                  <a:pt x="87" y="42"/>
                  <a:pt x="97" y="39"/>
                  <a:pt x="93" y="48"/>
                </a:cubicBezTo>
                <a:cubicBezTo>
                  <a:pt x="89" y="57"/>
                  <a:pt x="84" y="55"/>
                  <a:pt x="68" y="52"/>
                </a:cubicBezTo>
                <a:cubicBezTo>
                  <a:pt x="52" y="49"/>
                  <a:pt x="52" y="45"/>
                  <a:pt x="29" y="48"/>
                </a:cubicBezTo>
                <a:cubicBezTo>
                  <a:pt x="6" y="51"/>
                  <a:pt x="0" y="29"/>
                  <a:pt x="0" y="29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B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0" name="Freeform 72"/>
          <p:cNvSpPr>
            <a:spLocks/>
          </p:cNvSpPr>
          <p:nvPr/>
        </p:nvSpPr>
        <p:spPr bwMode="auto">
          <a:xfrm>
            <a:off x="3273110" y="4964116"/>
            <a:ext cx="160337" cy="155575"/>
          </a:xfrm>
          <a:custGeom>
            <a:avLst/>
            <a:gdLst>
              <a:gd name="T0" fmla="*/ 36 w 40"/>
              <a:gd name="T1" fmla="*/ 23 h 39"/>
              <a:gd name="T2" fmla="*/ 11 w 40"/>
              <a:gd name="T3" fmla="*/ 6 h 39"/>
              <a:gd name="T4" fmla="*/ 29 w 40"/>
              <a:gd name="T5" fmla="*/ 33 h 39"/>
              <a:gd name="T6" fmla="*/ 36 w 40"/>
              <a:gd name="T7" fmla="*/ 23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9">
                <a:moveTo>
                  <a:pt x="36" y="23"/>
                </a:moveTo>
                <a:cubicBezTo>
                  <a:pt x="36" y="23"/>
                  <a:pt x="22" y="0"/>
                  <a:pt x="11" y="6"/>
                </a:cubicBezTo>
                <a:cubicBezTo>
                  <a:pt x="0" y="12"/>
                  <a:pt x="18" y="39"/>
                  <a:pt x="29" y="33"/>
                </a:cubicBezTo>
                <a:cubicBezTo>
                  <a:pt x="40" y="27"/>
                  <a:pt x="36" y="23"/>
                  <a:pt x="36" y="23"/>
                </a:cubicBezTo>
                <a:close/>
              </a:path>
            </a:pathLst>
          </a:custGeom>
          <a:solidFill>
            <a:srgbClr val="EF5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1" name="Freeform 73"/>
          <p:cNvSpPr>
            <a:spLocks/>
          </p:cNvSpPr>
          <p:nvPr/>
        </p:nvSpPr>
        <p:spPr bwMode="auto">
          <a:xfrm>
            <a:off x="3941446" y="5273676"/>
            <a:ext cx="84137" cy="115888"/>
          </a:xfrm>
          <a:custGeom>
            <a:avLst/>
            <a:gdLst>
              <a:gd name="T0" fmla="*/ 10 w 21"/>
              <a:gd name="T1" fmla="*/ 3 h 29"/>
              <a:gd name="T2" fmla="*/ 16 w 21"/>
              <a:gd name="T3" fmla="*/ 23 h 29"/>
              <a:gd name="T4" fmla="*/ 2 w 21"/>
              <a:gd name="T5" fmla="*/ 21 h 29"/>
              <a:gd name="T6" fmla="*/ 10 w 21"/>
              <a:gd name="T7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29">
                <a:moveTo>
                  <a:pt x="10" y="3"/>
                </a:moveTo>
                <a:cubicBezTo>
                  <a:pt x="10" y="3"/>
                  <a:pt x="21" y="16"/>
                  <a:pt x="16" y="23"/>
                </a:cubicBezTo>
                <a:cubicBezTo>
                  <a:pt x="10" y="29"/>
                  <a:pt x="4" y="29"/>
                  <a:pt x="2" y="21"/>
                </a:cubicBezTo>
                <a:cubicBezTo>
                  <a:pt x="0" y="13"/>
                  <a:pt x="4" y="0"/>
                  <a:pt x="10" y="3"/>
                </a:cubicBezTo>
                <a:close/>
              </a:path>
            </a:pathLst>
          </a:custGeom>
          <a:solidFill>
            <a:srgbClr val="FFE0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" name="Freeform 74"/>
          <p:cNvSpPr>
            <a:spLocks/>
          </p:cNvSpPr>
          <p:nvPr/>
        </p:nvSpPr>
        <p:spPr bwMode="auto">
          <a:xfrm>
            <a:off x="3579496" y="5119691"/>
            <a:ext cx="115887" cy="138113"/>
          </a:xfrm>
          <a:custGeom>
            <a:avLst/>
            <a:gdLst>
              <a:gd name="T0" fmla="*/ 0 w 29"/>
              <a:gd name="T1" fmla="*/ 16 h 34"/>
              <a:gd name="T2" fmla="*/ 25 w 29"/>
              <a:gd name="T3" fmla="*/ 22 h 34"/>
              <a:gd name="T4" fmla="*/ 0 w 29"/>
              <a:gd name="T5" fmla="*/ 1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34">
                <a:moveTo>
                  <a:pt x="0" y="16"/>
                </a:moveTo>
                <a:cubicBezTo>
                  <a:pt x="0" y="16"/>
                  <a:pt x="21" y="34"/>
                  <a:pt x="25" y="22"/>
                </a:cubicBezTo>
                <a:cubicBezTo>
                  <a:pt x="29" y="10"/>
                  <a:pt x="10" y="0"/>
                  <a:pt x="0" y="16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3" name="Freeform 75"/>
          <p:cNvSpPr>
            <a:spLocks/>
          </p:cNvSpPr>
          <p:nvPr/>
        </p:nvSpPr>
        <p:spPr bwMode="auto">
          <a:xfrm>
            <a:off x="3639821" y="5192715"/>
            <a:ext cx="15875" cy="20639"/>
          </a:xfrm>
          <a:custGeom>
            <a:avLst/>
            <a:gdLst>
              <a:gd name="T0" fmla="*/ 3 w 4"/>
              <a:gd name="T1" fmla="*/ 1 h 5"/>
              <a:gd name="T2" fmla="*/ 0 w 4"/>
              <a:gd name="T3" fmla="*/ 1 h 5"/>
              <a:gd name="T4" fmla="*/ 1 w 4"/>
              <a:gd name="T5" fmla="*/ 4 h 5"/>
              <a:gd name="T6" fmla="*/ 4 w 4"/>
              <a:gd name="T7" fmla="*/ 4 h 5"/>
              <a:gd name="T8" fmla="*/ 3 w 4"/>
              <a:gd name="T9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3" y="1"/>
                </a:moveTo>
                <a:cubicBezTo>
                  <a:pt x="3" y="0"/>
                  <a:pt x="1" y="0"/>
                  <a:pt x="0" y="1"/>
                </a:cubicBezTo>
                <a:cubicBezTo>
                  <a:pt x="0" y="2"/>
                  <a:pt x="0" y="3"/>
                  <a:pt x="1" y="4"/>
                </a:cubicBezTo>
                <a:cubicBezTo>
                  <a:pt x="2" y="5"/>
                  <a:pt x="3" y="5"/>
                  <a:pt x="4" y="4"/>
                </a:cubicBezTo>
                <a:cubicBezTo>
                  <a:pt x="4" y="3"/>
                  <a:pt x="4" y="2"/>
                  <a:pt x="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4" name="Oval 76"/>
          <p:cNvSpPr>
            <a:spLocks noChangeArrowheads="1"/>
          </p:cNvSpPr>
          <p:nvPr/>
        </p:nvSpPr>
        <p:spPr bwMode="auto">
          <a:xfrm>
            <a:off x="7946140" y="5788027"/>
            <a:ext cx="2760663" cy="338139"/>
          </a:xfrm>
          <a:prstGeom prst="ellipse">
            <a:avLst/>
          </a:prstGeom>
          <a:solidFill>
            <a:srgbClr val="ECE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5" name="Freeform 77"/>
          <p:cNvSpPr>
            <a:spLocks/>
          </p:cNvSpPr>
          <p:nvPr/>
        </p:nvSpPr>
        <p:spPr bwMode="auto">
          <a:xfrm>
            <a:off x="8939914" y="6013453"/>
            <a:ext cx="298451" cy="157163"/>
          </a:xfrm>
          <a:custGeom>
            <a:avLst/>
            <a:gdLst>
              <a:gd name="T0" fmla="*/ 22 w 74"/>
              <a:gd name="T1" fmla="*/ 0 h 39"/>
              <a:gd name="T2" fmla="*/ 43 w 74"/>
              <a:gd name="T3" fmla="*/ 7 h 39"/>
              <a:gd name="T4" fmla="*/ 70 w 74"/>
              <a:gd name="T5" fmla="*/ 15 h 39"/>
              <a:gd name="T6" fmla="*/ 65 w 74"/>
              <a:gd name="T7" fmla="*/ 20 h 39"/>
              <a:gd name="T8" fmla="*/ 71 w 74"/>
              <a:gd name="T9" fmla="*/ 26 h 39"/>
              <a:gd name="T10" fmla="*/ 54 w 74"/>
              <a:gd name="T11" fmla="*/ 30 h 39"/>
              <a:gd name="T12" fmla="*/ 62 w 74"/>
              <a:gd name="T13" fmla="*/ 35 h 39"/>
              <a:gd name="T14" fmla="*/ 30 w 74"/>
              <a:gd name="T15" fmla="*/ 32 h 39"/>
              <a:gd name="T16" fmla="*/ 3 w 74"/>
              <a:gd name="T17" fmla="*/ 19 h 39"/>
              <a:gd name="T18" fmla="*/ 22 w 74"/>
              <a:gd name="T1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39">
                <a:moveTo>
                  <a:pt x="22" y="0"/>
                </a:moveTo>
                <a:cubicBezTo>
                  <a:pt x="22" y="0"/>
                  <a:pt x="28" y="7"/>
                  <a:pt x="43" y="7"/>
                </a:cubicBezTo>
                <a:cubicBezTo>
                  <a:pt x="58" y="7"/>
                  <a:pt x="66" y="7"/>
                  <a:pt x="70" y="15"/>
                </a:cubicBezTo>
                <a:cubicBezTo>
                  <a:pt x="74" y="23"/>
                  <a:pt x="65" y="20"/>
                  <a:pt x="65" y="20"/>
                </a:cubicBezTo>
                <a:cubicBezTo>
                  <a:pt x="65" y="20"/>
                  <a:pt x="71" y="21"/>
                  <a:pt x="71" y="26"/>
                </a:cubicBezTo>
                <a:cubicBezTo>
                  <a:pt x="72" y="31"/>
                  <a:pt x="58" y="31"/>
                  <a:pt x="54" y="30"/>
                </a:cubicBezTo>
                <a:cubicBezTo>
                  <a:pt x="54" y="30"/>
                  <a:pt x="63" y="30"/>
                  <a:pt x="62" y="35"/>
                </a:cubicBezTo>
                <a:cubicBezTo>
                  <a:pt x="61" y="39"/>
                  <a:pt x="41" y="38"/>
                  <a:pt x="30" y="32"/>
                </a:cubicBezTo>
                <a:cubicBezTo>
                  <a:pt x="19" y="25"/>
                  <a:pt x="7" y="22"/>
                  <a:pt x="3" y="19"/>
                </a:cubicBezTo>
                <a:cubicBezTo>
                  <a:pt x="0" y="17"/>
                  <a:pt x="22" y="0"/>
                  <a:pt x="22" y="0"/>
                </a:cubicBezTo>
                <a:close/>
              </a:path>
            </a:pathLst>
          </a:custGeom>
          <a:solidFill>
            <a:srgbClr val="FFC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6" name="Freeform 78"/>
          <p:cNvSpPr>
            <a:spLocks/>
          </p:cNvSpPr>
          <p:nvPr/>
        </p:nvSpPr>
        <p:spPr bwMode="auto">
          <a:xfrm>
            <a:off x="9878128" y="4568828"/>
            <a:ext cx="293687" cy="265113"/>
          </a:xfrm>
          <a:custGeom>
            <a:avLst/>
            <a:gdLst>
              <a:gd name="T0" fmla="*/ 63 w 73"/>
              <a:gd name="T1" fmla="*/ 37 h 66"/>
              <a:gd name="T2" fmla="*/ 26 w 73"/>
              <a:gd name="T3" fmla="*/ 8 h 66"/>
              <a:gd name="T4" fmla="*/ 21 w 73"/>
              <a:gd name="T5" fmla="*/ 54 h 66"/>
              <a:gd name="T6" fmla="*/ 63 w 73"/>
              <a:gd name="T7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" h="66">
                <a:moveTo>
                  <a:pt x="63" y="37"/>
                </a:moveTo>
                <a:cubicBezTo>
                  <a:pt x="63" y="37"/>
                  <a:pt x="46" y="0"/>
                  <a:pt x="26" y="8"/>
                </a:cubicBezTo>
                <a:cubicBezTo>
                  <a:pt x="7" y="16"/>
                  <a:pt x="0" y="43"/>
                  <a:pt x="21" y="54"/>
                </a:cubicBezTo>
                <a:cubicBezTo>
                  <a:pt x="42" y="66"/>
                  <a:pt x="73" y="48"/>
                  <a:pt x="63" y="37"/>
                </a:cubicBezTo>
                <a:close/>
              </a:path>
            </a:pathLst>
          </a:custGeom>
          <a:solidFill>
            <a:srgbClr val="FF8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7" name="Freeform 79"/>
          <p:cNvSpPr>
            <a:spLocks/>
          </p:cNvSpPr>
          <p:nvPr/>
        </p:nvSpPr>
        <p:spPr bwMode="auto">
          <a:xfrm>
            <a:off x="9805102" y="5819775"/>
            <a:ext cx="298451" cy="165100"/>
          </a:xfrm>
          <a:custGeom>
            <a:avLst/>
            <a:gdLst>
              <a:gd name="T0" fmla="*/ 23 w 74"/>
              <a:gd name="T1" fmla="*/ 0 h 41"/>
              <a:gd name="T2" fmla="*/ 43 w 74"/>
              <a:gd name="T3" fmla="*/ 9 h 41"/>
              <a:gd name="T4" fmla="*/ 70 w 74"/>
              <a:gd name="T5" fmla="*/ 16 h 41"/>
              <a:gd name="T6" fmla="*/ 65 w 74"/>
              <a:gd name="T7" fmla="*/ 21 h 41"/>
              <a:gd name="T8" fmla="*/ 71 w 74"/>
              <a:gd name="T9" fmla="*/ 27 h 41"/>
              <a:gd name="T10" fmla="*/ 54 w 74"/>
              <a:gd name="T11" fmla="*/ 31 h 41"/>
              <a:gd name="T12" fmla="*/ 62 w 74"/>
              <a:gd name="T13" fmla="*/ 37 h 41"/>
              <a:gd name="T14" fmla="*/ 30 w 74"/>
              <a:gd name="T15" fmla="*/ 33 h 41"/>
              <a:gd name="T16" fmla="*/ 3 w 74"/>
              <a:gd name="T17" fmla="*/ 21 h 41"/>
              <a:gd name="T18" fmla="*/ 23 w 74"/>
              <a:gd name="T1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41">
                <a:moveTo>
                  <a:pt x="23" y="0"/>
                </a:moveTo>
                <a:cubicBezTo>
                  <a:pt x="23" y="0"/>
                  <a:pt x="28" y="9"/>
                  <a:pt x="43" y="9"/>
                </a:cubicBezTo>
                <a:cubicBezTo>
                  <a:pt x="58" y="9"/>
                  <a:pt x="66" y="8"/>
                  <a:pt x="70" y="16"/>
                </a:cubicBezTo>
                <a:cubicBezTo>
                  <a:pt x="74" y="25"/>
                  <a:pt x="65" y="21"/>
                  <a:pt x="65" y="21"/>
                </a:cubicBezTo>
                <a:cubicBezTo>
                  <a:pt x="65" y="21"/>
                  <a:pt x="71" y="23"/>
                  <a:pt x="71" y="27"/>
                </a:cubicBezTo>
                <a:cubicBezTo>
                  <a:pt x="72" y="32"/>
                  <a:pt x="58" y="33"/>
                  <a:pt x="54" y="31"/>
                </a:cubicBezTo>
                <a:cubicBezTo>
                  <a:pt x="54" y="31"/>
                  <a:pt x="63" y="32"/>
                  <a:pt x="62" y="37"/>
                </a:cubicBezTo>
                <a:cubicBezTo>
                  <a:pt x="61" y="41"/>
                  <a:pt x="41" y="40"/>
                  <a:pt x="30" y="33"/>
                </a:cubicBezTo>
                <a:cubicBezTo>
                  <a:pt x="19" y="27"/>
                  <a:pt x="7" y="23"/>
                  <a:pt x="3" y="21"/>
                </a:cubicBezTo>
                <a:cubicBezTo>
                  <a:pt x="0" y="19"/>
                  <a:pt x="23" y="0"/>
                  <a:pt x="23" y="0"/>
                </a:cubicBezTo>
                <a:close/>
              </a:path>
            </a:pathLst>
          </a:custGeom>
          <a:solidFill>
            <a:srgbClr val="FFC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8" name="Freeform 80"/>
          <p:cNvSpPr>
            <a:spLocks/>
          </p:cNvSpPr>
          <p:nvPr/>
        </p:nvSpPr>
        <p:spPr bwMode="auto">
          <a:xfrm>
            <a:off x="8219187" y="4665664"/>
            <a:ext cx="2374900" cy="1403351"/>
          </a:xfrm>
          <a:custGeom>
            <a:avLst/>
            <a:gdLst>
              <a:gd name="T0" fmla="*/ 454 w 590"/>
              <a:gd name="T1" fmla="*/ 12 h 349"/>
              <a:gd name="T2" fmla="*/ 528 w 590"/>
              <a:gd name="T3" fmla="*/ 41 h 349"/>
              <a:gd name="T4" fmla="*/ 571 w 590"/>
              <a:gd name="T5" fmla="*/ 94 h 349"/>
              <a:gd name="T6" fmla="*/ 588 w 590"/>
              <a:gd name="T7" fmla="*/ 124 h 349"/>
              <a:gd name="T8" fmla="*/ 550 w 590"/>
              <a:gd name="T9" fmla="*/ 159 h 349"/>
              <a:gd name="T10" fmla="*/ 488 w 590"/>
              <a:gd name="T11" fmla="*/ 178 h 349"/>
              <a:gd name="T12" fmla="*/ 462 w 590"/>
              <a:gd name="T13" fmla="*/ 204 h 349"/>
              <a:gd name="T14" fmla="*/ 406 w 590"/>
              <a:gd name="T15" fmla="*/ 273 h 349"/>
              <a:gd name="T16" fmla="*/ 427 w 590"/>
              <a:gd name="T17" fmla="*/ 294 h 349"/>
              <a:gd name="T18" fmla="*/ 427 w 590"/>
              <a:gd name="T19" fmla="*/ 308 h 349"/>
              <a:gd name="T20" fmla="*/ 396 w 590"/>
              <a:gd name="T21" fmla="*/ 308 h 349"/>
              <a:gd name="T22" fmla="*/ 341 w 590"/>
              <a:gd name="T23" fmla="*/ 291 h 349"/>
              <a:gd name="T24" fmla="*/ 250 w 590"/>
              <a:gd name="T25" fmla="*/ 302 h 349"/>
              <a:gd name="T26" fmla="*/ 179 w 590"/>
              <a:gd name="T27" fmla="*/ 330 h 349"/>
              <a:gd name="T28" fmla="*/ 160 w 590"/>
              <a:gd name="T29" fmla="*/ 343 h 349"/>
              <a:gd name="T30" fmla="*/ 120 w 590"/>
              <a:gd name="T31" fmla="*/ 333 h 349"/>
              <a:gd name="T32" fmla="*/ 94 w 590"/>
              <a:gd name="T33" fmla="*/ 310 h 349"/>
              <a:gd name="T34" fmla="*/ 34 w 590"/>
              <a:gd name="T35" fmla="*/ 286 h 349"/>
              <a:gd name="T36" fmla="*/ 4 w 590"/>
              <a:gd name="T37" fmla="*/ 268 h 349"/>
              <a:gd name="T38" fmla="*/ 26 w 590"/>
              <a:gd name="T39" fmla="*/ 247 h 349"/>
              <a:gd name="T40" fmla="*/ 83 w 590"/>
              <a:gd name="T41" fmla="*/ 85 h 349"/>
              <a:gd name="T42" fmla="*/ 304 w 590"/>
              <a:gd name="T43" fmla="*/ 24 h 349"/>
              <a:gd name="T44" fmla="*/ 454 w 590"/>
              <a:gd name="T45" fmla="*/ 12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0" h="349">
                <a:moveTo>
                  <a:pt x="454" y="12"/>
                </a:moveTo>
                <a:cubicBezTo>
                  <a:pt x="454" y="12"/>
                  <a:pt x="503" y="17"/>
                  <a:pt x="528" y="41"/>
                </a:cubicBezTo>
                <a:cubicBezTo>
                  <a:pt x="554" y="66"/>
                  <a:pt x="561" y="86"/>
                  <a:pt x="571" y="94"/>
                </a:cubicBezTo>
                <a:cubicBezTo>
                  <a:pt x="581" y="102"/>
                  <a:pt x="590" y="111"/>
                  <a:pt x="588" y="124"/>
                </a:cubicBezTo>
                <a:cubicBezTo>
                  <a:pt x="586" y="137"/>
                  <a:pt x="570" y="150"/>
                  <a:pt x="550" y="159"/>
                </a:cubicBezTo>
                <a:cubicBezTo>
                  <a:pt x="529" y="169"/>
                  <a:pt x="494" y="171"/>
                  <a:pt x="488" y="178"/>
                </a:cubicBezTo>
                <a:cubicBezTo>
                  <a:pt x="482" y="184"/>
                  <a:pt x="473" y="195"/>
                  <a:pt x="462" y="204"/>
                </a:cubicBezTo>
                <a:cubicBezTo>
                  <a:pt x="452" y="214"/>
                  <a:pt x="405" y="266"/>
                  <a:pt x="406" y="273"/>
                </a:cubicBezTo>
                <a:cubicBezTo>
                  <a:pt x="407" y="280"/>
                  <a:pt x="421" y="290"/>
                  <a:pt x="427" y="294"/>
                </a:cubicBezTo>
                <a:cubicBezTo>
                  <a:pt x="433" y="297"/>
                  <a:pt x="437" y="299"/>
                  <a:pt x="427" y="308"/>
                </a:cubicBezTo>
                <a:cubicBezTo>
                  <a:pt x="418" y="316"/>
                  <a:pt x="404" y="310"/>
                  <a:pt x="396" y="308"/>
                </a:cubicBezTo>
                <a:cubicBezTo>
                  <a:pt x="389" y="305"/>
                  <a:pt x="376" y="285"/>
                  <a:pt x="341" y="291"/>
                </a:cubicBezTo>
                <a:cubicBezTo>
                  <a:pt x="307" y="297"/>
                  <a:pt x="277" y="300"/>
                  <a:pt x="250" y="302"/>
                </a:cubicBezTo>
                <a:cubicBezTo>
                  <a:pt x="223" y="303"/>
                  <a:pt x="190" y="329"/>
                  <a:pt x="179" y="330"/>
                </a:cubicBezTo>
                <a:cubicBezTo>
                  <a:pt x="168" y="330"/>
                  <a:pt x="177" y="337"/>
                  <a:pt x="160" y="343"/>
                </a:cubicBezTo>
                <a:cubicBezTo>
                  <a:pt x="144" y="349"/>
                  <a:pt x="135" y="349"/>
                  <a:pt x="120" y="333"/>
                </a:cubicBezTo>
                <a:cubicBezTo>
                  <a:pt x="105" y="318"/>
                  <a:pt x="120" y="317"/>
                  <a:pt x="94" y="310"/>
                </a:cubicBezTo>
                <a:cubicBezTo>
                  <a:pt x="67" y="304"/>
                  <a:pt x="54" y="294"/>
                  <a:pt x="34" y="286"/>
                </a:cubicBezTo>
                <a:cubicBezTo>
                  <a:pt x="15" y="277"/>
                  <a:pt x="0" y="282"/>
                  <a:pt x="4" y="268"/>
                </a:cubicBezTo>
                <a:cubicBezTo>
                  <a:pt x="7" y="254"/>
                  <a:pt x="23" y="264"/>
                  <a:pt x="26" y="247"/>
                </a:cubicBezTo>
                <a:cubicBezTo>
                  <a:pt x="28" y="230"/>
                  <a:pt x="16" y="148"/>
                  <a:pt x="83" y="85"/>
                </a:cubicBezTo>
                <a:cubicBezTo>
                  <a:pt x="149" y="21"/>
                  <a:pt x="257" y="29"/>
                  <a:pt x="304" y="24"/>
                </a:cubicBezTo>
                <a:cubicBezTo>
                  <a:pt x="351" y="19"/>
                  <a:pt x="426" y="0"/>
                  <a:pt x="454" y="12"/>
                </a:cubicBezTo>
                <a:close/>
              </a:path>
            </a:pathLst>
          </a:custGeom>
          <a:solidFill>
            <a:srgbClr val="FF8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9" name="Freeform 81"/>
          <p:cNvSpPr>
            <a:spLocks/>
          </p:cNvSpPr>
          <p:nvPr/>
        </p:nvSpPr>
        <p:spPr bwMode="auto">
          <a:xfrm>
            <a:off x="9551102" y="4497390"/>
            <a:ext cx="492125" cy="441325"/>
          </a:xfrm>
          <a:custGeom>
            <a:avLst/>
            <a:gdLst>
              <a:gd name="T0" fmla="*/ 106 w 122"/>
              <a:gd name="T1" fmla="*/ 64 h 110"/>
              <a:gd name="T2" fmla="*/ 48 w 122"/>
              <a:gd name="T3" fmla="*/ 11 h 110"/>
              <a:gd name="T4" fmla="*/ 34 w 122"/>
              <a:gd name="T5" fmla="*/ 88 h 110"/>
              <a:gd name="T6" fmla="*/ 106 w 122"/>
              <a:gd name="T7" fmla="*/ 6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" h="110">
                <a:moveTo>
                  <a:pt x="106" y="64"/>
                </a:moveTo>
                <a:cubicBezTo>
                  <a:pt x="106" y="64"/>
                  <a:pt x="82" y="0"/>
                  <a:pt x="48" y="11"/>
                </a:cubicBezTo>
                <a:cubicBezTo>
                  <a:pt x="14" y="21"/>
                  <a:pt x="0" y="66"/>
                  <a:pt x="34" y="88"/>
                </a:cubicBezTo>
                <a:cubicBezTo>
                  <a:pt x="67" y="110"/>
                  <a:pt x="122" y="83"/>
                  <a:pt x="106" y="64"/>
                </a:cubicBezTo>
                <a:close/>
              </a:path>
            </a:pathLst>
          </a:custGeom>
          <a:solidFill>
            <a:srgbClr val="FF8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0" name="Freeform 82"/>
          <p:cNvSpPr>
            <a:spLocks/>
          </p:cNvSpPr>
          <p:nvPr/>
        </p:nvSpPr>
        <p:spPr bwMode="auto">
          <a:xfrm>
            <a:off x="9579677" y="4545013"/>
            <a:ext cx="398463" cy="357188"/>
          </a:xfrm>
          <a:custGeom>
            <a:avLst/>
            <a:gdLst>
              <a:gd name="T0" fmla="*/ 86 w 99"/>
              <a:gd name="T1" fmla="*/ 52 h 89"/>
              <a:gd name="T2" fmla="*/ 39 w 99"/>
              <a:gd name="T3" fmla="*/ 8 h 89"/>
              <a:gd name="T4" fmla="*/ 27 w 99"/>
              <a:gd name="T5" fmla="*/ 71 h 89"/>
              <a:gd name="T6" fmla="*/ 86 w 99"/>
              <a:gd name="T7" fmla="*/ 5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" h="89">
                <a:moveTo>
                  <a:pt x="86" y="52"/>
                </a:moveTo>
                <a:cubicBezTo>
                  <a:pt x="86" y="52"/>
                  <a:pt x="66" y="0"/>
                  <a:pt x="39" y="8"/>
                </a:cubicBezTo>
                <a:cubicBezTo>
                  <a:pt x="11" y="17"/>
                  <a:pt x="0" y="53"/>
                  <a:pt x="27" y="71"/>
                </a:cubicBezTo>
                <a:cubicBezTo>
                  <a:pt x="55" y="89"/>
                  <a:pt x="99" y="67"/>
                  <a:pt x="86" y="52"/>
                </a:cubicBezTo>
                <a:close/>
              </a:path>
            </a:pathLst>
          </a:custGeom>
          <a:solidFill>
            <a:srgbClr val="FFC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" name="Freeform 83"/>
          <p:cNvSpPr>
            <a:spLocks/>
          </p:cNvSpPr>
          <p:nvPr/>
        </p:nvSpPr>
        <p:spPr bwMode="auto">
          <a:xfrm>
            <a:off x="8758940" y="5940427"/>
            <a:ext cx="325437" cy="185739"/>
          </a:xfrm>
          <a:custGeom>
            <a:avLst/>
            <a:gdLst>
              <a:gd name="T0" fmla="*/ 0 w 81"/>
              <a:gd name="T1" fmla="*/ 24 h 46"/>
              <a:gd name="T2" fmla="*/ 32 w 81"/>
              <a:gd name="T3" fmla="*/ 37 h 46"/>
              <a:gd name="T4" fmla="*/ 74 w 81"/>
              <a:gd name="T5" fmla="*/ 41 h 46"/>
              <a:gd name="T6" fmla="*/ 69 w 81"/>
              <a:gd name="T7" fmla="*/ 19 h 46"/>
              <a:gd name="T8" fmla="*/ 42 w 81"/>
              <a:gd name="T9" fmla="*/ 0 h 46"/>
              <a:gd name="T10" fmla="*/ 0 w 81"/>
              <a:gd name="T11" fmla="*/ 2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46">
                <a:moveTo>
                  <a:pt x="0" y="24"/>
                </a:moveTo>
                <a:cubicBezTo>
                  <a:pt x="0" y="24"/>
                  <a:pt x="11" y="35"/>
                  <a:pt x="32" y="37"/>
                </a:cubicBezTo>
                <a:cubicBezTo>
                  <a:pt x="53" y="38"/>
                  <a:pt x="68" y="46"/>
                  <a:pt x="74" y="41"/>
                </a:cubicBezTo>
                <a:cubicBezTo>
                  <a:pt x="79" y="36"/>
                  <a:pt x="81" y="24"/>
                  <a:pt x="69" y="19"/>
                </a:cubicBezTo>
                <a:cubicBezTo>
                  <a:pt x="56" y="14"/>
                  <a:pt x="42" y="0"/>
                  <a:pt x="42" y="0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8A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" name="Freeform 84"/>
          <p:cNvSpPr>
            <a:spLocks/>
          </p:cNvSpPr>
          <p:nvPr/>
        </p:nvSpPr>
        <p:spPr bwMode="auto">
          <a:xfrm>
            <a:off x="8874826" y="5591178"/>
            <a:ext cx="862012" cy="390525"/>
          </a:xfrm>
          <a:custGeom>
            <a:avLst/>
            <a:gdLst>
              <a:gd name="T0" fmla="*/ 159 w 214"/>
              <a:gd name="T1" fmla="*/ 18 h 97"/>
              <a:gd name="T2" fmla="*/ 53 w 214"/>
              <a:gd name="T3" fmla="*/ 26 h 97"/>
              <a:gd name="T4" fmla="*/ 25 w 214"/>
              <a:gd name="T5" fmla="*/ 97 h 97"/>
              <a:gd name="T6" fmla="*/ 87 w 214"/>
              <a:gd name="T7" fmla="*/ 72 h 97"/>
              <a:gd name="T8" fmla="*/ 178 w 214"/>
              <a:gd name="T9" fmla="*/ 61 h 97"/>
              <a:gd name="T10" fmla="*/ 214 w 214"/>
              <a:gd name="T11" fmla="*/ 65 h 97"/>
              <a:gd name="T12" fmla="*/ 159 w 214"/>
              <a:gd name="T1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" h="97">
                <a:moveTo>
                  <a:pt x="159" y="18"/>
                </a:moveTo>
                <a:cubicBezTo>
                  <a:pt x="102" y="0"/>
                  <a:pt x="107" y="26"/>
                  <a:pt x="53" y="26"/>
                </a:cubicBezTo>
                <a:cubicBezTo>
                  <a:pt x="0" y="26"/>
                  <a:pt x="1" y="57"/>
                  <a:pt x="25" y="97"/>
                </a:cubicBezTo>
                <a:cubicBezTo>
                  <a:pt x="40" y="90"/>
                  <a:pt x="65" y="73"/>
                  <a:pt x="87" y="72"/>
                </a:cubicBezTo>
                <a:cubicBezTo>
                  <a:pt x="114" y="70"/>
                  <a:pt x="144" y="67"/>
                  <a:pt x="178" y="61"/>
                </a:cubicBezTo>
                <a:cubicBezTo>
                  <a:pt x="194" y="58"/>
                  <a:pt x="206" y="61"/>
                  <a:pt x="214" y="65"/>
                </a:cubicBezTo>
                <a:cubicBezTo>
                  <a:pt x="214" y="62"/>
                  <a:pt x="213" y="35"/>
                  <a:pt x="159" y="18"/>
                </a:cubicBezTo>
                <a:close/>
              </a:path>
            </a:pathLst>
          </a:custGeom>
          <a:solidFill>
            <a:srgbClr val="FFC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" name="Freeform 85"/>
          <p:cNvSpPr>
            <a:spLocks/>
          </p:cNvSpPr>
          <p:nvPr/>
        </p:nvSpPr>
        <p:spPr bwMode="auto">
          <a:xfrm>
            <a:off x="9792403" y="5205415"/>
            <a:ext cx="769937" cy="538163"/>
          </a:xfrm>
          <a:custGeom>
            <a:avLst/>
            <a:gdLst>
              <a:gd name="T0" fmla="*/ 191 w 191"/>
              <a:gd name="T1" fmla="*/ 2 h 134"/>
              <a:gd name="T2" fmla="*/ 139 w 191"/>
              <a:gd name="T3" fmla="*/ 4 h 134"/>
              <a:gd name="T4" fmla="*/ 27 w 191"/>
              <a:gd name="T5" fmla="*/ 30 h 134"/>
              <a:gd name="T6" fmla="*/ 10 w 191"/>
              <a:gd name="T7" fmla="*/ 127 h 134"/>
              <a:gd name="T8" fmla="*/ 17 w 191"/>
              <a:gd name="T9" fmla="*/ 134 h 134"/>
              <a:gd name="T10" fmla="*/ 71 w 191"/>
              <a:gd name="T11" fmla="*/ 70 h 134"/>
              <a:gd name="T12" fmla="*/ 97 w 191"/>
              <a:gd name="T13" fmla="*/ 44 h 134"/>
              <a:gd name="T14" fmla="*/ 159 w 191"/>
              <a:gd name="T15" fmla="*/ 25 h 134"/>
              <a:gd name="T16" fmla="*/ 191 w 191"/>
              <a:gd name="T17" fmla="*/ 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34">
                <a:moveTo>
                  <a:pt x="191" y="2"/>
                </a:moveTo>
                <a:cubicBezTo>
                  <a:pt x="186" y="3"/>
                  <a:pt x="173" y="6"/>
                  <a:pt x="139" y="4"/>
                </a:cubicBezTo>
                <a:cubicBezTo>
                  <a:pt x="86" y="1"/>
                  <a:pt x="48" y="0"/>
                  <a:pt x="27" y="30"/>
                </a:cubicBezTo>
                <a:cubicBezTo>
                  <a:pt x="7" y="60"/>
                  <a:pt x="0" y="104"/>
                  <a:pt x="10" y="127"/>
                </a:cubicBezTo>
                <a:cubicBezTo>
                  <a:pt x="12" y="130"/>
                  <a:pt x="14" y="132"/>
                  <a:pt x="17" y="134"/>
                </a:cubicBezTo>
                <a:cubicBezTo>
                  <a:pt x="26" y="119"/>
                  <a:pt x="62" y="78"/>
                  <a:pt x="71" y="70"/>
                </a:cubicBezTo>
                <a:cubicBezTo>
                  <a:pt x="82" y="61"/>
                  <a:pt x="91" y="50"/>
                  <a:pt x="97" y="44"/>
                </a:cubicBezTo>
                <a:cubicBezTo>
                  <a:pt x="103" y="37"/>
                  <a:pt x="138" y="35"/>
                  <a:pt x="159" y="25"/>
                </a:cubicBezTo>
                <a:cubicBezTo>
                  <a:pt x="173" y="19"/>
                  <a:pt x="185" y="11"/>
                  <a:pt x="191" y="2"/>
                </a:cubicBezTo>
                <a:close/>
              </a:path>
            </a:pathLst>
          </a:custGeom>
          <a:solidFill>
            <a:srgbClr val="FFC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4" name="Freeform 86"/>
          <p:cNvSpPr>
            <a:spLocks/>
          </p:cNvSpPr>
          <p:nvPr/>
        </p:nvSpPr>
        <p:spPr bwMode="auto">
          <a:xfrm>
            <a:off x="9708263" y="4657728"/>
            <a:ext cx="201612" cy="136525"/>
          </a:xfrm>
          <a:custGeom>
            <a:avLst/>
            <a:gdLst>
              <a:gd name="T0" fmla="*/ 50 w 50"/>
              <a:gd name="T1" fmla="*/ 29 h 34"/>
              <a:gd name="T2" fmla="*/ 13 w 50"/>
              <a:gd name="T3" fmla="*/ 11 h 34"/>
              <a:gd name="T4" fmla="*/ 31 w 50"/>
              <a:gd name="T5" fmla="*/ 33 h 34"/>
              <a:gd name="T6" fmla="*/ 50 w 50"/>
              <a:gd name="T7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34">
                <a:moveTo>
                  <a:pt x="50" y="29"/>
                </a:moveTo>
                <a:cubicBezTo>
                  <a:pt x="50" y="29"/>
                  <a:pt x="25" y="0"/>
                  <a:pt x="13" y="11"/>
                </a:cubicBezTo>
                <a:cubicBezTo>
                  <a:pt x="0" y="22"/>
                  <a:pt x="19" y="34"/>
                  <a:pt x="31" y="33"/>
                </a:cubicBezTo>
                <a:cubicBezTo>
                  <a:pt x="43" y="33"/>
                  <a:pt x="50" y="29"/>
                  <a:pt x="50" y="29"/>
                </a:cubicBezTo>
                <a:close/>
              </a:path>
            </a:pathLst>
          </a:custGeom>
          <a:solidFill>
            <a:srgbClr val="FFA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5" name="Freeform 87"/>
          <p:cNvSpPr>
            <a:spLocks/>
          </p:cNvSpPr>
          <p:nvPr/>
        </p:nvSpPr>
        <p:spPr bwMode="auto">
          <a:xfrm>
            <a:off x="10119428" y="4841879"/>
            <a:ext cx="173037" cy="206375"/>
          </a:xfrm>
          <a:custGeom>
            <a:avLst/>
            <a:gdLst>
              <a:gd name="T0" fmla="*/ 0 w 43"/>
              <a:gd name="T1" fmla="*/ 23 h 51"/>
              <a:gd name="T2" fmla="*/ 38 w 43"/>
              <a:gd name="T3" fmla="*/ 33 h 51"/>
              <a:gd name="T4" fmla="*/ 0 w 43"/>
              <a:gd name="T5" fmla="*/ 2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51">
                <a:moveTo>
                  <a:pt x="0" y="23"/>
                </a:moveTo>
                <a:cubicBezTo>
                  <a:pt x="0" y="23"/>
                  <a:pt x="32" y="51"/>
                  <a:pt x="38" y="33"/>
                </a:cubicBezTo>
                <a:cubicBezTo>
                  <a:pt x="43" y="14"/>
                  <a:pt x="15" y="0"/>
                  <a:pt x="0" y="23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6" name="Freeform 88"/>
          <p:cNvSpPr>
            <a:spLocks/>
          </p:cNvSpPr>
          <p:nvPr/>
        </p:nvSpPr>
        <p:spPr bwMode="auto">
          <a:xfrm>
            <a:off x="10206740" y="4951416"/>
            <a:ext cx="28575" cy="28575"/>
          </a:xfrm>
          <a:custGeom>
            <a:avLst/>
            <a:gdLst>
              <a:gd name="T0" fmla="*/ 6 w 7"/>
              <a:gd name="T1" fmla="*/ 1 h 7"/>
              <a:gd name="T2" fmla="*/ 2 w 7"/>
              <a:gd name="T3" fmla="*/ 1 h 7"/>
              <a:gd name="T4" fmla="*/ 2 w 7"/>
              <a:gd name="T5" fmla="*/ 5 h 7"/>
              <a:gd name="T6" fmla="*/ 6 w 7"/>
              <a:gd name="T7" fmla="*/ 5 h 7"/>
              <a:gd name="T8" fmla="*/ 6 w 7"/>
              <a:gd name="T9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6" y="1"/>
                </a:moveTo>
                <a:cubicBezTo>
                  <a:pt x="5" y="0"/>
                  <a:pt x="3" y="0"/>
                  <a:pt x="2" y="1"/>
                </a:cubicBezTo>
                <a:cubicBezTo>
                  <a:pt x="0" y="2"/>
                  <a:pt x="0" y="4"/>
                  <a:pt x="2" y="5"/>
                </a:cubicBezTo>
                <a:cubicBezTo>
                  <a:pt x="3" y="7"/>
                  <a:pt x="5" y="6"/>
                  <a:pt x="6" y="5"/>
                </a:cubicBezTo>
                <a:cubicBezTo>
                  <a:pt x="7" y="4"/>
                  <a:pt x="7" y="2"/>
                  <a:pt x="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7" name="Freeform 89"/>
          <p:cNvSpPr>
            <a:spLocks/>
          </p:cNvSpPr>
          <p:nvPr/>
        </p:nvSpPr>
        <p:spPr bwMode="auto">
          <a:xfrm>
            <a:off x="10505191" y="5092703"/>
            <a:ext cx="104775" cy="71439"/>
          </a:xfrm>
          <a:custGeom>
            <a:avLst/>
            <a:gdLst>
              <a:gd name="T0" fmla="*/ 13 w 26"/>
              <a:gd name="T1" fmla="*/ 0 h 18"/>
              <a:gd name="T2" fmla="*/ 24 w 26"/>
              <a:gd name="T3" fmla="*/ 10 h 18"/>
              <a:gd name="T4" fmla="*/ 12 w 26"/>
              <a:gd name="T5" fmla="*/ 17 h 18"/>
              <a:gd name="T6" fmla="*/ 13 w 26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18">
                <a:moveTo>
                  <a:pt x="13" y="0"/>
                </a:moveTo>
                <a:cubicBezTo>
                  <a:pt x="13" y="0"/>
                  <a:pt x="26" y="4"/>
                  <a:pt x="24" y="10"/>
                </a:cubicBezTo>
                <a:cubicBezTo>
                  <a:pt x="22" y="16"/>
                  <a:pt x="17" y="18"/>
                  <a:pt x="12" y="17"/>
                </a:cubicBezTo>
                <a:cubicBezTo>
                  <a:pt x="7" y="16"/>
                  <a:pt x="0" y="2"/>
                  <a:pt x="13" y="0"/>
                </a:cubicBezTo>
                <a:close/>
              </a:path>
            </a:pathLst>
          </a:custGeom>
          <a:solidFill>
            <a:srgbClr val="FFC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8" name="Freeform 90"/>
          <p:cNvSpPr>
            <a:spLocks/>
          </p:cNvSpPr>
          <p:nvPr/>
        </p:nvSpPr>
        <p:spPr bwMode="auto">
          <a:xfrm>
            <a:off x="8355714" y="4983163"/>
            <a:ext cx="450851" cy="744539"/>
          </a:xfrm>
          <a:custGeom>
            <a:avLst/>
            <a:gdLst>
              <a:gd name="T0" fmla="*/ 66 w 112"/>
              <a:gd name="T1" fmla="*/ 25 h 185"/>
              <a:gd name="T2" fmla="*/ 24 w 112"/>
              <a:gd name="T3" fmla="*/ 132 h 185"/>
              <a:gd name="T4" fmla="*/ 66 w 112"/>
              <a:gd name="T5" fmla="*/ 2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185">
                <a:moveTo>
                  <a:pt x="66" y="25"/>
                </a:moveTo>
                <a:cubicBezTo>
                  <a:pt x="66" y="25"/>
                  <a:pt x="0" y="78"/>
                  <a:pt x="24" y="132"/>
                </a:cubicBezTo>
                <a:cubicBezTo>
                  <a:pt x="48" y="185"/>
                  <a:pt x="112" y="0"/>
                  <a:pt x="66" y="25"/>
                </a:cubicBezTo>
                <a:close/>
              </a:path>
            </a:pathLst>
          </a:custGeom>
          <a:solidFill>
            <a:srgbClr val="FFAB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9" name="Freeform 91"/>
          <p:cNvSpPr>
            <a:spLocks/>
          </p:cNvSpPr>
          <p:nvPr/>
        </p:nvSpPr>
        <p:spPr bwMode="auto">
          <a:xfrm>
            <a:off x="8698612" y="4991104"/>
            <a:ext cx="188912" cy="257175"/>
          </a:xfrm>
          <a:custGeom>
            <a:avLst/>
            <a:gdLst>
              <a:gd name="T0" fmla="*/ 22 w 47"/>
              <a:gd name="T1" fmla="*/ 10 h 64"/>
              <a:gd name="T2" fmla="*/ 15 w 47"/>
              <a:gd name="T3" fmla="*/ 54 h 64"/>
              <a:gd name="T4" fmla="*/ 22 w 47"/>
              <a:gd name="T5" fmla="*/ 1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64">
                <a:moveTo>
                  <a:pt x="22" y="10"/>
                </a:moveTo>
                <a:cubicBezTo>
                  <a:pt x="22" y="10"/>
                  <a:pt x="0" y="43"/>
                  <a:pt x="15" y="54"/>
                </a:cubicBezTo>
                <a:cubicBezTo>
                  <a:pt x="31" y="64"/>
                  <a:pt x="47" y="0"/>
                  <a:pt x="22" y="10"/>
                </a:cubicBezTo>
                <a:close/>
              </a:path>
            </a:pathLst>
          </a:custGeom>
          <a:solidFill>
            <a:srgbClr val="FFAB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0" name="Freeform 92"/>
          <p:cNvSpPr>
            <a:spLocks/>
          </p:cNvSpPr>
          <p:nvPr/>
        </p:nvSpPr>
        <p:spPr bwMode="auto">
          <a:xfrm>
            <a:off x="8601775" y="5337177"/>
            <a:ext cx="152400" cy="185739"/>
          </a:xfrm>
          <a:custGeom>
            <a:avLst/>
            <a:gdLst>
              <a:gd name="T0" fmla="*/ 21 w 38"/>
              <a:gd name="T1" fmla="*/ 12 h 46"/>
              <a:gd name="T2" fmla="*/ 14 w 38"/>
              <a:gd name="T3" fmla="*/ 42 h 46"/>
              <a:gd name="T4" fmla="*/ 21 w 38"/>
              <a:gd name="T5" fmla="*/ 12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6">
                <a:moveTo>
                  <a:pt x="21" y="12"/>
                </a:moveTo>
                <a:cubicBezTo>
                  <a:pt x="21" y="12"/>
                  <a:pt x="0" y="37"/>
                  <a:pt x="14" y="42"/>
                </a:cubicBezTo>
                <a:cubicBezTo>
                  <a:pt x="27" y="46"/>
                  <a:pt x="38" y="0"/>
                  <a:pt x="21" y="12"/>
                </a:cubicBezTo>
                <a:close/>
              </a:path>
            </a:pathLst>
          </a:custGeom>
          <a:solidFill>
            <a:srgbClr val="FFAB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18"/>
          <p:cNvSpPr txBox="1"/>
          <p:nvPr/>
        </p:nvSpPr>
        <p:spPr>
          <a:xfrm>
            <a:off x="314325" y="0"/>
            <a:ext cx="30861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PPT 3D</a:t>
            </a: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379" name="组合 378"/>
          <p:cNvGrpSpPr/>
          <p:nvPr/>
        </p:nvGrpSpPr>
        <p:grpSpPr>
          <a:xfrm>
            <a:off x="957275" y="5057800"/>
            <a:ext cx="1800200" cy="1800200"/>
            <a:chOff x="4607793" y="3068960"/>
            <a:chExt cx="1800200" cy="1800200"/>
          </a:xfrm>
          <a:scene3d>
            <a:camera prst="orthographicFront">
              <a:rot lat="17099979" lon="0" rev="0"/>
            </a:camera>
            <a:lightRig rig="balanced" dir="t">
              <a:rot lat="0" lon="0" rev="8400000"/>
            </a:lightRig>
          </a:scene3d>
        </p:grpSpPr>
        <p:sp>
          <p:nvSpPr>
            <p:cNvPr id="380" name="椭圆 379"/>
            <p:cNvSpPr/>
            <p:nvPr/>
          </p:nvSpPr>
          <p:spPr>
            <a:xfrm>
              <a:off x="4607793" y="3068960"/>
              <a:ext cx="1800200" cy="180020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016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4612294" y="3073460"/>
              <a:ext cx="1791199" cy="179119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930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4616794" y="3077961"/>
              <a:ext cx="1782198" cy="178219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844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4621295" y="3082461"/>
              <a:ext cx="1773197" cy="177319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759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4625795" y="3086962"/>
              <a:ext cx="1764196" cy="176419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673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630296" y="3091462"/>
              <a:ext cx="1755195" cy="175519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588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4634796" y="3095963"/>
              <a:ext cx="1746194" cy="174619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502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4639297" y="3100463"/>
              <a:ext cx="1737193" cy="173719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416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4643797" y="3104964"/>
              <a:ext cx="1728192" cy="172819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331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4648298" y="3109464"/>
              <a:ext cx="1719191" cy="171919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9245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4652798" y="3113965"/>
              <a:ext cx="1710190" cy="171019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0160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4657299" y="3118465"/>
              <a:ext cx="1701189" cy="170118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1074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4661799" y="3122966"/>
              <a:ext cx="1692188" cy="169218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1988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666300" y="3127466"/>
              <a:ext cx="1683187" cy="168318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2903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4670800" y="3131967"/>
              <a:ext cx="1674186" cy="167418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3817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4675301" y="3136467"/>
              <a:ext cx="1665185" cy="166518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4732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4679801" y="3140968"/>
              <a:ext cx="1656184" cy="165618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5646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4684302" y="3145468"/>
              <a:ext cx="1647183" cy="164718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6560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4688802" y="3149969"/>
              <a:ext cx="1638182" cy="163818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7475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4693303" y="3154469"/>
              <a:ext cx="1629181" cy="162918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8389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4697803" y="3158970"/>
              <a:ext cx="1620180" cy="162018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19304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702304" y="3163470"/>
              <a:ext cx="1611179" cy="161117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0218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706804" y="3167971"/>
              <a:ext cx="1602178" cy="160217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1132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4711305" y="3172471"/>
              <a:ext cx="1593177" cy="159317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2047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4715805" y="3176972"/>
              <a:ext cx="1584176" cy="158417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2961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4720306" y="3181472"/>
              <a:ext cx="1575175" cy="157517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3876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4724806" y="3185973"/>
              <a:ext cx="1566174" cy="156617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4790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4729307" y="3190473"/>
              <a:ext cx="1557173" cy="155717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5704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4733807" y="3194974"/>
              <a:ext cx="1548172" cy="154817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6619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738308" y="3199474"/>
              <a:ext cx="1539171" cy="153917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7533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742808" y="3203975"/>
              <a:ext cx="1530170" cy="153017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8448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4747309" y="3208475"/>
              <a:ext cx="1521169" cy="152116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29362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4751809" y="3212976"/>
              <a:ext cx="1512168" cy="151216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0276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756310" y="3217476"/>
              <a:ext cx="1503167" cy="150316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1191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4760810" y="3221977"/>
              <a:ext cx="1494166" cy="149416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2105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4765311" y="3226477"/>
              <a:ext cx="1485165" cy="148516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3020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4769811" y="3230978"/>
              <a:ext cx="1476164" cy="147616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3934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4774312" y="3235478"/>
              <a:ext cx="1467163" cy="146716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4848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778812" y="3239979"/>
              <a:ext cx="1458162" cy="145816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5763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4783313" y="3244479"/>
              <a:ext cx="1449161" cy="144916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6677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4787813" y="3248980"/>
              <a:ext cx="1440160" cy="144016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7592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4792314" y="3253480"/>
              <a:ext cx="1431159" cy="143115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8506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4796814" y="3257981"/>
              <a:ext cx="1422158" cy="142215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39420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4801315" y="3262481"/>
              <a:ext cx="1413157" cy="141315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0335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4805815" y="3266982"/>
              <a:ext cx="1404156" cy="140415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1249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4810316" y="3271482"/>
              <a:ext cx="1395155" cy="139515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2164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814816" y="3275983"/>
              <a:ext cx="1386154" cy="138615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3078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4819317" y="3280483"/>
              <a:ext cx="1377153" cy="137715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3992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4823817" y="3284984"/>
              <a:ext cx="1368152" cy="136815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4907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4828318" y="3289484"/>
              <a:ext cx="1359151" cy="135915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5821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4832818" y="3293985"/>
              <a:ext cx="1350150" cy="135015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6736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837319" y="3298485"/>
              <a:ext cx="1341149" cy="134114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7650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841819" y="3302986"/>
              <a:ext cx="1332148" cy="133214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8564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846320" y="3307486"/>
              <a:ext cx="1323147" cy="132314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49479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4850820" y="3311987"/>
              <a:ext cx="1314146" cy="131414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0393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855321" y="3316487"/>
              <a:ext cx="1305145" cy="130514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1308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859821" y="3320988"/>
              <a:ext cx="1296144" cy="129614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2222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4864322" y="3325488"/>
              <a:ext cx="1287143" cy="128714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3136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4868822" y="3329989"/>
              <a:ext cx="1278142" cy="127814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4051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4873323" y="3334489"/>
              <a:ext cx="1269141" cy="126914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4965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877823" y="3338990"/>
              <a:ext cx="1260140" cy="126014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5880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4882324" y="3343490"/>
              <a:ext cx="1251139" cy="125113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6794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4886824" y="3347991"/>
              <a:ext cx="1242138" cy="124213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7708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4891325" y="3352491"/>
              <a:ext cx="1233137" cy="123313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8623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4895825" y="3356992"/>
              <a:ext cx="1224136" cy="122413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59537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4900326" y="3361492"/>
              <a:ext cx="1215135" cy="121513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0452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4904826" y="3365993"/>
              <a:ext cx="1206134" cy="120613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1366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4909327" y="3370493"/>
              <a:ext cx="1197133" cy="119713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2280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4913827" y="3374994"/>
              <a:ext cx="1188132" cy="118813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3195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4918328" y="3379494"/>
              <a:ext cx="1179131" cy="117913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4109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4922828" y="3383995"/>
              <a:ext cx="1170130" cy="117013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5024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4927329" y="3388495"/>
              <a:ext cx="1161129" cy="116112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5938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4931829" y="3392996"/>
              <a:ext cx="1152128" cy="115212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6852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4936330" y="3397496"/>
              <a:ext cx="1143127" cy="114312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7767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4940830" y="3401997"/>
              <a:ext cx="1134126" cy="113412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8681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4945331" y="3406497"/>
              <a:ext cx="1125125" cy="112512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69596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4949831" y="3410998"/>
              <a:ext cx="1116124" cy="111612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05103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4954332" y="3415498"/>
              <a:ext cx="1107123" cy="110712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14247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4958832" y="3419999"/>
              <a:ext cx="1098122" cy="109812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23391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4963333" y="3424499"/>
              <a:ext cx="1089121" cy="108912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32535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4967833" y="3429000"/>
              <a:ext cx="1080120" cy="108012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41679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4972334" y="3433501"/>
              <a:ext cx="1071119" cy="107111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50823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4976834" y="3438001"/>
              <a:ext cx="1062118" cy="106211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5996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4981335" y="3442502"/>
              <a:ext cx="1053117" cy="105311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6911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4985835" y="3447002"/>
              <a:ext cx="1044116" cy="104411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7825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4990336" y="3451503"/>
              <a:ext cx="1035115" cy="103511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8740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4994836" y="3456003"/>
              <a:ext cx="1026114" cy="102611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79654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4999337" y="3460504"/>
              <a:ext cx="1017113" cy="101711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0568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5003837" y="3465004"/>
              <a:ext cx="1008112" cy="100811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1483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5008338" y="3469505"/>
              <a:ext cx="999111" cy="99911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2397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5012838" y="3474005"/>
              <a:ext cx="990110" cy="99011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3312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5017339" y="3478506"/>
              <a:ext cx="981109" cy="981109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4226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5021839" y="3483006"/>
              <a:ext cx="972108" cy="972108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5140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5026340" y="3487507"/>
              <a:ext cx="963107" cy="963107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6055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5030840" y="3492007"/>
              <a:ext cx="954106" cy="954106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6969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5035341" y="3496508"/>
              <a:ext cx="945105" cy="945105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7884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5039841" y="3501008"/>
              <a:ext cx="936104" cy="936104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87984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5044342" y="3505509"/>
              <a:ext cx="927103" cy="927103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897128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5048842" y="3510009"/>
              <a:ext cx="918102" cy="918102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906272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5053343" y="3514510"/>
              <a:ext cx="909101" cy="909101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915416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5057843" y="3519010"/>
              <a:ext cx="900100" cy="900100"/>
            </a:xfrm>
            <a:prstGeom prst="ellipse">
              <a:avLst/>
            </a:prstGeom>
            <a:noFill/>
            <a:ln w="254000">
              <a:solidFill>
                <a:srgbClr val="00B050">
                  <a:alpha val="68000"/>
                </a:srgbClr>
              </a:solidFill>
            </a:ln>
            <a:sp3d z="924560" extrusionH="1524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81" name="组合 480"/>
          <p:cNvGrpSpPr/>
          <p:nvPr/>
        </p:nvGrpSpPr>
        <p:grpSpPr>
          <a:xfrm>
            <a:off x="3972246" y="4373724"/>
            <a:ext cx="1800200" cy="1800200"/>
            <a:chOff x="4607793" y="3068960"/>
            <a:chExt cx="1800200" cy="1800200"/>
          </a:xfrm>
          <a:scene3d>
            <a:camera prst="orthographicFront">
              <a:rot lat="5100001" lon="0" rev="0"/>
            </a:camera>
            <a:lightRig rig="balanced" dir="t"/>
          </a:scene3d>
        </p:grpSpPr>
        <p:sp>
          <p:nvSpPr>
            <p:cNvPr id="482" name="椭圆 481"/>
            <p:cNvSpPr/>
            <p:nvPr/>
          </p:nvSpPr>
          <p:spPr>
            <a:xfrm>
              <a:off x="4607793" y="3068960"/>
              <a:ext cx="1800200" cy="180020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01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4612294" y="3073460"/>
              <a:ext cx="1791199" cy="179119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77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4" name="椭圆 483"/>
            <p:cNvSpPr/>
            <p:nvPr/>
          </p:nvSpPr>
          <p:spPr>
            <a:xfrm>
              <a:off x="4616794" y="3077961"/>
              <a:ext cx="1782198" cy="178219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54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5" name="椭圆 484"/>
            <p:cNvSpPr/>
            <p:nvPr/>
          </p:nvSpPr>
          <p:spPr>
            <a:xfrm>
              <a:off x="4621295" y="3082461"/>
              <a:ext cx="1773197" cy="177319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30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4625795" y="3086962"/>
              <a:ext cx="1764196" cy="176419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06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7" name="椭圆 486"/>
            <p:cNvSpPr/>
            <p:nvPr/>
          </p:nvSpPr>
          <p:spPr>
            <a:xfrm>
              <a:off x="4630296" y="3091462"/>
              <a:ext cx="1755195" cy="175519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82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4634796" y="3095963"/>
              <a:ext cx="1746194" cy="174619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58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4639297" y="3100463"/>
              <a:ext cx="1737193" cy="173719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35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4643797" y="3104964"/>
              <a:ext cx="1728192" cy="172819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11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4648298" y="3109464"/>
              <a:ext cx="1719191" cy="171919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87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4652798" y="3113965"/>
              <a:ext cx="1710190" cy="171019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863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4657299" y="3118465"/>
              <a:ext cx="1701189" cy="170118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939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4661799" y="3122966"/>
              <a:ext cx="1692188" cy="169218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016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4666300" y="3127466"/>
              <a:ext cx="1683187" cy="168318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092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4670800" y="3131967"/>
              <a:ext cx="1674186" cy="167418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168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4675301" y="3136467"/>
              <a:ext cx="1665185" cy="166518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244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4679801" y="3140968"/>
              <a:ext cx="1656184" cy="165618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320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4684302" y="3145468"/>
              <a:ext cx="1647183" cy="164718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397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688802" y="3149969"/>
              <a:ext cx="1638182" cy="163818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473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4693303" y="3154469"/>
              <a:ext cx="1629181" cy="162918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549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4697803" y="3158970"/>
              <a:ext cx="1620180" cy="162018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625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4702304" y="3163470"/>
              <a:ext cx="1611179" cy="161117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701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4706804" y="3167971"/>
              <a:ext cx="1602178" cy="160217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778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4711305" y="3172471"/>
              <a:ext cx="1593177" cy="159317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854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4715805" y="3176972"/>
              <a:ext cx="1584176" cy="158417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1930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4720306" y="3181472"/>
              <a:ext cx="1575175" cy="157517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006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4724806" y="3185973"/>
              <a:ext cx="1566174" cy="156617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082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4729307" y="3190473"/>
              <a:ext cx="1557173" cy="155717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159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4733807" y="3194974"/>
              <a:ext cx="1548172" cy="154817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235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4738308" y="3199474"/>
              <a:ext cx="1539171" cy="153917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311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4742808" y="3203975"/>
              <a:ext cx="1530170" cy="153017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387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4747309" y="3208475"/>
              <a:ext cx="1521169" cy="152116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463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4751809" y="3212976"/>
              <a:ext cx="1512168" cy="151216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540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4756310" y="3217476"/>
              <a:ext cx="1503167" cy="150316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616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4760810" y="3221977"/>
              <a:ext cx="1494166" cy="149416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692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4765311" y="3226477"/>
              <a:ext cx="1485165" cy="148516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768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4769811" y="3230978"/>
              <a:ext cx="1476164" cy="147616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844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4774312" y="3235478"/>
              <a:ext cx="1467163" cy="146716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921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4778812" y="3239979"/>
              <a:ext cx="1458162" cy="145816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2997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4783313" y="3244479"/>
              <a:ext cx="1449161" cy="144916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073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4787813" y="3248980"/>
              <a:ext cx="1440160" cy="144016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149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4792314" y="3253480"/>
              <a:ext cx="1431159" cy="143115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225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4796814" y="3257981"/>
              <a:ext cx="1422158" cy="142215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302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4801315" y="3262481"/>
              <a:ext cx="1413157" cy="141315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378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4805815" y="3266982"/>
              <a:ext cx="1404156" cy="140415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454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4810316" y="3271482"/>
              <a:ext cx="1395155" cy="139515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530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4814816" y="3275983"/>
              <a:ext cx="1386154" cy="138615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606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4819317" y="3280483"/>
              <a:ext cx="1377153" cy="137715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683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4823817" y="3284984"/>
              <a:ext cx="1368152" cy="136815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759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4828318" y="3289484"/>
              <a:ext cx="1359151" cy="135915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835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4832818" y="3293985"/>
              <a:ext cx="1350150" cy="135015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911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4837319" y="3298485"/>
              <a:ext cx="1341149" cy="134114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3987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4841819" y="3302986"/>
              <a:ext cx="1332148" cy="133214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064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4846320" y="3307486"/>
              <a:ext cx="1323147" cy="132314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140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4850820" y="3311987"/>
              <a:ext cx="1314146" cy="131414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216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4855321" y="3316487"/>
              <a:ext cx="1305145" cy="130514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292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4859821" y="3320988"/>
              <a:ext cx="1296144" cy="129614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368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4864322" y="3325488"/>
              <a:ext cx="1287143" cy="128714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445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4868822" y="3329989"/>
              <a:ext cx="1278142" cy="127814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521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4873323" y="3334489"/>
              <a:ext cx="1269141" cy="126914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597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4877823" y="3338990"/>
              <a:ext cx="1260140" cy="126014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673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4882324" y="3343490"/>
              <a:ext cx="1251139" cy="125113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749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4886824" y="3347991"/>
              <a:ext cx="1242138" cy="124213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826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4891325" y="3352491"/>
              <a:ext cx="1233137" cy="123313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902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4895825" y="3356992"/>
              <a:ext cx="1224136" cy="122413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4978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4900326" y="3361492"/>
              <a:ext cx="1215135" cy="121513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054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4904826" y="3365993"/>
              <a:ext cx="1206134" cy="120613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130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4909327" y="3370493"/>
              <a:ext cx="1197133" cy="119713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207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4913827" y="3374994"/>
              <a:ext cx="1188132" cy="118813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283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4918328" y="3379494"/>
              <a:ext cx="1179131" cy="117913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359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4922828" y="3383995"/>
              <a:ext cx="1170130" cy="117013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435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4927329" y="3388495"/>
              <a:ext cx="1161129" cy="116112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511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4931829" y="3392996"/>
              <a:ext cx="1152128" cy="115212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588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4936330" y="3397496"/>
              <a:ext cx="1143127" cy="114312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664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4940830" y="3401997"/>
              <a:ext cx="1134126" cy="113412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740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4945331" y="3406497"/>
              <a:ext cx="1125125" cy="112512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816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4949831" y="3410998"/>
              <a:ext cx="1116124" cy="111612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89279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4954332" y="3415498"/>
              <a:ext cx="1107123" cy="110712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596899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4958832" y="3419999"/>
              <a:ext cx="1098122" cy="109812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04519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4963333" y="3424499"/>
              <a:ext cx="1089121" cy="108912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12139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4967833" y="3429000"/>
              <a:ext cx="1080120" cy="108012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19759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4972334" y="3433501"/>
              <a:ext cx="1071119" cy="107111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27379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4976834" y="3438001"/>
              <a:ext cx="1062118" cy="106211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350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4981335" y="3442502"/>
              <a:ext cx="1053117" cy="105311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426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4985835" y="3447002"/>
              <a:ext cx="1044116" cy="104411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502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4990336" y="3451503"/>
              <a:ext cx="1035115" cy="103511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578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4994836" y="3456003"/>
              <a:ext cx="1026114" cy="102611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654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4999337" y="3460504"/>
              <a:ext cx="1017113" cy="101711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731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5003837" y="3465004"/>
              <a:ext cx="1008112" cy="100811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807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5008338" y="3469505"/>
              <a:ext cx="999111" cy="99911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883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5012838" y="3474005"/>
              <a:ext cx="990110" cy="99011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6959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5017339" y="3478506"/>
              <a:ext cx="981109" cy="981109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035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5021839" y="3483006"/>
              <a:ext cx="972108" cy="972108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112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5026340" y="3487507"/>
              <a:ext cx="963107" cy="963107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188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5030840" y="3492007"/>
              <a:ext cx="954106" cy="954106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264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5035341" y="3496508"/>
              <a:ext cx="945105" cy="945105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340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5039841" y="3501008"/>
              <a:ext cx="936104" cy="936104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4168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5044342" y="3505509"/>
              <a:ext cx="927103" cy="927103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4930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5048842" y="3510009"/>
              <a:ext cx="918102" cy="918102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5692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5053343" y="3514510"/>
              <a:ext cx="909101" cy="909101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6454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5057843" y="3519010"/>
              <a:ext cx="900100" cy="900100"/>
            </a:xfrm>
            <a:prstGeom prst="ellipse">
              <a:avLst/>
            </a:prstGeom>
            <a:noFill/>
            <a:ln w="254000">
              <a:solidFill>
                <a:srgbClr val="00B0F0"/>
              </a:solidFill>
            </a:ln>
            <a:sp3d z="772160" extrusionH="1524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83" name="组合 64"/>
          <p:cNvGrpSpPr>
            <a:grpSpLocks/>
          </p:cNvGrpSpPr>
          <p:nvPr/>
        </p:nvGrpSpPr>
        <p:grpSpPr bwMode="auto">
          <a:xfrm>
            <a:off x="1611313" y="1169988"/>
            <a:ext cx="2127250" cy="2127250"/>
            <a:chOff x="3669059" y="1746959"/>
            <a:chExt cx="2127927" cy="2127927"/>
          </a:xfrm>
        </p:grpSpPr>
        <p:grpSp>
          <p:nvGrpSpPr>
            <p:cNvPr id="584" name="组合 583"/>
            <p:cNvGrpSpPr/>
            <p:nvPr/>
          </p:nvGrpSpPr>
          <p:grpSpPr>
            <a:xfrm>
              <a:off x="3669059" y="1746959"/>
              <a:ext cx="2127927" cy="2127927"/>
              <a:chOff x="6446982" y="1237673"/>
              <a:chExt cx="2127927" cy="2127927"/>
            </a:xfrm>
            <a:scene3d>
              <a:camera prst="isometricOffAxis1Right">
                <a:rot lat="1500000" lon="2700000" rev="0"/>
              </a:camera>
              <a:lightRig rig="threePt" dir="t"/>
            </a:scene3d>
          </p:grpSpPr>
          <p:sp>
            <p:nvSpPr>
              <p:cNvPr id="605" name="矩形 604"/>
              <p:cNvSpPr/>
              <p:nvPr/>
            </p:nvSpPr>
            <p:spPr>
              <a:xfrm>
                <a:off x="6446982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6" name="矩形 605"/>
              <p:cNvSpPr/>
              <p:nvPr/>
            </p:nvSpPr>
            <p:spPr>
              <a:xfrm>
                <a:off x="7192291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7" name="矩形 606"/>
              <p:cNvSpPr/>
              <p:nvPr/>
            </p:nvSpPr>
            <p:spPr>
              <a:xfrm>
                <a:off x="7937600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8" name="矩形 607"/>
              <p:cNvSpPr/>
              <p:nvPr/>
            </p:nvSpPr>
            <p:spPr>
              <a:xfrm>
                <a:off x="6446982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9" name="矩形 608"/>
              <p:cNvSpPr/>
              <p:nvPr/>
            </p:nvSpPr>
            <p:spPr>
              <a:xfrm>
                <a:off x="7192291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0" name="矩形 609"/>
              <p:cNvSpPr/>
              <p:nvPr/>
            </p:nvSpPr>
            <p:spPr>
              <a:xfrm>
                <a:off x="7937600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1" name="矩形 610"/>
              <p:cNvSpPr/>
              <p:nvPr/>
            </p:nvSpPr>
            <p:spPr>
              <a:xfrm>
                <a:off x="6446982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2" name="矩形 611"/>
              <p:cNvSpPr/>
              <p:nvPr/>
            </p:nvSpPr>
            <p:spPr>
              <a:xfrm>
                <a:off x="7192291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3" name="矩形 612"/>
              <p:cNvSpPr/>
              <p:nvPr/>
            </p:nvSpPr>
            <p:spPr>
              <a:xfrm>
                <a:off x="7937600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64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85" name="组合 584"/>
            <p:cNvGrpSpPr/>
            <p:nvPr/>
          </p:nvGrpSpPr>
          <p:grpSpPr>
            <a:xfrm>
              <a:off x="3669059" y="1746959"/>
              <a:ext cx="2127927" cy="2127927"/>
              <a:chOff x="6446982" y="1237673"/>
              <a:chExt cx="2127927" cy="2127927"/>
            </a:xfrm>
            <a:scene3d>
              <a:camera prst="isometricOffAxis1Right">
                <a:rot lat="1500000" lon="2700000" rev="0"/>
              </a:camera>
              <a:lightRig rig="threePt" dir="t"/>
            </a:scene3d>
          </p:grpSpPr>
          <p:sp>
            <p:nvSpPr>
              <p:cNvPr id="596" name="矩形 595"/>
              <p:cNvSpPr/>
              <p:nvPr/>
            </p:nvSpPr>
            <p:spPr>
              <a:xfrm>
                <a:off x="6446982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7192291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8" name="矩形 597"/>
              <p:cNvSpPr/>
              <p:nvPr/>
            </p:nvSpPr>
            <p:spPr>
              <a:xfrm>
                <a:off x="7937600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9" name="矩形 598"/>
              <p:cNvSpPr/>
              <p:nvPr/>
            </p:nvSpPr>
            <p:spPr>
              <a:xfrm>
                <a:off x="6446982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0" name="矩形 599"/>
              <p:cNvSpPr/>
              <p:nvPr/>
            </p:nvSpPr>
            <p:spPr>
              <a:xfrm>
                <a:off x="7192291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1" name="矩形 600"/>
              <p:cNvSpPr/>
              <p:nvPr/>
            </p:nvSpPr>
            <p:spPr>
              <a:xfrm>
                <a:off x="7937600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2" name="矩形 601"/>
              <p:cNvSpPr/>
              <p:nvPr/>
            </p:nvSpPr>
            <p:spPr>
              <a:xfrm>
                <a:off x="6446982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3" name="矩形 602"/>
              <p:cNvSpPr/>
              <p:nvPr/>
            </p:nvSpPr>
            <p:spPr>
              <a:xfrm>
                <a:off x="7192291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4" name="矩形 603"/>
              <p:cNvSpPr/>
              <p:nvPr/>
            </p:nvSpPr>
            <p:spPr>
              <a:xfrm>
                <a:off x="7937600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1423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86" name="组合 585"/>
            <p:cNvGrpSpPr/>
            <p:nvPr/>
          </p:nvGrpSpPr>
          <p:grpSpPr>
            <a:xfrm>
              <a:off x="3669059" y="1746959"/>
              <a:ext cx="2127927" cy="2127927"/>
              <a:chOff x="6446982" y="1237673"/>
              <a:chExt cx="2127927" cy="2127927"/>
            </a:xfrm>
            <a:scene3d>
              <a:camera prst="isometricOffAxis1Right">
                <a:rot lat="1500000" lon="2700000" rev="0"/>
              </a:camera>
              <a:lightRig rig="threePt" dir="t"/>
            </a:scene3d>
          </p:grpSpPr>
          <p:sp>
            <p:nvSpPr>
              <p:cNvPr id="587" name="矩形 586"/>
              <p:cNvSpPr/>
              <p:nvPr/>
            </p:nvSpPr>
            <p:spPr>
              <a:xfrm>
                <a:off x="6446982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7192291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7937600" y="1237673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6446982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7192291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2" name="矩形 591"/>
              <p:cNvSpPr/>
              <p:nvPr/>
            </p:nvSpPr>
            <p:spPr>
              <a:xfrm>
                <a:off x="7937600" y="1982982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6446982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7192291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7937600" y="2728291"/>
                <a:ext cx="637309" cy="6373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p3d z="2198000" extrusionH="648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pSp>
        <p:nvGrpSpPr>
          <p:cNvPr id="614" name="组合 613"/>
          <p:cNvGrpSpPr/>
          <p:nvPr/>
        </p:nvGrpSpPr>
        <p:grpSpPr>
          <a:xfrm>
            <a:off x="5110264" y="1372326"/>
            <a:ext cx="1878546" cy="1878546"/>
            <a:chOff x="5941737" y="1583891"/>
            <a:chExt cx="1878546" cy="1878546"/>
          </a:xfrm>
          <a:scene3d>
            <a:camera prst="orthographicFront">
              <a:rot lat="1500002" lon="2700000" rev="0"/>
            </a:camera>
            <a:lightRig rig="threePt" dir="t">
              <a:rot lat="0" lon="0" rev="11400000"/>
            </a:lightRig>
          </a:scene3d>
        </p:grpSpPr>
        <p:grpSp>
          <p:nvGrpSpPr>
            <p:cNvPr id="615" name="组合 614"/>
            <p:cNvGrpSpPr/>
            <p:nvPr/>
          </p:nvGrpSpPr>
          <p:grpSpPr>
            <a:xfrm>
              <a:off x="5941737" y="1583891"/>
              <a:ext cx="1878546" cy="1878546"/>
              <a:chOff x="5165882" y="1505527"/>
              <a:chExt cx="1878546" cy="1878546"/>
            </a:xfrm>
          </p:grpSpPr>
          <p:sp>
            <p:nvSpPr>
              <p:cNvPr id="636" name="矩形 635"/>
              <p:cNvSpPr/>
              <p:nvPr/>
            </p:nvSpPr>
            <p:spPr>
              <a:xfrm>
                <a:off x="5165882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7" name="矩形 636"/>
              <p:cNvSpPr/>
              <p:nvPr/>
            </p:nvSpPr>
            <p:spPr>
              <a:xfrm>
                <a:off x="5828064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8" name="矩形 637"/>
              <p:cNvSpPr/>
              <p:nvPr/>
            </p:nvSpPr>
            <p:spPr>
              <a:xfrm>
                <a:off x="6490246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9" name="矩形 638"/>
              <p:cNvSpPr/>
              <p:nvPr/>
            </p:nvSpPr>
            <p:spPr>
              <a:xfrm>
                <a:off x="5165882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40" name="矩形 639"/>
              <p:cNvSpPr/>
              <p:nvPr/>
            </p:nvSpPr>
            <p:spPr>
              <a:xfrm>
                <a:off x="5828064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41" name="矩形 640"/>
              <p:cNvSpPr/>
              <p:nvPr/>
            </p:nvSpPr>
            <p:spPr>
              <a:xfrm>
                <a:off x="6490246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42" name="矩形 641"/>
              <p:cNvSpPr/>
              <p:nvPr/>
            </p:nvSpPr>
            <p:spPr>
              <a:xfrm>
                <a:off x="5165882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43" name="矩形 642"/>
              <p:cNvSpPr/>
              <p:nvPr/>
            </p:nvSpPr>
            <p:spPr>
              <a:xfrm>
                <a:off x="5828064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44" name="矩形 643"/>
              <p:cNvSpPr/>
              <p:nvPr/>
            </p:nvSpPr>
            <p:spPr>
              <a:xfrm>
                <a:off x="6490246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5400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6" name="组合 615"/>
            <p:cNvGrpSpPr/>
            <p:nvPr/>
          </p:nvGrpSpPr>
          <p:grpSpPr>
            <a:xfrm>
              <a:off x="5941737" y="1583891"/>
              <a:ext cx="1878546" cy="1878546"/>
              <a:chOff x="5165882" y="1505527"/>
              <a:chExt cx="1878546" cy="1878546"/>
            </a:xfrm>
          </p:grpSpPr>
          <p:sp>
            <p:nvSpPr>
              <p:cNvPr id="627" name="矩形 626"/>
              <p:cNvSpPr/>
              <p:nvPr/>
            </p:nvSpPr>
            <p:spPr>
              <a:xfrm>
                <a:off x="5165882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8" name="矩形 627"/>
              <p:cNvSpPr/>
              <p:nvPr/>
            </p:nvSpPr>
            <p:spPr>
              <a:xfrm>
                <a:off x="5828064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9" name="矩形 628"/>
              <p:cNvSpPr/>
              <p:nvPr/>
            </p:nvSpPr>
            <p:spPr>
              <a:xfrm>
                <a:off x="6490246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0" name="矩形 629"/>
              <p:cNvSpPr/>
              <p:nvPr/>
            </p:nvSpPr>
            <p:spPr>
              <a:xfrm>
                <a:off x="5165882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1" name="矩形 630"/>
              <p:cNvSpPr/>
              <p:nvPr/>
            </p:nvSpPr>
            <p:spPr>
              <a:xfrm>
                <a:off x="5828064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2" name="矩形 631"/>
              <p:cNvSpPr/>
              <p:nvPr/>
            </p:nvSpPr>
            <p:spPr>
              <a:xfrm>
                <a:off x="6490246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3" name="矩形 632"/>
              <p:cNvSpPr/>
              <p:nvPr/>
            </p:nvSpPr>
            <p:spPr>
              <a:xfrm>
                <a:off x="5165882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4" name="矩形 633"/>
              <p:cNvSpPr/>
              <p:nvPr/>
            </p:nvSpPr>
            <p:spPr>
              <a:xfrm>
                <a:off x="5828064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5" name="矩形 634"/>
              <p:cNvSpPr/>
              <p:nvPr/>
            </p:nvSpPr>
            <p:spPr>
              <a:xfrm>
                <a:off x="6490246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2324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7" name="组合 616"/>
            <p:cNvGrpSpPr/>
            <p:nvPr/>
          </p:nvGrpSpPr>
          <p:grpSpPr>
            <a:xfrm>
              <a:off x="5941737" y="1583891"/>
              <a:ext cx="1878546" cy="1878546"/>
              <a:chOff x="5165882" y="1505527"/>
              <a:chExt cx="1878546" cy="1878546"/>
            </a:xfrm>
          </p:grpSpPr>
          <p:sp>
            <p:nvSpPr>
              <p:cNvPr id="618" name="矩形 617"/>
              <p:cNvSpPr/>
              <p:nvPr/>
            </p:nvSpPr>
            <p:spPr>
              <a:xfrm>
                <a:off x="5165882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9" name="矩形 618"/>
              <p:cNvSpPr/>
              <p:nvPr/>
            </p:nvSpPr>
            <p:spPr>
              <a:xfrm>
                <a:off x="5828064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0" name="矩形 619"/>
              <p:cNvSpPr/>
              <p:nvPr/>
            </p:nvSpPr>
            <p:spPr>
              <a:xfrm>
                <a:off x="6490246" y="1505527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1" name="矩形 620"/>
              <p:cNvSpPr/>
              <p:nvPr/>
            </p:nvSpPr>
            <p:spPr>
              <a:xfrm>
                <a:off x="5165882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5828064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3" name="矩形 622"/>
              <p:cNvSpPr/>
              <p:nvPr/>
            </p:nvSpPr>
            <p:spPr>
              <a:xfrm>
                <a:off x="6490246" y="2167709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4" name="矩形 623"/>
              <p:cNvSpPr/>
              <p:nvPr/>
            </p:nvSpPr>
            <p:spPr>
              <a:xfrm>
                <a:off x="5165882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5" name="矩形 624"/>
              <p:cNvSpPr/>
              <p:nvPr/>
            </p:nvSpPr>
            <p:spPr>
              <a:xfrm>
                <a:off x="5828064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6" name="矩形 625"/>
              <p:cNvSpPr/>
              <p:nvPr/>
            </p:nvSpPr>
            <p:spPr>
              <a:xfrm>
                <a:off x="6490246" y="2829891"/>
                <a:ext cx="554182" cy="554182"/>
              </a:xfrm>
              <a:prstGeom prst="rect">
                <a:avLst/>
              </a:prstGeom>
              <a:gradFill>
                <a:gsLst>
                  <a:gs pos="0">
                    <a:srgbClr val="E95AA3"/>
                  </a:gs>
                  <a:gs pos="100000">
                    <a:srgbClr val="8F25AE"/>
                  </a:gs>
                  <a:gs pos="56000">
                    <a:srgbClr val="B13BAB"/>
                  </a:gs>
                </a:gsLst>
                <a:lin ang="2700000" scaled="1"/>
              </a:gradFill>
              <a:ln>
                <a:noFill/>
              </a:ln>
              <a:sp3d z="1924800" extrusionH="540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645" name="文本框 644"/>
          <p:cNvSpPr txBox="1"/>
          <p:nvPr/>
        </p:nvSpPr>
        <p:spPr>
          <a:xfrm>
            <a:off x="3030538" y="6399213"/>
            <a:ext cx="8763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环糊精</a:t>
            </a:r>
          </a:p>
        </p:txBody>
      </p:sp>
      <p:sp>
        <p:nvSpPr>
          <p:cNvPr id="646" name="任意多边形 645"/>
          <p:cNvSpPr/>
          <p:nvPr/>
        </p:nvSpPr>
        <p:spPr>
          <a:xfrm rot="20933570">
            <a:off x="9366318" y="544591"/>
            <a:ext cx="2047112" cy="2047112"/>
          </a:xfrm>
          <a:custGeom>
            <a:avLst/>
            <a:gdLst>
              <a:gd name="connsiteX0" fmla="*/ 1360090 w 2047112"/>
              <a:gd name="connsiteY0" fmla="*/ 1719449 h 2047112"/>
              <a:gd name="connsiteX1" fmla="*/ 1275607 w 2047112"/>
              <a:gd name="connsiteY1" fmla="*/ 1803932 h 2047112"/>
              <a:gd name="connsiteX2" fmla="*/ 1360090 w 2047112"/>
              <a:gd name="connsiteY2" fmla="*/ 1888415 h 2047112"/>
              <a:gd name="connsiteX3" fmla="*/ 1444573 w 2047112"/>
              <a:gd name="connsiteY3" fmla="*/ 1803932 h 2047112"/>
              <a:gd name="connsiteX4" fmla="*/ 1360090 w 2047112"/>
              <a:gd name="connsiteY4" fmla="*/ 1719449 h 2047112"/>
              <a:gd name="connsiteX5" fmla="*/ 1137125 w 2047112"/>
              <a:gd name="connsiteY5" fmla="*/ 1719449 h 2047112"/>
              <a:gd name="connsiteX6" fmla="*/ 1052642 w 2047112"/>
              <a:gd name="connsiteY6" fmla="*/ 1803932 h 2047112"/>
              <a:gd name="connsiteX7" fmla="*/ 1137125 w 2047112"/>
              <a:gd name="connsiteY7" fmla="*/ 1888415 h 2047112"/>
              <a:gd name="connsiteX8" fmla="*/ 1221608 w 2047112"/>
              <a:gd name="connsiteY8" fmla="*/ 1803932 h 2047112"/>
              <a:gd name="connsiteX9" fmla="*/ 1137125 w 2047112"/>
              <a:gd name="connsiteY9" fmla="*/ 1719449 h 2047112"/>
              <a:gd name="connsiteX10" fmla="*/ 914160 w 2047112"/>
              <a:gd name="connsiteY10" fmla="*/ 1719449 h 2047112"/>
              <a:gd name="connsiteX11" fmla="*/ 829677 w 2047112"/>
              <a:gd name="connsiteY11" fmla="*/ 1803932 h 2047112"/>
              <a:gd name="connsiteX12" fmla="*/ 914160 w 2047112"/>
              <a:gd name="connsiteY12" fmla="*/ 1888415 h 2047112"/>
              <a:gd name="connsiteX13" fmla="*/ 998643 w 2047112"/>
              <a:gd name="connsiteY13" fmla="*/ 1803932 h 2047112"/>
              <a:gd name="connsiteX14" fmla="*/ 914160 w 2047112"/>
              <a:gd name="connsiteY14" fmla="*/ 1719449 h 2047112"/>
              <a:gd name="connsiteX15" fmla="*/ 691195 w 2047112"/>
              <a:gd name="connsiteY15" fmla="*/ 1719449 h 2047112"/>
              <a:gd name="connsiteX16" fmla="*/ 606712 w 2047112"/>
              <a:gd name="connsiteY16" fmla="*/ 1803932 h 2047112"/>
              <a:gd name="connsiteX17" fmla="*/ 691195 w 2047112"/>
              <a:gd name="connsiteY17" fmla="*/ 1888415 h 2047112"/>
              <a:gd name="connsiteX18" fmla="*/ 775678 w 2047112"/>
              <a:gd name="connsiteY18" fmla="*/ 1803932 h 2047112"/>
              <a:gd name="connsiteX19" fmla="*/ 691195 w 2047112"/>
              <a:gd name="connsiteY19" fmla="*/ 1719449 h 2047112"/>
              <a:gd name="connsiteX20" fmla="*/ 1583055 w 2047112"/>
              <a:gd name="connsiteY20" fmla="*/ 1496484 h 2047112"/>
              <a:gd name="connsiteX21" fmla="*/ 1498572 w 2047112"/>
              <a:gd name="connsiteY21" fmla="*/ 1580967 h 2047112"/>
              <a:gd name="connsiteX22" fmla="*/ 1583055 w 2047112"/>
              <a:gd name="connsiteY22" fmla="*/ 1665450 h 2047112"/>
              <a:gd name="connsiteX23" fmla="*/ 1667538 w 2047112"/>
              <a:gd name="connsiteY23" fmla="*/ 1580967 h 2047112"/>
              <a:gd name="connsiteX24" fmla="*/ 1583055 w 2047112"/>
              <a:gd name="connsiteY24" fmla="*/ 1496484 h 2047112"/>
              <a:gd name="connsiteX25" fmla="*/ 1360090 w 2047112"/>
              <a:gd name="connsiteY25" fmla="*/ 1496484 h 2047112"/>
              <a:gd name="connsiteX26" fmla="*/ 1275607 w 2047112"/>
              <a:gd name="connsiteY26" fmla="*/ 1580967 h 2047112"/>
              <a:gd name="connsiteX27" fmla="*/ 1360090 w 2047112"/>
              <a:gd name="connsiteY27" fmla="*/ 1665450 h 2047112"/>
              <a:gd name="connsiteX28" fmla="*/ 1444573 w 2047112"/>
              <a:gd name="connsiteY28" fmla="*/ 1580967 h 2047112"/>
              <a:gd name="connsiteX29" fmla="*/ 1360090 w 2047112"/>
              <a:gd name="connsiteY29" fmla="*/ 1496484 h 2047112"/>
              <a:gd name="connsiteX30" fmla="*/ 1137125 w 2047112"/>
              <a:gd name="connsiteY30" fmla="*/ 1496484 h 2047112"/>
              <a:gd name="connsiteX31" fmla="*/ 1052642 w 2047112"/>
              <a:gd name="connsiteY31" fmla="*/ 1580967 h 2047112"/>
              <a:gd name="connsiteX32" fmla="*/ 1137125 w 2047112"/>
              <a:gd name="connsiteY32" fmla="*/ 1665450 h 2047112"/>
              <a:gd name="connsiteX33" fmla="*/ 1221608 w 2047112"/>
              <a:gd name="connsiteY33" fmla="*/ 1580967 h 2047112"/>
              <a:gd name="connsiteX34" fmla="*/ 1137125 w 2047112"/>
              <a:gd name="connsiteY34" fmla="*/ 1496484 h 2047112"/>
              <a:gd name="connsiteX35" fmla="*/ 914160 w 2047112"/>
              <a:gd name="connsiteY35" fmla="*/ 1496484 h 2047112"/>
              <a:gd name="connsiteX36" fmla="*/ 829677 w 2047112"/>
              <a:gd name="connsiteY36" fmla="*/ 1580967 h 2047112"/>
              <a:gd name="connsiteX37" fmla="*/ 914160 w 2047112"/>
              <a:gd name="connsiteY37" fmla="*/ 1665450 h 2047112"/>
              <a:gd name="connsiteX38" fmla="*/ 998643 w 2047112"/>
              <a:gd name="connsiteY38" fmla="*/ 1580967 h 2047112"/>
              <a:gd name="connsiteX39" fmla="*/ 914160 w 2047112"/>
              <a:gd name="connsiteY39" fmla="*/ 1496484 h 2047112"/>
              <a:gd name="connsiteX40" fmla="*/ 691195 w 2047112"/>
              <a:gd name="connsiteY40" fmla="*/ 1496484 h 2047112"/>
              <a:gd name="connsiteX41" fmla="*/ 606712 w 2047112"/>
              <a:gd name="connsiteY41" fmla="*/ 1580967 h 2047112"/>
              <a:gd name="connsiteX42" fmla="*/ 691195 w 2047112"/>
              <a:gd name="connsiteY42" fmla="*/ 1665450 h 2047112"/>
              <a:gd name="connsiteX43" fmla="*/ 775678 w 2047112"/>
              <a:gd name="connsiteY43" fmla="*/ 1580967 h 2047112"/>
              <a:gd name="connsiteX44" fmla="*/ 691195 w 2047112"/>
              <a:gd name="connsiteY44" fmla="*/ 1496484 h 2047112"/>
              <a:gd name="connsiteX45" fmla="*/ 468230 w 2047112"/>
              <a:gd name="connsiteY45" fmla="*/ 1496484 h 2047112"/>
              <a:gd name="connsiteX46" fmla="*/ 383747 w 2047112"/>
              <a:gd name="connsiteY46" fmla="*/ 1580967 h 2047112"/>
              <a:gd name="connsiteX47" fmla="*/ 468230 w 2047112"/>
              <a:gd name="connsiteY47" fmla="*/ 1665450 h 2047112"/>
              <a:gd name="connsiteX48" fmla="*/ 552713 w 2047112"/>
              <a:gd name="connsiteY48" fmla="*/ 1580967 h 2047112"/>
              <a:gd name="connsiteX49" fmla="*/ 468230 w 2047112"/>
              <a:gd name="connsiteY49" fmla="*/ 1496484 h 2047112"/>
              <a:gd name="connsiteX50" fmla="*/ 1806020 w 2047112"/>
              <a:gd name="connsiteY50" fmla="*/ 1273519 h 2047112"/>
              <a:gd name="connsiteX51" fmla="*/ 1721537 w 2047112"/>
              <a:gd name="connsiteY51" fmla="*/ 1358002 h 2047112"/>
              <a:gd name="connsiteX52" fmla="*/ 1806020 w 2047112"/>
              <a:gd name="connsiteY52" fmla="*/ 1442485 h 2047112"/>
              <a:gd name="connsiteX53" fmla="*/ 1890503 w 2047112"/>
              <a:gd name="connsiteY53" fmla="*/ 1358002 h 2047112"/>
              <a:gd name="connsiteX54" fmla="*/ 1806020 w 2047112"/>
              <a:gd name="connsiteY54" fmla="*/ 1273519 h 2047112"/>
              <a:gd name="connsiteX55" fmla="*/ 1583055 w 2047112"/>
              <a:gd name="connsiteY55" fmla="*/ 1273519 h 2047112"/>
              <a:gd name="connsiteX56" fmla="*/ 1498572 w 2047112"/>
              <a:gd name="connsiteY56" fmla="*/ 1358002 h 2047112"/>
              <a:gd name="connsiteX57" fmla="*/ 1583055 w 2047112"/>
              <a:gd name="connsiteY57" fmla="*/ 1442485 h 2047112"/>
              <a:gd name="connsiteX58" fmla="*/ 1667538 w 2047112"/>
              <a:gd name="connsiteY58" fmla="*/ 1358002 h 2047112"/>
              <a:gd name="connsiteX59" fmla="*/ 1583055 w 2047112"/>
              <a:gd name="connsiteY59" fmla="*/ 1273519 h 2047112"/>
              <a:gd name="connsiteX60" fmla="*/ 1360090 w 2047112"/>
              <a:gd name="connsiteY60" fmla="*/ 1273519 h 2047112"/>
              <a:gd name="connsiteX61" fmla="*/ 1275607 w 2047112"/>
              <a:gd name="connsiteY61" fmla="*/ 1358002 h 2047112"/>
              <a:gd name="connsiteX62" fmla="*/ 1360090 w 2047112"/>
              <a:gd name="connsiteY62" fmla="*/ 1442485 h 2047112"/>
              <a:gd name="connsiteX63" fmla="*/ 1444573 w 2047112"/>
              <a:gd name="connsiteY63" fmla="*/ 1358002 h 2047112"/>
              <a:gd name="connsiteX64" fmla="*/ 1360090 w 2047112"/>
              <a:gd name="connsiteY64" fmla="*/ 1273519 h 2047112"/>
              <a:gd name="connsiteX65" fmla="*/ 1137125 w 2047112"/>
              <a:gd name="connsiteY65" fmla="*/ 1273519 h 2047112"/>
              <a:gd name="connsiteX66" fmla="*/ 1052642 w 2047112"/>
              <a:gd name="connsiteY66" fmla="*/ 1358002 h 2047112"/>
              <a:gd name="connsiteX67" fmla="*/ 1137125 w 2047112"/>
              <a:gd name="connsiteY67" fmla="*/ 1442485 h 2047112"/>
              <a:gd name="connsiteX68" fmla="*/ 1221608 w 2047112"/>
              <a:gd name="connsiteY68" fmla="*/ 1358002 h 2047112"/>
              <a:gd name="connsiteX69" fmla="*/ 1137125 w 2047112"/>
              <a:gd name="connsiteY69" fmla="*/ 1273519 h 2047112"/>
              <a:gd name="connsiteX70" fmla="*/ 914160 w 2047112"/>
              <a:gd name="connsiteY70" fmla="*/ 1273519 h 2047112"/>
              <a:gd name="connsiteX71" fmla="*/ 829677 w 2047112"/>
              <a:gd name="connsiteY71" fmla="*/ 1358002 h 2047112"/>
              <a:gd name="connsiteX72" fmla="*/ 914160 w 2047112"/>
              <a:gd name="connsiteY72" fmla="*/ 1442485 h 2047112"/>
              <a:gd name="connsiteX73" fmla="*/ 998643 w 2047112"/>
              <a:gd name="connsiteY73" fmla="*/ 1358002 h 2047112"/>
              <a:gd name="connsiteX74" fmla="*/ 914160 w 2047112"/>
              <a:gd name="connsiteY74" fmla="*/ 1273519 h 2047112"/>
              <a:gd name="connsiteX75" fmla="*/ 691195 w 2047112"/>
              <a:gd name="connsiteY75" fmla="*/ 1273519 h 2047112"/>
              <a:gd name="connsiteX76" fmla="*/ 606712 w 2047112"/>
              <a:gd name="connsiteY76" fmla="*/ 1358002 h 2047112"/>
              <a:gd name="connsiteX77" fmla="*/ 691195 w 2047112"/>
              <a:gd name="connsiteY77" fmla="*/ 1442485 h 2047112"/>
              <a:gd name="connsiteX78" fmla="*/ 775678 w 2047112"/>
              <a:gd name="connsiteY78" fmla="*/ 1358002 h 2047112"/>
              <a:gd name="connsiteX79" fmla="*/ 691195 w 2047112"/>
              <a:gd name="connsiteY79" fmla="*/ 1273519 h 2047112"/>
              <a:gd name="connsiteX80" fmla="*/ 468230 w 2047112"/>
              <a:gd name="connsiteY80" fmla="*/ 1273519 h 2047112"/>
              <a:gd name="connsiteX81" fmla="*/ 383747 w 2047112"/>
              <a:gd name="connsiteY81" fmla="*/ 1358002 h 2047112"/>
              <a:gd name="connsiteX82" fmla="*/ 468230 w 2047112"/>
              <a:gd name="connsiteY82" fmla="*/ 1442485 h 2047112"/>
              <a:gd name="connsiteX83" fmla="*/ 552713 w 2047112"/>
              <a:gd name="connsiteY83" fmla="*/ 1358002 h 2047112"/>
              <a:gd name="connsiteX84" fmla="*/ 468230 w 2047112"/>
              <a:gd name="connsiteY84" fmla="*/ 1273519 h 2047112"/>
              <a:gd name="connsiteX85" fmla="*/ 245265 w 2047112"/>
              <a:gd name="connsiteY85" fmla="*/ 1273519 h 2047112"/>
              <a:gd name="connsiteX86" fmla="*/ 160782 w 2047112"/>
              <a:gd name="connsiteY86" fmla="*/ 1358002 h 2047112"/>
              <a:gd name="connsiteX87" fmla="*/ 245265 w 2047112"/>
              <a:gd name="connsiteY87" fmla="*/ 1442485 h 2047112"/>
              <a:gd name="connsiteX88" fmla="*/ 329748 w 2047112"/>
              <a:gd name="connsiteY88" fmla="*/ 1358002 h 2047112"/>
              <a:gd name="connsiteX89" fmla="*/ 245265 w 2047112"/>
              <a:gd name="connsiteY89" fmla="*/ 1273519 h 2047112"/>
              <a:gd name="connsiteX90" fmla="*/ 1806020 w 2047112"/>
              <a:gd name="connsiteY90" fmla="*/ 1050554 h 2047112"/>
              <a:gd name="connsiteX91" fmla="*/ 1721537 w 2047112"/>
              <a:gd name="connsiteY91" fmla="*/ 1135037 h 2047112"/>
              <a:gd name="connsiteX92" fmla="*/ 1806020 w 2047112"/>
              <a:gd name="connsiteY92" fmla="*/ 1219520 h 2047112"/>
              <a:gd name="connsiteX93" fmla="*/ 1890503 w 2047112"/>
              <a:gd name="connsiteY93" fmla="*/ 1135037 h 2047112"/>
              <a:gd name="connsiteX94" fmla="*/ 1806020 w 2047112"/>
              <a:gd name="connsiteY94" fmla="*/ 1050554 h 2047112"/>
              <a:gd name="connsiteX95" fmla="*/ 1583055 w 2047112"/>
              <a:gd name="connsiteY95" fmla="*/ 1050554 h 2047112"/>
              <a:gd name="connsiteX96" fmla="*/ 1498572 w 2047112"/>
              <a:gd name="connsiteY96" fmla="*/ 1135037 h 2047112"/>
              <a:gd name="connsiteX97" fmla="*/ 1583055 w 2047112"/>
              <a:gd name="connsiteY97" fmla="*/ 1219520 h 2047112"/>
              <a:gd name="connsiteX98" fmla="*/ 1667538 w 2047112"/>
              <a:gd name="connsiteY98" fmla="*/ 1135037 h 2047112"/>
              <a:gd name="connsiteX99" fmla="*/ 1583055 w 2047112"/>
              <a:gd name="connsiteY99" fmla="*/ 1050554 h 2047112"/>
              <a:gd name="connsiteX100" fmla="*/ 1360090 w 2047112"/>
              <a:gd name="connsiteY100" fmla="*/ 1050554 h 2047112"/>
              <a:gd name="connsiteX101" fmla="*/ 1275607 w 2047112"/>
              <a:gd name="connsiteY101" fmla="*/ 1135037 h 2047112"/>
              <a:gd name="connsiteX102" fmla="*/ 1360090 w 2047112"/>
              <a:gd name="connsiteY102" fmla="*/ 1219520 h 2047112"/>
              <a:gd name="connsiteX103" fmla="*/ 1444573 w 2047112"/>
              <a:gd name="connsiteY103" fmla="*/ 1135037 h 2047112"/>
              <a:gd name="connsiteX104" fmla="*/ 1360090 w 2047112"/>
              <a:gd name="connsiteY104" fmla="*/ 1050554 h 2047112"/>
              <a:gd name="connsiteX105" fmla="*/ 1137125 w 2047112"/>
              <a:gd name="connsiteY105" fmla="*/ 1050554 h 2047112"/>
              <a:gd name="connsiteX106" fmla="*/ 1052642 w 2047112"/>
              <a:gd name="connsiteY106" fmla="*/ 1135037 h 2047112"/>
              <a:gd name="connsiteX107" fmla="*/ 1137125 w 2047112"/>
              <a:gd name="connsiteY107" fmla="*/ 1219520 h 2047112"/>
              <a:gd name="connsiteX108" fmla="*/ 1221608 w 2047112"/>
              <a:gd name="connsiteY108" fmla="*/ 1135037 h 2047112"/>
              <a:gd name="connsiteX109" fmla="*/ 1137125 w 2047112"/>
              <a:gd name="connsiteY109" fmla="*/ 1050554 h 2047112"/>
              <a:gd name="connsiteX110" fmla="*/ 914160 w 2047112"/>
              <a:gd name="connsiteY110" fmla="*/ 1050554 h 2047112"/>
              <a:gd name="connsiteX111" fmla="*/ 829677 w 2047112"/>
              <a:gd name="connsiteY111" fmla="*/ 1135037 h 2047112"/>
              <a:gd name="connsiteX112" fmla="*/ 914160 w 2047112"/>
              <a:gd name="connsiteY112" fmla="*/ 1219520 h 2047112"/>
              <a:gd name="connsiteX113" fmla="*/ 998643 w 2047112"/>
              <a:gd name="connsiteY113" fmla="*/ 1135037 h 2047112"/>
              <a:gd name="connsiteX114" fmla="*/ 914160 w 2047112"/>
              <a:gd name="connsiteY114" fmla="*/ 1050554 h 2047112"/>
              <a:gd name="connsiteX115" fmla="*/ 691195 w 2047112"/>
              <a:gd name="connsiteY115" fmla="*/ 1050554 h 2047112"/>
              <a:gd name="connsiteX116" fmla="*/ 606712 w 2047112"/>
              <a:gd name="connsiteY116" fmla="*/ 1135037 h 2047112"/>
              <a:gd name="connsiteX117" fmla="*/ 691195 w 2047112"/>
              <a:gd name="connsiteY117" fmla="*/ 1219520 h 2047112"/>
              <a:gd name="connsiteX118" fmla="*/ 775678 w 2047112"/>
              <a:gd name="connsiteY118" fmla="*/ 1135037 h 2047112"/>
              <a:gd name="connsiteX119" fmla="*/ 691195 w 2047112"/>
              <a:gd name="connsiteY119" fmla="*/ 1050554 h 2047112"/>
              <a:gd name="connsiteX120" fmla="*/ 468230 w 2047112"/>
              <a:gd name="connsiteY120" fmla="*/ 1050554 h 2047112"/>
              <a:gd name="connsiteX121" fmla="*/ 383747 w 2047112"/>
              <a:gd name="connsiteY121" fmla="*/ 1135037 h 2047112"/>
              <a:gd name="connsiteX122" fmla="*/ 468230 w 2047112"/>
              <a:gd name="connsiteY122" fmla="*/ 1219520 h 2047112"/>
              <a:gd name="connsiteX123" fmla="*/ 552713 w 2047112"/>
              <a:gd name="connsiteY123" fmla="*/ 1135037 h 2047112"/>
              <a:gd name="connsiteX124" fmla="*/ 468230 w 2047112"/>
              <a:gd name="connsiteY124" fmla="*/ 1050554 h 2047112"/>
              <a:gd name="connsiteX125" fmla="*/ 245265 w 2047112"/>
              <a:gd name="connsiteY125" fmla="*/ 1050554 h 2047112"/>
              <a:gd name="connsiteX126" fmla="*/ 160782 w 2047112"/>
              <a:gd name="connsiteY126" fmla="*/ 1135037 h 2047112"/>
              <a:gd name="connsiteX127" fmla="*/ 245265 w 2047112"/>
              <a:gd name="connsiteY127" fmla="*/ 1219520 h 2047112"/>
              <a:gd name="connsiteX128" fmla="*/ 329748 w 2047112"/>
              <a:gd name="connsiteY128" fmla="*/ 1135037 h 2047112"/>
              <a:gd name="connsiteX129" fmla="*/ 245265 w 2047112"/>
              <a:gd name="connsiteY129" fmla="*/ 1050554 h 2047112"/>
              <a:gd name="connsiteX130" fmla="*/ 1806020 w 2047112"/>
              <a:gd name="connsiteY130" fmla="*/ 827589 h 2047112"/>
              <a:gd name="connsiteX131" fmla="*/ 1721537 w 2047112"/>
              <a:gd name="connsiteY131" fmla="*/ 912072 h 2047112"/>
              <a:gd name="connsiteX132" fmla="*/ 1806020 w 2047112"/>
              <a:gd name="connsiteY132" fmla="*/ 996555 h 2047112"/>
              <a:gd name="connsiteX133" fmla="*/ 1890503 w 2047112"/>
              <a:gd name="connsiteY133" fmla="*/ 912072 h 2047112"/>
              <a:gd name="connsiteX134" fmla="*/ 1806020 w 2047112"/>
              <a:gd name="connsiteY134" fmla="*/ 827589 h 2047112"/>
              <a:gd name="connsiteX135" fmla="*/ 1583055 w 2047112"/>
              <a:gd name="connsiteY135" fmla="*/ 827589 h 2047112"/>
              <a:gd name="connsiteX136" fmla="*/ 1498572 w 2047112"/>
              <a:gd name="connsiteY136" fmla="*/ 912072 h 2047112"/>
              <a:gd name="connsiteX137" fmla="*/ 1583055 w 2047112"/>
              <a:gd name="connsiteY137" fmla="*/ 996555 h 2047112"/>
              <a:gd name="connsiteX138" fmla="*/ 1667538 w 2047112"/>
              <a:gd name="connsiteY138" fmla="*/ 912072 h 2047112"/>
              <a:gd name="connsiteX139" fmla="*/ 1583055 w 2047112"/>
              <a:gd name="connsiteY139" fmla="*/ 827589 h 2047112"/>
              <a:gd name="connsiteX140" fmla="*/ 1360090 w 2047112"/>
              <a:gd name="connsiteY140" fmla="*/ 827589 h 2047112"/>
              <a:gd name="connsiteX141" fmla="*/ 1275607 w 2047112"/>
              <a:gd name="connsiteY141" fmla="*/ 912072 h 2047112"/>
              <a:gd name="connsiteX142" fmla="*/ 1360090 w 2047112"/>
              <a:gd name="connsiteY142" fmla="*/ 996555 h 2047112"/>
              <a:gd name="connsiteX143" fmla="*/ 1444573 w 2047112"/>
              <a:gd name="connsiteY143" fmla="*/ 912072 h 2047112"/>
              <a:gd name="connsiteX144" fmla="*/ 1360090 w 2047112"/>
              <a:gd name="connsiteY144" fmla="*/ 827589 h 2047112"/>
              <a:gd name="connsiteX145" fmla="*/ 1137125 w 2047112"/>
              <a:gd name="connsiteY145" fmla="*/ 827589 h 2047112"/>
              <a:gd name="connsiteX146" fmla="*/ 1052642 w 2047112"/>
              <a:gd name="connsiteY146" fmla="*/ 912072 h 2047112"/>
              <a:gd name="connsiteX147" fmla="*/ 1137125 w 2047112"/>
              <a:gd name="connsiteY147" fmla="*/ 996555 h 2047112"/>
              <a:gd name="connsiteX148" fmla="*/ 1221608 w 2047112"/>
              <a:gd name="connsiteY148" fmla="*/ 912072 h 2047112"/>
              <a:gd name="connsiteX149" fmla="*/ 1137125 w 2047112"/>
              <a:gd name="connsiteY149" fmla="*/ 827589 h 2047112"/>
              <a:gd name="connsiteX150" fmla="*/ 914160 w 2047112"/>
              <a:gd name="connsiteY150" fmla="*/ 827589 h 2047112"/>
              <a:gd name="connsiteX151" fmla="*/ 829677 w 2047112"/>
              <a:gd name="connsiteY151" fmla="*/ 912072 h 2047112"/>
              <a:gd name="connsiteX152" fmla="*/ 914160 w 2047112"/>
              <a:gd name="connsiteY152" fmla="*/ 996555 h 2047112"/>
              <a:gd name="connsiteX153" fmla="*/ 998643 w 2047112"/>
              <a:gd name="connsiteY153" fmla="*/ 912072 h 2047112"/>
              <a:gd name="connsiteX154" fmla="*/ 914160 w 2047112"/>
              <a:gd name="connsiteY154" fmla="*/ 827589 h 2047112"/>
              <a:gd name="connsiteX155" fmla="*/ 691195 w 2047112"/>
              <a:gd name="connsiteY155" fmla="*/ 827589 h 2047112"/>
              <a:gd name="connsiteX156" fmla="*/ 606712 w 2047112"/>
              <a:gd name="connsiteY156" fmla="*/ 912072 h 2047112"/>
              <a:gd name="connsiteX157" fmla="*/ 691195 w 2047112"/>
              <a:gd name="connsiteY157" fmla="*/ 996555 h 2047112"/>
              <a:gd name="connsiteX158" fmla="*/ 775678 w 2047112"/>
              <a:gd name="connsiteY158" fmla="*/ 912072 h 2047112"/>
              <a:gd name="connsiteX159" fmla="*/ 691195 w 2047112"/>
              <a:gd name="connsiteY159" fmla="*/ 827589 h 2047112"/>
              <a:gd name="connsiteX160" fmla="*/ 468230 w 2047112"/>
              <a:gd name="connsiteY160" fmla="*/ 827589 h 2047112"/>
              <a:gd name="connsiteX161" fmla="*/ 383747 w 2047112"/>
              <a:gd name="connsiteY161" fmla="*/ 912072 h 2047112"/>
              <a:gd name="connsiteX162" fmla="*/ 468230 w 2047112"/>
              <a:gd name="connsiteY162" fmla="*/ 996555 h 2047112"/>
              <a:gd name="connsiteX163" fmla="*/ 552713 w 2047112"/>
              <a:gd name="connsiteY163" fmla="*/ 912072 h 2047112"/>
              <a:gd name="connsiteX164" fmla="*/ 468230 w 2047112"/>
              <a:gd name="connsiteY164" fmla="*/ 827589 h 2047112"/>
              <a:gd name="connsiteX165" fmla="*/ 245265 w 2047112"/>
              <a:gd name="connsiteY165" fmla="*/ 827589 h 2047112"/>
              <a:gd name="connsiteX166" fmla="*/ 160782 w 2047112"/>
              <a:gd name="connsiteY166" fmla="*/ 912072 h 2047112"/>
              <a:gd name="connsiteX167" fmla="*/ 245265 w 2047112"/>
              <a:gd name="connsiteY167" fmla="*/ 996555 h 2047112"/>
              <a:gd name="connsiteX168" fmla="*/ 329748 w 2047112"/>
              <a:gd name="connsiteY168" fmla="*/ 912072 h 2047112"/>
              <a:gd name="connsiteX169" fmla="*/ 245265 w 2047112"/>
              <a:gd name="connsiteY169" fmla="*/ 827589 h 2047112"/>
              <a:gd name="connsiteX170" fmla="*/ 1806020 w 2047112"/>
              <a:gd name="connsiteY170" fmla="*/ 604624 h 2047112"/>
              <a:gd name="connsiteX171" fmla="*/ 1721537 w 2047112"/>
              <a:gd name="connsiteY171" fmla="*/ 689107 h 2047112"/>
              <a:gd name="connsiteX172" fmla="*/ 1806020 w 2047112"/>
              <a:gd name="connsiteY172" fmla="*/ 773590 h 2047112"/>
              <a:gd name="connsiteX173" fmla="*/ 1890503 w 2047112"/>
              <a:gd name="connsiteY173" fmla="*/ 689107 h 2047112"/>
              <a:gd name="connsiteX174" fmla="*/ 1806020 w 2047112"/>
              <a:gd name="connsiteY174" fmla="*/ 604624 h 2047112"/>
              <a:gd name="connsiteX175" fmla="*/ 1583055 w 2047112"/>
              <a:gd name="connsiteY175" fmla="*/ 604624 h 2047112"/>
              <a:gd name="connsiteX176" fmla="*/ 1498572 w 2047112"/>
              <a:gd name="connsiteY176" fmla="*/ 689107 h 2047112"/>
              <a:gd name="connsiteX177" fmla="*/ 1583055 w 2047112"/>
              <a:gd name="connsiteY177" fmla="*/ 773590 h 2047112"/>
              <a:gd name="connsiteX178" fmla="*/ 1667538 w 2047112"/>
              <a:gd name="connsiteY178" fmla="*/ 689107 h 2047112"/>
              <a:gd name="connsiteX179" fmla="*/ 1583055 w 2047112"/>
              <a:gd name="connsiteY179" fmla="*/ 604624 h 2047112"/>
              <a:gd name="connsiteX180" fmla="*/ 1360090 w 2047112"/>
              <a:gd name="connsiteY180" fmla="*/ 604624 h 2047112"/>
              <a:gd name="connsiteX181" fmla="*/ 1275607 w 2047112"/>
              <a:gd name="connsiteY181" fmla="*/ 689107 h 2047112"/>
              <a:gd name="connsiteX182" fmla="*/ 1360090 w 2047112"/>
              <a:gd name="connsiteY182" fmla="*/ 773590 h 2047112"/>
              <a:gd name="connsiteX183" fmla="*/ 1444573 w 2047112"/>
              <a:gd name="connsiteY183" fmla="*/ 689107 h 2047112"/>
              <a:gd name="connsiteX184" fmla="*/ 1360090 w 2047112"/>
              <a:gd name="connsiteY184" fmla="*/ 604624 h 2047112"/>
              <a:gd name="connsiteX185" fmla="*/ 1137125 w 2047112"/>
              <a:gd name="connsiteY185" fmla="*/ 604624 h 2047112"/>
              <a:gd name="connsiteX186" fmla="*/ 1052642 w 2047112"/>
              <a:gd name="connsiteY186" fmla="*/ 689107 h 2047112"/>
              <a:gd name="connsiteX187" fmla="*/ 1137125 w 2047112"/>
              <a:gd name="connsiteY187" fmla="*/ 773590 h 2047112"/>
              <a:gd name="connsiteX188" fmla="*/ 1221608 w 2047112"/>
              <a:gd name="connsiteY188" fmla="*/ 689107 h 2047112"/>
              <a:gd name="connsiteX189" fmla="*/ 1137125 w 2047112"/>
              <a:gd name="connsiteY189" fmla="*/ 604624 h 2047112"/>
              <a:gd name="connsiteX190" fmla="*/ 914160 w 2047112"/>
              <a:gd name="connsiteY190" fmla="*/ 604624 h 2047112"/>
              <a:gd name="connsiteX191" fmla="*/ 829677 w 2047112"/>
              <a:gd name="connsiteY191" fmla="*/ 689107 h 2047112"/>
              <a:gd name="connsiteX192" fmla="*/ 914160 w 2047112"/>
              <a:gd name="connsiteY192" fmla="*/ 773590 h 2047112"/>
              <a:gd name="connsiteX193" fmla="*/ 998643 w 2047112"/>
              <a:gd name="connsiteY193" fmla="*/ 689107 h 2047112"/>
              <a:gd name="connsiteX194" fmla="*/ 914160 w 2047112"/>
              <a:gd name="connsiteY194" fmla="*/ 604624 h 2047112"/>
              <a:gd name="connsiteX195" fmla="*/ 691195 w 2047112"/>
              <a:gd name="connsiteY195" fmla="*/ 604624 h 2047112"/>
              <a:gd name="connsiteX196" fmla="*/ 606712 w 2047112"/>
              <a:gd name="connsiteY196" fmla="*/ 689107 h 2047112"/>
              <a:gd name="connsiteX197" fmla="*/ 691195 w 2047112"/>
              <a:gd name="connsiteY197" fmla="*/ 773590 h 2047112"/>
              <a:gd name="connsiteX198" fmla="*/ 775678 w 2047112"/>
              <a:gd name="connsiteY198" fmla="*/ 689107 h 2047112"/>
              <a:gd name="connsiteX199" fmla="*/ 691195 w 2047112"/>
              <a:gd name="connsiteY199" fmla="*/ 604624 h 2047112"/>
              <a:gd name="connsiteX200" fmla="*/ 468230 w 2047112"/>
              <a:gd name="connsiteY200" fmla="*/ 604624 h 2047112"/>
              <a:gd name="connsiteX201" fmla="*/ 383747 w 2047112"/>
              <a:gd name="connsiteY201" fmla="*/ 689107 h 2047112"/>
              <a:gd name="connsiteX202" fmla="*/ 468230 w 2047112"/>
              <a:gd name="connsiteY202" fmla="*/ 773590 h 2047112"/>
              <a:gd name="connsiteX203" fmla="*/ 552713 w 2047112"/>
              <a:gd name="connsiteY203" fmla="*/ 689107 h 2047112"/>
              <a:gd name="connsiteX204" fmla="*/ 468230 w 2047112"/>
              <a:gd name="connsiteY204" fmla="*/ 604624 h 2047112"/>
              <a:gd name="connsiteX205" fmla="*/ 245265 w 2047112"/>
              <a:gd name="connsiteY205" fmla="*/ 604624 h 2047112"/>
              <a:gd name="connsiteX206" fmla="*/ 160782 w 2047112"/>
              <a:gd name="connsiteY206" fmla="*/ 689107 h 2047112"/>
              <a:gd name="connsiteX207" fmla="*/ 245265 w 2047112"/>
              <a:gd name="connsiteY207" fmla="*/ 773590 h 2047112"/>
              <a:gd name="connsiteX208" fmla="*/ 329748 w 2047112"/>
              <a:gd name="connsiteY208" fmla="*/ 689107 h 2047112"/>
              <a:gd name="connsiteX209" fmla="*/ 245265 w 2047112"/>
              <a:gd name="connsiteY209" fmla="*/ 604624 h 2047112"/>
              <a:gd name="connsiteX210" fmla="*/ 1583055 w 2047112"/>
              <a:gd name="connsiteY210" fmla="*/ 381659 h 2047112"/>
              <a:gd name="connsiteX211" fmla="*/ 1498572 w 2047112"/>
              <a:gd name="connsiteY211" fmla="*/ 466142 h 2047112"/>
              <a:gd name="connsiteX212" fmla="*/ 1583055 w 2047112"/>
              <a:gd name="connsiteY212" fmla="*/ 550625 h 2047112"/>
              <a:gd name="connsiteX213" fmla="*/ 1667538 w 2047112"/>
              <a:gd name="connsiteY213" fmla="*/ 466142 h 2047112"/>
              <a:gd name="connsiteX214" fmla="*/ 1583055 w 2047112"/>
              <a:gd name="connsiteY214" fmla="*/ 381659 h 2047112"/>
              <a:gd name="connsiteX215" fmla="*/ 1360090 w 2047112"/>
              <a:gd name="connsiteY215" fmla="*/ 381659 h 2047112"/>
              <a:gd name="connsiteX216" fmla="*/ 1275607 w 2047112"/>
              <a:gd name="connsiteY216" fmla="*/ 466142 h 2047112"/>
              <a:gd name="connsiteX217" fmla="*/ 1360090 w 2047112"/>
              <a:gd name="connsiteY217" fmla="*/ 550625 h 2047112"/>
              <a:gd name="connsiteX218" fmla="*/ 1444573 w 2047112"/>
              <a:gd name="connsiteY218" fmla="*/ 466142 h 2047112"/>
              <a:gd name="connsiteX219" fmla="*/ 1360090 w 2047112"/>
              <a:gd name="connsiteY219" fmla="*/ 381659 h 2047112"/>
              <a:gd name="connsiteX220" fmla="*/ 1137125 w 2047112"/>
              <a:gd name="connsiteY220" fmla="*/ 381659 h 2047112"/>
              <a:gd name="connsiteX221" fmla="*/ 1052642 w 2047112"/>
              <a:gd name="connsiteY221" fmla="*/ 466142 h 2047112"/>
              <a:gd name="connsiteX222" fmla="*/ 1137125 w 2047112"/>
              <a:gd name="connsiteY222" fmla="*/ 550625 h 2047112"/>
              <a:gd name="connsiteX223" fmla="*/ 1221608 w 2047112"/>
              <a:gd name="connsiteY223" fmla="*/ 466142 h 2047112"/>
              <a:gd name="connsiteX224" fmla="*/ 1137125 w 2047112"/>
              <a:gd name="connsiteY224" fmla="*/ 381659 h 2047112"/>
              <a:gd name="connsiteX225" fmla="*/ 914160 w 2047112"/>
              <a:gd name="connsiteY225" fmla="*/ 381659 h 2047112"/>
              <a:gd name="connsiteX226" fmla="*/ 829677 w 2047112"/>
              <a:gd name="connsiteY226" fmla="*/ 466142 h 2047112"/>
              <a:gd name="connsiteX227" fmla="*/ 914160 w 2047112"/>
              <a:gd name="connsiteY227" fmla="*/ 550625 h 2047112"/>
              <a:gd name="connsiteX228" fmla="*/ 998643 w 2047112"/>
              <a:gd name="connsiteY228" fmla="*/ 466142 h 2047112"/>
              <a:gd name="connsiteX229" fmla="*/ 914160 w 2047112"/>
              <a:gd name="connsiteY229" fmla="*/ 381659 h 2047112"/>
              <a:gd name="connsiteX230" fmla="*/ 691195 w 2047112"/>
              <a:gd name="connsiteY230" fmla="*/ 381659 h 2047112"/>
              <a:gd name="connsiteX231" fmla="*/ 606712 w 2047112"/>
              <a:gd name="connsiteY231" fmla="*/ 466142 h 2047112"/>
              <a:gd name="connsiteX232" fmla="*/ 691195 w 2047112"/>
              <a:gd name="connsiteY232" fmla="*/ 550625 h 2047112"/>
              <a:gd name="connsiteX233" fmla="*/ 775678 w 2047112"/>
              <a:gd name="connsiteY233" fmla="*/ 466142 h 2047112"/>
              <a:gd name="connsiteX234" fmla="*/ 691195 w 2047112"/>
              <a:gd name="connsiteY234" fmla="*/ 381659 h 2047112"/>
              <a:gd name="connsiteX235" fmla="*/ 468230 w 2047112"/>
              <a:gd name="connsiteY235" fmla="*/ 381659 h 2047112"/>
              <a:gd name="connsiteX236" fmla="*/ 383747 w 2047112"/>
              <a:gd name="connsiteY236" fmla="*/ 466142 h 2047112"/>
              <a:gd name="connsiteX237" fmla="*/ 468230 w 2047112"/>
              <a:gd name="connsiteY237" fmla="*/ 550625 h 2047112"/>
              <a:gd name="connsiteX238" fmla="*/ 552713 w 2047112"/>
              <a:gd name="connsiteY238" fmla="*/ 466142 h 2047112"/>
              <a:gd name="connsiteX239" fmla="*/ 468230 w 2047112"/>
              <a:gd name="connsiteY239" fmla="*/ 381659 h 2047112"/>
              <a:gd name="connsiteX240" fmla="*/ 1360090 w 2047112"/>
              <a:gd name="connsiteY240" fmla="*/ 158694 h 2047112"/>
              <a:gd name="connsiteX241" fmla="*/ 1275607 w 2047112"/>
              <a:gd name="connsiteY241" fmla="*/ 243177 h 2047112"/>
              <a:gd name="connsiteX242" fmla="*/ 1360090 w 2047112"/>
              <a:gd name="connsiteY242" fmla="*/ 327660 h 2047112"/>
              <a:gd name="connsiteX243" fmla="*/ 1444573 w 2047112"/>
              <a:gd name="connsiteY243" fmla="*/ 243177 h 2047112"/>
              <a:gd name="connsiteX244" fmla="*/ 1360090 w 2047112"/>
              <a:gd name="connsiteY244" fmla="*/ 158694 h 2047112"/>
              <a:gd name="connsiteX245" fmla="*/ 1137125 w 2047112"/>
              <a:gd name="connsiteY245" fmla="*/ 158694 h 2047112"/>
              <a:gd name="connsiteX246" fmla="*/ 1052642 w 2047112"/>
              <a:gd name="connsiteY246" fmla="*/ 243177 h 2047112"/>
              <a:gd name="connsiteX247" fmla="*/ 1137125 w 2047112"/>
              <a:gd name="connsiteY247" fmla="*/ 327660 h 2047112"/>
              <a:gd name="connsiteX248" fmla="*/ 1221608 w 2047112"/>
              <a:gd name="connsiteY248" fmla="*/ 243177 h 2047112"/>
              <a:gd name="connsiteX249" fmla="*/ 1137125 w 2047112"/>
              <a:gd name="connsiteY249" fmla="*/ 158694 h 2047112"/>
              <a:gd name="connsiteX250" fmla="*/ 914160 w 2047112"/>
              <a:gd name="connsiteY250" fmla="*/ 158694 h 2047112"/>
              <a:gd name="connsiteX251" fmla="*/ 829677 w 2047112"/>
              <a:gd name="connsiteY251" fmla="*/ 243177 h 2047112"/>
              <a:gd name="connsiteX252" fmla="*/ 914160 w 2047112"/>
              <a:gd name="connsiteY252" fmla="*/ 327660 h 2047112"/>
              <a:gd name="connsiteX253" fmla="*/ 998643 w 2047112"/>
              <a:gd name="connsiteY253" fmla="*/ 243177 h 2047112"/>
              <a:gd name="connsiteX254" fmla="*/ 914160 w 2047112"/>
              <a:gd name="connsiteY254" fmla="*/ 158694 h 2047112"/>
              <a:gd name="connsiteX255" fmla="*/ 691195 w 2047112"/>
              <a:gd name="connsiteY255" fmla="*/ 158694 h 2047112"/>
              <a:gd name="connsiteX256" fmla="*/ 606712 w 2047112"/>
              <a:gd name="connsiteY256" fmla="*/ 243177 h 2047112"/>
              <a:gd name="connsiteX257" fmla="*/ 691195 w 2047112"/>
              <a:gd name="connsiteY257" fmla="*/ 327660 h 2047112"/>
              <a:gd name="connsiteX258" fmla="*/ 775678 w 2047112"/>
              <a:gd name="connsiteY258" fmla="*/ 243177 h 2047112"/>
              <a:gd name="connsiteX259" fmla="*/ 691195 w 2047112"/>
              <a:gd name="connsiteY259" fmla="*/ 158694 h 2047112"/>
              <a:gd name="connsiteX260" fmla="*/ 1023556 w 2047112"/>
              <a:gd name="connsiteY260" fmla="*/ 0 h 2047112"/>
              <a:gd name="connsiteX261" fmla="*/ 1056388 w 2047112"/>
              <a:gd name="connsiteY261" fmla="*/ 1658 h 2047112"/>
              <a:gd name="connsiteX262" fmla="*/ 1052642 w 2047112"/>
              <a:gd name="connsiteY262" fmla="*/ 20212 h 2047112"/>
              <a:gd name="connsiteX263" fmla="*/ 1137125 w 2047112"/>
              <a:gd name="connsiteY263" fmla="*/ 104695 h 2047112"/>
              <a:gd name="connsiteX264" fmla="*/ 1221608 w 2047112"/>
              <a:gd name="connsiteY264" fmla="*/ 20212 h 2047112"/>
              <a:gd name="connsiteX265" fmla="*/ 1221468 w 2047112"/>
              <a:gd name="connsiteY265" fmla="*/ 19518 h 2047112"/>
              <a:gd name="connsiteX266" fmla="*/ 1229838 w 2047112"/>
              <a:gd name="connsiteY266" fmla="*/ 20795 h 2047112"/>
              <a:gd name="connsiteX267" fmla="*/ 1278237 w 2047112"/>
              <a:gd name="connsiteY267" fmla="*/ 33240 h 2047112"/>
              <a:gd name="connsiteX268" fmla="*/ 1282246 w 2047112"/>
              <a:gd name="connsiteY268" fmla="*/ 53097 h 2047112"/>
              <a:gd name="connsiteX269" fmla="*/ 1360090 w 2047112"/>
              <a:gd name="connsiteY269" fmla="*/ 104695 h 2047112"/>
              <a:gd name="connsiteX270" fmla="*/ 1419829 w 2047112"/>
              <a:gd name="connsiteY270" fmla="*/ 79951 h 2047112"/>
              <a:gd name="connsiteX271" fmla="*/ 1419990 w 2047112"/>
              <a:gd name="connsiteY271" fmla="*/ 79712 h 2047112"/>
              <a:gd name="connsiteX272" fmla="*/ 1421970 w 2047112"/>
              <a:gd name="connsiteY272" fmla="*/ 80436 h 2047112"/>
              <a:gd name="connsiteX273" fmla="*/ 1511443 w 2047112"/>
              <a:gd name="connsiteY273" fmla="*/ 123538 h 2047112"/>
              <a:gd name="connsiteX274" fmla="*/ 1572740 w 2047112"/>
              <a:gd name="connsiteY274" fmla="*/ 160777 h 2047112"/>
              <a:gd name="connsiteX275" fmla="*/ 1550170 w 2047112"/>
              <a:gd name="connsiteY275" fmla="*/ 165333 h 2047112"/>
              <a:gd name="connsiteX276" fmla="*/ 1498572 w 2047112"/>
              <a:gd name="connsiteY276" fmla="*/ 243177 h 2047112"/>
              <a:gd name="connsiteX277" fmla="*/ 1583055 w 2047112"/>
              <a:gd name="connsiteY277" fmla="*/ 327660 h 2047112"/>
              <a:gd name="connsiteX278" fmla="*/ 1667538 w 2047112"/>
              <a:gd name="connsiteY278" fmla="*/ 243177 h 2047112"/>
              <a:gd name="connsiteX279" fmla="*/ 1664030 w 2047112"/>
              <a:gd name="connsiteY279" fmla="*/ 225803 h 2047112"/>
              <a:gd name="connsiteX280" fmla="*/ 1674633 w 2047112"/>
              <a:gd name="connsiteY280" fmla="*/ 233731 h 2047112"/>
              <a:gd name="connsiteX281" fmla="*/ 1739202 w 2047112"/>
              <a:gd name="connsiteY281" fmla="*/ 292415 h 2047112"/>
              <a:gd name="connsiteX282" fmla="*/ 1746281 w 2047112"/>
              <a:gd name="connsiteY282" fmla="*/ 302916 h 2047112"/>
              <a:gd name="connsiteX283" fmla="*/ 1756291 w 2047112"/>
              <a:gd name="connsiteY283" fmla="*/ 309665 h 2047112"/>
              <a:gd name="connsiteX284" fmla="*/ 1813381 w 2047112"/>
              <a:gd name="connsiteY284" fmla="*/ 372480 h 2047112"/>
              <a:gd name="connsiteX285" fmla="*/ 1822775 w 2047112"/>
              <a:gd name="connsiteY285" fmla="*/ 385042 h 2047112"/>
              <a:gd name="connsiteX286" fmla="*/ 1806020 w 2047112"/>
              <a:gd name="connsiteY286" fmla="*/ 381659 h 2047112"/>
              <a:gd name="connsiteX287" fmla="*/ 1721537 w 2047112"/>
              <a:gd name="connsiteY287" fmla="*/ 466142 h 2047112"/>
              <a:gd name="connsiteX288" fmla="*/ 1806020 w 2047112"/>
              <a:gd name="connsiteY288" fmla="*/ 550625 h 2047112"/>
              <a:gd name="connsiteX289" fmla="*/ 1883864 w 2047112"/>
              <a:gd name="connsiteY289" fmla="*/ 499027 h 2047112"/>
              <a:gd name="connsiteX290" fmla="*/ 1888216 w 2047112"/>
              <a:gd name="connsiteY290" fmla="*/ 477468 h 2047112"/>
              <a:gd name="connsiteX291" fmla="*/ 1923574 w 2047112"/>
              <a:gd name="connsiteY291" fmla="*/ 535669 h 2047112"/>
              <a:gd name="connsiteX292" fmla="*/ 1966676 w 2047112"/>
              <a:gd name="connsiteY292" fmla="*/ 625142 h 2047112"/>
              <a:gd name="connsiteX293" fmla="*/ 1968583 w 2047112"/>
              <a:gd name="connsiteY293" fmla="*/ 630353 h 2047112"/>
              <a:gd name="connsiteX294" fmla="*/ 1951141 w 2047112"/>
              <a:gd name="connsiteY294" fmla="*/ 656223 h 2047112"/>
              <a:gd name="connsiteX295" fmla="*/ 1944502 w 2047112"/>
              <a:gd name="connsiteY295" fmla="*/ 689107 h 2047112"/>
              <a:gd name="connsiteX296" fmla="*/ 1996100 w 2047112"/>
              <a:gd name="connsiteY296" fmla="*/ 766951 h 2047112"/>
              <a:gd name="connsiteX297" fmla="*/ 2014324 w 2047112"/>
              <a:gd name="connsiteY297" fmla="*/ 770630 h 2047112"/>
              <a:gd name="connsiteX298" fmla="*/ 2026317 w 2047112"/>
              <a:gd name="connsiteY298" fmla="*/ 817274 h 2047112"/>
              <a:gd name="connsiteX299" fmla="*/ 2027924 w 2047112"/>
              <a:gd name="connsiteY299" fmla="*/ 827803 h 2047112"/>
              <a:gd name="connsiteX300" fmla="*/ 1996100 w 2047112"/>
              <a:gd name="connsiteY300" fmla="*/ 834228 h 2047112"/>
              <a:gd name="connsiteX301" fmla="*/ 1944502 w 2047112"/>
              <a:gd name="connsiteY301" fmla="*/ 912072 h 2047112"/>
              <a:gd name="connsiteX302" fmla="*/ 2028985 w 2047112"/>
              <a:gd name="connsiteY302" fmla="*/ 996555 h 2047112"/>
              <a:gd name="connsiteX303" fmla="*/ 2045579 w 2047112"/>
              <a:gd name="connsiteY303" fmla="*/ 993205 h 2047112"/>
              <a:gd name="connsiteX304" fmla="*/ 2047112 w 2047112"/>
              <a:gd name="connsiteY304" fmla="*/ 1023556 h 2047112"/>
              <a:gd name="connsiteX305" fmla="*/ 2045580 w 2047112"/>
              <a:gd name="connsiteY305" fmla="*/ 1053904 h 2047112"/>
              <a:gd name="connsiteX306" fmla="*/ 2028985 w 2047112"/>
              <a:gd name="connsiteY306" fmla="*/ 1050554 h 2047112"/>
              <a:gd name="connsiteX307" fmla="*/ 1944502 w 2047112"/>
              <a:gd name="connsiteY307" fmla="*/ 1135037 h 2047112"/>
              <a:gd name="connsiteX308" fmla="*/ 1996100 w 2047112"/>
              <a:gd name="connsiteY308" fmla="*/ 1212881 h 2047112"/>
              <a:gd name="connsiteX309" fmla="*/ 2027924 w 2047112"/>
              <a:gd name="connsiteY309" fmla="*/ 1219306 h 2047112"/>
              <a:gd name="connsiteX310" fmla="*/ 2026317 w 2047112"/>
              <a:gd name="connsiteY310" fmla="*/ 1229838 h 2047112"/>
              <a:gd name="connsiteX311" fmla="*/ 2014324 w 2047112"/>
              <a:gd name="connsiteY311" fmla="*/ 1276479 h 2047112"/>
              <a:gd name="connsiteX312" fmla="*/ 1996100 w 2047112"/>
              <a:gd name="connsiteY312" fmla="*/ 1280158 h 2047112"/>
              <a:gd name="connsiteX313" fmla="*/ 1944502 w 2047112"/>
              <a:gd name="connsiteY313" fmla="*/ 1358002 h 2047112"/>
              <a:gd name="connsiteX314" fmla="*/ 1951141 w 2047112"/>
              <a:gd name="connsiteY314" fmla="*/ 1390887 h 2047112"/>
              <a:gd name="connsiteX315" fmla="*/ 1968584 w 2047112"/>
              <a:gd name="connsiteY315" fmla="*/ 1416758 h 2047112"/>
              <a:gd name="connsiteX316" fmla="*/ 1966676 w 2047112"/>
              <a:gd name="connsiteY316" fmla="*/ 1421970 h 2047112"/>
              <a:gd name="connsiteX317" fmla="*/ 1923574 w 2047112"/>
              <a:gd name="connsiteY317" fmla="*/ 1511444 h 2047112"/>
              <a:gd name="connsiteX318" fmla="*/ 1888217 w 2047112"/>
              <a:gd name="connsiteY318" fmla="*/ 1569644 h 2047112"/>
              <a:gd name="connsiteX319" fmla="*/ 1883864 w 2047112"/>
              <a:gd name="connsiteY319" fmla="*/ 1548083 h 2047112"/>
              <a:gd name="connsiteX320" fmla="*/ 1806020 w 2047112"/>
              <a:gd name="connsiteY320" fmla="*/ 1496484 h 2047112"/>
              <a:gd name="connsiteX321" fmla="*/ 1721537 w 2047112"/>
              <a:gd name="connsiteY321" fmla="*/ 1580967 h 2047112"/>
              <a:gd name="connsiteX322" fmla="*/ 1806020 w 2047112"/>
              <a:gd name="connsiteY322" fmla="*/ 1665450 h 2047112"/>
              <a:gd name="connsiteX323" fmla="*/ 1822778 w 2047112"/>
              <a:gd name="connsiteY323" fmla="*/ 1662067 h 2047112"/>
              <a:gd name="connsiteX324" fmla="*/ 1813381 w 2047112"/>
              <a:gd name="connsiteY324" fmla="*/ 1674633 h 2047112"/>
              <a:gd name="connsiteX325" fmla="*/ 1756298 w 2047112"/>
              <a:gd name="connsiteY325" fmla="*/ 1737440 h 2047112"/>
              <a:gd name="connsiteX326" fmla="*/ 1746281 w 2047112"/>
              <a:gd name="connsiteY326" fmla="*/ 1744194 h 2047112"/>
              <a:gd name="connsiteX327" fmla="*/ 1739196 w 2047112"/>
              <a:gd name="connsiteY327" fmla="*/ 1754702 h 2047112"/>
              <a:gd name="connsiteX328" fmla="*/ 1674633 w 2047112"/>
              <a:gd name="connsiteY328" fmla="*/ 1813382 h 2047112"/>
              <a:gd name="connsiteX329" fmla="*/ 1664030 w 2047112"/>
              <a:gd name="connsiteY329" fmla="*/ 1821310 h 2047112"/>
              <a:gd name="connsiteX330" fmla="*/ 1667538 w 2047112"/>
              <a:gd name="connsiteY330" fmla="*/ 1803932 h 2047112"/>
              <a:gd name="connsiteX331" fmla="*/ 1583055 w 2047112"/>
              <a:gd name="connsiteY331" fmla="*/ 1719449 h 2047112"/>
              <a:gd name="connsiteX332" fmla="*/ 1498572 w 2047112"/>
              <a:gd name="connsiteY332" fmla="*/ 1803932 h 2047112"/>
              <a:gd name="connsiteX333" fmla="*/ 1550170 w 2047112"/>
              <a:gd name="connsiteY333" fmla="*/ 1881776 h 2047112"/>
              <a:gd name="connsiteX334" fmla="*/ 1572744 w 2047112"/>
              <a:gd name="connsiteY334" fmla="*/ 1886334 h 2047112"/>
              <a:gd name="connsiteX335" fmla="*/ 1511443 w 2047112"/>
              <a:gd name="connsiteY335" fmla="*/ 1923574 h 2047112"/>
              <a:gd name="connsiteX336" fmla="*/ 1421970 w 2047112"/>
              <a:gd name="connsiteY336" fmla="*/ 1966676 h 2047112"/>
              <a:gd name="connsiteX337" fmla="*/ 1419992 w 2047112"/>
              <a:gd name="connsiteY337" fmla="*/ 1967400 h 2047112"/>
              <a:gd name="connsiteX338" fmla="*/ 1419829 w 2047112"/>
              <a:gd name="connsiteY338" fmla="*/ 1967159 h 2047112"/>
              <a:gd name="connsiteX339" fmla="*/ 1360090 w 2047112"/>
              <a:gd name="connsiteY339" fmla="*/ 1942414 h 2047112"/>
              <a:gd name="connsiteX340" fmla="*/ 1282246 w 2047112"/>
              <a:gd name="connsiteY340" fmla="*/ 1994013 h 2047112"/>
              <a:gd name="connsiteX341" fmla="*/ 1278236 w 2047112"/>
              <a:gd name="connsiteY341" fmla="*/ 2013873 h 2047112"/>
              <a:gd name="connsiteX342" fmla="*/ 1229838 w 2047112"/>
              <a:gd name="connsiteY342" fmla="*/ 2026317 h 2047112"/>
              <a:gd name="connsiteX343" fmla="*/ 1221467 w 2047112"/>
              <a:gd name="connsiteY343" fmla="*/ 2027595 h 2047112"/>
              <a:gd name="connsiteX344" fmla="*/ 1221608 w 2047112"/>
              <a:gd name="connsiteY344" fmla="*/ 2026897 h 2047112"/>
              <a:gd name="connsiteX345" fmla="*/ 1137125 w 2047112"/>
              <a:gd name="connsiteY345" fmla="*/ 1942414 h 2047112"/>
              <a:gd name="connsiteX346" fmla="*/ 1052642 w 2047112"/>
              <a:gd name="connsiteY346" fmla="*/ 2026897 h 2047112"/>
              <a:gd name="connsiteX347" fmla="*/ 1056389 w 2047112"/>
              <a:gd name="connsiteY347" fmla="*/ 2045454 h 2047112"/>
              <a:gd name="connsiteX348" fmla="*/ 1023556 w 2047112"/>
              <a:gd name="connsiteY348" fmla="*/ 2047112 h 2047112"/>
              <a:gd name="connsiteX349" fmla="*/ 994855 w 2047112"/>
              <a:gd name="connsiteY349" fmla="*/ 2045663 h 2047112"/>
              <a:gd name="connsiteX350" fmla="*/ 998643 w 2047112"/>
              <a:gd name="connsiteY350" fmla="*/ 2026897 h 2047112"/>
              <a:gd name="connsiteX351" fmla="*/ 914160 w 2047112"/>
              <a:gd name="connsiteY351" fmla="*/ 1942414 h 2047112"/>
              <a:gd name="connsiteX352" fmla="*/ 829677 w 2047112"/>
              <a:gd name="connsiteY352" fmla="*/ 2026897 h 2047112"/>
              <a:gd name="connsiteX353" fmla="*/ 829951 w 2047112"/>
              <a:gd name="connsiteY353" fmla="*/ 2028252 h 2047112"/>
              <a:gd name="connsiteX354" fmla="*/ 817274 w 2047112"/>
              <a:gd name="connsiteY354" fmla="*/ 2026317 h 2047112"/>
              <a:gd name="connsiteX355" fmla="*/ 773277 w 2047112"/>
              <a:gd name="connsiteY355" fmla="*/ 2015004 h 2047112"/>
              <a:gd name="connsiteX356" fmla="*/ 769039 w 2047112"/>
              <a:gd name="connsiteY356" fmla="*/ 1994013 h 2047112"/>
              <a:gd name="connsiteX357" fmla="*/ 691195 w 2047112"/>
              <a:gd name="connsiteY357" fmla="*/ 1942414 h 2047112"/>
              <a:gd name="connsiteX358" fmla="*/ 631457 w 2047112"/>
              <a:gd name="connsiteY358" fmla="*/ 1967159 h 2047112"/>
              <a:gd name="connsiteX359" fmla="*/ 630468 w 2047112"/>
              <a:gd name="connsiteY359" fmla="*/ 1968625 h 2047112"/>
              <a:gd name="connsiteX360" fmla="*/ 625142 w 2047112"/>
              <a:gd name="connsiteY360" fmla="*/ 1966676 h 2047112"/>
              <a:gd name="connsiteX361" fmla="*/ 535669 w 2047112"/>
              <a:gd name="connsiteY361" fmla="*/ 1923574 h 2047112"/>
              <a:gd name="connsiteX362" fmla="*/ 475409 w 2047112"/>
              <a:gd name="connsiteY362" fmla="*/ 1886966 h 2047112"/>
              <a:gd name="connsiteX363" fmla="*/ 501115 w 2047112"/>
              <a:gd name="connsiteY363" fmla="*/ 1881776 h 2047112"/>
              <a:gd name="connsiteX364" fmla="*/ 552713 w 2047112"/>
              <a:gd name="connsiteY364" fmla="*/ 1803932 h 2047112"/>
              <a:gd name="connsiteX365" fmla="*/ 468230 w 2047112"/>
              <a:gd name="connsiteY365" fmla="*/ 1719449 h 2047112"/>
              <a:gd name="connsiteX366" fmla="*/ 383747 w 2047112"/>
              <a:gd name="connsiteY366" fmla="*/ 1803932 h 2047112"/>
              <a:gd name="connsiteX367" fmla="*/ 387998 w 2047112"/>
              <a:gd name="connsiteY367" fmla="*/ 1824986 h 2047112"/>
              <a:gd name="connsiteX368" fmla="*/ 372480 w 2047112"/>
              <a:gd name="connsiteY368" fmla="*/ 1813382 h 2047112"/>
              <a:gd name="connsiteX369" fmla="*/ 318692 w 2047112"/>
              <a:gd name="connsiteY369" fmla="*/ 1764496 h 2047112"/>
              <a:gd name="connsiteX370" fmla="*/ 305004 w 2047112"/>
              <a:gd name="connsiteY370" fmla="*/ 1744194 h 2047112"/>
              <a:gd name="connsiteX371" fmla="*/ 284210 w 2047112"/>
              <a:gd name="connsiteY371" fmla="*/ 1730174 h 2047112"/>
              <a:gd name="connsiteX372" fmla="*/ 233731 w 2047112"/>
              <a:gd name="connsiteY372" fmla="*/ 1674633 h 2047112"/>
              <a:gd name="connsiteX373" fmla="*/ 223592 w 2047112"/>
              <a:gd name="connsiteY373" fmla="*/ 1661075 h 2047112"/>
              <a:gd name="connsiteX374" fmla="*/ 245265 w 2047112"/>
              <a:gd name="connsiteY374" fmla="*/ 1665450 h 2047112"/>
              <a:gd name="connsiteX375" fmla="*/ 329748 w 2047112"/>
              <a:gd name="connsiteY375" fmla="*/ 1580967 h 2047112"/>
              <a:gd name="connsiteX376" fmla="*/ 245265 w 2047112"/>
              <a:gd name="connsiteY376" fmla="*/ 1496484 h 2047112"/>
              <a:gd name="connsiteX377" fmla="*/ 167421 w 2047112"/>
              <a:gd name="connsiteY377" fmla="*/ 1548083 h 2047112"/>
              <a:gd name="connsiteX378" fmla="*/ 162028 w 2047112"/>
              <a:gd name="connsiteY378" fmla="*/ 1574799 h 2047112"/>
              <a:gd name="connsiteX379" fmla="*/ 123538 w 2047112"/>
              <a:gd name="connsiteY379" fmla="*/ 1511444 h 2047112"/>
              <a:gd name="connsiteX380" fmla="*/ 80436 w 2047112"/>
              <a:gd name="connsiteY380" fmla="*/ 1421970 h 2047112"/>
              <a:gd name="connsiteX381" fmla="*/ 79512 w 2047112"/>
              <a:gd name="connsiteY381" fmla="*/ 1419445 h 2047112"/>
              <a:gd name="connsiteX382" fmla="*/ 82039 w 2047112"/>
              <a:gd name="connsiteY382" fmla="*/ 1417741 h 2047112"/>
              <a:gd name="connsiteX383" fmla="*/ 106783 w 2047112"/>
              <a:gd name="connsiteY383" fmla="*/ 1358002 h 2047112"/>
              <a:gd name="connsiteX384" fmla="*/ 55185 w 2047112"/>
              <a:gd name="connsiteY384" fmla="*/ 1280158 h 2047112"/>
              <a:gd name="connsiteX385" fmla="*/ 32559 w 2047112"/>
              <a:gd name="connsiteY385" fmla="*/ 1275590 h 2047112"/>
              <a:gd name="connsiteX386" fmla="*/ 20795 w 2047112"/>
              <a:gd name="connsiteY386" fmla="*/ 1229838 h 2047112"/>
              <a:gd name="connsiteX387" fmla="*/ 19123 w 2047112"/>
              <a:gd name="connsiteY387" fmla="*/ 1218879 h 2047112"/>
              <a:gd name="connsiteX388" fmla="*/ 22300 w 2047112"/>
              <a:gd name="connsiteY388" fmla="*/ 1219520 h 2047112"/>
              <a:gd name="connsiteX389" fmla="*/ 106783 w 2047112"/>
              <a:gd name="connsiteY389" fmla="*/ 1135037 h 2047112"/>
              <a:gd name="connsiteX390" fmla="*/ 22300 w 2047112"/>
              <a:gd name="connsiteY390" fmla="*/ 1050554 h 2047112"/>
              <a:gd name="connsiteX391" fmla="*/ 1575 w 2047112"/>
              <a:gd name="connsiteY391" fmla="*/ 1054738 h 2047112"/>
              <a:gd name="connsiteX392" fmla="*/ 0 w 2047112"/>
              <a:gd name="connsiteY392" fmla="*/ 1023556 h 2047112"/>
              <a:gd name="connsiteX393" fmla="*/ 1575 w 2047112"/>
              <a:gd name="connsiteY393" fmla="*/ 992371 h 2047112"/>
              <a:gd name="connsiteX394" fmla="*/ 22300 w 2047112"/>
              <a:gd name="connsiteY394" fmla="*/ 996555 h 2047112"/>
              <a:gd name="connsiteX395" fmla="*/ 106783 w 2047112"/>
              <a:gd name="connsiteY395" fmla="*/ 912072 h 2047112"/>
              <a:gd name="connsiteX396" fmla="*/ 22300 w 2047112"/>
              <a:gd name="connsiteY396" fmla="*/ 827589 h 2047112"/>
              <a:gd name="connsiteX397" fmla="*/ 19123 w 2047112"/>
              <a:gd name="connsiteY397" fmla="*/ 828231 h 2047112"/>
              <a:gd name="connsiteX398" fmla="*/ 20795 w 2047112"/>
              <a:gd name="connsiteY398" fmla="*/ 817274 h 2047112"/>
              <a:gd name="connsiteX399" fmla="*/ 32560 w 2047112"/>
              <a:gd name="connsiteY399" fmla="*/ 771519 h 2047112"/>
              <a:gd name="connsiteX400" fmla="*/ 55185 w 2047112"/>
              <a:gd name="connsiteY400" fmla="*/ 766951 h 2047112"/>
              <a:gd name="connsiteX401" fmla="*/ 106783 w 2047112"/>
              <a:gd name="connsiteY401" fmla="*/ 689107 h 2047112"/>
              <a:gd name="connsiteX402" fmla="*/ 82039 w 2047112"/>
              <a:gd name="connsiteY402" fmla="*/ 629369 h 2047112"/>
              <a:gd name="connsiteX403" fmla="*/ 79513 w 2047112"/>
              <a:gd name="connsiteY403" fmla="*/ 627666 h 2047112"/>
              <a:gd name="connsiteX404" fmla="*/ 80436 w 2047112"/>
              <a:gd name="connsiteY404" fmla="*/ 625142 h 2047112"/>
              <a:gd name="connsiteX405" fmla="*/ 123538 w 2047112"/>
              <a:gd name="connsiteY405" fmla="*/ 535669 h 2047112"/>
              <a:gd name="connsiteX406" fmla="*/ 162028 w 2047112"/>
              <a:gd name="connsiteY406" fmla="*/ 472313 h 2047112"/>
              <a:gd name="connsiteX407" fmla="*/ 167421 w 2047112"/>
              <a:gd name="connsiteY407" fmla="*/ 499027 h 2047112"/>
              <a:gd name="connsiteX408" fmla="*/ 245265 w 2047112"/>
              <a:gd name="connsiteY408" fmla="*/ 550625 h 2047112"/>
              <a:gd name="connsiteX409" fmla="*/ 329748 w 2047112"/>
              <a:gd name="connsiteY409" fmla="*/ 466142 h 2047112"/>
              <a:gd name="connsiteX410" fmla="*/ 245265 w 2047112"/>
              <a:gd name="connsiteY410" fmla="*/ 381659 h 2047112"/>
              <a:gd name="connsiteX411" fmla="*/ 223595 w 2047112"/>
              <a:gd name="connsiteY411" fmla="*/ 386034 h 2047112"/>
              <a:gd name="connsiteX412" fmla="*/ 233731 w 2047112"/>
              <a:gd name="connsiteY412" fmla="*/ 372480 h 2047112"/>
              <a:gd name="connsiteX413" fmla="*/ 284217 w 2047112"/>
              <a:gd name="connsiteY413" fmla="*/ 316930 h 2047112"/>
              <a:gd name="connsiteX414" fmla="*/ 305004 w 2047112"/>
              <a:gd name="connsiteY414" fmla="*/ 302916 h 2047112"/>
              <a:gd name="connsiteX415" fmla="*/ 318687 w 2047112"/>
              <a:gd name="connsiteY415" fmla="*/ 282621 h 2047112"/>
              <a:gd name="connsiteX416" fmla="*/ 372480 w 2047112"/>
              <a:gd name="connsiteY416" fmla="*/ 233731 h 2047112"/>
              <a:gd name="connsiteX417" fmla="*/ 387997 w 2047112"/>
              <a:gd name="connsiteY417" fmla="*/ 222127 h 2047112"/>
              <a:gd name="connsiteX418" fmla="*/ 383747 w 2047112"/>
              <a:gd name="connsiteY418" fmla="*/ 243177 h 2047112"/>
              <a:gd name="connsiteX419" fmla="*/ 468230 w 2047112"/>
              <a:gd name="connsiteY419" fmla="*/ 327660 h 2047112"/>
              <a:gd name="connsiteX420" fmla="*/ 552713 w 2047112"/>
              <a:gd name="connsiteY420" fmla="*/ 243177 h 2047112"/>
              <a:gd name="connsiteX421" fmla="*/ 501115 w 2047112"/>
              <a:gd name="connsiteY421" fmla="*/ 165333 h 2047112"/>
              <a:gd name="connsiteX422" fmla="*/ 475413 w 2047112"/>
              <a:gd name="connsiteY422" fmla="*/ 160144 h 2047112"/>
              <a:gd name="connsiteX423" fmla="*/ 535669 w 2047112"/>
              <a:gd name="connsiteY423" fmla="*/ 123538 h 2047112"/>
              <a:gd name="connsiteX424" fmla="*/ 625142 w 2047112"/>
              <a:gd name="connsiteY424" fmla="*/ 80436 h 2047112"/>
              <a:gd name="connsiteX425" fmla="*/ 630469 w 2047112"/>
              <a:gd name="connsiteY425" fmla="*/ 78487 h 2047112"/>
              <a:gd name="connsiteX426" fmla="*/ 631457 w 2047112"/>
              <a:gd name="connsiteY426" fmla="*/ 79951 h 2047112"/>
              <a:gd name="connsiteX427" fmla="*/ 691195 w 2047112"/>
              <a:gd name="connsiteY427" fmla="*/ 104695 h 2047112"/>
              <a:gd name="connsiteX428" fmla="*/ 769039 w 2047112"/>
              <a:gd name="connsiteY428" fmla="*/ 53097 h 2047112"/>
              <a:gd name="connsiteX429" fmla="*/ 773277 w 2047112"/>
              <a:gd name="connsiteY429" fmla="*/ 32108 h 2047112"/>
              <a:gd name="connsiteX430" fmla="*/ 817274 w 2047112"/>
              <a:gd name="connsiteY430" fmla="*/ 20795 h 2047112"/>
              <a:gd name="connsiteX431" fmla="*/ 829950 w 2047112"/>
              <a:gd name="connsiteY431" fmla="*/ 18861 h 2047112"/>
              <a:gd name="connsiteX432" fmla="*/ 829677 w 2047112"/>
              <a:gd name="connsiteY432" fmla="*/ 20212 h 2047112"/>
              <a:gd name="connsiteX433" fmla="*/ 914160 w 2047112"/>
              <a:gd name="connsiteY433" fmla="*/ 104695 h 2047112"/>
              <a:gd name="connsiteX434" fmla="*/ 998643 w 2047112"/>
              <a:gd name="connsiteY434" fmla="*/ 20212 h 2047112"/>
              <a:gd name="connsiteX435" fmla="*/ 994855 w 2047112"/>
              <a:gd name="connsiteY435" fmla="*/ 1449 h 204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2047112" h="2047112">
                <a:moveTo>
                  <a:pt x="1360090" y="1719449"/>
                </a:moveTo>
                <a:cubicBezTo>
                  <a:pt x="1313431" y="1719449"/>
                  <a:pt x="1275607" y="1757273"/>
                  <a:pt x="1275607" y="1803932"/>
                </a:cubicBezTo>
                <a:cubicBezTo>
                  <a:pt x="1275607" y="1850591"/>
                  <a:pt x="1313431" y="1888415"/>
                  <a:pt x="1360090" y="1888415"/>
                </a:cubicBezTo>
                <a:cubicBezTo>
                  <a:pt x="1406749" y="1888415"/>
                  <a:pt x="1444573" y="1850591"/>
                  <a:pt x="1444573" y="1803932"/>
                </a:cubicBezTo>
                <a:cubicBezTo>
                  <a:pt x="1444573" y="1757273"/>
                  <a:pt x="1406749" y="1719449"/>
                  <a:pt x="1360090" y="1719449"/>
                </a:cubicBezTo>
                <a:close/>
                <a:moveTo>
                  <a:pt x="1137125" y="1719449"/>
                </a:moveTo>
                <a:cubicBezTo>
                  <a:pt x="1090466" y="1719449"/>
                  <a:pt x="1052642" y="1757273"/>
                  <a:pt x="1052642" y="1803932"/>
                </a:cubicBezTo>
                <a:cubicBezTo>
                  <a:pt x="1052642" y="1850591"/>
                  <a:pt x="1090466" y="1888415"/>
                  <a:pt x="1137125" y="1888415"/>
                </a:cubicBezTo>
                <a:cubicBezTo>
                  <a:pt x="1183784" y="1888415"/>
                  <a:pt x="1221608" y="1850591"/>
                  <a:pt x="1221608" y="1803932"/>
                </a:cubicBezTo>
                <a:cubicBezTo>
                  <a:pt x="1221608" y="1757273"/>
                  <a:pt x="1183784" y="1719449"/>
                  <a:pt x="1137125" y="1719449"/>
                </a:cubicBezTo>
                <a:close/>
                <a:moveTo>
                  <a:pt x="914160" y="1719449"/>
                </a:moveTo>
                <a:cubicBezTo>
                  <a:pt x="867501" y="1719449"/>
                  <a:pt x="829677" y="1757273"/>
                  <a:pt x="829677" y="1803932"/>
                </a:cubicBezTo>
                <a:cubicBezTo>
                  <a:pt x="829677" y="1850591"/>
                  <a:pt x="867501" y="1888415"/>
                  <a:pt x="914160" y="1888415"/>
                </a:cubicBezTo>
                <a:cubicBezTo>
                  <a:pt x="960819" y="1888415"/>
                  <a:pt x="998643" y="1850591"/>
                  <a:pt x="998643" y="1803932"/>
                </a:cubicBezTo>
                <a:cubicBezTo>
                  <a:pt x="998643" y="1757273"/>
                  <a:pt x="960819" y="1719449"/>
                  <a:pt x="914160" y="1719449"/>
                </a:cubicBezTo>
                <a:close/>
                <a:moveTo>
                  <a:pt x="691195" y="1719449"/>
                </a:moveTo>
                <a:cubicBezTo>
                  <a:pt x="644536" y="1719449"/>
                  <a:pt x="606712" y="1757273"/>
                  <a:pt x="606712" y="1803932"/>
                </a:cubicBezTo>
                <a:cubicBezTo>
                  <a:pt x="606712" y="1850591"/>
                  <a:pt x="644536" y="1888415"/>
                  <a:pt x="691195" y="1888415"/>
                </a:cubicBezTo>
                <a:cubicBezTo>
                  <a:pt x="737854" y="1888415"/>
                  <a:pt x="775678" y="1850591"/>
                  <a:pt x="775678" y="1803932"/>
                </a:cubicBezTo>
                <a:cubicBezTo>
                  <a:pt x="775678" y="1757273"/>
                  <a:pt x="737854" y="1719449"/>
                  <a:pt x="691195" y="1719449"/>
                </a:cubicBezTo>
                <a:close/>
                <a:moveTo>
                  <a:pt x="1583055" y="1496484"/>
                </a:moveTo>
                <a:cubicBezTo>
                  <a:pt x="1536396" y="1496484"/>
                  <a:pt x="1498572" y="1534308"/>
                  <a:pt x="1498572" y="1580967"/>
                </a:cubicBezTo>
                <a:cubicBezTo>
                  <a:pt x="1498572" y="1627626"/>
                  <a:pt x="1536396" y="1665450"/>
                  <a:pt x="1583055" y="1665450"/>
                </a:cubicBezTo>
                <a:cubicBezTo>
                  <a:pt x="1629714" y="1665450"/>
                  <a:pt x="1667538" y="1627626"/>
                  <a:pt x="1667538" y="1580967"/>
                </a:cubicBezTo>
                <a:cubicBezTo>
                  <a:pt x="1667538" y="1534308"/>
                  <a:pt x="1629714" y="1496484"/>
                  <a:pt x="1583055" y="1496484"/>
                </a:cubicBezTo>
                <a:close/>
                <a:moveTo>
                  <a:pt x="1360090" y="1496484"/>
                </a:moveTo>
                <a:cubicBezTo>
                  <a:pt x="1313431" y="1496484"/>
                  <a:pt x="1275607" y="1534308"/>
                  <a:pt x="1275607" y="1580967"/>
                </a:cubicBezTo>
                <a:cubicBezTo>
                  <a:pt x="1275607" y="1627626"/>
                  <a:pt x="1313431" y="1665450"/>
                  <a:pt x="1360090" y="1665450"/>
                </a:cubicBezTo>
                <a:cubicBezTo>
                  <a:pt x="1406749" y="1665450"/>
                  <a:pt x="1444573" y="1627626"/>
                  <a:pt x="1444573" y="1580967"/>
                </a:cubicBezTo>
                <a:cubicBezTo>
                  <a:pt x="1444573" y="1534308"/>
                  <a:pt x="1406749" y="1496484"/>
                  <a:pt x="1360090" y="1496484"/>
                </a:cubicBezTo>
                <a:close/>
                <a:moveTo>
                  <a:pt x="1137125" y="1496484"/>
                </a:moveTo>
                <a:cubicBezTo>
                  <a:pt x="1090466" y="1496484"/>
                  <a:pt x="1052642" y="1534308"/>
                  <a:pt x="1052642" y="1580967"/>
                </a:cubicBezTo>
                <a:cubicBezTo>
                  <a:pt x="1052642" y="1627626"/>
                  <a:pt x="1090466" y="1665450"/>
                  <a:pt x="1137125" y="1665450"/>
                </a:cubicBezTo>
                <a:cubicBezTo>
                  <a:pt x="1183784" y="1665450"/>
                  <a:pt x="1221608" y="1627626"/>
                  <a:pt x="1221608" y="1580967"/>
                </a:cubicBezTo>
                <a:cubicBezTo>
                  <a:pt x="1221608" y="1534308"/>
                  <a:pt x="1183784" y="1496484"/>
                  <a:pt x="1137125" y="1496484"/>
                </a:cubicBezTo>
                <a:close/>
                <a:moveTo>
                  <a:pt x="914160" y="1496484"/>
                </a:moveTo>
                <a:cubicBezTo>
                  <a:pt x="867501" y="1496484"/>
                  <a:pt x="829677" y="1534308"/>
                  <a:pt x="829677" y="1580967"/>
                </a:cubicBezTo>
                <a:cubicBezTo>
                  <a:pt x="829677" y="1627626"/>
                  <a:pt x="867501" y="1665450"/>
                  <a:pt x="914160" y="1665450"/>
                </a:cubicBezTo>
                <a:cubicBezTo>
                  <a:pt x="960819" y="1665450"/>
                  <a:pt x="998643" y="1627626"/>
                  <a:pt x="998643" y="1580967"/>
                </a:cubicBezTo>
                <a:cubicBezTo>
                  <a:pt x="998643" y="1534308"/>
                  <a:pt x="960819" y="1496484"/>
                  <a:pt x="914160" y="1496484"/>
                </a:cubicBezTo>
                <a:close/>
                <a:moveTo>
                  <a:pt x="691195" y="1496484"/>
                </a:moveTo>
                <a:cubicBezTo>
                  <a:pt x="644536" y="1496484"/>
                  <a:pt x="606712" y="1534308"/>
                  <a:pt x="606712" y="1580967"/>
                </a:cubicBezTo>
                <a:cubicBezTo>
                  <a:pt x="606712" y="1627626"/>
                  <a:pt x="644536" y="1665450"/>
                  <a:pt x="691195" y="1665450"/>
                </a:cubicBezTo>
                <a:cubicBezTo>
                  <a:pt x="737854" y="1665450"/>
                  <a:pt x="775678" y="1627626"/>
                  <a:pt x="775678" y="1580967"/>
                </a:cubicBezTo>
                <a:cubicBezTo>
                  <a:pt x="775678" y="1534308"/>
                  <a:pt x="737854" y="1496484"/>
                  <a:pt x="691195" y="1496484"/>
                </a:cubicBezTo>
                <a:close/>
                <a:moveTo>
                  <a:pt x="468230" y="1496484"/>
                </a:moveTo>
                <a:cubicBezTo>
                  <a:pt x="421571" y="1496484"/>
                  <a:pt x="383747" y="1534308"/>
                  <a:pt x="383747" y="1580967"/>
                </a:cubicBezTo>
                <a:cubicBezTo>
                  <a:pt x="383747" y="1627626"/>
                  <a:pt x="421571" y="1665450"/>
                  <a:pt x="468230" y="1665450"/>
                </a:cubicBezTo>
                <a:cubicBezTo>
                  <a:pt x="514889" y="1665450"/>
                  <a:pt x="552713" y="1627626"/>
                  <a:pt x="552713" y="1580967"/>
                </a:cubicBezTo>
                <a:cubicBezTo>
                  <a:pt x="552713" y="1534308"/>
                  <a:pt x="514889" y="1496484"/>
                  <a:pt x="468230" y="1496484"/>
                </a:cubicBezTo>
                <a:close/>
                <a:moveTo>
                  <a:pt x="1806020" y="1273519"/>
                </a:moveTo>
                <a:cubicBezTo>
                  <a:pt x="1759361" y="1273519"/>
                  <a:pt x="1721537" y="1311343"/>
                  <a:pt x="1721537" y="1358002"/>
                </a:cubicBezTo>
                <a:cubicBezTo>
                  <a:pt x="1721537" y="1404661"/>
                  <a:pt x="1759361" y="1442485"/>
                  <a:pt x="1806020" y="1442485"/>
                </a:cubicBezTo>
                <a:cubicBezTo>
                  <a:pt x="1852679" y="1442485"/>
                  <a:pt x="1890503" y="1404661"/>
                  <a:pt x="1890503" y="1358002"/>
                </a:cubicBezTo>
                <a:cubicBezTo>
                  <a:pt x="1890503" y="1311343"/>
                  <a:pt x="1852679" y="1273519"/>
                  <a:pt x="1806020" y="1273519"/>
                </a:cubicBezTo>
                <a:close/>
                <a:moveTo>
                  <a:pt x="1583055" y="1273519"/>
                </a:moveTo>
                <a:cubicBezTo>
                  <a:pt x="1536396" y="1273519"/>
                  <a:pt x="1498572" y="1311343"/>
                  <a:pt x="1498572" y="1358002"/>
                </a:cubicBezTo>
                <a:cubicBezTo>
                  <a:pt x="1498572" y="1404661"/>
                  <a:pt x="1536396" y="1442485"/>
                  <a:pt x="1583055" y="1442485"/>
                </a:cubicBezTo>
                <a:cubicBezTo>
                  <a:pt x="1629714" y="1442485"/>
                  <a:pt x="1667538" y="1404661"/>
                  <a:pt x="1667538" y="1358002"/>
                </a:cubicBezTo>
                <a:cubicBezTo>
                  <a:pt x="1667538" y="1311343"/>
                  <a:pt x="1629714" y="1273519"/>
                  <a:pt x="1583055" y="1273519"/>
                </a:cubicBezTo>
                <a:close/>
                <a:moveTo>
                  <a:pt x="1360090" y="1273519"/>
                </a:moveTo>
                <a:cubicBezTo>
                  <a:pt x="1313431" y="1273519"/>
                  <a:pt x="1275607" y="1311343"/>
                  <a:pt x="1275607" y="1358002"/>
                </a:cubicBezTo>
                <a:cubicBezTo>
                  <a:pt x="1275607" y="1404661"/>
                  <a:pt x="1313431" y="1442485"/>
                  <a:pt x="1360090" y="1442485"/>
                </a:cubicBezTo>
                <a:cubicBezTo>
                  <a:pt x="1406749" y="1442485"/>
                  <a:pt x="1444573" y="1404661"/>
                  <a:pt x="1444573" y="1358002"/>
                </a:cubicBezTo>
                <a:cubicBezTo>
                  <a:pt x="1444573" y="1311343"/>
                  <a:pt x="1406749" y="1273519"/>
                  <a:pt x="1360090" y="1273519"/>
                </a:cubicBezTo>
                <a:close/>
                <a:moveTo>
                  <a:pt x="1137125" y="1273519"/>
                </a:moveTo>
                <a:cubicBezTo>
                  <a:pt x="1090466" y="1273519"/>
                  <a:pt x="1052642" y="1311343"/>
                  <a:pt x="1052642" y="1358002"/>
                </a:cubicBezTo>
                <a:cubicBezTo>
                  <a:pt x="1052642" y="1404661"/>
                  <a:pt x="1090466" y="1442485"/>
                  <a:pt x="1137125" y="1442485"/>
                </a:cubicBezTo>
                <a:cubicBezTo>
                  <a:pt x="1183784" y="1442485"/>
                  <a:pt x="1221608" y="1404661"/>
                  <a:pt x="1221608" y="1358002"/>
                </a:cubicBezTo>
                <a:cubicBezTo>
                  <a:pt x="1221608" y="1311343"/>
                  <a:pt x="1183784" y="1273519"/>
                  <a:pt x="1137125" y="1273519"/>
                </a:cubicBezTo>
                <a:close/>
                <a:moveTo>
                  <a:pt x="914160" y="1273519"/>
                </a:moveTo>
                <a:cubicBezTo>
                  <a:pt x="867501" y="1273519"/>
                  <a:pt x="829677" y="1311343"/>
                  <a:pt x="829677" y="1358002"/>
                </a:cubicBezTo>
                <a:cubicBezTo>
                  <a:pt x="829677" y="1404661"/>
                  <a:pt x="867501" y="1442485"/>
                  <a:pt x="914160" y="1442485"/>
                </a:cubicBezTo>
                <a:cubicBezTo>
                  <a:pt x="960819" y="1442485"/>
                  <a:pt x="998643" y="1404661"/>
                  <a:pt x="998643" y="1358002"/>
                </a:cubicBezTo>
                <a:cubicBezTo>
                  <a:pt x="998643" y="1311343"/>
                  <a:pt x="960819" y="1273519"/>
                  <a:pt x="914160" y="1273519"/>
                </a:cubicBezTo>
                <a:close/>
                <a:moveTo>
                  <a:pt x="691195" y="1273519"/>
                </a:moveTo>
                <a:cubicBezTo>
                  <a:pt x="644536" y="1273519"/>
                  <a:pt x="606712" y="1311343"/>
                  <a:pt x="606712" y="1358002"/>
                </a:cubicBezTo>
                <a:cubicBezTo>
                  <a:pt x="606712" y="1404661"/>
                  <a:pt x="644536" y="1442485"/>
                  <a:pt x="691195" y="1442485"/>
                </a:cubicBezTo>
                <a:cubicBezTo>
                  <a:pt x="737854" y="1442485"/>
                  <a:pt x="775678" y="1404661"/>
                  <a:pt x="775678" y="1358002"/>
                </a:cubicBezTo>
                <a:cubicBezTo>
                  <a:pt x="775678" y="1311343"/>
                  <a:pt x="737854" y="1273519"/>
                  <a:pt x="691195" y="1273519"/>
                </a:cubicBezTo>
                <a:close/>
                <a:moveTo>
                  <a:pt x="468230" y="1273519"/>
                </a:moveTo>
                <a:cubicBezTo>
                  <a:pt x="421571" y="1273519"/>
                  <a:pt x="383747" y="1311343"/>
                  <a:pt x="383747" y="1358002"/>
                </a:cubicBezTo>
                <a:cubicBezTo>
                  <a:pt x="383747" y="1404661"/>
                  <a:pt x="421571" y="1442485"/>
                  <a:pt x="468230" y="1442485"/>
                </a:cubicBezTo>
                <a:cubicBezTo>
                  <a:pt x="514889" y="1442485"/>
                  <a:pt x="552713" y="1404661"/>
                  <a:pt x="552713" y="1358002"/>
                </a:cubicBezTo>
                <a:cubicBezTo>
                  <a:pt x="552713" y="1311343"/>
                  <a:pt x="514889" y="1273519"/>
                  <a:pt x="468230" y="1273519"/>
                </a:cubicBezTo>
                <a:close/>
                <a:moveTo>
                  <a:pt x="245265" y="1273519"/>
                </a:moveTo>
                <a:cubicBezTo>
                  <a:pt x="198606" y="1273519"/>
                  <a:pt x="160782" y="1311343"/>
                  <a:pt x="160782" y="1358002"/>
                </a:cubicBezTo>
                <a:cubicBezTo>
                  <a:pt x="160782" y="1404661"/>
                  <a:pt x="198606" y="1442485"/>
                  <a:pt x="245265" y="1442485"/>
                </a:cubicBezTo>
                <a:cubicBezTo>
                  <a:pt x="291924" y="1442485"/>
                  <a:pt x="329748" y="1404661"/>
                  <a:pt x="329748" y="1358002"/>
                </a:cubicBezTo>
                <a:cubicBezTo>
                  <a:pt x="329748" y="1311343"/>
                  <a:pt x="291924" y="1273519"/>
                  <a:pt x="245265" y="1273519"/>
                </a:cubicBezTo>
                <a:close/>
                <a:moveTo>
                  <a:pt x="1806020" y="1050554"/>
                </a:moveTo>
                <a:cubicBezTo>
                  <a:pt x="1759361" y="1050554"/>
                  <a:pt x="1721537" y="1088378"/>
                  <a:pt x="1721537" y="1135037"/>
                </a:cubicBezTo>
                <a:cubicBezTo>
                  <a:pt x="1721537" y="1181696"/>
                  <a:pt x="1759361" y="1219520"/>
                  <a:pt x="1806020" y="1219520"/>
                </a:cubicBezTo>
                <a:cubicBezTo>
                  <a:pt x="1852679" y="1219520"/>
                  <a:pt x="1890503" y="1181696"/>
                  <a:pt x="1890503" y="1135037"/>
                </a:cubicBezTo>
                <a:cubicBezTo>
                  <a:pt x="1890503" y="1088378"/>
                  <a:pt x="1852679" y="1050554"/>
                  <a:pt x="1806020" y="1050554"/>
                </a:cubicBezTo>
                <a:close/>
                <a:moveTo>
                  <a:pt x="1583055" y="1050554"/>
                </a:moveTo>
                <a:cubicBezTo>
                  <a:pt x="1536396" y="1050554"/>
                  <a:pt x="1498572" y="1088378"/>
                  <a:pt x="1498572" y="1135037"/>
                </a:cubicBezTo>
                <a:cubicBezTo>
                  <a:pt x="1498572" y="1181696"/>
                  <a:pt x="1536396" y="1219520"/>
                  <a:pt x="1583055" y="1219520"/>
                </a:cubicBezTo>
                <a:cubicBezTo>
                  <a:pt x="1629714" y="1219520"/>
                  <a:pt x="1667538" y="1181696"/>
                  <a:pt x="1667538" y="1135037"/>
                </a:cubicBezTo>
                <a:cubicBezTo>
                  <a:pt x="1667538" y="1088378"/>
                  <a:pt x="1629714" y="1050554"/>
                  <a:pt x="1583055" y="1050554"/>
                </a:cubicBezTo>
                <a:close/>
                <a:moveTo>
                  <a:pt x="1360090" y="1050554"/>
                </a:moveTo>
                <a:cubicBezTo>
                  <a:pt x="1313431" y="1050554"/>
                  <a:pt x="1275607" y="1088378"/>
                  <a:pt x="1275607" y="1135037"/>
                </a:cubicBezTo>
                <a:cubicBezTo>
                  <a:pt x="1275607" y="1181696"/>
                  <a:pt x="1313431" y="1219520"/>
                  <a:pt x="1360090" y="1219520"/>
                </a:cubicBezTo>
                <a:cubicBezTo>
                  <a:pt x="1406749" y="1219520"/>
                  <a:pt x="1444573" y="1181696"/>
                  <a:pt x="1444573" y="1135037"/>
                </a:cubicBezTo>
                <a:cubicBezTo>
                  <a:pt x="1444573" y="1088378"/>
                  <a:pt x="1406749" y="1050554"/>
                  <a:pt x="1360090" y="1050554"/>
                </a:cubicBezTo>
                <a:close/>
                <a:moveTo>
                  <a:pt x="1137125" y="1050554"/>
                </a:moveTo>
                <a:cubicBezTo>
                  <a:pt x="1090466" y="1050554"/>
                  <a:pt x="1052642" y="1088378"/>
                  <a:pt x="1052642" y="1135037"/>
                </a:cubicBezTo>
                <a:cubicBezTo>
                  <a:pt x="1052642" y="1181696"/>
                  <a:pt x="1090466" y="1219520"/>
                  <a:pt x="1137125" y="1219520"/>
                </a:cubicBezTo>
                <a:cubicBezTo>
                  <a:pt x="1183784" y="1219520"/>
                  <a:pt x="1221608" y="1181696"/>
                  <a:pt x="1221608" y="1135037"/>
                </a:cubicBezTo>
                <a:cubicBezTo>
                  <a:pt x="1221608" y="1088378"/>
                  <a:pt x="1183784" y="1050554"/>
                  <a:pt x="1137125" y="1050554"/>
                </a:cubicBezTo>
                <a:close/>
                <a:moveTo>
                  <a:pt x="914160" y="1050554"/>
                </a:moveTo>
                <a:cubicBezTo>
                  <a:pt x="867501" y="1050554"/>
                  <a:pt x="829677" y="1088378"/>
                  <a:pt x="829677" y="1135037"/>
                </a:cubicBezTo>
                <a:cubicBezTo>
                  <a:pt x="829677" y="1181696"/>
                  <a:pt x="867501" y="1219520"/>
                  <a:pt x="914160" y="1219520"/>
                </a:cubicBezTo>
                <a:cubicBezTo>
                  <a:pt x="960819" y="1219520"/>
                  <a:pt x="998643" y="1181696"/>
                  <a:pt x="998643" y="1135037"/>
                </a:cubicBezTo>
                <a:cubicBezTo>
                  <a:pt x="998643" y="1088378"/>
                  <a:pt x="960819" y="1050554"/>
                  <a:pt x="914160" y="1050554"/>
                </a:cubicBezTo>
                <a:close/>
                <a:moveTo>
                  <a:pt x="691195" y="1050554"/>
                </a:moveTo>
                <a:cubicBezTo>
                  <a:pt x="644536" y="1050554"/>
                  <a:pt x="606712" y="1088378"/>
                  <a:pt x="606712" y="1135037"/>
                </a:cubicBezTo>
                <a:cubicBezTo>
                  <a:pt x="606712" y="1181696"/>
                  <a:pt x="644536" y="1219520"/>
                  <a:pt x="691195" y="1219520"/>
                </a:cubicBezTo>
                <a:cubicBezTo>
                  <a:pt x="737854" y="1219520"/>
                  <a:pt x="775678" y="1181696"/>
                  <a:pt x="775678" y="1135037"/>
                </a:cubicBezTo>
                <a:cubicBezTo>
                  <a:pt x="775678" y="1088378"/>
                  <a:pt x="737854" y="1050554"/>
                  <a:pt x="691195" y="1050554"/>
                </a:cubicBezTo>
                <a:close/>
                <a:moveTo>
                  <a:pt x="468230" y="1050554"/>
                </a:moveTo>
                <a:cubicBezTo>
                  <a:pt x="421571" y="1050554"/>
                  <a:pt x="383747" y="1088378"/>
                  <a:pt x="383747" y="1135037"/>
                </a:cubicBezTo>
                <a:cubicBezTo>
                  <a:pt x="383747" y="1181696"/>
                  <a:pt x="421571" y="1219520"/>
                  <a:pt x="468230" y="1219520"/>
                </a:cubicBezTo>
                <a:cubicBezTo>
                  <a:pt x="514889" y="1219520"/>
                  <a:pt x="552713" y="1181696"/>
                  <a:pt x="552713" y="1135037"/>
                </a:cubicBezTo>
                <a:cubicBezTo>
                  <a:pt x="552713" y="1088378"/>
                  <a:pt x="514889" y="1050554"/>
                  <a:pt x="468230" y="1050554"/>
                </a:cubicBezTo>
                <a:close/>
                <a:moveTo>
                  <a:pt x="245265" y="1050554"/>
                </a:moveTo>
                <a:cubicBezTo>
                  <a:pt x="198606" y="1050554"/>
                  <a:pt x="160782" y="1088378"/>
                  <a:pt x="160782" y="1135037"/>
                </a:cubicBezTo>
                <a:cubicBezTo>
                  <a:pt x="160782" y="1181696"/>
                  <a:pt x="198606" y="1219520"/>
                  <a:pt x="245265" y="1219520"/>
                </a:cubicBezTo>
                <a:cubicBezTo>
                  <a:pt x="291924" y="1219520"/>
                  <a:pt x="329748" y="1181696"/>
                  <a:pt x="329748" y="1135037"/>
                </a:cubicBezTo>
                <a:cubicBezTo>
                  <a:pt x="329748" y="1088378"/>
                  <a:pt x="291924" y="1050554"/>
                  <a:pt x="245265" y="1050554"/>
                </a:cubicBezTo>
                <a:close/>
                <a:moveTo>
                  <a:pt x="1806020" y="827589"/>
                </a:moveTo>
                <a:cubicBezTo>
                  <a:pt x="1759361" y="827589"/>
                  <a:pt x="1721537" y="865413"/>
                  <a:pt x="1721537" y="912072"/>
                </a:cubicBezTo>
                <a:cubicBezTo>
                  <a:pt x="1721537" y="958731"/>
                  <a:pt x="1759361" y="996555"/>
                  <a:pt x="1806020" y="996555"/>
                </a:cubicBezTo>
                <a:cubicBezTo>
                  <a:pt x="1852679" y="996555"/>
                  <a:pt x="1890503" y="958731"/>
                  <a:pt x="1890503" y="912072"/>
                </a:cubicBezTo>
                <a:cubicBezTo>
                  <a:pt x="1890503" y="865413"/>
                  <a:pt x="1852679" y="827589"/>
                  <a:pt x="1806020" y="827589"/>
                </a:cubicBezTo>
                <a:close/>
                <a:moveTo>
                  <a:pt x="1583055" y="827589"/>
                </a:moveTo>
                <a:cubicBezTo>
                  <a:pt x="1536396" y="827589"/>
                  <a:pt x="1498572" y="865413"/>
                  <a:pt x="1498572" y="912072"/>
                </a:cubicBezTo>
                <a:cubicBezTo>
                  <a:pt x="1498572" y="958731"/>
                  <a:pt x="1536396" y="996555"/>
                  <a:pt x="1583055" y="996555"/>
                </a:cubicBezTo>
                <a:cubicBezTo>
                  <a:pt x="1629714" y="996555"/>
                  <a:pt x="1667538" y="958731"/>
                  <a:pt x="1667538" y="912072"/>
                </a:cubicBezTo>
                <a:cubicBezTo>
                  <a:pt x="1667538" y="865413"/>
                  <a:pt x="1629714" y="827589"/>
                  <a:pt x="1583055" y="827589"/>
                </a:cubicBezTo>
                <a:close/>
                <a:moveTo>
                  <a:pt x="1360090" y="827589"/>
                </a:moveTo>
                <a:cubicBezTo>
                  <a:pt x="1313431" y="827589"/>
                  <a:pt x="1275607" y="865413"/>
                  <a:pt x="1275607" y="912072"/>
                </a:cubicBezTo>
                <a:cubicBezTo>
                  <a:pt x="1275607" y="958731"/>
                  <a:pt x="1313431" y="996555"/>
                  <a:pt x="1360090" y="996555"/>
                </a:cubicBezTo>
                <a:cubicBezTo>
                  <a:pt x="1406749" y="996555"/>
                  <a:pt x="1444573" y="958731"/>
                  <a:pt x="1444573" y="912072"/>
                </a:cubicBezTo>
                <a:cubicBezTo>
                  <a:pt x="1444573" y="865413"/>
                  <a:pt x="1406749" y="827589"/>
                  <a:pt x="1360090" y="827589"/>
                </a:cubicBezTo>
                <a:close/>
                <a:moveTo>
                  <a:pt x="1137125" y="827589"/>
                </a:moveTo>
                <a:cubicBezTo>
                  <a:pt x="1090466" y="827589"/>
                  <a:pt x="1052642" y="865413"/>
                  <a:pt x="1052642" y="912072"/>
                </a:cubicBezTo>
                <a:cubicBezTo>
                  <a:pt x="1052642" y="958731"/>
                  <a:pt x="1090466" y="996555"/>
                  <a:pt x="1137125" y="996555"/>
                </a:cubicBezTo>
                <a:cubicBezTo>
                  <a:pt x="1183784" y="996555"/>
                  <a:pt x="1221608" y="958731"/>
                  <a:pt x="1221608" y="912072"/>
                </a:cubicBezTo>
                <a:cubicBezTo>
                  <a:pt x="1221608" y="865413"/>
                  <a:pt x="1183784" y="827589"/>
                  <a:pt x="1137125" y="827589"/>
                </a:cubicBezTo>
                <a:close/>
                <a:moveTo>
                  <a:pt x="914160" y="827589"/>
                </a:moveTo>
                <a:cubicBezTo>
                  <a:pt x="867501" y="827589"/>
                  <a:pt x="829677" y="865413"/>
                  <a:pt x="829677" y="912072"/>
                </a:cubicBezTo>
                <a:cubicBezTo>
                  <a:pt x="829677" y="958731"/>
                  <a:pt x="867501" y="996555"/>
                  <a:pt x="914160" y="996555"/>
                </a:cubicBezTo>
                <a:cubicBezTo>
                  <a:pt x="960819" y="996555"/>
                  <a:pt x="998643" y="958731"/>
                  <a:pt x="998643" y="912072"/>
                </a:cubicBezTo>
                <a:cubicBezTo>
                  <a:pt x="998643" y="865413"/>
                  <a:pt x="960819" y="827589"/>
                  <a:pt x="914160" y="827589"/>
                </a:cubicBezTo>
                <a:close/>
                <a:moveTo>
                  <a:pt x="691195" y="827589"/>
                </a:moveTo>
                <a:cubicBezTo>
                  <a:pt x="644536" y="827589"/>
                  <a:pt x="606712" y="865413"/>
                  <a:pt x="606712" y="912072"/>
                </a:cubicBezTo>
                <a:cubicBezTo>
                  <a:pt x="606712" y="958731"/>
                  <a:pt x="644536" y="996555"/>
                  <a:pt x="691195" y="996555"/>
                </a:cubicBezTo>
                <a:cubicBezTo>
                  <a:pt x="737854" y="996555"/>
                  <a:pt x="775678" y="958731"/>
                  <a:pt x="775678" y="912072"/>
                </a:cubicBezTo>
                <a:cubicBezTo>
                  <a:pt x="775678" y="865413"/>
                  <a:pt x="737854" y="827589"/>
                  <a:pt x="691195" y="827589"/>
                </a:cubicBezTo>
                <a:close/>
                <a:moveTo>
                  <a:pt x="468230" y="827589"/>
                </a:moveTo>
                <a:cubicBezTo>
                  <a:pt x="421571" y="827589"/>
                  <a:pt x="383747" y="865413"/>
                  <a:pt x="383747" y="912072"/>
                </a:cubicBezTo>
                <a:cubicBezTo>
                  <a:pt x="383747" y="958731"/>
                  <a:pt x="421571" y="996555"/>
                  <a:pt x="468230" y="996555"/>
                </a:cubicBezTo>
                <a:cubicBezTo>
                  <a:pt x="514889" y="996555"/>
                  <a:pt x="552713" y="958731"/>
                  <a:pt x="552713" y="912072"/>
                </a:cubicBezTo>
                <a:cubicBezTo>
                  <a:pt x="552713" y="865413"/>
                  <a:pt x="514889" y="827589"/>
                  <a:pt x="468230" y="827589"/>
                </a:cubicBezTo>
                <a:close/>
                <a:moveTo>
                  <a:pt x="245265" y="827589"/>
                </a:moveTo>
                <a:cubicBezTo>
                  <a:pt x="198606" y="827589"/>
                  <a:pt x="160782" y="865413"/>
                  <a:pt x="160782" y="912072"/>
                </a:cubicBezTo>
                <a:cubicBezTo>
                  <a:pt x="160782" y="958731"/>
                  <a:pt x="198606" y="996555"/>
                  <a:pt x="245265" y="996555"/>
                </a:cubicBezTo>
                <a:cubicBezTo>
                  <a:pt x="291924" y="996555"/>
                  <a:pt x="329748" y="958731"/>
                  <a:pt x="329748" y="912072"/>
                </a:cubicBezTo>
                <a:cubicBezTo>
                  <a:pt x="329748" y="865413"/>
                  <a:pt x="291924" y="827589"/>
                  <a:pt x="245265" y="827589"/>
                </a:cubicBezTo>
                <a:close/>
                <a:moveTo>
                  <a:pt x="1806020" y="604624"/>
                </a:moveTo>
                <a:cubicBezTo>
                  <a:pt x="1759361" y="604624"/>
                  <a:pt x="1721537" y="642448"/>
                  <a:pt x="1721537" y="689107"/>
                </a:cubicBezTo>
                <a:cubicBezTo>
                  <a:pt x="1721537" y="735766"/>
                  <a:pt x="1759361" y="773590"/>
                  <a:pt x="1806020" y="773590"/>
                </a:cubicBezTo>
                <a:cubicBezTo>
                  <a:pt x="1852679" y="773590"/>
                  <a:pt x="1890503" y="735766"/>
                  <a:pt x="1890503" y="689107"/>
                </a:cubicBezTo>
                <a:cubicBezTo>
                  <a:pt x="1890503" y="642448"/>
                  <a:pt x="1852679" y="604624"/>
                  <a:pt x="1806020" y="604624"/>
                </a:cubicBezTo>
                <a:close/>
                <a:moveTo>
                  <a:pt x="1583055" y="604624"/>
                </a:moveTo>
                <a:cubicBezTo>
                  <a:pt x="1536396" y="604624"/>
                  <a:pt x="1498572" y="642448"/>
                  <a:pt x="1498572" y="689107"/>
                </a:cubicBezTo>
                <a:cubicBezTo>
                  <a:pt x="1498572" y="735766"/>
                  <a:pt x="1536396" y="773590"/>
                  <a:pt x="1583055" y="773590"/>
                </a:cubicBezTo>
                <a:cubicBezTo>
                  <a:pt x="1629714" y="773590"/>
                  <a:pt x="1667538" y="735766"/>
                  <a:pt x="1667538" y="689107"/>
                </a:cubicBezTo>
                <a:cubicBezTo>
                  <a:pt x="1667538" y="642448"/>
                  <a:pt x="1629714" y="604624"/>
                  <a:pt x="1583055" y="604624"/>
                </a:cubicBezTo>
                <a:close/>
                <a:moveTo>
                  <a:pt x="1360090" y="604624"/>
                </a:moveTo>
                <a:cubicBezTo>
                  <a:pt x="1313431" y="604624"/>
                  <a:pt x="1275607" y="642448"/>
                  <a:pt x="1275607" y="689107"/>
                </a:cubicBezTo>
                <a:cubicBezTo>
                  <a:pt x="1275607" y="735766"/>
                  <a:pt x="1313431" y="773590"/>
                  <a:pt x="1360090" y="773590"/>
                </a:cubicBezTo>
                <a:cubicBezTo>
                  <a:pt x="1406749" y="773590"/>
                  <a:pt x="1444573" y="735766"/>
                  <a:pt x="1444573" y="689107"/>
                </a:cubicBezTo>
                <a:cubicBezTo>
                  <a:pt x="1444573" y="642448"/>
                  <a:pt x="1406749" y="604624"/>
                  <a:pt x="1360090" y="604624"/>
                </a:cubicBezTo>
                <a:close/>
                <a:moveTo>
                  <a:pt x="1137125" y="604624"/>
                </a:moveTo>
                <a:cubicBezTo>
                  <a:pt x="1090466" y="604624"/>
                  <a:pt x="1052642" y="642448"/>
                  <a:pt x="1052642" y="689107"/>
                </a:cubicBezTo>
                <a:cubicBezTo>
                  <a:pt x="1052642" y="735766"/>
                  <a:pt x="1090466" y="773590"/>
                  <a:pt x="1137125" y="773590"/>
                </a:cubicBezTo>
                <a:cubicBezTo>
                  <a:pt x="1183784" y="773590"/>
                  <a:pt x="1221608" y="735766"/>
                  <a:pt x="1221608" y="689107"/>
                </a:cubicBezTo>
                <a:cubicBezTo>
                  <a:pt x="1221608" y="642448"/>
                  <a:pt x="1183784" y="604624"/>
                  <a:pt x="1137125" y="604624"/>
                </a:cubicBezTo>
                <a:close/>
                <a:moveTo>
                  <a:pt x="914160" y="604624"/>
                </a:moveTo>
                <a:cubicBezTo>
                  <a:pt x="867501" y="604624"/>
                  <a:pt x="829677" y="642448"/>
                  <a:pt x="829677" y="689107"/>
                </a:cubicBezTo>
                <a:cubicBezTo>
                  <a:pt x="829677" y="735766"/>
                  <a:pt x="867501" y="773590"/>
                  <a:pt x="914160" y="773590"/>
                </a:cubicBezTo>
                <a:cubicBezTo>
                  <a:pt x="960819" y="773590"/>
                  <a:pt x="998643" y="735766"/>
                  <a:pt x="998643" y="689107"/>
                </a:cubicBezTo>
                <a:cubicBezTo>
                  <a:pt x="998643" y="642448"/>
                  <a:pt x="960819" y="604624"/>
                  <a:pt x="914160" y="604624"/>
                </a:cubicBezTo>
                <a:close/>
                <a:moveTo>
                  <a:pt x="691195" y="604624"/>
                </a:moveTo>
                <a:cubicBezTo>
                  <a:pt x="644536" y="604624"/>
                  <a:pt x="606712" y="642448"/>
                  <a:pt x="606712" y="689107"/>
                </a:cubicBezTo>
                <a:cubicBezTo>
                  <a:pt x="606712" y="735766"/>
                  <a:pt x="644536" y="773590"/>
                  <a:pt x="691195" y="773590"/>
                </a:cubicBezTo>
                <a:cubicBezTo>
                  <a:pt x="737854" y="773590"/>
                  <a:pt x="775678" y="735766"/>
                  <a:pt x="775678" y="689107"/>
                </a:cubicBezTo>
                <a:cubicBezTo>
                  <a:pt x="775678" y="642448"/>
                  <a:pt x="737854" y="604624"/>
                  <a:pt x="691195" y="604624"/>
                </a:cubicBezTo>
                <a:close/>
                <a:moveTo>
                  <a:pt x="468230" y="604624"/>
                </a:moveTo>
                <a:cubicBezTo>
                  <a:pt x="421571" y="604624"/>
                  <a:pt x="383747" y="642448"/>
                  <a:pt x="383747" y="689107"/>
                </a:cubicBezTo>
                <a:cubicBezTo>
                  <a:pt x="383747" y="735766"/>
                  <a:pt x="421571" y="773590"/>
                  <a:pt x="468230" y="773590"/>
                </a:cubicBezTo>
                <a:cubicBezTo>
                  <a:pt x="514889" y="773590"/>
                  <a:pt x="552713" y="735766"/>
                  <a:pt x="552713" y="689107"/>
                </a:cubicBezTo>
                <a:cubicBezTo>
                  <a:pt x="552713" y="642448"/>
                  <a:pt x="514889" y="604624"/>
                  <a:pt x="468230" y="604624"/>
                </a:cubicBezTo>
                <a:close/>
                <a:moveTo>
                  <a:pt x="245265" y="604624"/>
                </a:moveTo>
                <a:cubicBezTo>
                  <a:pt x="198606" y="604624"/>
                  <a:pt x="160782" y="642448"/>
                  <a:pt x="160782" y="689107"/>
                </a:cubicBezTo>
                <a:cubicBezTo>
                  <a:pt x="160782" y="735766"/>
                  <a:pt x="198606" y="773590"/>
                  <a:pt x="245265" y="773590"/>
                </a:cubicBezTo>
                <a:cubicBezTo>
                  <a:pt x="291924" y="773590"/>
                  <a:pt x="329748" y="735766"/>
                  <a:pt x="329748" y="689107"/>
                </a:cubicBezTo>
                <a:cubicBezTo>
                  <a:pt x="329748" y="642448"/>
                  <a:pt x="291924" y="604624"/>
                  <a:pt x="245265" y="604624"/>
                </a:cubicBezTo>
                <a:close/>
                <a:moveTo>
                  <a:pt x="1583055" y="381659"/>
                </a:moveTo>
                <a:cubicBezTo>
                  <a:pt x="1536396" y="381659"/>
                  <a:pt x="1498572" y="419483"/>
                  <a:pt x="1498572" y="466142"/>
                </a:cubicBezTo>
                <a:cubicBezTo>
                  <a:pt x="1498572" y="512801"/>
                  <a:pt x="1536396" y="550625"/>
                  <a:pt x="1583055" y="550625"/>
                </a:cubicBezTo>
                <a:cubicBezTo>
                  <a:pt x="1629714" y="550625"/>
                  <a:pt x="1667538" y="512801"/>
                  <a:pt x="1667538" y="466142"/>
                </a:cubicBezTo>
                <a:cubicBezTo>
                  <a:pt x="1667538" y="419483"/>
                  <a:pt x="1629714" y="381659"/>
                  <a:pt x="1583055" y="381659"/>
                </a:cubicBezTo>
                <a:close/>
                <a:moveTo>
                  <a:pt x="1360090" y="381659"/>
                </a:moveTo>
                <a:cubicBezTo>
                  <a:pt x="1313431" y="381659"/>
                  <a:pt x="1275607" y="419483"/>
                  <a:pt x="1275607" y="466142"/>
                </a:cubicBezTo>
                <a:cubicBezTo>
                  <a:pt x="1275607" y="512801"/>
                  <a:pt x="1313431" y="550625"/>
                  <a:pt x="1360090" y="550625"/>
                </a:cubicBezTo>
                <a:cubicBezTo>
                  <a:pt x="1406749" y="550625"/>
                  <a:pt x="1444573" y="512801"/>
                  <a:pt x="1444573" y="466142"/>
                </a:cubicBezTo>
                <a:cubicBezTo>
                  <a:pt x="1444573" y="419483"/>
                  <a:pt x="1406749" y="381659"/>
                  <a:pt x="1360090" y="381659"/>
                </a:cubicBezTo>
                <a:close/>
                <a:moveTo>
                  <a:pt x="1137125" y="381659"/>
                </a:moveTo>
                <a:cubicBezTo>
                  <a:pt x="1090466" y="381659"/>
                  <a:pt x="1052642" y="419483"/>
                  <a:pt x="1052642" y="466142"/>
                </a:cubicBezTo>
                <a:cubicBezTo>
                  <a:pt x="1052642" y="512801"/>
                  <a:pt x="1090466" y="550625"/>
                  <a:pt x="1137125" y="550625"/>
                </a:cubicBezTo>
                <a:cubicBezTo>
                  <a:pt x="1183784" y="550625"/>
                  <a:pt x="1221608" y="512801"/>
                  <a:pt x="1221608" y="466142"/>
                </a:cubicBezTo>
                <a:cubicBezTo>
                  <a:pt x="1221608" y="419483"/>
                  <a:pt x="1183784" y="381659"/>
                  <a:pt x="1137125" y="381659"/>
                </a:cubicBezTo>
                <a:close/>
                <a:moveTo>
                  <a:pt x="914160" y="381659"/>
                </a:moveTo>
                <a:cubicBezTo>
                  <a:pt x="867501" y="381659"/>
                  <a:pt x="829677" y="419483"/>
                  <a:pt x="829677" y="466142"/>
                </a:cubicBezTo>
                <a:cubicBezTo>
                  <a:pt x="829677" y="512801"/>
                  <a:pt x="867501" y="550625"/>
                  <a:pt x="914160" y="550625"/>
                </a:cubicBezTo>
                <a:cubicBezTo>
                  <a:pt x="960819" y="550625"/>
                  <a:pt x="998643" y="512801"/>
                  <a:pt x="998643" y="466142"/>
                </a:cubicBezTo>
                <a:cubicBezTo>
                  <a:pt x="998643" y="419483"/>
                  <a:pt x="960819" y="381659"/>
                  <a:pt x="914160" y="381659"/>
                </a:cubicBezTo>
                <a:close/>
                <a:moveTo>
                  <a:pt x="691195" y="381659"/>
                </a:moveTo>
                <a:cubicBezTo>
                  <a:pt x="644536" y="381659"/>
                  <a:pt x="606712" y="419483"/>
                  <a:pt x="606712" y="466142"/>
                </a:cubicBezTo>
                <a:cubicBezTo>
                  <a:pt x="606712" y="512801"/>
                  <a:pt x="644536" y="550625"/>
                  <a:pt x="691195" y="550625"/>
                </a:cubicBezTo>
                <a:cubicBezTo>
                  <a:pt x="737854" y="550625"/>
                  <a:pt x="775678" y="512801"/>
                  <a:pt x="775678" y="466142"/>
                </a:cubicBezTo>
                <a:cubicBezTo>
                  <a:pt x="775678" y="419483"/>
                  <a:pt x="737854" y="381659"/>
                  <a:pt x="691195" y="381659"/>
                </a:cubicBezTo>
                <a:close/>
                <a:moveTo>
                  <a:pt x="468230" y="381659"/>
                </a:moveTo>
                <a:cubicBezTo>
                  <a:pt x="421571" y="381659"/>
                  <a:pt x="383747" y="419483"/>
                  <a:pt x="383747" y="466142"/>
                </a:cubicBezTo>
                <a:cubicBezTo>
                  <a:pt x="383747" y="512801"/>
                  <a:pt x="421571" y="550625"/>
                  <a:pt x="468230" y="550625"/>
                </a:cubicBezTo>
                <a:cubicBezTo>
                  <a:pt x="514889" y="550625"/>
                  <a:pt x="552713" y="512801"/>
                  <a:pt x="552713" y="466142"/>
                </a:cubicBezTo>
                <a:cubicBezTo>
                  <a:pt x="552713" y="419483"/>
                  <a:pt x="514889" y="381659"/>
                  <a:pt x="468230" y="381659"/>
                </a:cubicBezTo>
                <a:close/>
                <a:moveTo>
                  <a:pt x="1360090" y="158694"/>
                </a:moveTo>
                <a:cubicBezTo>
                  <a:pt x="1313431" y="158694"/>
                  <a:pt x="1275607" y="196518"/>
                  <a:pt x="1275607" y="243177"/>
                </a:cubicBezTo>
                <a:cubicBezTo>
                  <a:pt x="1275607" y="289836"/>
                  <a:pt x="1313431" y="327660"/>
                  <a:pt x="1360090" y="327660"/>
                </a:cubicBezTo>
                <a:cubicBezTo>
                  <a:pt x="1406749" y="327660"/>
                  <a:pt x="1444573" y="289836"/>
                  <a:pt x="1444573" y="243177"/>
                </a:cubicBezTo>
                <a:cubicBezTo>
                  <a:pt x="1444573" y="196518"/>
                  <a:pt x="1406749" y="158694"/>
                  <a:pt x="1360090" y="158694"/>
                </a:cubicBezTo>
                <a:close/>
                <a:moveTo>
                  <a:pt x="1137125" y="158694"/>
                </a:moveTo>
                <a:cubicBezTo>
                  <a:pt x="1090466" y="158694"/>
                  <a:pt x="1052642" y="196518"/>
                  <a:pt x="1052642" y="243177"/>
                </a:cubicBezTo>
                <a:cubicBezTo>
                  <a:pt x="1052642" y="289836"/>
                  <a:pt x="1090466" y="327660"/>
                  <a:pt x="1137125" y="327660"/>
                </a:cubicBezTo>
                <a:cubicBezTo>
                  <a:pt x="1183784" y="327660"/>
                  <a:pt x="1221608" y="289836"/>
                  <a:pt x="1221608" y="243177"/>
                </a:cubicBezTo>
                <a:cubicBezTo>
                  <a:pt x="1221608" y="196518"/>
                  <a:pt x="1183784" y="158694"/>
                  <a:pt x="1137125" y="158694"/>
                </a:cubicBezTo>
                <a:close/>
                <a:moveTo>
                  <a:pt x="914160" y="158694"/>
                </a:moveTo>
                <a:cubicBezTo>
                  <a:pt x="867501" y="158694"/>
                  <a:pt x="829677" y="196518"/>
                  <a:pt x="829677" y="243177"/>
                </a:cubicBezTo>
                <a:cubicBezTo>
                  <a:pt x="829677" y="289836"/>
                  <a:pt x="867501" y="327660"/>
                  <a:pt x="914160" y="327660"/>
                </a:cubicBezTo>
                <a:cubicBezTo>
                  <a:pt x="960819" y="327660"/>
                  <a:pt x="998643" y="289836"/>
                  <a:pt x="998643" y="243177"/>
                </a:cubicBezTo>
                <a:cubicBezTo>
                  <a:pt x="998643" y="196518"/>
                  <a:pt x="960819" y="158694"/>
                  <a:pt x="914160" y="158694"/>
                </a:cubicBezTo>
                <a:close/>
                <a:moveTo>
                  <a:pt x="691195" y="158694"/>
                </a:moveTo>
                <a:cubicBezTo>
                  <a:pt x="644536" y="158694"/>
                  <a:pt x="606712" y="196518"/>
                  <a:pt x="606712" y="243177"/>
                </a:cubicBezTo>
                <a:cubicBezTo>
                  <a:pt x="606712" y="289836"/>
                  <a:pt x="644536" y="327660"/>
                  <a:pt x="691195" y="327660"/>
                </a:cubicBezTo>
                <a:cubicBezTo>
                  <a:pt x="737854" y="327660"/>
                  <a:pt x="775678" y="289836"/>
                  <a:pt x="775678" y="243177"/>
                </a:cubicBezTo>
                <a:cubicBezTo>
                  <a:pt x="775678" y="196518"/>
                  <a:pt x="737854" y="158694"/>
                  <a:pt x="691195" y="158694"/>
                </a:cubicBezTo>
                <a:close/>
                <a:moveTo>
                  <a:pt x="1023556" y="0"/>
                </a:moveTo>
                <a:lnTo>
                  <a:pt x="1056388" y="1658"/>
                </a:lnTo>
                <a:lnTo>
                  <a:pt x="1052642" y="20212"/>
                </a:lnTo>
                <a:cubicBezTo>
                  <a:pt x="1052642" y="66871"/>
                  <a:pt x="1090466" y="104695"/>
                  <a:pt x="1137125" y="104695"/>
                </a:cubicBezTo>
                <a:cubicBezTo>
                  <a:pt x="1183784" y="104695"/>
                  <a:pt x="1221608" y="66871"/>
                  <a:pt x="1221608" y="20212"/>
                </a:cubicBezTo>
                <a:lnTo>
                  <a:pt x="1221468" y="19518"/>
                </a:lnTo>
                <a:lnTo>
                  <a:pt x="1229838" y="20795"/>
                </a:lnTo>
                <a:lnTo>
                  <a:pt x="1278237" y="33240"/>
                </a:lnTo>
                <a:lnTo>
                  <a:pt x="1282246" y="53097"/>
                </a:lnTo>
                <a:cubicBezTo>
                  <a:pt x="1295071" y="83419"/>
                  <a:pt x="1325096" y="104695"/>
                  <a:pt x="1360090" y="104695"/>
                </a:cubicBezTo>
                <a:cubicBezTo>
                  <a:pt x="1383420" y="104695"/>
                  <a:pt x="1404540" y="95239"/>
                  <a:pt x="1419829" y="79951"/>
                </a:cubicBezTo>
                <a:lnTo>
                  <a:pt x="1419990" y="79712"/>
                </a:lnTo>
                <a:lnTo>
                  <a:pt x="1421970" y="80436"/>
                </a:lnTo>
                <a:cubicBezTo>
                  <a:pt x="1452584" y="93385"/>
                  <a:pt x="1482437" y="107781"/>
                  <a:pt x="1511443" y="123538"/>
                </a:cubicBezTo>
                <a:lnTo>
                  <a:pt x="1572740" y="160777"/>
                </a:lnTo>
                <a:lnTo>
                  <a:pt x="1550170" y="165333"/>
                </a:lnTo>
                <a:cubicBezTo>
                  <a:pt x="1519848" y="178158"/>
                  <a:pt x="1498572" y="208183"/>
                  <a:pt x="1498572" y="243177"/>
                </a:cubicBezTo>
                <a:cubicBezTo>
                  <a:pt x="1498572" y="289836"/>
                  <a:pt x="1536396" y="327660"/>
                  <a:pt x="1583055" y="327660"/>
                </a:cubicBezTo>
                <a:cubicBezTo>
                  <a:pt x="1629714" y="327660"/>
                  <a:pt x="1667538" y="289836"/>
                  <a:pt x="1667538" y="243177"/>
                </a:cubicBezTo>
                <a:lnTo>
                  <a:pt x="1664030" y="225803"/>
                </a:lnTo>
                <a:lnTo>
                  <a:pt x="1674633" y="233731"/>
                </a:lnTo>
                <a:lnTo>
                  <a:pt x="1739202" y="292415"/>
                </a:lnTo>
                <a:lnTo>
                  <a:pt x="1746281" y="302916"/>
                </a:lnTo>
                <a:lnTo>
                  <a:pt x="1756291" y="309665"/>
                </a:lnTo>
                <a:lnTo>
                  <a:pt x="1813381" y="372480"/>
                </a:lnTo>
                <a:lnTo>
                  <a:pt x="1822775" y="385042"/>
                </a:lnTo>
                <a:lnTo>
                  <a:pt x="1806020" y="381659"/>
                </a:lnTo>
                <a:cubicBezTo>
                  <a:pt x="1759361" y="381659"/>
                  <a:pt x="1721537" y="419483"/>
                  <a:pt x="1721537" y="466142"/>
                </a:cubicBezTo>
                <a:cubicBezTo>
                  <a:pt x="1721537" y="512801"/>
                  <a:pt x="1759361" y="550625"/>
                  <a:pt x="1806020" y="550625"/>
                </a:cubicBezTo>
                <a:cubicBezTo>
                  <a:pt x="1841014" y="550625"/>
                  <a:pt x="1871039" y="529349"/>
                  <a:pt x="1883864" y="499027"/>
                </a:cubicBezTo>
                <a:lnTo>
                  <a:pt x="1888216" y="477468"/>
                </a:lnTo>
                <a:lnTo>
                  <a:pt x="1923574" y="535669"/>
                </a:lnTo>
                <a:cubicBezTo>
                  <a:pt x="1939331" y="564675"/>
                  <a:pt x="1953727" y="594528"/>
                  <a:pt x="1966676" y="625142"/>
                </a:cubicBezTo>
                <a:lnTo>
                  <a:pt x="1968583" y="630353"/>
                </a:lnTo>
                <a:lnTo>
                  <a:pt x="1951141" y="656223"/>
                </a:lnTo>
                <a:cubicBezTo>
                  <a:pt x="1946866" y="666330"/>
                  <a:pt x="1944502" y="677443"/>
                  <a:pt x="1944502" y="689107"/>
                </a:cubicBezTo>
                <a:cubicBezTo>
                  <a:pt x="1944502" y="724102"/>
                  <a:pt x="1965778" y="754126"/>
                  <a:pt x="1996100" y="766951"/>
                </a:cubicBezTo>
                <a:lnTo>
                  <a:pt x="2014324" y="770630"/>
                </a:lnTo>
                <a:lnTo>
                  <a:pt x="2026317" y="817274"/>
                </a:lnTo>
                <a:lnTo>
                  <a:pt x="2027924" y="827803"/>
                </a:lnTo>
                <a:lnTo>
                  <a:pt x="1996100" y="834228"/>
                </a:lnTo>
                <a:cubicBezTo>
                  <a:pt x="1965778" y="847053"/>
                  <a:pt x="1944502" y="877078"/>
                  <a:pt x="1944502" y="912072"/>
                </a:cubicBezTo>
                <a:cubicBezTo>
                  <a:pt x="1944502" y="958731"/>
                  <a:pt x="1982326" y="996555"/>
                  <a:pt x="2028985" y="996555"/>
                </a:cubicBezTo>
                <a:lnTo>
                  <a:pt x="2045579" y="993205"/>
                </a:lnTo>
                <a:lnTo>
                  <a:pt x="2047112" y="1023556"/>
                </a:lnTo>
                <a:lnTo>
                  <a:pt x="2045580" y="1053904"/>
                </a:lnTo>
                <a:lnTo>
                  <a:pt x="2028985" y="1050554"/>
                </a:lnTo>
                <a:cubicBezTo>
                  <a:pt x="1982326" y="1050554"/>
                  <a:pt x="1944502" y="1088378"/>
                  <a:pt x="1944502" y="1135037"/>
                </a:cubicBezTo>
                <a:cubicBezTo>
                  <a:pt x="1944502" y="1170031"/>
                  <a:pt x="1965778" y="1200056"/>
                  <a:pt x="1996100" y="1212881"/>
                </a:cubicBezTo>
                <a:lnTo>
                  <a:pt x="2027924" y="1219306"/>
                </a:lnTo>
                <a:lnTo>
                  <a:pt x="2026317" y="1229838"/>
                </a:lnTo>
                <a:lnTo>
                  <a:pt x="2014324" y="1276479"/>
                </a:lnTo>
                <a:lnTo>
                  <a:pt x="1996100" y="1280158"/>
                </a:lnTo>
                <a:cubicBezTo>
                  <a:pt x="1965778" y="1292983"/>
                  <a:pt x="1944502" y="1323008"/>
                  <a:pt x="1944502" y="1358002"/>
                </a:cubicBezTo>
                <a:cubicBezTo>
                  <a:pt x="1944502" y="1369667"/>
                  <a:pt x="1946866" y="1380780"/>
                  <a:pt x="1951141" y="1390887"/>
                </a:cubicBezTo>
                <a:lnTo>
                  <a:pt x="1968584" y="1416758"/>
                </a:lnTo>
                <a:lnTo>
                  <a:pt x="1966676" y="1421970"/>
                </a:lnTo>
                <a:cubicBezTo>
                  <a:pt x="1953727" y="1452584"/>
                  <a:pt x="1939331" y="1482437"/>
                  <a:pt x="1923574" y="1511444"/>
                </a:cubicBezTo>
                <a:lnTo>
                  <a:pt x="1888217" y="1569644"/>
                </a:lnTo>
                <a:lnTo>
                  <a:pt x="1883864" y="1548083"/>
                </a:lnTo>
                <a:cubicBezTo>
                  <a:pt x="1871039" y="1517760"/>
                  <a:pt x="1841014" y="1496484"/>
                  <a:pt x="1806020" y="1496484"/>
                </a:cubicBezTo>
                <a:cubicBezTo>
                  <a:pt x="1759361" y="1496484"/>
                  <a:pt x="1721537" y="1534308"/>
                  <a:pt x="1721537" y="1580967"/>
                </a:cubicBezTo>
                <a:cubicBezTo>
                  <a:pt x="1721537" y="1627626"/>
                  <a:pt x="1759361" y="1665450"/>
                  <a:pt x="1806020" y="1665450"/>
                </a:cubicBezTo>
                <a:lnTo>
                  <a:pt x="1822778" y="1662067"/>
                </a:lnTo>
                <a:lnTo>
                  <a:pt x="1813381" y="1674633"/>
                </a:lnTo>
                <a:lnTo>
                  <a:pt x="1756298" y="1737440"/>
                </a:lnTo>
                <a:lnTo>
                  <a:pt x="1746281" y="1744194"/>
                </a:lnTo>
                <a:lnTo>
                  <a:pt x="1739196" y="1754702"/>
                </a:lnTo>
                <a:lnTo>
                  <a:pt x="1674633" y="1813382"/>
                </a:lnTo>
                <a:lnTo>
                  <a:pt x="1664030" y="1821310"/>
                </a:lnTo>
                <a:lnTo>
                  <a:pt x="1667538" y="1803932"/>
                </a:lnTo>
                <a:cubicBezTo>
                  <a:pt x="1667538" y="1757273"/>
                  <a:pt x="1629714" y="1719449"/>
                  <a:pt x="1583055" y="1719449"/>
                </a:cubicBezTo>
                <a:cubicBezTo>
                  <a:pt x="1536396" y="1719449"/>
                  <a:pt x="1498572" y="1757273"/>
                  <a:pt x="1498572" y="1803932"/>
                </a:cubicBezTo>
                <a:cubicBezTo>
                  <a:pt x="1498572" y="1838927"/>
                  <a:pt x="1519848" y="1868951"/>
                  <a:pt x="1550170" y="1881776"/>
                </a:cubicBezTo>
                <a:lnTo>
                  <a:pt x="1572744" y="1886334"/>
                </a:lnTo>
                <a:lnTo>
                  <a:pt x="1511443" y="1923574"/>
                </a:lnTo>
                <a:cubicBezTo>
                  <a:pt x="1482437" y="1939332"/>
                  <a:pt x="1452584" y="1953727"/>
                  <a:pt x="1421970" y="1966676"/>
                </a:cubicBezTo>
                <a:lnTo>
                  <a:pt x="1419992" y="1967400"/>
                </a:lnTo>
                <a:lnTo>
                  <a:pt x="1419829" y="1967159"/>
                </a:lnTo>
                <a:cubicBezTo>
                  <a:pt x="1404540" y="1951870"/>
                  <a:pt x="1383420" y="1942414"/>
                  <a:pt x="1360090" y="1942414"/>
                </a:cubicBezTo>
                <a:cubicBezTo>
                  <a:pt x="1325096" y="1942414"/>
                  <a:pt x="1295071" y="1963690"/>
                  <a:pt x="1282246" y="1994013"/>
                </a:cubicBezTo>
                <a:lnTo>
                  <a:pt x="1278236" y="2013873"/>
                </a:lnTo>
                <a:lnTo>
                  <a:pt x="1229838" y="2026317"/>
                </a:lnTo>
                <a:lnTo>
                  <a:pt x="1221467" y="2027595"/>
                </a:lnTo>
                <a:lnTo>
                  <a:pt x="1221608" y="2026897"/>
                </a:lnTo>
                <a:cubicBezTo>
                  <a:pt x="1221608" y="1980238"/>
                  <a:pt x="1183784" y="1942414"/>
                  <a:pt x="1137125" y="1942414"/>
                </a:cubicBezTo>
                <a:cubicBezTo>
                  <a:pt x="1090466" y="1942414"/>
                  <a:pt x="1052642" y="1980238"/>
                  <a:pt x="1052642" y="2026897"/>
                </a:cubicBezTo>
                <a:lnTo>
                  <a:pt x="1056389" y="2045454"/>
                </a:lnTo>
                <a:lnTo>
                  <a:pt x="1023556" y="2047112"/>
                </a:lnTo>
                <a:lnTo>
                  <a:pt x="994855" y="2045663"/>
                </a:lnTo>
                <a:lnTo>
                  <a:pt x="998643" y="2026897"/>
                </a:lnTo>
                <a:cubicBezTo>
                  <a:pt x="998643" y="1980238"/>
                  <a:pt x="960819" y="1942414"/>
                  <a:pt x="914160" y="1942414"/>
                </a:cubicBezTo>
                <a:cubicBezTo>
                  <a:pt x="867501" y="1942414"/>
                  <a:pt x="829677" y="1980238"/>
                  <a:pt x="829677" y="2026897"/>
                </a:cubicBezTo>
                <a:lnTo>
                  <a:pt x="829951" y="2028252"/>
                </a:lnTo>
                <a:lnTo>
                  <a:pt x="817274" y="2026317"/>
                </a:lnTo>
                <a:lnTo>
                  <a:pt x="773277" y="2015004"/>
                </a:lnTo>
                <a:lnTo>
                  <a:pt x="769039" y="1994013"/>
                </a:lnTo>
                <a:cubicBezTo>
                  <a:pt x="756214" y="1963690"/>
                  <a:pt x="726190" y="1942414"/>
                  <a:pt x="691195" y="1942414"/>
                </a:cubicBezTo>
                <a:cubicBezTo>
                  <a:pt x="667866" y="1942414"/>
                  <a:pt x="646745" y="1951870"/>
                  <a:pt x="631457" y="1967159"/>
                </a:cubicBezTo>
                <a:lnTo>
                  <a:pt x="630468" y="1968625"/>
                </a:lnTo>
                <a:lnTo>
                  <a:pt x="625142" y="1966676"/>
                </a:lnTo>
                <a:cubicBezTo>
                  <a:pt x="594528" y="1953727"/>
                  <a:pt x="564675" y="1939332"/>
                  <a:pt x="535669" y="1923574"/>
                </a:cubicBezTo>
                <a:lnTo>
                  <a:pt x="475409" y="1886966"/>
                </a:lnTo>
                <a:lnTo>
                  <a:pt x="501115" y="1881776"/>
                </a:lnTo>
                <a:cubicBezTo>
                  <a:pt x="531437" y="1868951"/>
                  <a:pt x="552713" y="1838927"/>
                  <a:pt x="552713" y="1803932"/>
                </a:cubicBezTo>
                <a:cubicBezTo>
                  <a:pt x="552713" y="1757273"/>
                  <a:pt x="514889" y="1719449"/>
                  <a:pt x="468230" y="1719449"/>
                </a:cubicBezTo>
                <a:cubicBezTo>
                  <a:pt x="421571" y="1719449"/>
                  <a:pt x="383747" y="1757273"/>
                  <a:pt x="383747" y="1803932"/>
                </a:cubicBezTo>
                <a:lnTo>
                  <a:pt x="387998" y="1824986"/>
                </a:lnTo>
                <a:lnTo>
                  <a:pt x="372480" y="1813382"/>
                </a:lnTo>
                <a:lnTo>
                  <a:pt x="318692" y="1764496"/>
                </a:lnTo>
                <a:lnTo>
                  <a:pt x="305004" y="1744194"/>
                </a:lnTo>
                <a:lnTo>
                  <a:pt x="284210" y="1730174"/>
                </a:lnTo>
                <a:lnTo>
                  <a:pt x="233731" y="1674633"/>
                </a:lnTo>
                <a:lnTo>
                  <a:pt x="223592" y="1661075"/>
                </a:lnTo>
                <a:lnTo>
                  <a:pt x="245265" y="1665450"/>
                </a:lnTo>
                <a:cubicBezTo>
                  <a:pt x="291924" y="1665450"/>
                  <a:pt x="329748" y="1627626"/>
                  <a:pt x="329748" y="1580967"/>
                </a:cubicBezTo>
                <a:cubicBezTo>
                  <a:pt x="329748" y="1534308"/>
                  <a:pt x="291924" y="1496484"/>
                  <a:pt x="245265" y="1496484"/>
                </a:cubicBezTo>
                <a:cubicBezTo>
                  <a:pt x="210271" y="1496484"/>
                  <a:pt x="180246" y="1517760"/>
                  <a:pt x="167421" y="1548083"/>
                </a:cubicBezTo>
                <a:lnTo>
                  <a:pt x="162028" y="1574799"/>
                </a:lnTo>
                <a:lnTo>
                  <a:pt x="123538" y="1511444"/>
                </a:lnTo>
                <a:cubicBezTo>
                  <a:pt x="107781" y="1482437"/>
                  <a:pt x="93385" y="1452584"/>
                  <a:pt x="80436" y="1421970"/>
                </a:cubicBezTo>
                <a:lnTo>
                  <a:pt x="79512" y="1419445"/>
                </a:lnTo>
                <a:lnTo>
                  <a:pt x="82039" y="1417741"/>
                </a:lnTo>
                <a:cubicBezTo>
                  <a:pt x="97327" y="1402452"/>
                  <a:pt x="106783" y="1381332"/>
                  <a:pt x="106783" y="1358002"/>
                </a:cubicBezTo>
                <a:cubicBezTo>
                  <a:pt x="106783" y="1323008"/>
                  <a:pt x="85507" y="1292983"/>
                  <a:pt x="55185" y="1280158"/>
                </a:cubicBezTo>
                <a:lnTo>
                  <a:pt x="32559" y="1275590"/>
                </a:lnTo>
                <a:lnTo>
                  <a:pt x="20795" y="1229838"/>
                </a:lnTo>
                <a:lnTo>
                  <a:pt x="19123" y="1218879"/>
                </a:lnTo>
                <a:lnTo>
                  <a:pt x="22300" y="1219520"/>
                </a:lnTo>
                <a:cubicBezTo>
                  <a:pt x="68959" y="1219520"/>
                  <a:pt x="106783" y="1181696"/>
                  <a:pt x="106783" y="1135037"/>
                </a:cubicBezTo>
                <a:cubicBezTo>
                  <a:pt x="106783" y="1088378"/>
                  <a:pt x="68959" y="1050554"/>
                  <a:pt x="22300" y="1050554"/>
                </a:cubicBezTo>
                <a:lnTo>
                  <a:pt x="1575" y="1054738"/>
                </a:lnTo>
                <a:lnTo>
                  <a:pt x="0" y="1023556"/>
                </a:lnTo>
                <a:lnTo>
                  <a:pt x="1575" y="992371"/>
                </a:lnTo>
                <a:lnTo>
                  <a:pt x="22300" y="996555"/>
                </a:lnTo>
                <a:cubicBezTo>
                  <a:pt x="68959" y="996555"/>
                  <a:pt x="106783" y="958731"/>
                  <a:pt x="106783" y="912072"/>
                </a:cubicBezTo>
                <a:cubicBezTo>
                  <a:pt x="106783" y="865413"/>
                  <a:pt x="68959" y="827589"/>
                  <a:pt x="22300" y="827589"/>
                </a:cubicBezTo>
                <a:lnTo>
                  <a:pt x="19123" y="828231"/>
                </a:lnTo>
                <a:lnTo>
                  <a:pt x="20795" y="817274"/>
                </a:lnTo>
                <a:lnTo>
                  <a:pt x="32560" y="771519"/>
                </a:lnTo>
                <a:lnTo>
                  <a:pt x="55185" y="766951"/>
                </a:lnTo>
                <a:cubicBezTo>
                  <a:pt x="85507" y="754126"/>
                  <a:pt x="106783" y="724102"/>
                  <a:pt x="106783" y="689107"/>
                </a:cubicBezTo>
                <a:cubicBezTo>
                  <a:pt x="106783" y="665778"/>
                  <a:pt x="97327" y="644657"/>
                  <a:pt x="82039" y="629369"/>
                </a:cubicBezTo>
                <a:lnTo>
                  <a:pt x="79513" y="627666"/>
                </a:lnTo>
                <a:lnTo>
                  <a:pt x="80436" y="625142"/>
                </a:lnTo>
                <a:cubicBezTo>
                  <a:pt x="93385" y="594528"/>
                  <a:pt x="107781" y="564675"/>
                  <a:pt x="123538" y="535669"/>
                </a:cubicBezTo>
                <a:lnTo>
                  <a:pt x="162028" y="472313"/>
                </a:lnTo>
                <a:lnTo>
                  <a:pt x="167421" y="499027"/>
                </a:lnTo>
                <a:cubicBezTo>
                  <a:pt x="180246" y="529349"/>
                  <a:pt x="210271" y="550625"/>
                  <a:pt x="245265" y="550625"/>
                </a:cubicBezTo>
                <a:cubicBezTo>
                  <a:pt x="291924" y="550625"/>
                  <a:pt x="329748" y="512801"/>
                  <a:pt x="329748" y="466142"/>
                </a:cubicBezTo>
                <a:cubicBezTo>
                  <a:pt x="329748" y="419483"/>
                  <a:pt x="291924" y="381659"/>
                  <a:pt x="245265" y="381659"/>
                </a:cubicBezTo>
                <a:lnTo>
                  <a:pt x="223595" y="386034"/>
                </a:lnTo>
                <a:lnTo>
                  <a:pt x="233731" y="372480"/>
                </a:lnTo>
                <a:lnTo>
                  <a:pt x="284217" y="316930"/>
                </a:lnTo>
                <a:lnTo>
                  <a:pt x="305004" y="302916"/>
                </a:lnTo>
                <a:lnTo>
                  <a:pt x="318687" y="282621"/>
                </a:lnTo>
                <a:lnTo>
                  <a:pt x="372480" y="233731"/>
                </a:lnTo>
                <a:lnTo>
                  <a:pt x="387997" y="222127"/>
                </a:lnTo>
                <a:lnTo>
                  <a:pt x="383747" y="243177"/>
                </a:lnTo>
                <a:cubicBezTo>
                  <a:pt x="383747" y="289836"/>
                  <a:pt x="421571" y="327660"/>
                  <a:pt x="468230" y="327660"/>
                </a:cubicBezTo>
                <a:cubicBezTo>
                  <a:pt x="514889" y="327660"/>
                  <a:pt x="552713" y="289836"/>
                  <a:pt x="552713" y="243177"/>
                </a:cubicBezTo>
                <a:cubicBezTo>
                  <a:pt x="552713" y="208183"/>
                  <a:pt x="531437" y="178158"/>
                  <a:pt x="501115" y="165333"/>
                </a:cubicBezTo>
                <a:lnTo>
                  <a:pt x="475413" y="160144"/>
                </a:lnTo>
                <a:lnTo>
                  <a:pt x="535669" y="123538"/>
                </a:lnTo>
                <a:cubicBezTo>
                  <a:pt x="564675" y="107781"/>
                  <a:pt x="594528" y="93385"/>
                  <a:pt x="625142" y="80436"/>
                </a:cubicBezTo>
                <a:lnTo>
                  <a:pt x="630469" y="78487"/>
                </a:lnTo>
                <a:lnTo>
                  <a:pt x="631457" y="79951"/>
                </a:lnTo>
                <a:cubicBezTo>
                  <a:pt x="646745" y="95239"/>
                  <a:pt x="667866" y="104695"/>
                  <a:pt x="691195" y="104695"/>
                </a:cubicBezTo>
                <a:cubicBezTo>
                  <a:pt x="726190" y="104695"/>
                  <a:pt x="756214" y="83419"/>
                  <a:pt x="769039" y="53097"/>
                </a:cubicBezTo>
                <a:lnTo>
                  <a:pt x="773277" y="32108"/>
                </a:lnTo>
                <a:lnTo>
                  <a:pt x="817274" y="20795"/>
                </a:lnTo>
                <a:lnTo>
                  <a:pt x="829950" y="18861"/>
                </a:lnTo>
                <a:lnTo>
                  <a:pt x="829677" y="20212"/>
                </a:lnTo>
                <a:cubicBezTo>
                  <a:pt x="829677" y="66871"/>
                  <a:pt x="867501" y="104695"/>
                  <a:pt x="914160" y="104695"/>
                </a:cubicBezTo>
                <a:cubicBezTo>
                  <a:pt x="960819" y="104695"/>
                  <a:pt x="998643" y="66871"/>
                  <a:pt x="998643" y="20212"/>
                </a:cubicBezTo>
                <a:lnTo>
                  <a:pt x="994855" y="144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dist="50800" dir="6540000" algn="ctr" rotWithShape="0">
              <a:srgbClr val="000000">
                <a:alpha val="81000"/>
              </a:srgbClr>
            </a:outerShdw>
          </a:effectLst>
          <a:scene3d>
            <a:camera prst="orthographicFront">
              <a:rot lat="17432181" lon="20750237" rev="745508"/>
            </a:camera>
            <a:lightRig rig="threePt" dir="t"/>
          </a:scene3d>
          <a:sp3d extrusionH="1905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7" name="任意多边形 646"/>
          <p:cNvSpPr/>
          <p:nvPr/>
        </p:nvSpPr>
        <p:spPr>
          <a:xfrm>
            <a:off x="9701388" y="4085816"/>
            <a:ext cx="1944000" cy="1944216"/>
          </a:xfrm>
          <a:custGeom>
            <a:avLst/>
            <a:gdLst>
              <a:gd name="connsiteX0" fmla="*/ 1773640 w 1944000"/>
              <a:gd name="connsiteY0" fmla="*/ 1677228 h 1944216"/>
              <a:gd name="connsiteX1" fmla="*/ 1677120 w 1944000"/>
              <a:gd name="connsiteY1" fmla="*/ 1773748 h 1944216"/>
              <a:gd name="connsiteX2" fmla="*/ 1773640 w 1944000"/>
              <a:gd name="connsiteY2" fmla="*/ 1870268 h 1944216"/>
              <a:gd name="connsiteX3" fmla="*/ 1870160 w 1944000"/>
              <a:gd name="connsiteY3" fmla="*/ 1773748 h 1944216"/>
              <a:gd name="connsiteX4" fmla="*/ 1773640 w 1944000"/>
              <a:gd name="connsiteY4" fmla="*/ 1677228 h 1944216"/>
              <a:gd name="connsiteX5" fmla="*/ 1544600 w 1944000"/>
              <a:gd name="connsiteY5" fmla="*/ 1677228 h 1944216"/>
              <a:gd name="connsiteX6" fmla="*/ 1448080 w 1944000"/>
              <a:gd name="connsiteY6" fmla="*/ 1773748 h 1944216"/>
              <a:gd name="connsiteX7" fmla="*/ 1544600 w 1944000"/>
              <a:gd name="connsiteY7" fmla="*/ 1870268 h 1944216"/>
              <a:gd name="connsiteX8" fmla="*/ 1641120 w 1944000"/>
              <a:gd name="connsiteY8" fmla="*/ 1773748 h 1944216"/>
              <a:gd name="connsiteX9" fmla="*/ 1544600 w 1944000"/>
              <a:gd name="connsiteY9" fmla="*/ 1677228 h 1944216"/>
              <a:gd name="connsiteX10" fmla="*/ 1315560 w 1944000"/>
              <a:gd name="connsiteY10" fmla="*/ 1677228 h 1944216"/>
              <a:gd name="connsiteX11" fmla="*/ 1219040 w 1944000"/>
              <a:gd name="connsiteY11" fmla="*/ 1773748 h 1944216"/>
              <a:gd name="connsiteX12" fmla="*/ 1315560 w 1944000"/>
              <a:gd name="connsiteY12" fmla="*/ 1870268 h 1944216"/>
              <a:gd name="connsiteX13" fmla="*/ 1412080 w 1944000"/>
              <a:gd name="connsiteY13" fmla="*/ 1773748 h 1944216"/>
              <a:gd name="connsiteX14" fmla="*/ 1315560 w 1944000"/>
              <a:gd name="connsiteY14" fmla="*/ 1677228 h 1944216"/>
              <a:gd name="connsiteX15" fmla="*/ 1086520 w 1944000"/>
              <a:gd name="connsiteY15" fmla="*/ 1677228 h 1944216"/>
              <a:gd name="connsiteX16" fmla="*/ 990000 w 1944000"/>
              <a:gd name="connsiteY16" fmla="*/ 1773748 h 1944216"/>
              <a:gd name="connsiteX17" fmla="*/ 1086520 w 1944000"/>
              <a:gd name="connsiteY17" fmla="*/ 1870268 h 1944216"/>
              <a:gd name="connsiteX18" fmla="*/ 1183040 w 1944000"/>
              <a:gd name="connsiteY18" fmla="*/ 1773748 h 1944216"/>
              <a:gd name="connsiteX19" fmla="*/ 1086520 w 1944000"/>
              <a:gd name="connsiteY19" fmla="*/ 1677228 h 1944216"/>
              <a:gd name="connsiteX20" fmla="*/ 857480 w 1944000"/>
              <a:gd name="connsiteY20" fmla="*/ 1677228 h 1944216"/>
              <a:gd name="connsiteX21" fmla="*/ 760960 w 1944000"/>
              <a:gd name="connsiteY21" fmla="*/ 1773748 h 1944216"/>
              <a:gd name="connsiteX22" fmla="*/ 857480 w 1944000"/>
              <a:gd name="connsiteY22" fmla="*/ 1870268 h 1944216"/>
              <a:gd name="connsiteX23" fmla="*/ 954000 w 1944000"/>
              <a:gd name="connsiteY23" fmla="*/ 1773748 h 1944216"/>
              <a:gd name="connsiteX24" fmla="*/ 857480 w 1944000"/>
              <a:gd name="connsiteY24" fmla="*/ 1677228 h 1944216"/>
              <a:gd name="connsiteX25" fmla="*/ 628440 w 1944000"/>
              <a:gd name="connsiteY25" fmla="*/ 1677228 h 1944216"/>
              <a:gd name="connsiteX26" fmla="*/ 531920 w 1944000"/>
              <a:gd name="connsiteY26" fmla="*/ 1773748 h 1944216"/>
              <a:gd name="connsiteX27" fmla="*/ 628440 w 1944000"/>
              <a:gd name="connsiteY27" fmla="*/ 1870268 h 1944216"/>
              <a:gd name="connsiteX28" fmla="*/ 724960 w 1944000"/>
              <a:gd name="connsiteY28" fmla="*/ 1773748 h 1944216"/>
              <a:gd name="connsiteX29" fmla="*/ 628440 w 1944000"/>
              <a:gd name="connsiteY29" fmla="*/ 1677228 h 1944216"/>
              <a:gd name="connsiteX30" fmla="*/ 399400 w 1944000"/>
              <a:gd name="connsiteY30" fmla="*/ 1677228 h 1944216"/>
              <a:gd name="connsiteX31" fmla="*/ 302880 w 1944000"/>
              <a:gd name="connsiteY31" fmla="*/ 1773748 h 1944216"/>
              <a:gd name="connsiteX32" fmla="*/ 399400 w 1944000"/>
              <a:gd name="connsiteY32" fmla="*/ 1870268 h 1944216"/>
              <a:gd name="connsiteX33" fmla="*/ 495920 w 1944000"/>
              <a:gd name="connsiteY33" fmla="*/ 1773748 h 1944216"/>
              <a:gd name="connsiteX34" fmla="*/ 399400 w 1944000"/>
              <a:gd name="connsiteY34" fmla="*/ 1677228 h 1944216"/>
              <a:gd name="connsiteX35" fmla="*/ 170360 w 1944000"/>
              <a:gd name="connsiteY35" fmla="*/ 1677228 h 1944216"/>
              <a:gd name="connsiteX36" fmla="*/ 73840 w 1944000"/>
              <a:gd name="connsiteY36" fmla="*/ 1773748 h 1944216"/>
              <a:gd name="connsiteX37" fmla="*/ 170360 w 1944000"/>
              <a:gd name="connsiteY37" fmla="*/ 1870268 h 1944216"/>
              <a:gd name="connsiteX38" fmla="*/ 266880 w 1944000"/>
              <a:gd name="connsiteY38" fmla="*/ 1773748 h 1944216"/>
              <a:gd name="connsiteX39" fmla="*/ 170360 w 1944000"/>
              <a:gd name="connsiteY39" fmla="*/ 1677228 h 1944216"/>
              <a:gd name="connsiteX40" fmla="*/ 1773640 w 1944000"/>
              <a:gd name="connsiteY40" fmla="*/ 1448188 h 1944216"/>
              <a:gd name="connsiteX41" fmla="*/ 1677120 w 1944000"/>
              <a:gd name="connsiteY41" fmla="*/ 1544708 h 1944216"/>
              <a:gd name="connsiteX42" fmla="*/ 1773640 w 1944000"/>
              <a:gd name="connsiteY42" fmla="*/ 1641228 h 1944216"/>
              <a:gd name="connsiteX43" fmla="*/ 1870160 w 1944000"/>
              <a:gd name="connsiteY43" fmla="*/ 1544708 h 1944216"/>
              <a:gd name="connsiteX44" fmla="*/ 1773640 w 1944000"/>
              <a:gd name="connsiteY44" fmla="*/ 1448188 h 1944216"/>
              <a:gd name="connsiteX45" fmla="*/ 1544600 w 1944000"/>
              <a:gd name="connsiteY45" fmla="*/ 1448188 h 1944216"/>
              <a:gd name="connsiteX46" fmla="*/ 1448080 w 1944000"/>
              <a:gd name="connsiteY46" fmla="*/ 1544708 h 1944216"/>
              <a:gd name="connsiteX47" fmla="*/ 1544600 w 1944000"/>
              <a:gd name="connsiteY47" fmla="*/ 1641228 h 1944216"/>
              <a:gd name="connsiteX48" fmla="*/ 1641120 w 1944000"/>
              <a:gd name="connsiteY48" fmla="*/ 1544708 h 1944216"/>
              <a:gd name="connsiteX49" fmla="*/ 1544600 w 1944000"/>
              <a:gd name="connsiteY49" fmla="*/ 1448188 h 1944216"/>
              <a:gd name="connsiteX50" fmla="*/ 1315560 w 1944000"/>
              <a:gd name="connsiteY50" fmla="*/ 1448188 h 1944216"/>
              <a:gd name="connsiteX51" fmla="*/ 1219040 w 1944000"/>
              <a:gd name="connsiteY51" fmla="*/ 1544708 h 1944216"/>
              <a:gd name="connsiteX52" fmla="*/ 1315560 w 1944000"/>
              <a:gd name="connsiteY52" fmla="*/ 1641228 h 1944216"/>
              <a:gd name="connsiteX53" fmla="*/ 1412080 w 1944000"/>
              <a:gd name="connsiteY53" fmla="*/ 1544708 h 1944216"/>
              <a:gd name="connsiteX54" fmla="*/ 1315560 w 1944000"/>
              <a:gd name="connsiteY54" fmla="*/ 1448188 h 1944216"/>
              <a:gd name="connsiteX55" fmla="*/ 1086520 w 1944000"/>
              <a:gd name="connsiteY55" fmla="*/ 1448188 h 1944216"/>
              <a:gd name="connsiteX56" fmla="*/ 990000 w 1944000"/>
              <a:gd name="connsiteY56" fmla="*/ 1544708 h 1944216"/>
              <a:gd name="connsiteX57" fmla="*/ 1086520 w 1944000"/>
              <a:gd name="connsiteY57" fmla="*/ 1641228 h 1944216"/>
              <a:gd name="connsiteX58" fmla="*/ 1183040 w 1944000"/>
              <a:gd name="connsiteY58" fmla="*/ 1544708 h 1944216"/>
              <a:gd name="connsiteX59" fmla="*/ 1086520 w 1944000"/>
              <a:gd name="connsiteY59" fmla="*/ 1448188 h 1944216"/>
              <a:gd name="connsiteX60" fmla="*/ 857480 w 1944000"/>
              <a:gd name="connsiteY60" fmla="*/ 1448188 h 1944216"/>
              <a:gd name="connsiteX61" fmla="*/ 760960 w 1944000"/>
              <a:gd name="connsiteY61" fmla="*/ 1544708 h 1944216"/>
              <a:gd name="connsiteX62" fmla="*/ 857480 w 1944000"/>
              <a:gd name="connsiteY62" fmla="*/ 1641228 h 1944216"/>
              <a:gd name="connsiteX63" fmla="*/ 954000 w 1944000"/>
              <a:gd name="connsiteY63" fmla="*/ 1544708 h 1944216"/>
              <a:gd name="connsiteX64" fmla="*/ 857480 w 1944000"/>
              <a:gd name="connsiteY64" fmla="*/ 1448188 h 1944216"/>
              <a:gd name="connsiteX65" fmla="*/ 628440 w 1944000"/>
              <a:gd name="connsiteY65" fmla="*/ 1448188 h 1944216"/>
              <a:gd name="connsiteX66" fmla="*/ 531920 w 1944000"/>
              <a:gd name="connsiteY66" fmla="*/ 1544708 h 1944216"/>
              <a:gd name="connsiteX67" fmla="*/ 628440 w 1944000"/>
              <a:gd name="connsiteY67" fmla="*/ 1641228 h 1944216"/>
              <a:gd name="connsiteX68" fmla="*/ 724960 w 1944000"/>
              <a:gd name="connsiteY68" fmla="*/ 1544708 h 1944216"/>
              <a:gd name="connsiteX69" fmla="*/ 628440 w 1944000"/>
              <a:gd name="connsiteY69" fmla="*/ 1448188 h 1944216"/>
              <a:gd name="connsiteX70" fmla="*/ 399400 w 1944000"/>
              <a:gd name="connsiteY70" fmla="*/ 1448188 h 1944216"/>
              <a:gd name="connsiteX71" fmla="*/ 302880 w 1944000"/>
              <a:gd name="connsiteY71" fmla="*/ 1544708 h 1944216"/>
              <a:gd name="connsiteX72" fmla="*/ 399400 w 1944000"/>
              <a:gd name="connsiteY72" fmla="*/ 1641228 h 1944216"/>
              <a:gd name="connsiteX73" fmla="*/ 495920 w 1944000"/>
              <a:gd name="connsiteY73" fmla="*/ 1544708 h 1944216"/>
              <a:gd name="connsiteX74" fmla="*/ 399400 w 1944000"/>
              <a:gd name="connsiteY74" fmla="*/ 1448188 h 1944216"/>
              <a:gd name="connsiteX75" fmla="*/ 170360 w 1944000"/>
              <a:gd name="connsiteY75" fmla="*/ 1448188 h 1944216"/>
              <a:gd name="connsiteX76" fmla="*/ 73840 w 1944000"/>
              <a:gd name="connsiteY76" fmla="*/ 1544708 h 1944216"/>
              <a:gd name="connsiteX77" fmla="*/ 170360 w 1944000"/>
              <a:gd name="connsiteY77" fmla="*/ 1641228 h 1944216"/>
              <a:gd name="connsiteX78" fmla="*/ 266880 w 1944000"/>
              <a:gd name="connsiteY78" fmla="*/ 1544708 h 1944216"/>
              <a:gd name="connsiteX79" fmla="*/ 170360 w 1944000"/>
              <a:gd name="connsiteY79" fmla="*/ 1448188 h 1944216"/>
              <a:gd name="connsiteX80" fmla="*/ 1773640 w 1944000"/>
              <a:gd name="connsiteY80" fmla="*/ 1219148 h 1944216"/>
              <a:gd name="connsiteX81" fmla="*/ 1677120 w 1944000"/>
              <a:gd name="connsiteY81" fmla="*/ 1315668 h 1944216"/>
              <a:gd name="connsiteX82" fmla="*/ 1773640 w 1944000"/>
              <a:gd name="connsiteY82" fmla="*/ 1412188 h 1944216"/>
              <a:gd name="connsiteX83" fmla="*/ 1870160 w 1944000"/>
              <a:gd name="connsiteY83" fmla="*/ 1315668 h 1944216"/>
              <a:gd name="connsiteX84" fmla="*/ 1773640 w 1944000"/>
              <a:gd name="connsiteY84" fmla="*/ 1219148 h 1944216"/>
              <a:gd name="connsiteX85" fmla="*/ 1544600 w 1944000"/>
              <a:gd name="connsiteY85" fmla="*/ 1219148 h 1944216"/>
              <a:gd name="connsiteX86" fmla="*/ 1448080 w 1944000"/>
              <a:gd name="connsiteY86" fmla="*/ 1315668 h 1944216"/>
              <a:gd name="connsiteX87" fmla="*/ 1544600 w 1944000"/>
              <a:gd name="connsiteY87" fmla="*/ 1412188 h 1944216"/>
              <a:gd name="connsiteX88" fmla="*/ 1641120 w 1944000"/>
              <a:gd name="connsiteY88" fmla="*/ 1315668 h 1944216"/>
              <a:gd name="connsiteX89" fmla="*/ 1544600 w 1944000"/>
              <a:gd name="connsiteY89" fmla="*/ 1219148 h 1944216"/>
              <a:gd name="connsiteX90" fmla="*/ 1315560 w 1944000"/>
              <a:gd name="connsiteY90" fmla="*/ 1219148 h 1944216"/>
              <a:gd name="connsiteX91" fmla="*/ 1219040 w 1944000"/>
              <a:gd name="connsiteY91" fmla="*/ 1315668 h 1944216"/>
              <a:gd name="connsiteX92" fmla="*/ 1315560 w 1944000"/>
              <a:gd name="connsiteY92" fmla="*/ 1412188 h 1944216"/>
              <a:gd name="connsiteX93" fmla="*/ 1412080 w 1944000"/>
              <a:gd name="connsiteY93" fmla="*/ 1315668 h 1944216"/>
              <a:gd name="connsiteX94" fmla="*/ 1315560 w 1944000"/>
              <a:gd name="connsiteY94" fmla="*/ 1219148 h 1944216"/>
              <a:gd name="connsiteX95" fmla="*/ 1086520 w 1944000"/>
              <a:gd name="connsiteY95" fmla="*/ 1219148 h 1944216"/>
              <a:gd name="connsiteX96" fmla="*/ 990000 w 1944000"/>
              <a:gd name="connsiteY96" fmla="*/ 1315668 h 1944216"/>
              <a:gd name="connsiteX97" fmla="*/ 1086520 w 1944000"/>
              <a:gd name="connsiteY97" fmla="*/ 1412188 h 1944216"/>
              <a:gd name="connsiteX98" fmla="*/ 1183040 w 1944000"/>
              <a:gd name="connsiteY98" fmla="*/ 1315668 h 1944216"/>
              <a:gd name="connsiteX99" fmla="*/ 1086520 w 1944000"/>
              <a:gd name="connsiteY99" fmla="*/ 1219148 h 1944216"/>
              <a:gd name="connsiteX100" fmla="*/ 857480 w 1944000"/>
              <a:gd name="connsiteY100" fmla="*/ 1219148 h 1944216"/>
              <a:gd name="connsiteX101" fmla="*/ 760960 w 1944000"/>
              <a:gd name="connsiteY101" fmla="*/ 1315668 h 1944216"/>
              <a:gd name="connsiteX102" fmla="*/ 857480 w 1944000"/>
              <a:gd name="connsiteY102" fmla="*/ 1412188 h 1944216"/>
              <a:gd name="connsiteX103" fmla="*/ 954000 w 1944000"/>
              <a:gd name="connsiteY103" fmla="*/ 1315668 h 1944216"/>
              <a:gd name="connsiteX104" fmla="*/ 857480 w 1944000"/>
              <a:gd name="connsiteY104" fmla="*/ 1219148 h 1944216"/>
              <a:gd name="connsiteX105" fmla="*/ 628440 w 1944000"/>
              <a:gd name="connsiteY105" fmla="*/ 1219148 h 1944216"/>
              <a:gd name="connsiteX106" fmla="*/ 531920 w 1944000"/>
              <a:gd name="connsiteY106" fmla="*/ 1315668 h 1944216"/>
              <a:gd name="connsiteX107" fmla="*/ 628440 w 1944000"/>
              <a:gd name="connsiteY107" fmla="*/ 1412188 h 1944216"/>
              <a:gd name="connsiteX108" fmla="*/ 724960 w 1944000"/>
              <a:gd name="connsiteY108" fmla="*/ 1315668 h 1944216"/>
              <a:gd name="connsiteX109" fmla="*/ 628440 w 1944000"/>
              <a:gd name="connsiteY109" fmla="*/ 1219148 h 1944216"/>
              <a:gd name="connsiteX110" fmla="*/ 399400 w 1944000"/>
              <a:gd name="connsiteY110" fmla="*/ 1219148 h 1944216"/>
              <a:gd name="connsiteX111" fmla="*/ 302880 w 1944000"/>
              <a:gd name="connsiteY111" fmla="*/ 1315668 h 1944216"/>
              <a:gd name="connsiteX112" fmla="*/ 399400 w 1944000"/>
              <a:gd name="connsiteY112" fmla="*/ 1412188 h 1944216"/>
              <a:gd name="connsiteX113" fmla="*/ 495920 w 1944000"/>
              <a:gd name="connsiteY113" fmla="*/ 1315668 h 1944216"/>
              <a:gd name="connsiteX114" fmla="*/ 399400 w 1944000"/>
              <a:gd name="connsiteY114" fmla="*/ 1219148 h 1944216"/>
              <a:gd name="connsiteX115" fmla="*/ 170360 w 1944000"/>
              <a:gd name="connsiteY115" fmla="*/ 1219148 h 1944216"/>
              <a:gd name="connsiteX116" fmla="*/ 73840 w 1944000"/>
              <a:gd name="connsiteY116" fmla="*/ 1315668 h 1944216"/>
              <a:gd name="connsiteX117" fmla="*/ 170360 w 1944000"/>
              <a:gd name="connsiteY117" fmla="*/ 1412188 h 1944216"/>
              <a:gd name="connsiteX118" fmla="*/ 266880 w 1944000"/>
              <a:gd name="connsiteY118" fmla="*/ 1315668 h 1944216"/>
              <a:gd name="connsiteX119" fmla="*/ 170360 w 1944000"/>
              <a:gd name="connsiteY119" fmla="*/ 1219148 h 1944216"/>
              <a:gd name="connsiteX120" fmla="*/ 1773640 w 1944000"/>
              <a:gd name="connsiteY120" fmla="*/ 990108 h 1944216"/>
              <a:gd name="connsiteX121" fmla="*/ 1677120 w 1944000"/>
              <a:gd name="connsiteY121" fmla="*/ 1086628 h 1944216"/>
              <a:gd name="connsiteX122" fmla="*/ 1773640 w 1944000"/>
              <a:gd name="connsiteY122" fmla="*/ 1183148 h 1944216"/>
              <a:gd name="connsiteX123" fmla="*/ 1870160 w 1944000"/>
              <a:gd name="connsiteY123" fmla="*/ 1086628 h 1944216"/>
              <a:gd name="connsiteX124" fmla="*/ 1773640 w 1944000"/>
              <a:gd name="connsiteY124" fmla="*/ 990108 h 1944216"/>
              <a:gd name="connsiteX125" fmla="*/ 1544600 w 1944000"/>
              <a:gd name="connsiteY125" fmla="*/ 990108 h 1944216"/>
              <a:gd name="connsiteX126" fmla="*/ 1448080 w 1944000"/>
              <a:gd name="connsiteY126" fmla="*/ 1086628 h 1944216"/>
              <a:gd name="connsiteX127" fmla="*/ 1544600 w 1944000"/>
              <a:gd name="connsiteY127" fmla="*/ 1183148 h 1944216"/>
              <a:gd name="connsiteX128" fmla="*/ 1641120 w 1944000"/>
              <a:gd name="connsiteY128" fmla="*/ 1086628 h 1944216"/>
              <a:gd name="connsiteX129" fmla="*/ 1544600 w 1944000"/>
              <a:gd name="connsiteY129" fmla="*/ 990108 h 1944216"/>
              <a:gd name="connsiteX130" fmla="*/ 1315560 w 1944000"/>
              <a:gd name="connsiteY130" fmla="*/ 990108 h 1944216"/>
              <a:gd name="connsiteX131" fmla="*/ 1219040 w 1944000"/>
              <a:gd name="connsiteY131" fmla="*/ 1086628 h 1944216"/>
              <a:gd name="connsiteX132" fmla="*/ 1315560 w 1944000"/>
              <a:gd name="connsiteY132" fmla="*/ 1183148 h 1944216"/>
              <a:gd name="connsiteX133" fmla="*/ 1412080 w 1944000"/>
              <a:gd name="connsiteY133" fmla="*/ 1086628 h 1944216"/>
              <a:gd name="connsiteX134" fmla="*/ 1315560 w 1944000"/>
              <a:gd name="connsiteY134" fmla="*/ 990108 h 1944216"/>
              <a:gd name="connsiteX135" fmla="*/ 1086520 w 1944000"/>
              <a:gd name="connsiteY135" fmla="*/ 990108 h 1944216"/>
              <a:gd name="connsiteX136" fmla="*/ 990000 w 1944000"/>
              <a:gd name="connsiteY136" fmla="*/ 1086628 h 1944216"/>
              <a:gd name="connsiteX137" fmla="*/ 1086520 w 1944000"/>
              <a:gd name="connsiteY137" fmla="*/ 1183148 h 1944216"/>
              <a:gd name="connsiteX138" fmla="*/ 1183040 w 1944000"/>
              <a:gd name="connsiteY138" fmla="*/ 1086628 h 1944216"/>
              <a:gd name="connsiteX139" fmla="*/ 1086520 w 1944000"/>
              <a:gd name="connsiteY139" fmla="*/ 990108 h 1944216"/>
              <a:gd name="connsiteX140" fmla="*/ 857480 w 1944000"/>
              <a:gd name="connsiteY140" fmla="*/ 990108 h 1944216"/>
              <a:gd name="connsiteX141" fmla="*/ 760960 w 1944000"/>
              <a:gd name="connsiteY141" fmla="*/ 1086628 h 1944216"/>
              <a:gd name="connsiteX142" fmla="*/ 857480 w 1944000"/>
              <a:gd name="connsiteY142" fmla="*/ 1183148 h 1944216"/>
              <a:gd name="connsiteX143" fmla="*/ 954000 w 1944000"/>
              <a:gd name="connsiteY143" fmla="*/ 1086628 h 1944216"/>
              <a:gd name="connsiteX144" fmla="*/ 857480 w 1944000"/>
              <a:gd name="connsiteY144" fmla="*/ 990108 h 1944216"/>
              <a:gd name="connsiteX145" fmla="*/ 628440 w 1944000"/>
              <a:gd name="connsiteY145" fmla="*/ 990108 h 1944216"/>
              <a:gd name="connsiteX146" fmla="*/ 531920 w 1944000"/>
              <a:gd name="connsiteY146" fmla="*/ 1086628 h 1944216"/>
              <a:gd name="connsiteX147" fmla="*/ 628440 w 1944000"/>
              <a:gd name="connsiteY147" fmla="*/ 1183148 h 1944216"/>
              <a:gd name="connsiteX148" fmla="*/ 724960 w 1944000"/>
              <a:gd name="connsiteY148" fmla="*/ 1086628 h 1944216"/>
              <a:gd name="connsiteX149" fmla="*/ 628440 w 1944000"/>
              <a:gd name="connsiteY149" fmla="*/ 990108 h 1944216"/>
              <a:gd name="connsiteX150" fmla="*/ 399400 w 1944000"/>
              <a:gd name="connsiteY150" fmla="*/ 990108 h 1944216"/>
              <a:gd name="connsiteX151" fmla="*/ 302880 w 1944000"/>
              <a:gd name="connsiteY151" fmla="*/ 1086628 h 1944216"/>
              <a:gd name="connsiteX152" fmla="*/ 399400 w 1944000"/>
              <a:gd name="connsiteY152" fmla="*/ 1183148 h 1944216"/>
              <a:gd name="connsiteX153" fmla="*/ 495920 w 1944000"/>
              <a:gd name="connsiteY153" fmla="*/ 1086628 h 1944216"/>
              <a:gd name="connsiteX154" fmla="*/ 399400 w 1944000"/>
              <a:gd name="connsiteY154" fmla="*/ 990108 h 1944216"/>
              <a:gd name="connsiteX155" fmla="*/ 170360 w 1944000"/>
              <a:gd name="connsiteY155" fmla="*/ 990108 h 1944216"/>
              <a:gd name="connsiteX156" fmla="*/ 73840 w 1944000"/>
              <a:gd name="connsiteY156" fmla="*/ 1086628 h 1944216"/>
              <a:gd name="connsiteX157" fmla="*/ 170360 w 1944000"/>
              <a:gd name="connsiteY157" fmla="*/ 1183148 h 1944216"/>
              <a:gd name="connsiteX158" fmla="*/ 266880 w 1944000"/>
              <a:gd name="connsiteY158" fmla="*/ 1086628 h 1944216"/>
              <a:gd name="connsiteX159" fmla="*/ 170360 w 1944000"/>
              <a:gd name="connsiteY159" fmla="*/ 990108 h 1944216"/>
              <a:gd name="connsiteX160" fmla="*/ 1773640 w 1944000"/>
              <a:gd name="connsiteY160" fmla="*/ 761068 h 1944216"/>
              <a:gd name="connsiteX161" fmla="*/ 1677120 w 1944000"/>
              <a:gd name="connsiteY161" fmla="*/ 857588 h 1944216"/>
              <a:gd name="connsiteX162" fmla="*/ 1773640 w 1944000"/>
              <a:gd name="connsiteY162" fmla="*/ 954108 h 1944216"/>
              <a:gd name="connsiteX163" fmla="*/ 1870160 w 1944000"/>
              <a:gd name="connsiteY163" fmla="*/ 857588 h 1944216"/>
              <a:gd name="connsiteX164" fmla="*/ 1773640 w 1944000"/>
              <a:gd name="connsiteY164" fmla="*/ 761068 h 1944216"/>
              <a:gd name="connsiteX165" fmla="*/ 1544600 w 1944000"/>
              <a:gd name="connsiteY165" fmla="*/ 761068 h 1944216"/>
              <a:gd name="connsiteX166" fmla="*/ 1448080 w 1944000"/>
              <a:gd name="connsiteY166" fmla="*/ 857588 h 1944216"/>
              <a:gd name="connsiteX167" fmla="*/ 1544600 w 1944000"/>
              <a:gd name="connsiteY167" fmla="*/ 954108 h 1944216"/>
              <a:gd name="connsiteX168" fmla="*/ 1641120 w 1944000"/>
              <a:gd name="connsiteY168" fmla="*/ 857588 h 1944216"/>
              <a:gd name="connsiteX169" fmla="*/ 1544600 w 1944000"/>
              <a:gd name="connsiteY169" fmla="*/ 761068 h 1944216"/>
              <a:gd name="connsiteX170" fmla="*/ 1315560 w 1944000"/>
              <a:gd name="connsiteY170" fmla="*/ 761068 h 1944216"/>
              <a:gd name="connsiteX171" fmla="*/ 1219040 w 1944000"/>
              <a:gd name="connsiteY171" fmla="*/ 857588 h 1944216"/>
              <a:gd name="connsiteX172" fmla="*/ 1315560 w 1944000"/>
              <a:gd name="connsiteY172" fmla="*/ 954108 h 1944216"/>
              <a:gd name="connsiteX173" fmla="*/ 1412080 w 1944000"/>
              <a:gd name="connsiteY173" fmla="*/ 857588 h 1944216"/>
              <a:gd name="connsiteX174" fmla="*/ 1315560 w 1944000"/>
              <a:gd name="connsiteY174" fmla="*/ 761068 h 1944216"/>
              <a:gd name="connsiteX175" fmla="*/ 1086520 w 1944000"/>
              <a:gd name="connsiteY175" fmla="*/ 761068 h 1944216"/>
              <a:gd name="connsiteX176" fmla="*/ 990000 w 1944000"/>
              <a:gd name="connsiteY176" fmla="*/ 857588 h 1944216"/>
              <a:gd name="connsiteX177" fmla="*/ 1086520 w 1944000"/>
              <a:gd name="connsiteY177" fmla="*/ 954108 h 1944216"/>
              <a:gd name="connsiteX178" fmla="*/ 1183040 w 1944000"/>
              <a:gd name="connsiteY178" fmla="*/ 857588 h 1944216"/>
              <a:gd name="connsiteX179" fmla="*/ 1086520 w 1944000"/>
              <a:gd name="connsiteY179" fmla="*/ 761068 h 1944216"/>
              <a:gd name="connsiteX180" fmla="*/ 857480 w 1944000"/>
              <a:gd name="connsiteY180" fmla="*/ 761068 h 1944216"/>
              <a:gd name="connsiteX181" fmla="*/ 760960 w 1944000"/>
              <a:gd name="connsiteY181" fmla="*/ 857588 h 1944216"/>
              <a:gd name="connsiteX182" fmla="*/ 857480 w 1944000"/>
              <a:gd name="connsiteY182" fmla="*/ 954108 h 1944216"/>
              <a:gd name="connsiteX183" fmla="*/ 954000 w 1944000"/>
              <a:gd name="connsiteY183" fmla="*/ 857588 h 1944216"/>
              <a:gd name="connsiteX184" fmla="*/ 857480 w 1944000"/>
              <a:gd name="connsiteY184" fmla="*/ 761068 h 1944216"/>
              <a:gd name="connsiteX185" fmla="*/ 628440 w 1944000"/>
              <a:gd name="connsiteY185" fmla="*/ 761068 h 1944216"/>
              <a:gd name="connsiteX186" fmla="*/ 531920 w 1944000"/>
              <a:gd name="connsiteY186" fmla="*/ 857588 h 1944216"/>
              <a:gd name="connsiteX187" fmla="*/ 628440 w 1944000"/>
              <a:gd name="connsiteY187" fmla="*/ 954108 h 1944216"/>
              <a:gd name="connsiteX188" fmla="*/ 724960 w 1944000"/>
              <a:gd name="connsiteY188" fmla="*/ 857588 h 1944216"/>
              <a:gd name="connsiteX189" fmla="*/ 628440 w 1944000"/>
              <a:gd name="connsiteY189" fmla="*/ 761068 h 1944216"/>
              <a:gd name="connsiteX190" fmla="*/ 399400 w 1944000"/>
              <a:gd name="connsiteY190" fmla="*/ 761068 h 1944216"/>
              <a:gd name="connsiteX191" fmla="*/ 302880 w 1944000"/>
              <a:gd name="connsiteY191" fmla="*/ 857588 h 1944216"/>
              <a:gd name="connsiteX192" fmla="*/ 399400 w 1944000"/>
              <a:gd name="connsiteY192" fmla="*/ 954108 h 1944216"/>
              <a:gd name="connsiteX193" fmla="*/ 495920 w 1944000"/>
              <a:gd name="connsiteY193" fmla="*/ 857588 h 1944216"/>
              <a:gd name="connsiteX194" fmla="*/ 399400 w 1944000"/>
              <a:gd name="connsiteY194" fmla="*/ 761068 h 1944216"/>
              <a:gd name="connsiteX195" fmla="*/ 170360 w 1944000"/>
              <a:gd name="connsiteY195" fmla="*/ 761068 h 1944216"/>
              <a:gd name="connsiteX196" fmla="*/ 73840 w 1944000"/>
              <a:gd name="connsiteY196" fmla="*/ 857588 h 1944216"/>
              <a:gd name="connsiteX197" fmla="*/ 170360 w 1944000"/>
              <a:gd name="connsiteY197" fmla="*/ 954108 h 1944216"/>
              <a:gd name="connsiteX198" fmla="*/ 266880 w 1944000"/>
              <a:gd name="connsiteY198" fmla="*/ 857588 h 1944216"/>
              <a:gd name="connsiteX199" fmla="*/ 170360 w 1944000"/>
              <a:gd name="connsiteY199" fmla="*/ 761068 h 1944216"/>
              <a:gd name="connsiteX200" fmla="*/ 1773640 w 1944000"/>
              <a:gd name="connsiteY200" fmla="*/ 532028 h 1944216"/>
              <a:gd name="connsiteX201" fmla="*/ 1677120 w 1944000"/>
              <a:gd name="connsiteY201" fmla="*/ 628548 h 1944216"/>
              <a:gd name="connsiteX202" fmla="*/ 1773640 w 1944000"/>
              <a:gd name="connsiteY202" fmla="*/ 725068 h 1944216"/>
              <a:gd name="connsiteX203" fmla="*/ 1870160 w 1944000"/>
              <a:gd name="connsiteY203" fmla="*/ 628548 h 1944216"/>
              <a:gd name="connsiteX204" fmla="*/ 1773640 w 1944000"/>
              <a:gd name="connsiteY204" fmla="*/ 532028 h 1944216"/>
              <a:gd name="connsiteX205" fmla="*/ 1544600 w 1944000"/>
              <a:gd name="connsiteY205" fmla="*/ 532028 h 1944216"/>
              <a:gd name="connsiteX206" fmla="*/ 1448080 w 1944000"/>
              <a:gd name="connsiteY206" fmla="*/ 628548 h 1944216"/>
              <a:gd name="connsiteX207" fmla="*/ 1544600 w 1944000"/>
              <a:gd name="connsiteY207" fmla="*/ 725068 h 1944216"/>
              <a:gd name="connsiteX208" fmla="*/ 1641120 w 1944000"/>
              <a:gd name="connsiteY208" fmla="*/ 628548 h 1944216"/>
              <a:gd name="connsiteX209" fmla="*/ 1544600 w 1944000"/>
              <a:gd name="connsiteY209" fmla="*/ 532028 h 1944216"/>
              <a:gd name="connsiteX210" fmla="*/ 1315560 w 1944000"/>
              <a:gd name="connsiteY210" fmla="*/ 532028 h 1944216"/>
              <a:gd name="connsiteX211" fmla="*/ 1219040 w 1944000"/>
              <a:gd name="connsiteY211" fmla="*/ 628548 h 1944216"/>
              <a:gd name="connsiteX212" fmla="*/ 1315560 w 1944000"/>
              <a:gd name="connsiteY212" fmla="*/ 725068 h 1944216"/>
              <a:gd name="connsiteX213" fmla="*/ 1412080 w 1944000"/>
              <a:gd name="connsiteY213" fmla="*/ 628548 h 1944216"/>
              <a:gd name="connsiteX214" fmla="*/ 1315560 w 1944000"/>
              <a:gd name="connsiteY214" fmla="*/ 532028 h 1944216"/>
              <a:gd name="connsiteX215" fmla="*/ 1086520 w 1944000"/>
              <a:gd name="connsiteY215" fmla="*/ 532028 h 1944216"/>
              <a:gd name="connsiteX216" fmla="*/ 990000 w 1944000"/>
              <a:gd name="connsiteY216" fmla="*/ 628548 h 1944216"/>
              <a:gd name="connsiteX217" fmla="*/ 1086520 w 1944000"/>
              <a:gd name="connsiteY217" fmla="*/ 725068 h 1944216"/>
              <a:gd name="connsiteX218" fmla="*/ 1183040 w 1944000"/>
              <a:gd name="connsiteY218" fmla="*/ 628548 h 1944216"/>
              <a:gd name="connsiteX219" fmla="*/ 1086520 w 1944000"/>
              <a:gd name="connsiteY219" fmla="*/ 532028 h 1944216"/>
              <a:gd name="connsiteX220" fmla="*/ 857480 w 1944000"/>
              <a:gd name="connsiteY220" fmla="*/ 532028 h 1944216"/>
              <a:gd name="connsiteX221" fmla="*/ 760960 w 1944000"/>
              <a:gd name="connsiteY221" fmla="*/ 628548 h 1944216"/>
              <a:gd name="connsiteX222" fmla="*/ 857480 w 1944000"/>
              <a:gd name="connsiteY222" fmla="*/ 725068 h 1944216"/>
              <a:gd name="connsiteX223" fmla="*/ 954000 w 1944000"/>
              <a:gd name="connsiteY223" fmla="*/ 628548 h 1944216"/>
              <a:gd name="connsiteX224" fmla="*/ 857480 w 1944000"/>
              <a:gd name="connsiteY224" fmla="*/ 532028 h 1944216"/>
              <a:gd name="connsiteX225" fmla="*/ 628440 w 1944000"/>
              <a:gd name="connsiteY225" fmla="*/ 532028 h 1944216"/>
              <a:gd name="connsiteX226" fmla="*/ 531920 w 1944000"/>
              <a:gd name="connsiteY226" fmla="*/ 628548 h 1944216"/>
              <a:gd name="connsiteX227" fmla="*/ 628440 w 1944000"/>
              <a:gd name="connsiteY227" fmla="*/ 725068 h 1944216"/>
              <a:gd name="connsiteX228" fmla="*/ 724960 w 1944000"/>
              <a:gd name="connsiteY228" fmla="*/ 628548 h 1944216"/>
              <a:gd name="connsiteX229" fmla="*/ 628440 w 1944000"/>
              <a:gd name="connsiteY229" fmla="*/ 532028 h 1944216"/>
              <a:gd name="connsiteX230" fmla="*/ 399400 w 1944000"/>
              <a:gd name="connsiteY230" fmla="*/ 532028 h 1944216"/>
              <a:gd name="connsiteX231" fmla="*/ 302880 w 1944000"/>
              <a:gd name="connsiteY231" fmla="*/ 628548 h 1944216"/>
              <a:gd name="connsiteX232" fmla="*/ 399400 w 1944000"/>
              <a:gd name="connsiteY232" fmla="*/ 725068 h 1944216"/>
              <a:gd name="connsiteX233" fmla="*/ 495920 w 1944000"/>
              <a:gd name="connsiteY233" fmla="*/ 628548 h 1944216"/>
              <a:gd name="connsiteX234" fmla="*/ 399400 w 1944000"/>
              <a:gd name="connsiteY234" fmla="*/ 532028 h 1944216"/>
              <a:gd name="connsiteX235" fmla="*/ 170360 w 1944000"/>
              <a:gd name="connsiteY235" fmla="*/ 532028 h 1944216"/>
              <a:gd name="connsiteX236" fmla="*/ 73840 w 1944000"/>
              <a:gd name="connsiteY236" fmla="*/ 628548 h 1944216"/>
              <a:gd name="connsiteX237" fmla="*/ 170360 w 1944000"/>
              <a:gd name="connsiteY237" fmla="*/ 725068 h 1944216"/>
              <a:gd name="connsiteX238" fmla="*/ 266880 w 1944000"/>
              <a:gd name="connsiteY238" fmla="*/ 628548 h 1944216"/>
              <a:gd name="connsiteX239" fmla="*/ 170360 w 1944000"/>
              <a:gd name="connsiteY239" fmla="*/ 532028 h 1944216"/>
              <a:gd name="connsiteX240" fmla="*/ 1773640 w 1944000"/>
              <a:gd name="connsiteY240" fmla="*/ 302988 h 1944216"/>
              <a:gd name="connsiteX241" fmla="*/ 1677120 w 1944000"/>
              <a:gd name="connsiteY241" fmla="*/ 399508 h 1944216"/>
              <a:gd name="connsiteX242" fmla="*/ 1773640 w 1944000"/>
              <a:gd name="connsiteY242" fmla="*/ 496028 h 1944216"/>
              <a:gd name="connsiteX243" fmla="*/ 1870160 w 1944000"/>
              <a:gd name="connsiteY243" fmla="*/ 399508 h 1944216"/>
              <a:gd name="connsiteX244" fmla="*/ 1773640 w 1944000"/>
              <a:gd name="connsiteY244" fmla="*/ 302988 h 1944216"/>
              <a:gd name="connsiteX245" fmla="*/ 1544600 w 1944000"/>
              <a:gd name="connsiteY245" fmla="*/ 302988 h 1944216"/>
              <a:gd name="connsiteX246" fmla="*/ 1448080 w 1944000"/>
              <a:gd name="connsiteY246" fmla="*/ 399508 h 1944216"/>
              <a:gd name="connsiteX247" fmla="*/ 1544600 w 1944000"/>
              <a:gd name="connsiteY247" fmla="*/ 496028 h 1944216"/>
              <a:gd name="connsiteX248" fmla="*/ 1641120 w 1944000"/>
              <a:gd name="connsiteY248" fmla="*/ 399508 h 1944216"/>
              <a:gd name="connsiteX249" fmla="*/ 1544600 w 1944000"/>
              <a:gd name="connsiteY249" fmla="*/ 302988 h 1944216"/>
              <a:gd name="connsiteX250" fmla="*/ 1315560 w 1944000"/>
              <a:gd name="connsiteY250" fmla="*/ 302988 h 1944216"/>
              <a:gd name="connsiteX251" fmla="*/ 1219040 w 1944000"/>
              <a:gd name="connsiteY251" fmla="*/ 399508 h 1944216"/>
              <a:gd name="connsiteX252" fmla="*/ 1315560 w 1944000"/>
              <a:gd name="connsiteY252" fmla="*/ 496028 h 1944216"/>
              <a:gd name="connsiteX253" fmla="*/ 1412080 w 1944000"/>
              <a:gd name="connsiteY253" fmla="*/ 399508 h 1944216"/>
              <a:gd name="connsiteX254" fmla="*/ 1315560 w 1944000"/>
              <a:gd name="connsiteY254" fmla="*/ 302988 h 1944216"/>
              <a:gd name="connsiteX255" fmla="*/ 1086520 w 1944000"/>
              <a:gd name="connsiteY255" fmla="*/ 302988 h 1944216"/>
              <a:gd name="connsiteX256" fmla="*/ 990000 w 1944000"/>
              <a:gd name="connsiteY256" fmla="*/ 399508 h 1944216"/>
              <a:gd name="connsiteX257" fmla="*/ 1086520 w 1944000"/>
              <a:gd name="connsiteY257" fmla="*/ 496028 h 1944216"/>
              <a:gd name="connsiteX258" fmla="*/ 1183040 w 1944000"/>
              <a:gd name="connsiteY258" fmla="*/ 399508 h 1944216"/>
              <a:gd name="connsiteX259" fmla="*/ 1086520 w 1944000"/>
              <a:gd name="connsiteY259" fmla="*/ 302988 h 1944216"/>
              <a:gd name="connsiteX260" fmla="*/ 857480 w 1944000"/>
              <a:gd name="connsiteY260" fmla="*/ 302988 h 1944216"/>
              <a:gd name="connsiteX261" fmla="*/ 760960 w 1944000"/>
              <a:gd name="connsiteY261" fmla="*/ 399508 h 1944216"/>
              <a:gd name="connsiteX262" fmla="*/ 857480 w 1944000"/>
              <a:gd name="connsiteY262" fmla="*/ 496028 h 1944216"/>
              <a:gd name="connsiteX263" fmla="*/ 954000 w 1944000"/>
              <a:gd name="connsiteY263" fmla="*/ 399508 h 1944216"/>
              <a:gd name="connsiteX264" fmla="*/ 857480 w 1944000"/>
              <a:gd name="connsiteY264" fmla="*/ 302988 h 1944216"/>
              <a:gd name="connsiteX265" fmla="*/ 628440 w 1944000"/>
              <a:gd name="connsiteY265" fmla="*/ 302988 h 1944216"/>
              <a:gd name="connsiteX266" fmla="*/ 531920 w 1944000"/>
              <a:gd name="connsiteY266" fmla="*/ 399508 h 1944216"/>
              <a:gd name="connsiteX267" fmla="*/ 628440 w 1944000"/>
              <a:gd name="connsiteY267" fmla="*/ 496028 h 1944216"/>
              <a:gd name="connsiteX268" fmla="*/ 724960 w 1944000"/>
              <a:gd name="connsiteY268" fmla="*/ 399508 h 1944216"/>
              <a:gd name="connsiteX269" fmla="*/ 628440 w 1944000"/>
              <a:gd name="connsiteY269" fmla="*/ 302988 h 1944216"/>
              <a:gd name="connsiteX270" fmla="*/ 399400 w 1944000"/>
              <a:gd name="connsiteY270" fmla="*/ 302988 h 1944216"/>
              <a:gd name="connsiteX271" fmla="*/ 302880 w 1944000"/>
              <a:gd name="connsiteY271" fmla="*/ 399508 h 1944216"/>
              <a:gd name="connsiteX272" fmla="*/ 399400 w 1944000"/>
              <a:gd name="connsiteY272" fmla="*/ 496028 h 1944216"/>
              <a:gd name="connsiteX273" fmla="*/ 495920 w 1944000"/>
              <a:gd name="connsiteY273" fmla="*/ 399508 h 1944216"/>
              <a:gd name="connsiteX274" fmla="*/ 399400 w 1944000"/>
              <a:gd name="connsiteY274" fmla="*/ 302988 h 1944216"/>
              <a:gd name="connsiteX275" fmla="*/ 170360 w 1944000"/>
              <a:gd name="connsiteY275" fmla="*/ 302988 h 1944216"/>
              <a:gd name="connsiteX276" fmla="*/ 73840 w 1944000"/>
              <a:gd name="connsiteY276" fmla="*/ 399508 h 1944216"/>
              <a:gd name="connsiteX277" fmla="*/ 170360 w 1944000"/>
              <a:gd name="connsiteY277" fmla="*/ 496028 h 1944216"/>
              <a:gd name="connsiteX278" fmla="*/ 266880 w 1944000"/>
              <a:gd name="connsiteY278" fmla="*/ 399508 h 1944216"/>
              <a:gd name="connsiteX279" fmla="*/ 170360 w 1944000"/>
              <a:gd name="connsiteY279" fmla="*/ 302988 h 1944216"/>
              <a:gd name="connsiteX280" fmla="*/ 1773640 w 1944000"/>
              <a:gd name="connsiteY280" fmla="*/ 73948 h 1944216"/>
              <a:gd name="connsiteX281" fmla="*/ 1677120 w 1944000"/>
              <a:gd name="connsiteY281" fmla="*/ 170468 h 1944216"/>
              <a:gd name="connsiteX282" fmla="*/ 1773640 w 1944000"/>
              <a:gd name="connsiteY282" fmla="*/ 266988 h 1944216"/>
              <a:gd name="connsiteX283" fmla="*/ 1870160 w 1944000"/>
              <a:gd name="connsiteY283" fmla="*/ 170468 h 1944216"/>
              <a:gd name="connsiteX284" fmla="*/ 1773640 w 1944000"/>
              <a:gd name="connsiteY284" fmla="*/ 73948 h 1944216"/>
              <a:gd name="connsiteX285" fmla="*/ 1544600 w 1944000"/>
              <a:gd name="connsiteY285" fmla="*/ 73948 h 1944216"/>
              <a:gd name="connsiteX286" fmla="*/ 1448080 w 1944000"/>
              <a:gd name="connsiteY286" fmla="*/ 170468 h 1944216"/>
              <a:gd name="connsiteX287" fmla="*/ 1544600 w 1944000"/>
              <a:gd name="connsiteY287" fmla="*/ 266988 h 1944216"/>
              <a:gd name="connsiteX288" fmla="*/ 1641120 w 1944000"/>
              <a:gd name="connsiteY288" fmla="*/ 170468 h 1944216"/>
              <a:gd name="connsiteX289" fmla="*/ 1544600 w 1944000"/>
              <a:gd name="connsiteY289" fmla="*/ 73948 h 1944216"/>
              <a:gd name="connsiteX290" fmla="*/ 1315560 w 1944000"/>
              <a:gd name="connsiteY290" fmla="*/ 73948 h 1944216"/>
              <a:gd name="connsiteX291" fmla="*/ 1219040 w 1944000"/>
              <a:gd name="connsiteY291" fmla="*/ 170468 h 1944216"/>
              <a:gd name="connsiteX292" fmla="*/ 1315560 w 1944000"/>
              <a:gd name="connsiteY292" fmla="*/ 266988 h 1944216"/>
              <a:gd name="connsiteX293" fmla="*/ 1412080 w 1944000"/>
              <a:gd name="connsiteY293" fmla="*/ 170468 h 1944216"/>
              <a:gd name="connsiteX294" fmla="*/ 1315560 w 1944000"/>
              <a:gd name="connsiteY294" fmla="*/ 73948 h 1944216"/>
              <a:gd name="connsiteX295" fmla="*/ 1086520 w 1944000"/>
              <a:gd name="connsiteY295" fmla="*/ 73948 h 1944216"/>
              <a:gd name="connsiteX296" fmla="*/ 990000 w 1944000"/>
              <a:gd name="connsiteY296" fmla="*/ 170468 h 1944216"/>
              <a:gd name="connsiteX297" fmla="*/ 1086520 w 1944000"/>
              <a:gd name="connsiteY297" fmla="*/ 266988 h 1944216"/>
              <a:gd name="connsiteX298" fmla="*/ 1183040 w 1944000"/>
              <a:gd name="connsiteY298" fmla="*/ 170468 h 1944216"/>
              <a:gd name="connsiteX299" fmla="*/ 1086520 w 1944000"/>
              <a:gd name="connsiteY299" fmla="*/ 73948 h 1944216"/>
              <a:gd name="connsiteX300" fmla="*/ 857480 w 1944000"/>
              <a:gd name="connsiteY300" fmla="*/ 73948 h 1944216"/>
              <a:gd name="connsiteX301" fmla="*/ 760960 w 1944000"/>
              <a:gd name="connsiteY301" fmla="*/ 170468 h 1944216"/>
              <a:gd name="connsiteX302" fmla="*/ 857480 w 1944000"/>
              <a:gd name="connsiteY302" fmla="*/ 266988 h 1944216"/>
              <a:gd name="connsiteX303" fmla="*/ 954000 w 1944000"/>
              <a:gd name="connsiteY303" fmla="*/ 170468 h 1944216"/>
              <a:gd name="connsiteX304" fmla="*/ 857480 w 1944000"/>
              <a:gd name="connsiteY304" fmla="*/ 73948 h 1944216"/>
              <a:gd name="connsiteX305" fmla="*/ 628440 w 1944000"/>
              <a:gd name="connsiteY305" fmla="*/ 73948 h 1944216"/>
              <a:gd name="connsiteX306" fmla="*/ 531920 w 1944000"/>
              <a:gd name="connsiteY306" fmla="*/ 170468 h 1944216"/>
              <a:gd name="connsiteX307" fmla="*/ 628440 w 1944000"/>
              <a:gd name="connsiteY307" fmla="*/ 266988 h 1944216"/>
              <a:gd name="connsiteX308" fmla="*/ 724960 w 1944000"/>
              <a:gd name="connsiteY308" fmla="*/ 170468 h 1944216"/>
              <a:gd name="connsiteX309" fmla="*/ 628440 w 1944000"/>
              <a:gd name="connsiteY309" fmla="*/ 73948 h 1944216"/>
              <a:gd name="connsiteX310" fmla="*/ 399400 w 1944000"/>
              <a:gd name="connsiteY310" fmla="*/ 73948 h 1944216"/>
              <a:gd name="connsiteX311" fmla="*/ 302880 w 1944000"/>
              <a:gd name="connsiteY311" fmla="*/ 170468 h 1944216"/>
              <a:gd name="connsiteX312" fmla="*/ 399400 w 1944000"/>
              <a:gd name="connsiteY312" fmla="*/ 266988 h 1944216"/>
              <a:gd name="connsiteX313" fmla="*/ 495920 w 1944000"/>
              <a:gd name="connsiteY313" fmla="*/ 170468 h 1944216"/>
              <a:gd name="connsiteX314" fmla="*/ 399400 w 1944000"/>
              <a:gd name="connsiteY314" fmla="*/ 73948 h 1944216"/>
              <a:gd name="connsiteX315" fmla="*/ 170360 w 1944000"/>
              <a:gd name="connsiteY315" fmla="*/ 73948 h 1944216"/>
              <a:gd name="connsiteX316" fmla="*/ 73840 w 1944000"/>
              <a:gd name="connsiteY316" fmla="*/ 170468 h 1944216"/>
              <a:gd name="connsiteX317" fmla="*/ 170360 w 1944000"/>
              <a:gd name="connsiteY317" fmla="*/ 266988 h 1944216"/>
              <a:gd name="connsiteX318" fmla="*/ 266880 w 1944000"/>
              <a:gd name="connsiteY318" fmla="*/ 170468 h 1944216"/>
              <a:gd name="connsiteX319" fmla="*/ 170360 w 1944000"/>
              <a:gd name="connsiteY319" fmla="*/ 73948 h 1944216"/>
              <a:gd name="connsiteX320" fmla="*/ 80190 w 1944000"/>
              <a:gd name="connsiteY320" fmla="*/ 0 h 1944216"/>
              <a:gd name="connsiteX321" fmla="*/ 95585 w 1944000"/>
              <a:gd name="connsiteY321" fmla="*/ 0 h 1944216"/>
              <a:gd name="connsiteX322" fmla="*/ 102110 w 1944000"/>
              <a:gd name="connsiteY322" fmla="*/ 9678 h 1944216"/>
              <a:gd name="connsiteX323" fmla="*/ 170360 w 1944000"/>
              <a:gd name="connsiteY323" fmla="*/ 37948 h 1944216"/>
              <a:gd name="connsiteX324" fmla="*/ 238610 w 1944000"/>
              <a:gd name="connsiteY324" fmla="*/ 9678 h 1944216"/>
              <a:gd name="connsiteX325" fmla="*/ 245135 w 1944000"/>
              <a:gd name="connsiteY325" fmla="*/ 0 h 1944216"/>
              <a:gd name="connsiteX326" fmla="*/ 324625 w 1944000"/>
              <a:gd name="connsiteY326" fmla="*/ 0 h 1944216"/>
              <a:gd name="connsiteX327" fmla="*/ 331150 w 1944000"/>
              <a:gd name="connsiteY327" fmla="*/ 9678 h 1944216"/>
              <a:gd name="connsiteX328" fmla="*/ 399400 w 1944000"/>
              <a:gd name="connsiteY328" fmla="*/ 37948 h 1944216"/>
              <a:gd name="connsiteX329" fmla="*/ 467650 w 1944000"/>
              <a:gd name="connsiteY329" fmla="*/ 9678 h 1944216"/>
              <a:gd name="connsiteX330" fmla="*/ 474176 w 1944000"/>
              <a:gd name="connsiteY330" fmla="*/ 0 h 1944216"/>
              <a:gd name="connsiteX331" fmla="*/ 553665 w 1944000"/>
              <a:gd name="connsiteY331" fmla="*/ 0 h 1944216"/>
              <a:gd name="connsiteX332" fmla="*/ 560190 w 1944000"/>
              <a:gd name="connsiteY332" fmla="*/ 9678 h 1944216"/>
              <a:gd name="connsiteX333" fmla="*/ 628440 w 1944000"/>
              <a:gd name="connsiteY333" fmla="*/ 37948 h 1944216"/>
              <a:gd name="connsiteX334" fmla="*/ 696690 w 1944000"/>
              <a:gd name="connsiteY334" fmla="*/ 9678 h 1944216"/>
              <a:gd name="connsiteX335" fmla="*/ 703216 w 1944000"/>
              <a:gd name="connsiteY335" fmla="*/ 0 h 1944216"/>
              <a:gd name="connsiteX336" fmla="*/ 782705 w 1944000"/>
              <a:gd name="connsiteY336" fmla="*/ 0 h 1944216"/>
              <a:gd name="connsiteX337" fmla="*/ 789230 w 1944000"/>
              <a:gd name="connsiteY337" fmla="*/ 9678 h 1944216"/>
              <a:gd name="connsiteX338" fmla="*/ 857480 w 1944000"/>
              <a:gd name="connsiteY338" fmla="*/ 37948 h 1944216"/>
              <a:gd name="connsiteX339" fmla="*/ 925730 w 1944000"/>
              <a:gd name="connsiteY339" fmla="*/ 9678 h 1944216"/>
              <a:gd name="connsiteX340" fmla="*/ 932256 w 1944000"/>
              <a:gd name="connsiteY340" fmla="*/ 0 h 1944216"/>
              <a:gd name="connsiteX341" fmla="*/ 1011745 w 1944000"/>
              <a:gd name="connsiteY341" fmla="*/ 0 h 1944216"/>
              <a:gd name="connsiteX342" fmla="*/ 1018270 w 1944000"/>
              <a:gd name="connsiteY342" fmla="*/ 9678 h 1944216"/>
              <a:gd name="connsiteX343" fmla="*/ 1086520 w 1944000"/>
              <a:gd name="connsiteY343" fmla="*/ 37948 h 1944216"/>
              <a:gd name="connsiteX344" fmla="*/ 1154770 w 1944000"/>
              <a:gd name="connsiteY344" fmla="*/ 9678 h 1944216"/>
              <a:gd name="connsiteX345" fmla="*/ 1161296 w 1944000"/>
              <a:gd name="connsiteY345" fmla="*/ 0 h 1944216"/>
              <a:gd name="connsiteX346" fmla="*/ 1240785 w 1944000"/>
              <a:gd name="connsiteY346" fmla="*/ 0 h 1944216"/>
              <a:gd name="connsiteX347" fmla="*/ 1247310 w 1944000"/>
              <a:gd name="connsiteY347" fmla="*/ 9678 h 1944216"/>
              <a:gd name="connsiteX348" fmla="*/ 1315560 w 1944000"/>
              <a:gd name="connsiteY348" fmla="*/ 37948 h 1944216"/>
              <a:gd name="connsiteX349" fmla="*/ 1383810 w 1944000"/>
              <a:gd name="connsiteY349" fmla="*/ 9678 h 1944216"/>
              <a:gd name="connsiteX350" fmla="*/ 1390336 w 1944000"/>
              <a:gd name="connsiteY350" fmla="*/ 0 h 1944216"/>
              <a:gd name="connsiteX351" fmla="*/ 1469825 w 1944000"/>
              <a:gd name="connsiteY351" fmla="*/ 0 h 1944216"/>
              <a:gd name="connsiteX352" fmla="*/ 1476350 w 1944000"/>
              <a:gd name="connsiteY352" fmla="*/ 9678 h 1944216"/>
              <a:gd name="connsiteX353" fmla="*/ 1544600 w 1944000"/>
              <a:gd name="connsiteY353" fmla="*/ 37948 h 1944216"/>
              <a:gd name="connsiteX354" fmla="*/ 1612850 w 1944000"/>
              <a:gd name="connsiteY354" fmla="*/ 9678 h 1944216"/>
              <a:gd name="connsiteX355" fmla="*/ 1619376 w 1944000"/>
              <a:gd name="connsiteY355" fmla="*/ 0 h 1944216"/>
              <a:gd name="connsiteX356" fmla="*/ 1698865 w 1944000"/>
              <a:gd name="connsiteY356" fmla="*/ 0 h 1944216"/>
              <a:gd name="connsiteX357" fmla="*/ 1705390 w 1944000"/>
              <a:gd name="connsiteY357" fmla="*/ 9678 h 1944216"/>
              <a:gd name="connsiteX358" fmla="*/ 1773640 w 1944000"/>
              <a:gd name="connsiteY358" fmla="*/ 37948 h 1944216"/>
              <a:gd name="connsiteX359" fmla="*/ 1841890 w 1944000"/>
              <a:gd name="connsiteY359" fmla="*/ 9678 h 1944216"/>
              <a:gd name="connsiteX360" fmla="*/ 1848416 w 1944000"/>
              <a:gd name="connsiteY360" fmla="*/ 0 h 1944216"/>
              <a:gd name="connsiteX361" fmla="*/ 1863810 w 1944000"/>
              <a:gd name="connsiteY361" fmla="*/ 0 h 1944216"/>
              <a:gd name="connsiteX362" fmla="*/ 1944000 w 1944000"/>
              <a:gd name="connsiteY362" fmla="*/ 80190 h 1944216"/>
              <a:gd name="connsiteX363" fmla="*/ 1944000 w 1944000"/>
              <a:gd name="connsiteY363" fmla="*/ 95766 h 1944216"/>
              <a:gd name="connsiteX364" fmla="*/ 1934430 w 1944000"/>
              <a:gd name="connsiteY364" fmla="*/ 102218 h 1944216"/>
              <a:gd name="connsiteX365" fmla="*/ 1906160 w 1944000"/>
              <a:gd name="connsiteY365" fmla="*/ 170468 h 1944216"/>
              <a:gd name="connsiteX366" fmla="*/ 1934430 w 1944000"/>
              <a:gd name="connsiteY366" fmla="*/ 238718 h 1944216"/>
              <a:gd name="connsiteX367" fmla="*/ 1944000 w 1944000"/>
              <a:gd name="connsiteY367" fmla="*/ 245171 h 1944216"/>
              <a:gd name="connsiteX368" fmla="*/ 1944000 w 1944000"/>
              <a:gd name="connsiteY368" fmla="*/ 324806 h 1944216"/>
              <a:gd name="connsiteX369" fmla="*/ 1934430 w 1944000"/>
              <a:gd name="connsiteY369" fmla="*/ 331258 h 1944216"/>
              <a:gd name="connsiteX370" fmla="*/ 1906160 w 1944000"/>
              <a:gd name="connsiteY370" fmla="*/ 399508 h 1944216"/>
              <a:gd name="connsiteX371" fmla="*/ 1934430 w 1944000"/>
              <a:gd name="connsiteY371" fmla="*/ 467758 h 1944216"/>
              <a:gd name="connsiteX372" fmla="*/ 1944000 w 1944000"/>
              <a:gd name="connsiteY372" fmla="*/ 474211 h 1944216"/>
              <a:gd name="connsiteX373" fmla="*/ 1944000 w 1944000"/>
              <a:gd name="connsiteY373" fmla="*/ 553846 h 1944216"/>
              <a:gd name="connsiteX374" fmla="*/ 1934430 w 1944000"/>
              <a:gd name="connsiteY374" fmla="*/ 560298 h 1944216"/>
              <a:gd name="connsiteX375" fmla="*/ 1906160 w 1944000"/>
              <a:gd name="connsiteY375" fmla="*/ 628548 h 1944216"/>
              <a:gd name="connsiteX376" fmla="*/ 1934430 w 1944000"/>
              <a:gd name="connsiteY376" fmla="*/ 696798 h 1944216"/>
              <a:gd name="connsiteX377" fmla="*/ 1944000 w 1944000"/>
              <a:gd name="connsiteY377" fmla="*/ 703251 h 1944216"/>
              <a:gd name="connsiteX378" fmla="*/ 1944000 w 1944000"/>
              <a:gd name="connsiteY378" fmla="*/ 782886 h 1944216"/>
              <a:gd name="connsiteX379" fmla="*/ 1934430 w 1944000"/>
              <a:gd name="connsiteY379" fmla="*/ 789338 h 1944216"/>
              <a:gd name="connsiteX380" fmla="*/ 1906160 w 1944000"/>
              <a:gd name="connsiteY380" fmla="*/ 857588 h 1944216"/>
              <a:gd name="connsiteX381" fmla="*/ 1934430 w 1944000"/>
              <a:gd name="connsiteY381" fmla="*/ 925838 h 1944216"/>
              <a:gd name="connsiteX382" fmla="*/ 1944000 w 1944000"/>
              <a:gd name="connsiteY382" fmla="*/ 932291 h 1944216"/>
              <a:gd name="connsiteX383" fmla="*/ 1944000 w 1944000"/>
              <a:gd name="connsiteY383" fmla="*/ 1011926 h 1944216"/>
              <a:gd name="connsiteX384" fmla="*/ 1934430 w 1944000"/>
              <a:gd name="connsiteY384" fmla="*/ 1018378 h 1944216"/>
              <a:gd name="connsiteX385" fmla="*/ 1906160 w 1944000"/>
              <a:gd name="connsiteY385" fmla="*/ 1086628 h 1944216"/>
              <a:gd name="connsiteX386" fmla="*/ 1934430 w 1944000"/>
              <a:gd name="connsiteY386" fmla="*/ 1154878 h 1944216"/>
              <a:gd name="connsiteX387" fmla="*/ 1944000 w 1944000"/>
              <a:gd name="connsiteY387" fmla="*/ 1161331 h 1944216"/>
              <a:gd name="connsiteX388" fmla="*/ 1944000 w 1944000"/>
              <a:gd name="connsiteY388" fmla="*/ 1240966 h 1944216"/>
              <a:gd name="connsiteX389" fmla="*/ 1934430 w 1944000"/>
              <a:gd name="connsiteY389" fmla="*/ 1247418 h 1944216"/>
              <a:gd name="connsiteX390" fmla="*/ 1906160 w 1944000"/>
              <a:gd name="connsiteY390" fmla="*/ 1315668 h 1944216"/>
              <a:gd name="connsiteX391" fmla="*/ 1934430 w 1944000"/>
              <a:gd name="connsiteY391" fmla="*/ 1383918 h 1944216"/>
              <a:gd name="connsiteX392" fmla="*/ 1944000 w 1944000"/>
              <a:gd name="connsiteY392" fmla="*/ 1390371 h 1944216"/>
              <a:gd name="connsiteX393" fmla="*/ 1944000 w 1944000"/>
              <a:gd name="connsiteY393" fmla="*/ 1470006 h 1944216"/>
              <a:gd name="connsiteX394" fmla="*/ 1934430 w 1944000"/>
              <a:gd name="connsiteY394" fmla="*/ 1476458 h 1944216"/>
              <a:gd name="connsiteX395" fmla="*/ 1906160 w 1944000"/>
              <a:gd name="connsiteY395" fmla="*/ 1544708 h 1944216"/>
              <a:gd name="connsiteX396" fmla="*/ 1934430 w 1944000"/>
              <a:gd name="connsiteY396" fmla="*/ 1612958 h 1944216"/>
              <a:gd name="connsiteX397" fmla="*/ 1944000 w 1944000"/>
              <a:gd name="connsiteY397" fmla="*/ 1619411 h 1944216"/>
              <a:gd name="connsiteX398" fmla="*/ 1944000 w 1944000"/>
              <a:gd name="connsiteY398" fmla="*/ 1699046 h 1944216"/>
              <a:gd name="connsiteX399" fmla="*/ 1934430 w 1944000"/>
              <a:gd name="connsiteY399" fmla="*/ 1705498 h 1944216"/>
              <a:gd name="connsiteX400" fmla="*/ 1906160 w 1944000"/>
              <a:gd name="connsiteY400" fmla="*/ 1773748 h 1944216"/>
              <a:gd name="connsiteX401" fmla="*/ 1934430 w 1944000"/>
              <a:gd name="connsiteY401" fmla="*/ 1841998 h 1944216"/>
              <a:gd name="connsiteX402" fmla="*/ 1944000 w 1944000"/>
              <a:gd name="connsiteY402" fmla="*/ 1848451 h 1944216"/>
              <a:gd name="connsiteX403" fmla="*/ 1944000 w 1944000"/>
              <a:gd name="connsiteY403" fmla="*/ 1864026 h 1944216"/>
              <a:gd name="connsiteX404" fmla="*/ 1863810 w 1944000"/>
              <a:gd name="connsiteY404" fmla="*/ 1944216 h 1944216"/>
              <a:gd name="connsiteX405" fmla="*/ 1848416 w 1944000"/>
              <a:gd name="connsiteY405" fmla="*/ 1944216 h 1944216"/>
              <a:gd name="connsiteX406" fmla="*/ 1841890 w 1944000"/>
              <a:gd name="connsiteY406" fmla="*/ 1934538 h 1944216"/>
              <a:gd name="connsiteX407" fmla="*/ 1773640 w 1944000"/>
              <a:gd name="connsiteY407" fmla="*/ 1906268 h 1944216"/>
              <a:gd name="connsiteX408" fmla="*/ 1705390 w 1944000"/>
              <a:gd name="connsiteY408" fmla="*/ 1934538 h 1944216"/>
              <a:gd name="connsiteX409" fmla="*/ 1698865 w 1944000"/>
              <a:gd name="connsiteY409" fmla="*/ 1944216 h 1944216"/>
              <a:gd name="connsiteX410" fmla="*/ 1619376 w 1944000"/>
              <a:gd name="connsiteY410" fmla="*/ 1944216 h 1944216"/>
              <a:gd name="connsiteX411" fmla="*/ 1612850 w 1944000"/>
              <a:gd name="connsiteY411" fmla="*/ 1934538 h 1944216"/>
              <a:gd name="connsiteX412" fmla="*/ 1544600 w 1944000"/>
              <a:gd name="connsiteY412" fmla="*/ 1906268 h 1944216"/>
              <a:gd name="connsiteX413" fmla="*/ 1476350 w 1944000"/>
              <a:gd name="connsiteY413" fmla="*/ 1934538 h 1944216"/>
              <a:gd name="connsiteX414" fmla="*/ 1469825 w 1944000"/>
              <a:gd name="connsiteY414" fmla="*/ 1944216 h 1944216"/>
              <a:gd name="connsiteX415" fmla="*/ 1390336 w 1944000"/>
              <a:gd name="connsiteY415" fmla="*/ 1944216 h 1944216"/>
              <a:gd name="connsiteX416" fmla="*/ 1383810 w 1944000"/>
              <a:gd name="connsiteY416" fmla="*/ 1934538 h 1944216"/>
              <a:gd name="connsiteX417" fmla="*/ 1315560 w 1944000"/>
              <a:gd name="connsiteY417" fmla="*/ 1906268 h 1944216"/>
              <a:gd name="connsiteX418" fmla="*/ 1247310 w 1944000"/>
              <a:gd name="connsiteY418" fmla="*/ 1934538 h 1944216"/>
              <a:gd name="connsiteX419" fmla="*/ 1240785 w 1944000"/>
              <a:gd name="connsiteY419" fmla="*/ 1944216 h 1944216"/>
              <a:gd name="connsiteX420" fmla="*/ 1161296 w 1944000"/>
              <a:gd name="connsiteY420" fmla="*/ 1944216 h 1944216"/>
              <a:gd name="connsiteX421" fmla="*/ 1154770 w 1944000"/>
              <a:gd name="connsiteY421" fmla="*/ 1934538 h 1944216"/>
              <a:gd name="connsiteX422" fmla="*/ 1086520 w 1944000"/>
              <a:gd name="connsiteY422" fmla="*/ 1906268 h 1944216"/>
              <a:gd name="connsiteX423" fmla="*/ 1018270 w 1944000"/>
              <a:gd name="connsiteY423" fmla="*/ 1934538 h 1944216"/>
              <a:gd name="connsiteX424" fmla="*/ 1011745 w 1944000"/>
              <a:gd name="connsiteY424" fmla="*/ 1944216 h 1944216"/>
              <a:gd name="connsiteX425" fmla="*/ 932256 w 1944000"/>
              <a:gd name="connsiteY425" fmla="*/ 1944216 h 1944216"/>
              <a:gd name="connsiteX426" fmla="*/ 925730 w 1944000"/>
              <a:gd name="connsiteY426" fmla="*/ 1934538 h 1944216"/>
              <a:gd name="connsiteX427" fmla="*/ 857480 w 1944000"/>
              <a:gd name="connsiteY427" fmla="*/ 1906268 h 1944216"/>
              <a:gd name="connsiteX428" fmla="*/ 789230 w 1944000"/>
              <a:gd name="connsiteY428" fmla="*/ 1934538 h 1944216"/>
              <a:gd name="connsiteX429" fmla="*/ 782705 w 1944000"/>
              <a:gd name="connsiteY429" fmla="*/ 1944216 h 1944216"/>
              <a:gd name="connsiteX430" fmla="*/ 703216 w 1944000"/>
              <a:gd name="connsiteY430" fmla="*/ 1944216 h 1944216"/>
              <a:gd name="connsiteX431" fmla="*/ 696690 w 1944000"/>
              <a:gd name="connsiteY431" fmla="*/ 1934538 h 1944216"/>
              <a:gd name="connsiteX432" fmla="*/ 628440 w 1944000"/>
              <a:gd name="connsiteY432" fmla="*/ 1906268 h 1944216"/>
              <a:gd name="connsiteX433" fmla="*/ 560190 w 1944000"/>
              <a:gd name="connsiteY433" fmla="*/ 1934538 h 1944216"/>
              <a:gd name="connsiteX434" fmla="*/ 553665 w 1944000"/>
              <a:gd name="connsiteY434" fmla="*/ 1944216 h 1944216"/>
              <a:gd name="connsiteX435" fmla="*/ 474176 w 1944000"/>
              <a:gd name="connsiteY435" fmla="*/ 1944216 h 1944216"/>
              <a:gd name="connsiteX436" fmla="*/ 467650 w 1944000"/>
              <a:gd name="connsiteY436" fmla="*/ 1934538 h 1944216"/>
              <a:gd name="connsiteX437" fmla="*/ 399400 w 1944000"/>
              <a:gd name="connsiteY437" fmla="*/ 1906268 h 1944216"/>
              <a:gd name="connsiteX438" fmla="*/ 331150 w 1944000"/>
              <a:gd name="connsiteY438" fmla="*/ 1934538 h 1944216"/>
              <a:gd name="connsiteX439" fmla="*/ 324625 w 1944000"/>
              <a:gd name="connsiteY439" fmla="*/ 1944216 h 1944216"/>
              <a:gd name="connsiteX440" fmla="*/ 245135 w 1944000"/>
              <a:gd name="connsiteY440" fmla="*/ 1944216 h 1944216"/>
              <a:gd name="connsiteX441" fmla="*/ 238610 w 1944000"/>
              <a:gd name="connsiteY441" fmla="*/ 1934538 h 1944216"/>
              <a:gd name="connsiteX442" fmla="*/ 170360 w 1944000"/>
              <a:gd name="connsiteY442" fmla="*/ 1906268 h 1944216"/>
              <a:gd name="connsiteX443" fmla="*/ 102110 w 1944000"/>
              <a:gd name="connsiteY443" fmla="*/ 1934538 h 1944216"/>
              <a:gd name="connsiteX444" fmla="*/ 95585 w 1944000"/>
              <a:gd name="connsiteY444" fmla="*/ 1944216 h 1944216"/>
              <a:gd name="connsiteX445" fmla="*/ 80190 w 1944000"/>
              <a:gd name="connsiteY445" fmla="*/ 1944216 h 1944216"/>
              <a:gd name="connsiteX446" fmla="*/ 0 w 1944000"/>
              <a:gd name="connsiteY446" fmla="*/ 1864026 h 1944216"/>
              <a:gd name="connsiteX447" fmla="*/ 0 w 1944000"/>
              <a:gd name="connsiteY447" fmla="*/ 1848451 h 1944216"/>
              <a:gd name="connsiteX448" fmla="*/ 9570 w 1944000"/>
              <a:gd name="connsiteY448" fmla="*/ 1841998 h 1944216"/>
              <a:gd name="connsiteX449" fmla="*/ 37840 w 1944000"/>
              <a:gd name="connsiteY449" fmla="*/ 1773748 h 1944216"/>
              <a:gd name="connsiteX450" fmla="*/ 9570 w 1944000"/>
              <a:gd name="connsiteY450" fmla="*/ 1705498 h 1944216"/>
              <a:gd name="connsiteX451" fmla="*/ 0 w 1944000"/>
              <a:gd name="connsiteY451" fmla="*/ 1699046 h 1944216"/>
              <a:gd name="connsiteX452" fmla="*/ 0 w 1944000"/>
              <a:gd name="connsiteY452" fmla="*/ 1619411 h 1944216"/>
              <a:gd name="connsiteX453" fmla="*/ 9570 w 1944000"/>
              <a:gd name="connsiteY453" fmla="*/ 1612958 h 1944216"/>
              <a:gd name="connsiteX454" fmla="*/ 37840 w 1944000"/>
              <a:gd name="connsiteY454" fmla="*/ 1544708 h 1944216"/>
              <a:gd name="connsiteX455" fmla="*/ 9570 w 1944000"/>
              <a:gd name="connsiteY455" fmla="*/ 1476458 h 1944216"/>
              <a:gd name="connsiteX456" fmla="*/ 0 w 1944000"/>
              <a:gd name="connsiteY456" fmla="*/ 1470006 h 1944216"/>
              <a:gd name="connsiteX457" fmla="*/ 0 w 1944000"/>
              <a:gd name="connsiteY457" fmla="*/ 1390371 h 1944216"/>
              <a:gd name="connsiteX458" fmla="*/ 9570 w 1944000"/>
              <a:gd name="connsiteY458" fmla="*/ 1383918 h 1944216"/>
              <a:gd name="connsiteX459" fmla="*/ 37840 w 1944000"/>
              <a:gd name="connsiteY459" fmla="*/ 1315668 h 1944216"/>
              <a:gd name="connsiteX460" fmla="*/ 9570 w 1944000"/>
              <a:gd name="connsiteY460" fmla="*/ 1247418 h 1944216"/>
              <a:gd name="connsiteX461" fmla="*/ 0 w 1944000"/>
              <a:gd name="connsiteY461" fmla="*/ 1240966 h 1944216"/>
              <a:gd name="connsiteX462" fmla="*/ 0 w 1944000"/>
              <a:gd name="connsiteY462" fmla="*/ 1161331 h 1944216"/>
              <a:gd name="connsiteX463" fmla="*/ 9570 w 1944000"/>
              <a:gd name="connsiteY463" fmla="*/ 1154878 h 1944216"/>
              <a:gd name="connsiteX464" fmla="*/ 37840 w 1944000"/>
              <a:gd name="connsiteY464" fmla="*/ 1086628 h 1944216"/>
              <a:gd name="connsiteX465" fmla="*/ 9570 w 1944000"/>
              <a:gd name="connsiteY465" fmla="*/ 1018378 h 1944216"/>
              <a:gd name="connsiteX466" fmla="*/ 0 w 1944000"/>
              <a:gd name="connsiteY466" fmla="*/ 1011926 h 1944216"/>
              <a:gd name="connsiteX467" fmla="*/ 0 w 1944000"/>
              <a:gd name="connsiteY467" fmla="*/ 932291 h 1944216"/>
              <a:gd name="connsiteX468" fmla="*/ 9570 w 1944000"/>
              <a:gd name="connsiteY468" fmla="*/ 925838 h 1944216"/>
              <a:gd name="connsiteX469" fmla="*/ 37840 w 1944000"/>
              <a:gd name="connsiteY469" fmla="*/ 857588 h 1944216"/>
              <a:gd name="connsiteX470" fmla="*/ 9570 w 1944000"/>
              <a:gd name="connsiteY470" fmla="*/ 789338 h 1944216"/>
              <a:gd name="connsiteX471" fmla="*/ 0 w 1944000"/>
              <a:gd name="connsiteY471" fmla="*/ 782886 h 1944216"/>
              <a:gd name="connsiteX472" fmla="*/ 0 w 1944000"/>
              <a:gd name="connsiteY472" fmla="*/ 703251 h 1944216"/>
              <a:gd name="connsiteX473" fmla="*/ 9570 w 1944000"/>
              <a:gd name="connsiteY473" fmla="*/ 696798 h 1944216"/>
              <a:gd name="connsiteX474" fmla="*/ 37840 w 1944000"/>
              <a:gd name="connsiteY474" fmla="*/ 628548 h 1944216"/>
              <a:gd name="connsiteX475" fmla="*/ 9570 w 1944000"/>
              <a:gd name="connsiteY475" fmla="*/ 560298 h 1944216"/>
              <a:gd name="connsiteX476" fmla="*/ 0 w 1944000"/>
              <a:gd name="connsiteY476" fmla="*/ 553846 h 1944216"/>
              <a:gd name="connsiteX477" fmla="*/ 0 w 1944000"/>
              <a:gd name="connsiteY477" fmla="*/ 474211 h 1944216"/>
              <a:gd name="connsiteX478" fmla="*/ 9570 w 1944000"/>
              <a:gd name="connsiteY478" fmla="*/ 467758 h 1944216"/>
              <a:gd name="connsiteX479" fmla="*/ 37840 w 1944000"/>
              <a:gd name="connsiteY479" fmla="*/ 399508 h 1944216"/>
              <a:gd name="connsiteX480" fmla="*/ 9570 w 1944000"/>
              <a:gd name="connsiteY480" fmla="*/ 331258 h 1944216"/>
              <a:gd name="connsiteX481" fmla="*/ 0 w 1944000"/>
              <a:gd name="connsiteY481" fmla="*/ 324806 h 1944216"/>
              <a:gd name="connsiteX482" fmla="*/ 0 w 1944000"/>
              <a:gd name="connsiteY482" fmla="*/ 245171 h 1944216"/>
              <a:gd name="connsiteX483" fmla="*/ 9570 w 1944000"/>
              <a:gd name="connsiteY483" fmla="*/ 238718 h 1944216"/>
              <a:gd name="connsiteX484" fmla="*/ 37840 w 1944000"/>
              <a:gd name="connsiteY484" fmla="*/ 170468 h 1944216"/>
              <a:gd name="connsiteX485" fmla="*/ 9570 w 1944000"/>
              <a:gd name="connsiteY485" fmla="*/ 102218 h 1944216"/>
              <a:gd name="connsiteX486" fmla="*/ 0 w 1944000"/>
              <a:gd name="connsiteY486" fmla="*/ 95766 h 1944216"/>
              <a:gd name="connsiteX487" fmla="*/ 0 w 1944000"/>
              <a:gd name="connsiteY487" fmla="*/ 80190 h 1944216"/>
              <a:gd name="connsiteX488" fmla="*/ 80190 w 1944000"/>
              <a:gd name="connsiteY488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</a:cxnLst>
            <a:rect l="l" t="t" r="r" b="b"/>
            <a:pathLst>
              <a:path w="1944000" h="1944216">
                <a:moveTo>
                  <a:pt x="1773640" y="1677228"/>
                </a:moveTo>
                <a:cubicBezTo>
                  <a:pt x="1720333" y="1677228"/>
                  <a:pt x="1677120" y="1720441"/>
                  <a:pt x="1677120" y="1773748"/>
                </a:cubicBezTo>
                <a:cubicBezTo>
                  <a:pt x="1677120" y="1827055"/>
                  <a:pt x="1720333" y="1870268"/>
                  <a:pt x="1773640" y="1870268"/>
                </a:cubicBezTo>
                <a:cubicBezTo>
                  <a:pt x="1826947" y="1870268"/>
                  <a:pt x="1870160" y="1827055"/>
                  <a:pt x="1870160" y="1773748"/>
                </a:cubicBezTo>
                <a:cubicBezTo>
                  <a:pt x="1870160" y="1720441"/>
                  <a:pt x="1826947" y="1677228"/>
                  <a:pt x="1773640" y="1677228"/>
                </a:cubicBezTo>
                <a:close/>
                <a:moveTo>
                  <a:pt x="1544600" y="1677228"/>
                </a:moveTo>
                <a:cubicBezTo>
                  <a:pt x="1491293" y="1677228"/>
                  <a:pt x="1448080" y="1720441"/>
                  <a:pt x="1448080" y="1773748"/>
                </a:cubicBezTo>
                <a:cubicBezTo>
                  <a:pt x="1448080" y="1827055"/>
                  <a:pt x="1491293" y="1870268"/>
                  <a:pt x="1544600" y="1870268"/>
                </a:cubicBezTo>
                <a:cubicBezTo>
                  <a:pt x="1597907" y="1870268"/>
                  <a:pt x="1641120" y="1827055"/>
                  <a:pt x="1641120" y="1773748"/>
                </a:cubicBezTo>
                <a:cubicBezTo>
                  <a:pt x="1641120" y="1720441"/>
                  <a:pt x="1597907" y="1677228"/>
                  <a:pt x="1544600" y="1677228"/>
                </a:cubicBezTo>
                <a:close/>
                <a:moveTo>
                  <a:pt x="1315560" y="1677228"/>
                </a:moveTo>
                <a:cubicBezTo>
                  <a:pt x="1262253" y="1677228"/>
                  <a:pt x="1219040" y="1720441"/>
                  <a:pt x="1219040" y="1773748"/>
                </a:cubicBezTo>
                <a:cubicBezTo>
                  <a:pt x="1219040" y="1827055"/>
                  <a:pt x="1262253" y="1870268"/>
                  <a:pt x="1315560" y="1870268"/>
                </a:cubicBezTo>
                <a:cubicBezTo>
                  <a:pt x="1368867" y="1870268"/>
                  <a:pt x="1412080" y="1827055"/>
                  <a:pt x="1412080" y="1773748"/>
                </a:cubicBezTo>
                <a:cubicBezTo>
                  <a:pt x="1412080" y="1720441"/>
                  <a:pt x="1368867" y="1677228"/>
                  <a:pt x="1315560" y="1677228"/>
                </a:cubicBezTo>
                <a:close/>
                <a:moveTo>
                  <a:pt x="1086520" y="1677228"/>
                </a:moveTo>
                <a:cubicBezTo>
                  <a:pt x="1033213" y="1677228"/>
                  <a:pt x="990000" y="1720441"/>
                  <a:pt x="990000" y="1773748"/>
                </a:cubicBezTo>
                <a:cubicBezTo>
                  <a:pt x="990000" y="1827055"/>
                  <a:pt x="1033213" y="1870268"/>
                  <a:pt x="1086520" y="1870268"/>
                </a:cubicBezTo>
                <a:cubicBezTo>
                  <a:pt x="1139827" y="1870268"/>
                  <a:pt x="1183040" y="1827055"/>
                  <a:pt x="1183040" y="1773748"/>
                </a:cubicBezTo>
                <a:cubicBezTo>
                  <a:pt x="1183040" y="1720441"/>
                  <a:pt x="1139827" y="1677228"/>
                  <a:pt x="1086520" y="1677228"/>
                </a:cubicBezTo>
                <a:close/>
                <a:moveTo>
                  <a:pt x="857480" y="1677228"/>
                </a:moveTo>
                <a:cubicBezTo>
                  <a:pt x="804173" y="1677228"/>
                  <a:pt x="760960" y="1720441"/>
                  <a:pt x="760960" y="1773748"/>
                </a:cubicBezTo>
                <a:cubicBezTo>
                  <a:pt x="760960" y="1827055"/>
                  <a:pt x="804173" y="1870268"/>
                  <a:pt x="857480" y="1870268"/>
                </a:cubicBezTo>
                <a:cubicBezTo>
                  <a:pt x="910787" y="1870268"/>
                  <a:pt x="954000" y="1827055"/>
                  <a:pt x="954000" y="1773748"/>
                </a:cubicBezTo>
                <a:cubicBezTo>
                  <a:pt x="954000" y="1720441"/>
                  <a:pt x="910787" y="1677228"/>
                  <a:pt x="857480" y="1677228"/>
                </a:cubicBezTo>
                <a:close/>
                <a:moveTo>
                  <a:pt x="628440" y="1677228"/>
                </a:moveTo>
                <a:cubicBezTo>
                  <a:pt x="575133" y="1677228"/>
                  <a:pt x="531920" y="1720441"/>
                  <a:pt x="531920" y="1773748"/>
                </a:cubicBezTo>
                <a:cubicBezTo>
                  <a:pt x="531920" y="1827055"/>
                  <a:pt x="575133" y="1870268"/>
                  <a:pt x="628440" y="1870268"/>
                </a:cubicBezTo>
                <a:cubicBezTo>
                  <a:pt x="681747" y="1870268"/>
                  <a:pt x="724960" y="1827055"/>
                  <a:pt x="724960" y="1773748"/>
                </a:cubicBezTo>
                <a:cubicBezTo>
                  <a:pt x="724960" y="1720441"/>
                  <a:pt x="681747" y="1677228"/>
                  <a:pt x="628440" y="1677228"/>
                </a:cubicBezTo>
                <a:close/>
                <a:moveTo>
                  <a:pt x="399400" y="1677228"/>
                </a:moveTo>
                <a:cubicBezTo>
                  <a:pt x="346093" y="1677228"/>
                  <a:pt x="302880" y="1720441"/>
                  <a:pt x="302880" y="1773748"/>
                </a:cubicBezTo>
                <a:cubicBezTo>
                  <a:pt x="302880" y="1827055"/>
                  <a:pt x="346093" y="1870268"/>
                  <a:pt x="399400" y="1870268"/>
                </a:cubicBezTo>
                <a:cubicBezTo>
                  <a:pt x="452707" y="1870268"/>
                  <a:pt x="495920" y="1827055"/>
                  <a:pt x="495920" y="1773748"/>
                </a:cubicBezTo>
                <a:cubicBezTo>
                  <a:pt x="495920" y="1720441"/>
                  <a:pt x="452707" y="1677228"/>
                  <a:pt x="399400" y="1677228"/>
                </a:cubicBezTo>
                <a:close/>
                <a:moveTo>
                  <a:pt x="170360" y="1677228"/>
                </a:moveTo>
                <a:cubicBezTo>
                  <a:pt x="117053" y="1677228"/>
                  <a:pt x="73840" y="1720441"/>
                  <a:pt x="73840" y="1773748"/>
                </a:cubicBezTo>
                <a:cubicBezTo>
                  <a:pt x="73840" y="1827055"/>
                  <a:pt x="117053" y="1870268"/>
                  <a:pt x="170360" y="1870268"/>
                </a:cubicBezTo>
                <a:cubicBezTo>
                  <a:pt x="223667" y="1870268"/>
                  <a:pt x="266880" y="1827055"/>
                  <a:pt x="266880" y="1773748"/>
                </a:cubicBezTo>
                <a:cubicBezTo>
                  <a:pt x="266880" y="1720441"/>
                  <a:pt x="223667" y="1677228"/>
                  <a:pt x="170360" y="1677228"/>
                </a:cubicBezTo>
                <a:close/>
                <a:moveTo>
                  <a:pt x="1773640" y="1448188"/>
                </a:moveTo>
                <a:cubicBezTo>
                  <a:pt x="1720333" y="1448188"/>
                  <a:pt x="1677120" y="1491401"/>
                  <a:pt x="1677120" y="1544708"/>
                </a:cubicBezTo>
                <a:cubicBezTo>
                  <a:pt x="1677120" y="1598015"/>
                  <a:pt x="1720333" y="1641228"/>
                  <a:pt x="1773640" y="1641228"/>
                </a:cubicBezTo>
                <a:cubicBezTo>
                  <a:pt x="1826947" y="1641228"/>
                  <a:pt x="1870160" y="1598015"/>
                  <a:pt x="1870160" y="1544708"/>
                </a:cubicBezTo>
                <a:cubicBezTo>
                  <a:pt x="1870160" y="1491401"/>
                  <a:pt x="1826947" y="1448188"/>
                  <a:pt x="1773640" y="1448188"/>
                </a:cubicBezTo>
                <a:close/>
                <a:moveTo>
                  <a:pt x="1544600" y="1448188"/>
                </a:moveTo>
                <a:cubicBezTo>
                  <a:pt x="1491293" y="1448188"/>
                  <a:pt x="1448080" y="1491401"/>
                  <a:pt x="1448080" y="1544708"/>
                </a:cubicBezTo>
                <a:cubicBezTo>
                  <a:pt x="1448080" y="1598015"/>
                  <a:pt x="1491293" y="1641228"/>
                  <a:pt x="1544600" y="1641228"/>
                </a:cubicBezTo>
                <a:cubicBezTo>
                  <a:pt x="1597907" y="1641228"/>
                  <a:pt x="1641120" y="1598015"/>
                  <a:pt x="1641120" y="1544708"/>
                </a:cubicBezTo>
                <a:cubicBezTo>
                  <a:pt x="1641120" y="1491401"/>
                  <a:pt x="1597907" y="1448188"/>
                  <a:pt x="1544600" y="1448188"/>
                </a:cubicBezTo>
                <a:close/>
                <a:moveTo>
                  <a:pt x="1315560" y="1448188"/>
                </a:moveTo>
                <a:cubicBezTo>
                  <a:pt x="1262253" y="1448188"/>
                  <a:pt x="1219040" y="1491401"/>
                  <a:pt x="1219040" y="1544708"/>
                </a:cubicBezTo>
                <a:cubicBezTo>
                  <a:pt x="1219040" y="1598015"/>
                  <a:pt x="1262253" y="1641228"/>
                  <a:pt x="1315560" y="1641228"/>
                </a:cubicBezTo>
                <a:cubicBezTo>
                  <a:pt x="1368867" y="1641228"/>
                  <a:pt x="1412080" y="1598015"/>
                  <a:pt x="1412080" y="1544708"/>
                </a:cubicBezTo>
                <a:cubicBezTo>
                  <a:pt x="1412080" y="1491401"/>
                  <a:pt x="1368867" y="1448188"/>
                  <a:pt x="1315560" y="1448188"/>
                </a:cubicBezTo>
                <a:close/>
                <a:moveTo>
                  <a:pt x="1086520" y="1448188"/>
                </a:moveTo>
                <a:cubicBezTo>
                  <a:pt x="1033213" y="1448188"/>
                  <a:pt x="990000" y="1491401"/>
                  <a:pt x="990000" y="1544708"/>
                </a:cubicBezTo>
                <a:cubicBezTo>
                  <a:pt x="990000" y="1598015"/>
                  <a:pt x="1033213" y="1641228"/>
                  <a:pt x="1086520" y="1641228"/>
                </a:cubicBezTo>
                <a:cubicBezTo>
                  <a:pt x="1139827" y="1641228"/>
                  <a:pt x="1183040" y="1598015"/>
                  <a:pt x="1183040" y="1544708"/>
                </a:cubicBezTo>
                <a:cubicBezTo>
                  <a:pt x="1183040" y="1491401"/>
                  <a:pt x="1139827" y="1448188"/>
                  <a:pt x="1086520" y="1448188"/>
                </a:cubicBezTo>
                <a:close/>
                <a:moveTo>
                  <a:pt x="857480" y="1448188"/>
                </a:moveTo>
                <a:cubicBezTo>
                  <a:pt x="804173" y="1448188"/>
                  <a:pt x="760960" y="1491401"/>
                  <a:pt x="760960" y="1544708"/>
                </a:cubicBezTo>
                <a:cubicBezTo>
                  <a:pt x="760960" y="1598015"/>
                  <a:pt x="804173" y="1641228"/>
                  <a:pt x="857480" y="1641228"/>
                </a:cubicBezTo>
                <a:cubicBezTo>
                  <a:pt x="910787" y="1641228"/>
                  <a:pt x="954000" y="1598015"/>
                  <a:pt x="954000" y="1544708"/>
                </a:cubicBezTo>
                <a:cubicBezTo>
                  <a:pt x="954000" y="1491401"/>
                  <a:pt x="910787" y="1448188"/>
                  <a:pt x="857480" y="1448188"/>
                </a:cubicBezTo>
                <a:close/>
                <a:moveTo>
                  <a:pt x="628440" y="1448188"/>
                </a:moveTo>
                <a:cubicBezTo>
                  <a:pt x="575133" y="1448188"/>
                  <a:pt x="531920" y="1491401"/>
                  <a:pt x="531920" y="1544708"/>
                </a:cubicBezTo>
                <a:cubicBezTo>
                  <a:pt x="531920" y="1598015"/>
                  <a:pt x="575133" y="1641228"/>
                  <a:pt x="628440" y="1641228"/>
                </a:cubicBezTo>
                <a:cubicBezTo>
                  <a:pt x="681747" y="1641228"/>
                  <a:pt x="724960" y="1598015"/>
                  <a:pt x="724960" y="1544708"/>
                </a:cubicBezTo>
                <a:cubicBezTo>
                  <a:pt x="724960" y="1491401"/>
                  <a:pt x="681747" y="1448188"/>
                  <a:pt x="628440" y="1448188"/>
                </a:cubicBezTo>
                <a:close/>
                <a:moveTo>
                  <a:pt x="399400" y="1448188"/>
                </a:moveTo>
                <a:cubicBezTo>
                  <a:pt x="346093" y="1448188"/>
                  <a:pt x="302880" y="1491401"/>
                  <a:pt x="302880" y="1544708"/>
                </a:cubicBezTo>
                <a:cubicBezTo>
                  <a:pt x="302880" y="1598015"/>
                  <a:pt x="346093" y="1641228"/>
                  <a:pt x="399400" y="1641228"/>
                </a:cubicBezTo>
                <a:cubicBezTo>
                  <a:pt x="452707" y="1641228"/>
                  <a:pt x="495920" y="1598015"/>
                  <a:pt x="495920" y="1544708"/>
                </a:cubicBezTo>
                <a:cubicBezTo>
                  <a:pt x="495920" y="1491401"/>
                  <a:pt x="452707" y="1448188"/>
                  <a:pt x="399400" y="1448188"/>
                </a:cubicBezTo>
                <a:close/>
                <a:moveTo>
                  <a:pt x="170360" y="1448188"/>
                </a:moveTo>
                <a:cubicBezTo>
                  <a:pt x="117053" y="1448188"/>
                  <a:pt x="73840" y="1491401"/>
                  <a:pt x="73840" y="1544708"/>
                </a:cubicBezTo>
                <a:cubicBezTo>
                  <a:pt x="73840" y="1598015"/>
                  <a:pt x="117053" y="1641228"/>
                  <a:pt x="170360" y="1641228"/>
                </a:cubicBezTo>
                <a:cubicBezTo>
                  <a:pt x="223667" y="1641228"/>
                  <a:pt x="266880" y="1598015"/>
                  <a:pt x="266880" y="1544708"/>
                </a:cubicBezTo>
                <a:cubicBezTo>
                  <a:pt x="266880" y="1491401"/>
                  <a:pt x="223667" y="1448188"/>
                  <a:pt x="170360" y="1448188"/>
                </a:cubicBezTo>
                <a:close/>
                <a:moveTo>
                  <a:pt x="1773640" y="1219148"/>
                </a:moveTo>
                <a:cubicBezTo>
                  <a:pt x="1720333" y="1219148"/>
                  <a:pt x="1677120" y="1262361"/>
                  <a:pt x="1677120" y="1315668"/>
                </a:cubicBezTo>
                <a:cubicBezTo>
                  <a:pt x="1677120" y="1368975"/>
                  <a:pt x="1720333" y="1412188"/>
                  <a:pt x="1773640" y="1412188"/>
                </a:cubicBezTo>
                <a:cubicBezTo>
                  <a:pt x="1826947" y="1412188"/>
                  <a:pt x="1870160" y="1368975"/>
                  <a:pt x="1870160" y="1315668"/>
                </a:cubicBezTo>
                <a:cubicBezTo>
                  <a:pt x="1870160" y="1262361"/>
                  <a:pt x="1826947" y="1219148"/>
                  <a:pt x="1773640" y="1219148"/>
                </a:cubicBezTo>
                <a:close/>
                <a:moveTo>
                  <a:pt x="1544600" y="1219148"/>
                </a:moveTo>
                <a:cubicBezTo>
                  <a:pt x="1491293" y="1219148"/>
                  <a:pt x="1448080" y="1262361"/>
                  <a:pt x="1448080" y="1315668"/>
                </a:cubicBezTo>
                <a:cubicBezTo>
                  <a:pt x="1448080" y="1368975"/>
                  <a:pt x="1491293" y="1412188"/>
                  <a:pt x="1544600" y="1412188"/>
                </a:cubicBezTo>
                <a:cubicBezTo>
                  <a:pt x="1597907" y="1412188"/>
                  <a:pt x="1641120" y="1368975"/>
                  <a:pt x="1641120" y="1315668"/>
                </a:cubicBezTo>
                <a:cubicBezTo>
                  <a:pt x="1641120" y="1262361"/>
                  <a:pt x="1597907" y="1219148"/>
                  <a:pt x="1544600" y="1219148"/>
                </a:cubicBezTo>
                <a:close/>
                <a:moveTo>
                  <a:pt x="1315560" y="1219148"/>
                </a:moveTo>
                <a:cubicBezTo>
                  <a:pt x="1262253" y="1219148"/>
                  <a:pt x="1219040" y="1262361"/>
                  <a:pt x="1219040" y="1315668"/>
                </a:cubicBezTo>
                <a:cubicBezTo>
                  <a:pt x="1219040" y="1368975"/>
                  <a:pt x="1262253" y="1412188"/>
                  <a:pt x="1315560" y="1412188"/>
                </a:cubicBezTo>
                <a:cubicBezTo>
                  <a:pt x="1368867" y="1412188"/>
                  <a:pt x="1412080" y="1368975"/>
                  <a:pt x="1412080" y="1315668"/>
                </a:cubicBezTo>
                <a:cubicBezTo>
                  <a:pt x="1412080" y="1262361"/>
                  <a:pt x="1368867" y="1219148"/>
                  <a:pt x="1315560" y="1219148"/>
                </a:cubicBezTo>
                <a:close/>
                <a:moveTo>
                  <a:pt x="1086520" y="1219148"/>
                </a:moveTo>
                <a:cubicBezTo>
                  <a:pt x="1033213" y="1219148"/>
                  <a:pt x="990000" y="1262361"/>
                  <a:pt x="990000" y="1315668"/>
                </a:cubicBezTo>
                <a:cubicBezTo>
                  <a:pt x="990000" y="1368975"/>
                  <a:pt x="1033213" y="1412188"/>
                  <a:pt x="1086520" y="1412188"/>
                </a:cubicBezTo>
                <a:cubicBezTo>
                  <a:pt x="1139827" y="1412188"/>
                  <a:pt x="1183040" y="1368975"/>
                  <a:pt x="1183040" y="1315668"/>
                </a:cubicBezTo>
                <a:cubicBezTo>
                  <a:pt x="1183040" y="1262361"/>
                  <a:pt x="1139827" y="1219148"/>
                  <a:pt x="1086520" y="1219148"/>
                </a:cubicBezTo>
                <a:close/>
                <a:moveTo>
                  <a:pt x="857480" y="1219148"/>
                </a:moveTo>
                <a:cubicBezTo>
                  <a:pt x="804173" y="1219148"/>
                  <a:pt x="760960" y="1262361"/>
                  <a:pt x="760960" y="1315668"/>
                </a:cubicBezTo>
                <a:cubicBezTo>
                  <a:pt x="760960" y="1368975"/>
                  <a:pt x="804173" y="1412188"/>
                  <a:pt x="857480" y="1412188"/>
                </a:cubicBezTo>
                <a:cubicBezTo>
                  <a:pt x="910787" y="1412188"/>
                  <a:pt x="954000" y="1368975"/>
                  <a:pt x="954000" y="1315668"/>
                </a:cubicBezTo>
                <a:cubicBezTo>
                  <a:pt x="954000" y="1262361"/>
                  <a:pt x="910787" y="1219148"/>
                  <a:pt x="857480" y="1219148"/>
                </a:cubicBezTo>
                <a:close/>
                <a:moveTo>
                  <a:pt x="628440" y="1219148"/>
                </a:moveTo>
                <a:cubicBezTo>
                  <a:pt x="575133" y="1219148"/>
                  <a:pt x="531920" y="1262361"/>
                  <a:pt x="531920" y="1315668"/>
                </a:cubicBezTo>
                <a:cubicBezTo>
                  <a:pt x="531920" y="1368975"/>
                  <a:pt x="575133" y="1412188"/>
                  <a:pt x="628440" y="1412188"/>
                </a:cubicBezTo>
                <a:cubicBezTo>
                  <a:pt x="681747" y="1412188"/>
                  <a:pt x="724960" y="1368975"/>
                  <a:pt x="724960" y="1315668"/>
                </a:cubicBezTo>
                <a:cubicBezTo>
                  <a:pt x="724960" y="1262361"/>
                  <a:pt x="681747" y="1219148"/>
                  <a:pt x="628440" y="1219148"/>
                </a:cubicBezTo>
                <a:close/>
                <a:moveTo>
                  <a:pt x="399400" y="1219148"/>
                </a:moveTo>
                <a:cubicBezTo>
                  <a:pt x="346093" y="1219148"/>
                  <a:pt x="302880" y="1262361"/>
                  <a:pt x="302880" y="1315668"/>
                </a:cubicBezTo>
                <a:cubicBezTo>
                  <a:pt x="302880" y="1368975"/>
                  <a:pt x="346093" y="1412188"/>
                  <a:pt x="399400" y="1412188"/>
                </a:cubicBezTo>
                <a:cubicBezTo>
                  <a:pt x="452707" y="1412188"/>
                  <a:pt x="495920" y="1368975"/>
                  <a:pt x="495920" y="1315668"/>
                </a:cubicBezTo>
                <a:cubicBezTo>
                  <a:pt x="495920" y="1262361"/>
                  <a:pt x="452707" y="1219148"/>
                  <a:pt x="399400" y="1219148"/>
                </a:cubicBezTo>
                <a:close/>
                <a:moveTo>
                  <a:pt x="170360" y="1219148"/>
                </a:moveTo>
                <a:cubicBezTo>
                  <a:pt x="117053" y="1219148"/>
                  <a:pt x="73840" y="1262361"/>
                  <a:pt x="73840" y="1315668"/>
                </a:cubicBezTo>
                <a:cubicBezTo>
                  <a:pt x="73840" y="1368975"/>
                  <a:pt x="117053" y="1412188"/>
                  <a:pt x="170360" y="1412188"/>
                </a:cubicBezTo>
                <a:cubicBezTo>
                  <a:pt x="223667" y="1412188"/>
                  <a:pt x="266880" y="1368975"/>
                  <a:pt x="266880" y="1315668"/>
                </a:cubicBezTo>
                <a:cubicBezTo>
                  <a:pt x="266880" y="1262361"/>
                  <a:pt x="223667" y="1219148"/>
                  <a:pt x="170360" y="1219148"/>
                </a:cubicBezTo>
                <a:close/>
                <a:moveTo>
                  <a:pt x="1773640" y="990108"/>
                </a:moveTo>
                <a:cubicBezTo>
                  <a:pt x="1720333" y="990108"/>
                  <a:pt x="1677120" y="1033321"/>
                  <a:pt x="1677120" y="1086628"/>
                </a:cubicBezTo>
                <a:cubicBezTo>
                  <a:pt x="1677120" y="1139935"/>
                  <a:pt x="1720333" y="1183148"/>
                  <a:pt x="1773640" y="1183148"/>
                </a:cubicBezTo>
                <a:cubicBezTo>
                  <a:pt x="1826947" y="1183148"/>
                  <a:pt x="1870160" y="1139935"/>
                  <a:pt x="1870160" y="1086628"/>
                </a:cubicBezTo>
                <a:cubicBezTo>
                  <a:pt x="1870160" y="1033321"/>
                  <a:pt x="1826947" y="990108"/>
                  <a:pt x="1773640" y="990108"/>
                </a:cubicBezTo>
                <a:close/>
                <a:moveTo>
                  <a:pt x="1544600" y="990108"/>
                </a:moveTo>
                <a:cubicBezTo>
                  <a:pt x="1491293" y="990108"/>
                  <a:pt x="1448080" y="1033321"/>
                  <a:pt x="1448080" y="1086628"/>
                </a:cubicBezTo>
                <a:cubicBezTo>
                  <a:pt x="1448080" y="1139935"/>
                  <a:pt x="1491293" y="1183148"/>
                  <a:pt x="1544600" y="1183148"/>
                </a:cubicBezTo>
                <a:cubicBezTo>
                  <a:pt x="1597907" y="1183148"/>
                  <a:pt x="1641120" y="1139935"/>
                  <a:pt x="1641120" y="1086628"/>
                </a:cubicBezTo>
                <a:cubicBezTo>
                  <a:pt x="1641120" y="1033321"/>
                  <a:pt x="1597907" y="990108"/>
                  <a:pt x="1544600" y="990108"/>
                </a:cubicBezTo>
                <a:close/>
                <a:moveTo>
                  <a:pt x="1315560" y="990108"/>
                </a:moveTo>
                <a:cubicBezTo>
                  <a:pt x="1262253" y="990108"/>
                  <a:pt x="1219040" y="1033321"/>
                  <a:pt x="1219040" y="1086628"/>
                </a:cubicBezTo>
                <a:cubicBezTo>
                  <a:pt x="1219040" y="1139935"/>
                  <a:pt x="1262253" y="1183148"/>
                  <a:pt x="1315560" y="1183148"/>
                </a:cubicBezTo>
                <a:cubicBezTo>
                  <a:pt x="1368867" y="1183148"/>
                  <a:pt x="1412080" y="1139935"/>
                  <a:pt x="1412080" y="1086628"/>
                </a:cubicBezTo>
                <a:cubicBezTo>
                  <a:pt x="1412080" y="1033321"/>
                  <a:pt x="1368867" y="990108"/>
                  <a:pt x="1315560" y="990108"/>
                </a:cubicBezTo>
                <a:close/>
                <a:moveTo>
                  <a:pt x="1086520" y="990108"/>
                </a:moveTo>
                <a:cubicBezTo>
                  <a:pt x="1033213" y="990108"/>
                  <a:pt x="990000" y="1033321"/>
                  <a:pt x="990000" y="1086628"/>
                </a:cubicBezTo>
                <a:cubicBezTo>
                  <a:pt x="990000" y="1139935"/>
                  <a:pt x="1033213" y="1183148"/>
                  <a:pt x="1086520" y="1183148"/>
                </a:cubicBezTo>
                <a:cubicBezTo>
                  <a:pt x="1139827" y="1183148"/>
                  <a:pt x="1183040" y="1139935"/>
                  <a:pt x="1183040" y="1086628"/>
                </a:cubicBezTo>
                <a:cubicBezTo>
                  <a:pt x="1183040" y="1033321"/>
                  <a:pt x="1139827" y="990108"/>
                  <a:pt x="1086520" y="990108"/>
                </a:cubicBezTo>
                <a:close/>
                <a:moveTo>
                  <a:pt x="857480" y="990108"/>
                </a:moveTo>
                <a:cubicBezTo>
                  <a:pt x="804173" y="990108"/>
                  <a:pt x="760960" y="1033321"/>
                  <a:pt x="760960" y="1086628"/>
                </a:cubicBezTo>
                <a:cubicBezTo>
                  <a:pt x="760960" y="1139935"/>
                  <a:pt x="804173" y="1183148"/>
                  <a:pt x="857480" y="1183148"/>
                </a:cubicBezTo>
                <a:cubicBezTo>
                  <a:pt x="910787" y="1183148"/>
                  <a:pt x="954000" y="1139935"/>
                  <a:pt x="954000" y="1086628"/>
                </a:cubicBezTo>
                <a:cubicBezTo>
                  <a:pt x="954000" y="1033321"/>
                  <a:pt x="910787" y="990108"/>
                  <a:pt x="857480" y="990108"/>
                </a:cubicBezTo>
                <a:close/>
                <a:moveTo>
                  <a:pt x="628440" y="990108"/>
                </a:moveTo>
                <a:cubicBezTo>
                  <a:pt x="575133" y="990108"/>
                  <a:pt x="531920" y="1033321"/>
                  <a:pt x="531920" y="1086628"/>
                </a:cubicBezTo>
                <a:cubicBezTo>
                  <a:pt x="531920" y="1139935"/>
                  <a:pt x="575133" y="1183148"/>
                  <a:pt x="628440" y="1183148"/>
                </a:cubicBezTo>
                <a:cubicBezTo>
                  <a:pt x="681747" y="1183148"/>
                  <a:pt x="724960" y="1139935"/>
                  <a:pt x="724960" y="1086628"/>
                </a:cubicBezTo>
                <a:cubicBezTo>
                  <a:pt x="724960" y="1033321"/>
                  <a:pt x="681747" y="990108"/>
                  <a:pt x="628440" y="990108"/>
                </a:cubicBezTo>
                <a:close/>
                <a:moveTo>
                  <a:pt x="399400" y="990108"/>
                </a:moveTo>
                <a:cubicBezTo>
                  <a:pt x="346093" y="990108"/>
                  <a:pt x="302880" y="1033321"/>
                  <a:pt x="302880" y="1086628"/>
                </a:cubicBezTo>
                <a:cubicBezTo>
                  <a:pt x="302880" y="1139935"/>
                  <a:pt x="346093" y="1183148"/>
                  <a:pt x="399400" y="1183148"/>
                </a:cubicBezTo>
                <a:cubicBezTo>
                  <a:pt x="452707" y="1183148"/>
                  <a:pt x="495920" y="1139935"/>
                  <a:pt x="495920" y="1086628"/>
                </a:cubicBezTo>
                <a:cubicBezTo>
                  <a:pt x="495920" y="1033321"/>
                  <a:pt x="452707" y="990108"/>
                  <a:pt x="399400" y="990108"/>
                </a:cubicBezTo>
                <a:close/>
                <a:moveTo>
                  <a:pt x="170360" y="990108"/>
                </a:moveTo>
                <a:cubicBezTo>
                  <a:pt x="117053" y="990108"/>
                  <a:pt x="73840" y="1033321"/>
                  <a:pt x="73840" y="1086628"/>
                </a:cubicBezTo>
                <a:cubicBezTo>
                  <a:pt x="73840" y="1139935"/>
                  <a:pt x="117053" y="1183148"/>
                  <a:pt x="170360" y="1183148"/>
                </a:cubicBezTo>
                <a:cubicBezTo>
                  <a:pt x="223667" y="1183148"/>
                  <a:pt x="266880" y="1139935"/>
                  <a:pt x="266880" y="1086628"/>
                </a:cubicBezTo>
                <a:cubicBezTo>
                  <a:pt x="266880" y="1033321"/>
                  <a:pt x="223667" y="990108"/>
                  <a:pt x="170360" y="990108"/>
                </a:cubicBezTo>
                <a:close/>
                <a:moveTo>
                  <a:pt x="1773640" y="761068"/>
                </a:moveTo>
                <a:cubicBezTo>
                  <a:pt x="1720333" y="761068"/>
                  <a:pt x="1677120" y="804281"/>
                  <a:pt x="1677120" y="857588"/>
                </a:cubicBezTo>
                <a:cubicBezTo>
                  <a:pt x="1677120" y="910895"/>
                  <a:pt x="1720333" y="954108"/>
                  <a:pt x="1773640" y="954108"/>
                </a:cubicBezTo>
                <a:cubicBezTo>
                  <a:pt x="1826947" y="954108"/>
                  <a:pt x="1870160" y="910895"/>
                  <a:pt x="1870160" y="857588"/>
                </a:cubicBezTo>
                <a:cubicBezTo>
                  <a:pt x="1870160" y="804281"/>
                  <a:pt x="1826947" y="761068"/>
                  <a:pt x="1773640" y="761068"/>
                </a:cubicBezTo>
                <a:close/>
                <a:moveTo>
                  <a:pt x="1544600" y="761068"/>
                </a:moveTo>
                <a:cubicBezTo>
                  <a:pt x="1491293" y="761068"/>
                  <a:pt x="1448080" y="804281"/>
                  <a:pt x="1448080" y="857588"/>
                </a:cubicBezTo>
                <a:cubicBezTo>
                  <a:pt x="1448080" y="910895"/>
                  <a:pt x="1491293" y="954108"/>
                  <a:pt x="1544600" y="954108"/>
                </a:cubicBezTo>
                <a:cubicBezTo>
                  <a:pt x="1597907" y="954108"/>
                  <a:pt x="1641120" y="910895"/>
                  <a:pt x="1641120" y="857588"/>
                </a:cubicBezTo>
                <a:cubicBezTo>
                  <a:pt x="1641120" y="804281"/>
                  <a:pt x="1597907" y="761068"/>
                  <a:pt x="1544600" y="761068"/>
                </a:cubicBezTo>
                <a:close/>
                <a:moveTo>
                  <a:pt x="1315560" y="761068"/>
                </a:moveTo>
                <a:cubicBezTo>
                  <a:pt x="1262253" y="761068"/>
                  <a:pt x="1219040" y="804281"/>
                  <a:pt x="1219040" y="857588"/>
                </a:cubicBezTo>
                <a:cubicBezTo>
                  <a:pt x="1219040" y="910895"/>
                  <a:pt x="1262253" y="954108"/>
                  <a:pt x="1315560" y="954108"/>
                </a:cubicBezTo>
                <a:cubicBezTo>
                  <a:pt x="1368867" y="954108"/>
                  <a:pt x="1412080" y="910895"/>
                  <a:pt x="1412080" y="857588"/>
                </a:cubicBezTo>
                <a:cubicBezTo>
                  <a:pt x="1412080" y="804281"/>
                  <a:pt x="1368867" y="761068"/>
                  <a:pt x="1315560" y="761068"/>
                </a:cubicBezTo>
                <a:close/>
                <a:moveTo>
                  <a:pt x="1086520" y="761068"/>
                </a:moveTo>
                <a:cubicBezTo>
                  <a:pt x="1033213" y="761068"/>
                  <a:pt x="990000" y="804281"/>
                  <a:pt x="990000" y="857588"/>
                </a:cubicBezTo>
                <a:cubicBezTo>
                  <a:pt x="990000" y="910895"/>
                  <a:pt x="1033213" y="954108"/>
                  <a:pt x="1086520" y="954108"/>
                </a:cubicBezTo>
                <a:cubicBezTo>
                  <a:pt x="1139827" y="954108"/>
                  <a:pt x="1183040" y="910895"/>
                  <a:pt x="1183040" y="857588"/>
                </a:cubicBezTo>
                <a:cubicBezTo>
                  <a:pt x="1183040" y="804281"/>
                  <a:pt x="1139827" y="761068"/>
                  <a:pt x="1086520" y="761068"/>
                </a:cubicBezTo>
                <a:close/>
                <a:moveTo>
                  <a:pt x="857480" y="761068"/>
                </a:moveTo>
                <a:cubicBezTo>
                  <a:pt x="804173" y="761068"/>
                  <a:pt x="760960" y="804281"/>
                  <a:pt x="760960" y="857588"/>
                </a:cubicBezTo>
                <a:cubicBezTo>
                  <a:pt x="760960" y="910895"/>
                  <a:pt x="804173" y="954108"/>
                  <a:pt x="857480" y="954108"/>
                </a:cubicBezTo>
                <a:cubicBezTo>
                  <a:pt x="910787" y="954108"/>
                  <a:pt x="954000" y="910895"/>
                  <a:pt x="954000" y="857588"/>
                </a:cubicBezTo>
                <a:cubicBezTo>
                  <a:pt x="954000" y="804281"/>
                  <a:pt x="910787" y="761068"/>
                  <a:pt x="857480" y="761068"/>
                </a:cubicBezTo>
                <a:close/>
                <a:moveTo>
                  <a:pt x="628440" y="761068"/>
                </a:moveTo>
                <a:cubicBezTo>
                  <a:pt x="575133" y="761068"/>
                  <a:pt x="531920" y="804281"/>
                  <a:pt x="531920" y="857588"/>
                </a:cubicBezTo>
                <a:cubicBezTo>
                  <a:pt x="531920" y="910895"/>
                  <a:pt x="575133" y="954108"/>
                  <a:pt x="628440" y="954108"/>
                </a:cubicBezTo>
                <a:cubicBezTo>
                  <a:pt x="681747" y="954108"/>
                  <a:pt x="724960" y="910895"/>
                  <a:pt x="724960" y="857588"/>
                </a:cubicBezTo>
                <a:cubicBezTo>
                  <a:pt x="724960" y="804281"/>
                  <a:pt x="681747" y="761068"/>
                  <a:pt x="628440" y="761068"/>
                </a:cubicBezTo>
                <a:close/>
                <a:moveTo>
                  <a:pt x="399400" y="761068"/>
                </a:moveTo>
                <a:cubicBezTo>
                  <a:pt x="346093" y="761068"/>
                  <a:pt x="302880" y="804281"/>
                  <a:pt x="302880" y="857588"/>
                </a:cubicBezTo>
                <a:cubicBezTo>
                  <a:pt x="302880" y="910895"/>
                  <a:pt x="346093" y="954108"/>
                  <a:pt x="399400" y="954108"/>
                </a:cubicBezTo>
                <a:cubicBezTo>
                  <a:pt x="452707" y="954108"/>
                  <a:pt x="495920" y="910895"/>
                  <a:pt x="495920" y="857588"/>
                </a:cubicBezTo>
                <a:cubicBezTo>
                  <a:pt x="495920" y="804281"/>
                  <a:pt x="452707" y="761068"/>
                  <a:pt x="399400" y="761068"/>
                </a:cubicBezTo>
                <a:close/>
                <a:moveTo>
                  <a:pt x="170360" y="761068"/>
                </a:moveTo>
                <a:cubicBezTo>
                  <a:pt x="117053" y="761068"/>
                  <a:pt x="73840" y="804281"/>
                  <a:pt x="73840" y="857588"/>
                </a:cubicBezTo>
                <a:cubicBezTo>
                  <a:pt x="73840" y="910895"/>
                  <a:pt x="117053" y="954108"/>
                  <a:pt x="170360" y="954108"/>
                </a:cubicBezTo>
                <a:cubicBezTo>
                  <a:pt x="223667" y="954108"/>
                  <a:pt x="266880" y="910895"/>
                  <a:pt x="266880" y="857588"/>
                </a:cubicBezTo>
                <a:cubicBezTo>
                  <a:pt x="266880" y="804281"/>
                  <a:pt x="223667" y="761068"/>
                  <a:pt x="170360" y="761068"/>
                </a:cubicBezTo>
                <a:close/>
                <a:moveTo>
                  <a:pt x="1773640" y="532028"/>
                </a:moveTo>
                <a:cubicBezTo>
                  <a:pt x="1720333" y="532028"/>
                  <a:pt x="1677120" y="575241"/>
                  <a:pt x="1677120" y="628548"/>
                </a:cubicBezTo>
                <a:cubicBezTo>
                  <a:pt x="1677120" y="681855"/>
                  <a:pt x="1720333" y="725068"/>
                  <a:pt x="1773640" y="725068"/>
                </a:cubicBezTo>
                <a:cubicBezTo>
                  <a:pt x="1826947" y="725068"/>
                  <a:pt x="1870160" y="681855"/>
                  <a:pt x="1870160" y="628548"/>
                </a:cubicBezTo>
                <a:cubicBezTo>
                  <a:pt x="1870160" y="575241"/>
                  <a:pt x="1826947" y="532028"/>
                  <a:pt x="1773640" y="532028"/>
                </a:cubicBezTo>
                <a:close/>
                <a:moveTo>
                  <a:pt x="1544600" y="532028"/>
                </a:moveTo>
                <a:cubicBezTo>
                  <a:pt x="1491293" y="532028"/>
                  <a:pt x="1448080" y="575241"/>
                  <a:pt x="1448080" y="628548"/>
                </a:cubicBezTo>
                <a:cubicBezTo>
                  <a:pt x="1448080" y="681855"/>
                  <a:pt x="1491293" y="725068"/>
                  <a:pt x="1544600" y="725068"/>
                </a:cubicBezTo>
                <a:cubicBezTo>
                  <a:pt x="1597907" y="725068"/>
                  <a:pt x="1641120" y="681855"/>
                  <a:pt x="1641120" y="628548"/>
                </a:cubicBezTo>
                <a:cubicBezTo>
                  <a:pt x="1641120" y="575241"/>
                  <a:pt x="1597907" y="532028"/>
                  <a:pt x="1544600" y="532028"/>
                </a:cubicBezTo>
                <a:close/>
                <a:moveTo>
                  <a:pt x="1315560" y="532028"/>
                </a:moveTo>
                <a:cubicBezTo>
                  <a:pt x="1262253" y="532028"/>
                  <a:pt x="1219040" y="575241"/>
                  <a:pt x="1219040" y="628548"/>
                </a:cubicBezTo>
                <a:cubicBezTo>
                  <a:pt x="1219040" y="681855"/>
                  <a:pt x="1262253" y="725068"/>
                  <a:pt x="1315560" y="725068"/>
                </a:cubicBezTo>
                <a:cubicBezTo>
                  <a:pt x="1368867" y="725068"/>
                  <a:pt x="1412080" y="681855"/>
                  <a:pt x="1412080" y="628548"/>
                </a:cubicBezTo>
                <a:cubicBezTo>
                  <a:pt x="1412080" y="575241"/>
                  <a:pt x="1368867" y="532028"/>
                  <a:pt x="1315560" y="532028"/>
                </a:cubicBezTo>
                <a:close/>
                <a:moveTo>
                  <a:pt x="1086520" y="532028"/>
                </a:moveTo>
                <a:cubicBezTo>
                  <a:pt x="1033213" y="532028"/>
                  <a:pt x="990000" y="575241"/>
                  <a:pt x="990000" y="628548"/>
                </a:cubicBezTo>
                <a:cubicBezTo>
                  <a:pt x="990000" y="681855"/>
                  <a:pt x="1033213" y="725068"/>
                  <a:pt x="1086520" y="725068"/>
                </a:cubicBezTo>
                <a:cubicBezTo>
                  <a:pt x="1139827" y="725068"/>
                  <a:pt x="1183040" y="681855"/>
                  <a:pt x="1183040" y="628548"/>
                </a:cubicBezTo>
                <a:cubicBezTo>
                  <a:pt x="1183040" y="575241"/>
                  <a:pt x="1139827" y="532028"/>
                  <a:pt x="1086520" y="532028"/>
                </a:cubicBezTo>
                <a:close/>
                <a:moveTo>
                  <a:pt x="857480" y="532028"/>
                </a:moveTo>
                <a:cubicBezTo>
                  <a:pt x="804173" y="532028"/>
                  <a:pt x="760960" y="575241"/>
                  <a:pt x="760960" y="628548"/>
                </a:cubicBezTo>
                <a:cubicBezTo>
                  <a:pt x="760960" y="681855"/>
                  <a:pt x="804173" y="725068"/>
                  <a:pt x="857480" y="725068"/>
                </a:cubicBezTo>
                <a:cubicBezTo>
                  <a:pt x="910787" y="725068"/>
                  <a:pt x="954000" y="681855"/>
                  <a:pt x="954000" y="628548"/>
                </a:cubicBezTo>
                <a:cubicBezTo>
                  <a:pt x="954000" y="575241"/>
                  <a:pt x="910787" y="532028"/>
                  <a:pt x="857480" y="532028"/>
                </a:cubicBezTo>
                <a:close/>
                <a:moveTo>
                  <a:pt x="628440" y="532028"/>
                </a:moveTo>
                <a:cubicBezTo>
                  <a:pt x="575133" y="532028"/>
                  <a:pt x="531920" y="575241"/>
                  <a:pt x="531920" y="628548"/>
                </a:cubicBezTo>
                <a:cubicBezTo>
                  <a:pt x="531920" y="681855"/>
                  <a:pt x="575133" y="725068"/>
                  <a:pt x="628440" y="725068"/>
                </a:cubicBezTo>
                <a:cubicBezTo>
                  <a:pt x="681747" y="725068"/>
                  <a:pt x="724960" y="681855"/>
                  <a:pt x="724960" y="628548"/>
                </a:cubicBezTo>
                <a:cubicBezTo>
                  <a:pt x="724960" y="575241"/>
                  <a:pt x="681747" y="532028"/>
                  <a:pt x="628440" y="532028"/>
                </a:cubicBezTo>
                <a:close/>
                <a:moveTo>
                  <a:pt x="399400" y="532028"/>
                </a:moveTo>
                <a:cubicBezTo>
                  <a:pt x="346093" y="532028"/>
                  <a:pt x="302880" y="575241"/>
                  <a:pt x="302880" y="628548"/>
                </a:cubicBezTo>
                <a:cubicBezTo>
                  <a:pt x="302880" y="681855"/>
                  <a:pt x="346093" y="725068"/>
                  <a:pt x="399400" y="725068"/>
                </a:cubicBezTo>
                <a:cubicBezTo>
                  <a:pt x="452707" y="725068"/>
                  <a:pt x="495920" y="681855"/>
                  <a:pt x="495920" y="628548"/>
                </a:cubicBezTo>
                <a:cubicBezTo>
                  <a:pt x="495920" y="575241"/>
                  <a:pt x="452707" y="532028"/>
                  <a:pt x="399400" y="532028"/>
                </a:cubicBezTo>
                <a:close/>
                <a:moveTo>
                  <a:pt x="170360" y="532028"/>
                </a:moveTo>
                <a:cubicBezTo>
                  <a:pt x="117053" y="532028"/>
                  <a:pt x="73840" y="575241"/>
                  <a:pt x="73840" y="628548"/>
                </a:cubicBezTo>
                <a:cubicBezTo>
                  <a:pt x="73840" y="681855"/>
                  <a:pt x="117053" y="725068"/>
                  <a:pt x="170360" y="725068"/>
                </a:cubicBezTo>
                <a:cubicBezTo>
                  <a:pt x="223667" y="725068"/>
                  <a:pt x="266880" y="681855"/>
                  <a:pt x="266880" y="628548"/>
                </a:cubicBezTo>
                <a:cubicBezTo>
                  <a:pt x="266880" y="575241"/>
                  <a:pt x="223667" y="532028"/>
                  <a:pt x="170360" y="532028"/>
                </a:cubicBezTo>
                <a:close/>
                <a:moveTo>
                  <a:pt x="1773640" y="302988"/>
                </a:moveTo>
                <a:cubicBezTo>
                  <a:pt x="1720333" y="302988"/>
                  <a:pt x="1677120" y="346201"/>
                  <a:pt x="1677120" y="399508"/>
                </a:cubicBezTo>
                <a:cubicBezTo>
                  <a:pt x="1677120" y="452815"/>
                  <a:pt x="1720333" y="496028"/>
                  <a:pt x="1773640" y="496028"/>
                </a:cubicBezTo>
                <a:cubicBezTo>
                  <a:pt x="1826947" y="496028"/>
                  <a:pt x="1870160" y="452815"/>
                  <a:pt x="1870160" y="399508"/>
                </a:cubicBezTo>
                <a:cubicBezTo>
                  <a:pt x="1870160" y="346201"/>
                  <a:pt x="1826947" y="302988"/>
                  <a:pt x="1773640" y="302988"/>
                </a:cubicBezTo>
                <a:close/>
                <a:moveTo>
                  <a:pt x="1544600" y="302988"/>
                </a:moveTo>
                <a:cubicBezTo>
                  <a:pt x="1491293" y="302988"/>
                  <a:pt x="1448080" y="346201"/>
                  <a:pt x="1448080" y="399508"/>
                </a:cubicBezTo>
                <a:cubicBezTo>
                  <a:pt x="1448080" y="452815"/>
                  <a:pt x="1491293" y="496028"/>
                  <a:pt x="1544600" y="496028"/>
                </a:cubicBezTo>
                <a:cubicBezTo>
                  <a:pt x="1597907" y="496028"/>
                  <a:pt x="1641120" y="452815"/>
                  <a:pt x="1641120" y="399508"/>
                </a:cubicBezTo>
                <a:cubicBezTo>
                  <a:pt x="1641120" y="346201"/>
                  <a:pt x="1597907" y="302988"/>
                  <a:pt x="1544600" y="302988"/>
                </a:cubicBezTo>
                <a:close/>
                <a:moveTo>
                  <a:pt x="1315560" y="302988"/>
                </a:moveTo>
                <a:cubicBezTo>
                  <a:pt x="1262253" y="302988"/>
                  <a:pt x="1219040" y="346201"/>
                  <a:pt x="1219040" y="399508"/>
                </a:cubicBezTo>
                <a:cubicBezTo>
                  <a:pt x="1219040" y="452815"/>
                  <a:pt x="1262253" y="496028"/>
                  <a:pt x="1315560" y="496028"/>
                </a:cubicBezTo>
                <a:cubicBezTo>
                  <a:pt x="1368867" y="496028"/>
                  <a:pt x="1412080" y="452815"/>
                  <a:pt x="1412080" y="399508"/>
                </a:cubicBezTo>
                <a:cubicBezTo>
                  <a:pt x="1412080" y="346201"/>
                  <a:pt x="1368867" y="302988"/>
                  <a:pt x="1315560" y="302988"/>
                </a:cubicBezTo>
                <a:close/>
                <a:moveTo>
                  <a:pt x="1086520" y="302988"/>
                </a:moveTo>
                <a:cubicBezTo>
                  <a:pt x="1033213" y="302988"/>
                  <a:pt x="990000" y="346201"/>
                  <a:pt x="990000" y="399508"/>
                </a:cubicBezTo>
                <a:cubicBezTo>
                  <a:pt x="990000" y="452815"/>
                  <a:pt x="1033213" y="496028"/>
                  <a:pt x="1086520" y="496028"/>
                </a:cubicBezTo>
                <a:cubicBezTo>
                  <a:pt x="1139827" y="496028"/>
                  <a:pt x="1183040" y="452815"/>
                  <a:pt x="1183040" y="399508"/>
                </a:cubicBezTo>
                <a:cubicBezTo>
                  <a:pt x="1183040" y="346201"/>
                  <a:pt x="1139827" y="302988"/>
                  <a:pt x="1086520" y="302988"/>
                </a:cubicBezTo>
                <a:close/>
                <a:moveTo>
                  <a:pt x="857480" y="302988"/>
                </a:moveTo>
                <a:cubicBezTo>
                  <a:pt x="804173" y="302988"/>
                  <a:pt x="760960" y="346201"/>
                  <a:pt x="760960" y="399508"/>
                </a:cubicBezTo>
                <a:cubicBezTo>
                  <a:pt x="760960" y="452815"/>
                  <a:pt x="804173" y="496028"/>
                  <a:pt x="857480" y="496028"/>
                </a:cubicBezTo>
                <a:cubicBezTo>
                  <a:pt x="910787" y="496028"/>
                  <a:pt x="954000" y="452815"/>
                  <a:pt x="954000" y="399508"/>
                </a:cubicBezTo>
                <a:cubicBezTo>
                  <a:pt x="954000" y="346201"/>
                  <a:pt x="910787" y="302988"/>
                  <a:pt x="857480" y="302988"/>
                </a:cubicBezTo>
                <a:close/>
                <a:moveTo>
                  <a:pt x="628440" y="302988"/>
                </a:moveTo>
                <a:cubicBezTo>
                  <a:pt x="575133" y="302988"/>
                  <a:pt x="531920" y="346201"/>
                  <a:pt x="531920" y="399508"/>
                </a:cubicBezTo>
                <a:cubicBezTo>
                  <a:pt x="531920" y="452815"/>
                  <a:pt x="575133" y="496028"/>
                  <a:pt x="628440" y="496028"/>
                </a:cubicBezTo>
                <a:cubicBezTo>
                  <a:pt x="681747" y="496028"/>
                  <a:pt x="724960" y="452815"/>
                  <a:pt x="724960" y="399508"/>
                </a:cubicBezTo>
                <a:cubicBezTo>
                  <a:pt x="724960" y="346201"/>
                  <a:pt x="681747" y="302988"/>
                  <a:pt x="628440" y="302988"/>
                </a:cubicBezTo>
                <a:close/>
                <a:moveTo>
                  <a:pt x="399400" y="302988"/>
                </a:moveTo>
                <a:cubicBezTo>
                  <a:pt x="346093" y="302988"/>
                  <a:pt x="302880" y="346201"/>
                  <a:pt x="302880" y="399508"/>
                </a:cubicBezTo>
                <a:cubicBezTo>
                  <a:pt x="302880" y="452815"/>
                  <a:pt x="346093" y="496028"/>
                  <a:pt x="399400" y="496028"/>
                </a:cubicBezTo>
                <a:cubicBezTo>
                  <a:pt x="452707" y="496028"/>
                  <a:pt x="495920" y="452815"/>
                  <a:pt x="495920" y="399508"/>
                </a:cubicBezTo>
                <a:cubicBezTo>
                  <a:pt x="495920" y="346201"/>
                  <a:pt x="452707" y="302988"/>
                  <a:pt x="399400" y="302988"/>
                </a:cubicBezTo>
                <a:close/>
                <a:moveTo>
                  <a:pt x="170360" y="302988"/>
                </a:moveTo>
                <a:cubicBezTo>
                  <a:pt x="117053" y="302988"/>
                  <a:pt x="73840" y="346201"/>
                  <a:pt x="73840" y="399508"/>
                </a:cubicBezTo>
                <a:cubicBezTo>
                  <a:pt x="73840" y="452815"/>
                  <a:pt x="117053" y="496028"/>
                  <a:pt x="170360" y="496028"/>
                </a:cubicBezTo>
                <a:cubicBezTo>
                  <a:pt x="223667" y="496028"/>
                  <a:pt x="266880" y="452815"/>
                  <a:pt x="266880" y="399508"/>
                </a:cubicBezTo>
                <a:cubicBezTo>
                  <a:pt x="266880" y="346201"/>
                  <a:pt x="223667" y="302988"/>
                  <a:pt x="170360" y="302988"/>
                </a:cubicBezTo>
                <a:close/>
                <a:moveTo>
                  <a:pt x="1773640" y="73948"/>
                </a:moveTo>
                <a:cubicBezTo>
                  <a:pt x="1720333" y="73948"/>
                  <a:pt x="1677120" y="117161"/>
                  <a:pt x="1677120" y="170468"/>
                </a:cubicBezTo>
                <a:cubicBezTo>
                  <a:pt x="1677120" y="223775"/>
                  <a:pt x="1720333" y="266988"/>
                  <a:pt x="1773640" y="266988"/>
                </a:cubicBezTo>
                <a:cubicBezTo>
                  <a:pt x="1826947" y="266988"/>
                  <a:pt x="1870160" y="223775"/>
                  <a:pt x="1870160" y="170468"/>
                </a:cubicBezTo>
                <a:cubicBezTo>
                  <a:pt x="1870160" y="117161"/>
                  <a:pt x="1826947" y="73948"/>
                  <a:pt x="1773640" y="73948"/>
                </a:cubicBezTo>
                <a:close/>
                <a:moveTo>
                  <a:pt x="1544600" y="73948"/>
                </a:moveTo>
                <a:cubicBezTo>
                  <a:pt x="1491293" y="73948"/>
                  <a:pt x="1448080" y="117161"/>
                  <a:pt x="1448080" y="170468"/>
                </a:cubicBezTo>
                <a:cubicBezTo>
                  <a:pt x="1448080" y="223775"/>
                  <a:pt x="1491293" y="266988"/>
                  <a:pt x="1544600" y="266988"/>
                </a:cubicBezTo>
                <a:cubicBezTo>
                  <a:pt x="1597907" y="266988"/>
                  <a:pt x="1641120" y="223775"/>
                  <a:pt x="1641120" y="170468"/>
                </a:cubicBezTo>
                <a:cubicBezTo>
                  <a:pt x="1641120" y="117161"/>
                  <a:pt x="1597907" y="73948"/>
                  <a:pt x="1544600" y="73948"/>
                </a:cubicBezTo>
                <a:close/>
                <a:moveTo>
                  <a:pt x="1315560" y="73948"/>
                </a:moveTo>
                <a:cubicBezTo>
                  <a:pt x="1262253" y="73948"/>
                  <a:pt x="1219040" y="117161"/>
                  <a:pt x="1219040" y="170468"/>
                </a:cubicBezTo>
                <a:cubicBezTo>
                  <a:pt x="1219040" y="223775"/>
                  <a:pt x="1262253" y="266988"/>
                  <a:pt x="1315560" y="266988"/>
                </a:cubicBezTo>
                <a:cubicBezTo>
                  <a:pt x="1368867" y="266988"/>
                  <a:pt x="1412080" y="223775"/>
                  <a:pt x="1412080" y="170468"/>
                </a:cubicBezTo>
                <a:cubicBezTo>
                  <a:pt x="1412080" y="117161"/>
                  <a:pt x="1368867" y="73948"/>
                  <a:pt x="1315560" y="73948"/>
                </a:cubicBezTo>
                <a:close/>
                <a:moveTo>
                  <a:pt x="1086520" y="73948"/>
                </a:moveTo>
                <a:cubicBezTo>
                  <a:pt x="1033213" y="73948"/>
                  <a:pt x="990000" y="117161"/>
                  <a:pt x="990000" y="170468"/>
                </a:cubicBezTo>
                <a:cubicBezTo>
                  <a:pt x="990000" y="223775"/>
                  <a:pt x="1033213" y="266988"/>
                  <a:pt x="1086520" y="266988"/>
                </a:cubicBezTo>
                <a:cubicBezTo>
                  <a:pt x="1139827" y="266988"/>
                  <a:pt x="1183040" y="223775"/>
                  <a:pt x="1183040" y="170468"/>
                </a:cubicBezTo>
                <a:cubicBezTo>
                  <a:pt x="1183040" y="117161"/>
                  <a:pt x="1139827" y="73948"/>
                  <a:pt x="1086520" y="73948"/>
                </a:cubicBezTo>
                <a:close/>
                <a:moveTo>
                  <a:pt x="857480" y="73948"/>
                </a:moveTo>
                <a:cubicBezTo>
                  <a:pt x="804173" y="73948"/>
                  <a:pt x="760960" y="117161"/>
                  <a:pt x="760960" y="170468"/>
                </a:cubicBezTo>
                <a:cubicBezTo>
                  <a:pt x="760960" y="223775"/>
                  <a:pt x="804173" y="266988"/>
                  <a:pt x="857480" y="266988"/>
                </a:cubicBezTo>
                <a:cubicBezTo>
                  <a:pt x="910787" y="266988"/>
                  <a:pt x="954000" y="223775"/>
                  <a:pt x="954000" y="170468"/>
                </a:cubicBezTo>
                <a:cubicBezTo>
                  <a:pt x="954000" y="117161"/>
                  <a:pt x="910787" y="73948"/>
                  <a:pt x="857480" y="73948"/>
                </a:cubicBezTo>
                <a:close/>
                <a:moveTo>
                  <a:pt x="628440" y="73948"/>
                </a:moveTo>
                <a:cubicBezTo>
                  <a:pt x="575133" y="73948"/>
                  <a:pt x="531920" y="117161"/>
                  <a:pt x="531920" y="170468"/>
                </a:cubicBezTo>
                <a:cubicBezTo>
                  <a:pt x="531920" y="223775"/>
                  <a:pt x="575133" y="266988"/>
                  <a:pt x="628440" y="266988"/>
                </a:cubicBezTo>
                <a:cubicBezTo>
                  <a:pt x="681747" y="266988"/>
                  <a:pt x="724960" y="223775"/>
                  <a:pt x="724960" y="170468"/>
                </a:cubicBezTo>
                <a:cubicBezTo>
                  <a:pt x="724960" y="117161"/>
                  <a:pt x="681747" y="73948"/>
                  <a:pt x="628440" y="73948"/>
                </a:cubicBezTo>
                <a:close/>
                <a:moveTo>
                  <a:pt x="399400" y="73948"/>
                </a:moveTo>
                <a:cubicBezTo>
                  <a:pt x="346093" y="73948"/>
                  <a:pt x="302880" y="117161"/>
                  <a:pt x="302880" y="170468"/>
                </a:cubicBezTo>
                <a:cubicBezTo>
                  <a:pt x="302880" y="223775"/>
                  <a:pt x="346093" y="266988"/>
                  <a:pt x="399400" y="266988"/>
                </a:cubicBezTo>
                <a:cubicBezTo>
                  <a:pt x="452707" y="266988"/>
                  <a:pt x="495920" y="223775"/>
                  <a:pt x="495920" y="170468"/>
                </a:cubicBezTo>
                <a:cubicBezTo>
                  <a:pt x="495920" y="117161"/>
                  <a:pt x="452707" y="73948"/>
                  <a:pt x="399400" y="73948"/>
                </a:cubicBezTo>
                <a:close/>
                <a:moveTo>
                  <a:pt x="170360" y="73948"/>
                </a:moveTo>
                <a:cubicBezTo>
                  <a:pt x="117053" y="73948"/>
                  <a:pt x="73840" y="117161"/>
                  <a:pt x="73840" y="170468"/>
                </a:cubicBezTo>
                <a:cubicBezTo>
                  <a:pt x="73840" y="223775"/>
                  <a:pt x="117053" y="266988"/>
                  <a:pt x="170360" y="266988"/>
                </a:cubicBezTo>
                <a:cubicBezTo>
                  <a:pt x="223667" y="266988"/>
                  <a:pt x="266880" y="223775"/>
                  <a:pt x="266880" y="170468"/>
                </a:cubicBezTo>
                <a:cubicBezTo>
                  <a:pt x="266880" y="117161"/>
                  <a:pt x="223667" y="73948"/>
                  <a:pt x="170360" y="73948"/>
                </a:cubicBezTo>
                <a:close/>
                <a:moveTo>
                  <a:pt x="80190" y="0"/>
                </a:moveTo>
                <a:lnTo>
                  <a:pt x="95585" y="0"/>
                </a:lnTo>
                <a:lnTo>
                  <a:pt x="102110" y="9678"/>
                </a:lnTo>
                <a:cubicBezTo>
                  <a:pt x="119577" y="27145"/>
                  <a:pt x="143707" y="37948"/>
                  <a:pt x="170360" y="37948"/>
                </a:cubicBezTo>
                <a:cubicBezTo>
                  <a:pt x="197014" y="37948"/>
                  <a:pt x="221144" y="27145"/>
                  <a:pt x="238610" y="9678"/>
                </a:cubicBezTo>
                <a:lnTo>
                  <a:pt x="245135" y="0"/>
                </a:lnTo>
                <a:lnTo>
                  <a:pt x="324625" y="0"/>
                </a:lnTo>
                <a:lnTo>
                  <a:pt x="331150" y="9678"/>
                </a:lnTo>
                <a:cubicBezTo>
                  <a:pt x="348617" y="27145"/>
                  <a:pt x="372747" y="37948"/>
                  <a:pt x="399400" y="37948"/>
                </a:cubicBezTo>
                <a:cubicBezTo>
                  <a:pt x="426054" y="37948"/>
                  <a:pt x="450184" y="27145"/>
                  <a:pt x="467650" y="9678"/>
                </a:cubicBezTo>
                <a:lnTo>
                  <a:pt x="474176" y="0"/>
                </a:lnTo>
                <a:lnTo>
                  <a:pt x="553665" y="0"/>
                </a:lnTo>
                <a:lnTo>
                  <a:pt x="560190" y="9678"/>
                </a:lnTo>
                <a:cubicBezTo>
                  <a:pt x="577657" y="27145"/>
                  <a:pt x="601787" y="37948"/>
                  <a:pt x="628440" y="37948"/>
                </a:cubicBezTo>
                <a:cubicBezTo>
                  <a:pt x="655094" y="37948"/>
                  <a:pt x="679224" y="27145"/>
                  <a:pt x="696690" y="9678"/>
                </a:cubicBezTo>
                <a:lnTo>
                  <a:pt x="703216" y="0"/>
                </a:lnTo>
                <a:lnTo>
                  <a:pt x="782705" y="0"/>
                </a:lnTo>
                <a:lnTo>
                  <a:pt x="789230" y="9678"/>
                </a:lnTo>
                <a:cubicBezTo>
                  <a:pt x="806697" y="27145"/>
                  <a:pt x="830827" y="37948"/>
                  <a:pt x="857480" y="37948"/>
                </a:cubicBezTo>
                <a:cubicBezTo>
                  <a:pt x="884134" y="37948"/>
                  <a:pt x="908264" y="27145"/>
                  <a:pt x="925730" y="9678"/>
                </a:cubicBezTo>
                <a:lnTo>
                  <a:pt x="932256" y="0"/>
                </a:lnTo>
                <a:lnTo>
                  <a:pt x="1011745" y="0"/>
                </a:lnTo>
                <a:lnTo>
                  <a:pt x="1018270" y="9678"/>
                </a:lnTo>
                <a:cubicBezTo>
                  <a:pt x="1035737" y="27145"/>
                  <a:pt x="1059867" y="37948"/>
                  <a:pt x="1086520" y="37948"/>
                </a:cubicBezTo>
                <a:cubicBezTo>
                  <a:pt x="1113174" y="37948"/>
                  <a:pt x="1137304" y="27145"/>
                  <a:pt x="1154770" y="9678"/>
                </a:cubicBezTo>
                <a:lnTo>
                  <a:pt x="1161296" y="0"/>
                </a:lnTo>
                <a:lnTo>
                  <a:pt x="1240785" y="0"/>
                </a:lnTo>
                <a:lnTo>
                  <a:pt x="1247310" y="9678"/>
                </a:lnTo>
                <a:cubicBezTo>
                  <a:pt x="1264777" y="27145"/>
                  <a:pt x="1288907" y="37948"/>
                  <a:pt x="1315560" y="37948"/>
                </a:cubicBezTo>
                <a:cubicBezTo>
                  <a:pt x="1342214" y="37948"/>
                  <a:pt x="1366344" y="27145"/>
                  <a:pt x="1383810" y="9678"/>
                </a:cubicBezTo>
                <a:lnTo>
                  <a:pt x="1390336" y="0"/>
                </a:lnTo>
                <a:lnTo>
                  <a:pt x="1469825" y="0"/>
                </a:lnTo>
                <a:lnTo>
                  <a:pt x="1476350" y="9678"/>
                </a:lnTo>
                <a:cubicBezTo>
                  <a:pt x="1493817" y="27145"/>
                  <a:pt x="1517947" y="37948"/>
                  <a:pt x="1544600" y="37948"/>
                </a:cubicBezTo>
                <a:cubicBezTo>
                  <a:pt x="1571254" y="37948"/>
                  <a:pt x="1595384" y="27145"/>
                  <a:pt x="1612850" y="9678"/>
                </a:cubicBezTo>
                <a:lnTo>
                  <a:pt x="1619376" y="0"/>
                </a:lnTo>
                <a:lnTo>
                  <a:pt x="1698865" y="0"/>
                </a:lnTo>
                <a:lnTo>
                  <a:pt x="1705390" y="9678"/>
                </a:lnTo>
                <a:cubicBezTo>
                  <a:pt x="1722857" y="27145"/>
                  <a:pt x="1746987" y="37948"/>
                  <a:pt x="1773640" y="37948"/>
                </a:cubicBezTo>
                <a:cubicBezTo>
                  <a:pt x="1800294" y="37948"/>
                  <a:pt x="1824424" y="27145"/>
                  <a:pt x="1841890" y="9678"/>
                </a:cubicBezTo>
                <a:lnTo>
                  <a:pt x="1848416" y="0"/>
                </a:lnTo>
                <a:lnTo>
                  <a:pt x="1863810" y="0"/>
                </a:lnTo>
                <a:cubicBezTo>
                  <a:pt x="1908098" y="0"/>
                  <a:pt x="1944000" y="35902"/>
                  <a:pt x="1944000" y="80190"/>
                </a:cubicBezTo>
                <a:lnTo>
                  <a:pt x="1944000" y="95766"/>
                </a:lnTo>
                <a:lnTo>
                  <a:pt x="1934430" y="102218"/>
                </a:lnTo>
                <a:cubicBezTo>
                  <a:pt x="1916963" y="119685"/>
                  <a:pt x="1906160" y="143815"/>
                  <a:pt x="1906160" y="170468"/>
                </a:cubicBezTo>
                <a:cubicBezTo>
                  <a:pt x="1906160" y="197122"/>
                  <a:pt x="1916963" y="221252"/>
                  <a:pt x="1934430" y="238718"/>
                </a:cubicBezTo>
                <a:lnTo>
                  <a:pt x="1944000" y="245171"/>
                </a:lnTo>
                <a:lnTo>
                  <a:pt x="1944000" y="324806"/>
                </a:lnTo>
                <a:lnTo>
                  <a:pt x="1934430" y="331258"/>
                </a:lnTo>
                <a:cubicBezTo>
                  <a:pt x="1916963" y="348725"/>
                  <a:pt x="1906160" y="372855"/>
                  <a:pt x="1906160" y="399508"/>
                </a:cubicBezTo>
                <a:cubicBezTo>
                  <a:pt x="1906160" y="426162"/>
                  <a:pt x="1916963" y="450292"/>
                  <a:pt x="1934430" y="467758"/>
                </a:cubicBezTo>
                <a:lnTo>
                  <a:pt x="1944000" y="474211"/>
                </a:lnTo>
                <a:lnTo>
                  <a:pt x="1944000" y="553846"/>
                </a:lnTo>
                <a:lnTo>
                  <a:pt x="1934430" y="560298"/>
                </a:lnTo>
                <a:cubicBezTo>
                  <a:pt x="1916963" y="577765"/>
                  <a:pt x="1906160" y="601895"/>
                  <a:pt x="1906160" y="628548"/>
                </a:cubicBezTo>
                <a:cubicBezTo>
                  <a:pt x="1906160" y="655202"/>
                  <a:pt x="1916963" y="679332"/>
                  <a:pt x="1934430" y="696798"/>
                </a:cubicBezTo>
                <a:lnTo>
                  <a:pt x="1944000" y="703251"/>
                </a:lnTo>
                <a:lnTo>
                  <a:pt x="1944000" y="782886"/>
                </a:lnTo>
                <a:lnTo>
                  <a:pt x="1934430" y="789338"/>
                </a:lnTo>
                <a:cubicBezTo>
                  <a:pt x="1916963" y="806805"/>
                  <a:pt x="1906160" y="830935"/>
                  <a:pt x="1906160" y="857588"/>
                </a:cubicBezTo>
                <a:cubicBezTo>
                  <a:pt x="1906160" y="884242"/>
                  <a:pt x="1916963" y="908372"/>
                  <a:pt x="1934430" y="925838"/>
                </a:cubicBezTo>
                <a:lnTo>
                  <a:pt x="1944000" y="932291"/>
                </a:lnTo>
                <a:lnTo>
                  <a:pt x="1944000" y="1011926"/>
                </a:lnTo>
                <a:lnTo>
                  <a:pt x="1934430" y="1018378"/>
                </a:lnTo>
                <a:cubicBezTo>
                  <a:pt x="1916963" y="1035845"/>
                  <a:pt x="1906160" y="1059975"/>
                  <a:pt x="1906160" y="1086628"/>
                </a:cubicBezTo>
                <a:cubicBezTo>
                  <a:pt x="1906160" y="1113282"/>
                  <a:pt x="1916963" y="1137412"/>
                  <a:pt x="1934430" y="1154878"/>
                </a:cubicBezTo>
                <a:lnTo>
                  <a:pt x="1944000" y="1161331"/>
                </a:lnTo>
                <a:lnTo>
                  <a:pt x="1944000" y="1240966"/>
                </a:lnTo>
                <a:lnTo>
                  <a:pt x="1934430" y="1247418"/>
                </a:lnTo>
                <a:cubicBezTo>
                  <a:pt x="1916963" y="1264885"/>
                  <a:pt x="1906160" y="1289015"/>
                  <a:pt x="1906160" y="1315668"/>
                </a:cubicBezTo>
                <a:cubicBezTo>
                  <a:pt x="1906160" y="1342322"/>
                  <a:pt x="1916963" y="1366452"/>
                  <a:pt x="1934430" y="1383918"/>
                </a:cubicBezTo>
                <a:lnTo>
                  <a:pt x="1944000" y="1390371"/>
                </a:lnTo>
                <a:lnTo>
                  <a:pt x="1944000" y="1470006"/>
                </a:lnTo>
                <a:lnTo>
                  <a:pt x="1934430" y="1476458"/>
                </a:lnTo>
                <a:cubicBezTo>
                  <a:pt x="1916963" y="1493925"/>
                  <a:pt x="1906160" y="1518055"/>
                  <a:pt x="1906160" y="1544708"/>
                </a:cubicBezTo>
                <a:cubicBezTo>
                  <a:pt x="1906160" y="1571362"/>
                  <a:pt x="1916963" y="1595492"/>
                  <a:pt x="1934430" y="1612958"/>
                </a:cubicBezTo>
                <a:lnTo>
                  <a:pt x="1944000" y="1619411"/>
                </a:lnTo>
                <a:lnTo>
                  <a:pt x="1944000" y="1699046"/>
                </a:lnTo>
                <a:lnTo>
                  <a:pt x="1934430" y="1705498"/>
                </a:lnTo>
                <a:cubicBezTo>
                  <a:pt x="1916963" y="1722965"/>
                  <a:pt x="1906160" y="1747095"/>
                  <a:pt x="1906160" y="1773748"/>
                </a:cubicBezTo>
                <a:cubicBezTo>
                  <a:pt x="1906160" y="1800402"/>
                  <a:pt x="1916963" y="1824532"/>
                  <a:pt x="1934430" y="1841998"/>
                </a:cubicBezTo>
                <a:lnTo>
                  <a:pt x="1944000" y="1848451"/>
                </a:lnTo>
                <a:lnTo>
                  <a:pt x="1944000" y="1864026"/>
                </a:lnTo>
                <a:cubicBezTo>
                  <a:pt x="1944000" y="1908314"/>
                  <a:pt x="1908098" y="1944216"/>
                  <a:pt x="1863810" y="1944216"/>
                </a:cubicBezTo>
                <a:lnTo>
                  <a:pt x="1848416" y="1944216"/>
                </a:lnTo>
                <a:lnTo>
                  <a:pt x="1841890" y="1934538"/>
                </a:lnTo>
                <a:cubicBezTo>
                  <a:pt x="1824424" y="1917071"/>
                  <a:pt x="1800294" y="1906268"/>
                  <a:pt x="1773640" y="1906268"/>
                </a:cubicBezTo>
                <a:cubicBezTo>
                  <a:pt x="1746987" y="1906268"/>
                  <a:pt x="1722857" y="1917071"/>
                  <a:pt x="1705390" y="1934538"/>
                </a:cubicBezTo>
                <a:lnTo>
                  <a:pt x="1698865" y="1944216"/>
                </a:lnTo>
                <a:lnTo>
                  <a:pt x="1619376" y="1944216"/>
                </a:lnTo>
                <a:lnTo>
                  <a:pt x="1612850" y="1934538"/>
                </a:lnTo>
                <a:cubicBezTo>
                  <a:pt x="1595384" y="1917071"/>
                  <a:pt x="1571254" y="1906268"/>
                  <a:pt x="1544600" y="1906268"/>
                </a:cubicBezTo>
                <a:cubicBezTo>
                  <a:pt x="1517947" y="1906268"/>
                  <a:pt x="1493817" y="1917071"/>
                  <a:pt x="1476350" y="1934538"/>
                </a:cubicBezTo>
                <a:lnTo>
                  <a:pt x="1469825" y="1944216"/>
                </a:lnTo>
                <a:lnTo>
                  <a:pt x="1390336" y="1944216"/>
                </a:lnTo>
                <a:lnTo>
                  <a:pt x="1383810" y="1934538"/>
                </a:lnTo>
                <a:cubicBezTo>
                  <a:pt x="1366344" y="1917071"/>
                  <a:pt x="1342214" y="1906268"/>
                  <a:pt x="1315560" y="1906268"/>
                </a:cubicBezTo>
                <a:cubicBezTo>
                  <a:pt x="1288907" y="1906268"/>
                  <a:pt x="1264777" y="1917071"/>
                  <a:pt x="1247310" y="1934538"/>
                </a:cubicBezTo>
                <a:lnTo>
                  <a:pt x="1240785" y="1944216"/>
                </a:lnTo>
                <a:lnTo>
                  <a:pt x="1161296" y="1944216"/>
                </a:lnTo>
                <a:lnTo>
                  <a:pt x="1154770" y="1934538"/>
                </a:lnTo>
                <a:cubicBezTo>
                  <a:pt x="1137304" y="1917071"/>
                  <a:pt x="1113174" y="1906268"/>
                  <a:pt x="1086520" y="1906268"/>
                </a:cubicBezTo>
                <a:cubicBezTo>
                  <a:pt x="1059867" y="1906268"/>
                  <a:pt x="1035737" y="1917071"/>
                  <a:pt x="1018270" y="1934538"/>
                </a:cubicBezTo>
                <a:lnTo>
                  <a:pt x="1011745" y="1944216"/>
                </a:lnTo>
                <a:lnTo>
                  <a:pt x="932256" y="1944216"/>
                </a:lnTo>
                <a:lnTo>
                  <a:pt x="925730" y="1934538"/>
                </a:lnTo>
                <a:cubicBezTo>
                  <a:pt x="908264" y="1917071"/>
                  <a:pt x="884134" y="1906268"/>
                  <a:pt x="857480" y="1906268"/>
                </a:cubicBezTo>
                <a:cubicBezTo>
                  <a:pt x="830827" y="1906268"/>
                  <a:pt x="806697" y="1917071"/>
                  <a:pt x="789230" y="1934538"/>
                </a:cubicBezTo>
                <a:lnTo>
                  <a:pt x="782705" y="1944216"/>
                </a:lnTo>
                <a:lnTo>
                  <a:pt x="703216" y="1944216"/>
                </a:lnTo>
                <a:lnTo>
                  <a:pt x="696690" y="1934538"/>
                </a:lnTo>
                <a:cubicBezTo>
                  <a:pt x="679224" y="1917071"/>
                  <a:pt x="655094" y="1906268"/>
                  <a:pt x="628440" y="1906268"/>
                </a:cubicBezTo>
                <a:cubicBezTo>
                  <a:pt x="601787" y="1906268"/>
                  <a:pt x="577657" y="1917071"/>
                  <a:pt x="560190" y="1934538"/>
                </a:cubicBezTo>
                <a:lnTo>
                  <a:pt x="553665" y="1944216"/>
                </a:lnTo>
                <a:lnTo>
                  <a:pt x="474176" y="1944216"/>
                </a:lnTo>
                <a:lnTo>
                  <a:pt x="467650" y="1934538"/>
                </a:lnTo>
                <a:cubicBezTo>
                  <a:pt x="450184" y="1917071"/>
                  <a:pt x="426054" y="1906268"/>
                  <a:pt x="399400" y="1906268"/>
                </a:cubicBezTo>
                <a:cubicBezTo>
                  <a:pt x="372747" y="1906268"/>
                  <a:pt x="348617" y="1917071"/>
                  <a:pt x="331150" y="1934538"/>
                </a:cubicBezTo>
                <a:lnTo>
                  <a:pt x="324625" y="1944216"/>
                </a:lnTo>
                <a:lnTo>
                  <a:pt x="245135" y="1944216"/>
                </a:lnTo>
                <a:lnTo>
                  <a:pt x="238610" y="1934538"/>
                </a:lnTo>
                <a:cubicBezTo>
                  <a:pt x="221144" y="1917071"/>
                  <a:pt x="197014" y="1906268"/>
                  <a:pt x="170360" y="1906268"/>
                </a:cubicBezTo>
                <a:cubicBezTo>
                  <a:pt x="143707" y="1906268"/>
                  <a:pt x="119577" y="1917071"/>
                  <a:pt x="102110" y="1934538"/>
                </a:cubicBezTo>
                <a:lnTo>
                  <a:pt x="95585" y="1944216"/>
                </a:lnTo>
                <a:lnTo>
                  <a:pt x="80190" y="1944216"/>
                </a:lnTo>
                <a:cubicBezTo>
                  <a:pt x="35902" y="1944216"/>
                  <a:pt x="0" y="1908314"/>
                  <a:pt x="0" y="1864026"/>
                </a:cubicBezTo>
                <a:lnTo>
                  <a:pt x="0" y="1848451"/>
                </a:lnTo>
                <a:lnTo>
                  <a:pt x="9570" y="1841998"/>
                </a:lnTo>
                <a:cubicBezTo>
                  <a:pt x="27037" y="1824532"/>
                  <a:pt x="37840" y="1800402"/>
                  <a:pt x="37840" y="1773748"/>
                </a:cubicBezTo>
                <a:cubicBezTo>
                  <a:pt x="37840" y="1747095"/>
                  <a:pt x="27037" y="1722965"/>
                  <a:pt x="9570" y="1705498"/>
                </a:cubicBezTo>
                <a:lnTo>
                  <a:pt x="0" y="1699046"/>
                </a:lnTo>
                <a:lnTo>
                  <a:pt x="0" y="1619411"/>
                </a:lnTo>
                <a:lnTo>
                  <a:pt x="9570" y="1612958"/>
                </a:lnTo>
                <a:cubicBezTo>
                  <a:pt x="27037" y="1595492"/>
                  <a:pt x="37840" y="1571362"/>
                  <a:pt x="37840" y="1544708"/>
                </a:cubicBezTo>
                <a:cubicBezTo>
                  <a:pt x="37840" y="1518055"/>
                  <a:pt x="27037" y="1493925"/>
                  <a:pt x="9570" y="1476458"/>
                </a:cubicBezTo>
                <a:lnTo>
                  <a:pt x="0" y="1470006"/>
                </a:lnTo>
                <a:lnTo>
                  <a:pt x="0" y="1390371"/>
                </a:lnTo>
                <a:lnTo>
                  <a:pt x="9570" y="1383918"/>
                </a:lnTo>
                <a:cubicBezTo>
                  <a:pt x="27037" y="1366452"/>
                  <a:pt x="37840" y="1342322"/>
                  <a:pt x="37840" y="1315668"/>
                </a:cubicBezTo>
                <a:cubicBezTo>
                  <a:pt x="37840" y="1289015"/>
                  <a:pt x="27037" y="1264885"/>
                  <a:pt x="9570" y="1247418"/>
                </a:cubicBezTo>
                <a:lnTo>
                  <a:pt x="0" y="1240966"/>
                </a:lnTo>
                <a:lnTo>
                  <a:pt x="0" y="1161331"/>
                </a:lnTo>
                <a:lnTo>
                  <a:pt x="9570" y="1154878"/>
                </a:lnTo>
                <a:cubicBezTo>
                  <a:pt x="27037" y="1137412"/>
                  <a:pt x="37840" y="1113282"/>
                  <a:pt x="37840" y="1086628"/>
                </a:cubicBezTo>
                <a:cubicBezTo>
                  <a:pt x="37840" y="1059975"/>
                  <a:pt x="27037" y="1035845"/>
                  <a:pt x="9570" y="1018378"/>
                </a:cubicBezTo>
                <a:lnTo>
                  <a:pt x="0" y="1011926"/>
                </a:lnTo>
                <a:lnTo>
                  <a:pt x="0" y="932291"/>
                </a:lnTo>
                <a:lnTo>
                  <a:pt x="9570" y="925838"/>
                </a:lnTo>
                <a:cubicBezTo>
                  <a:pt x="27037" y="908372"/>
                  <a:pt x="37840" y="884242"/>
                  <a:pt x="37840" y="857588"/>
                </a:cubicBezTo>
                <a:cubicBezTo>
                  <a:pt x="37840" y="830935"/>
                  <a:pt x="27037" y="806805"/>
                  <a:pt x="9570" y="789338"/>
                </a:cubicBezTo>
                <a:lnTo>
                  <a:pt x="0" y="782886"/>
                </a:lnTo>
                <a:lnTo>
                  <a:pt x="0" y="703251"/>
                </a:lnTo>
                <a:lnTo>
                  <a:pt x="9570" y="696798"/>
                </a:lnTo>
                <a:cubicBezTo>
                  <a:pt x="27037" y="679332"/>
                  <a:pt x="37840" y="655202"/>
                  <a:pt x="37840" y="628548"/>
                </a:cubicBezTo>
                <a:cubicBezTo>
                  <a:pt x="37840" y="601895"/>
                  <a:pt x="27037" y="577765"/>
                  <a:pt x="9570" y="560298"/>
                </a:cubicBezTo>
                <a:lnTo>
                  <a:pt x="0" y="553846"/>
                </a:lnTo>
                <a:lnTo>
                  <a:pt x="0" y="474211"/>
                </a:lnTo>
                <a:lnTo>
                  <a:pt x="9570" y="467758"/>
                </a:lnTo>
                <a:cubicBezTo>
                  <a:pt x="27037" y="450292"/>
                  <a:pt x="37840" y="426162"/>
                  <a:pt x="37840" y="399508"/>
                </a:cubicBezTo>
                <a:cubicBezTo>
                  <a:pt x="37840" y="372855"/>
                  <a:pt x="27037" y="348725"/>
                  <a:pt x="9570" y="331258"/>
                </a:cubicBezTo>
                <a:lnTo>
                  <a:pt x="0" y="324806"/>
                </a:lnTo>
                <a:lnTo>
                  <a:pt x="0" y="245171"/>
                </a:lnTo>
                <a:lnTo>
                  <a:pt x="9570" y="238718"/>
                </a:lnTo>
                <a:cubicBezTo>
                  <a:pt x="27037" y="221252"/>
                  <a:pt x="37840" y="197122"/>
                  <a:pt x="37840" y="170468"/>
                </a:cubicBezTo>
                <a:cubicBezTo>
                  <a:pt x="37840" y="143815"/>
                  <a:pt x="27037" y="119685"/>
                  <a:pt x="9570" y="102218"/>
                </a:cubicBezTo>
                <a:lnTo>
                  <a:pt x="0" y="95766"/>
                </a:lnTo>
                <a:lnTo>
                  <a:pt x="0" y="80190"/>
                </a:lnTo>
                <a:cubicBezTo>
                  <a:pt x="0" y="35902"/>
                  <a:pt x="35902" y="0"/>
                  <a:pt x="80190" y="0"/>
                </a:cubicBezTo>
                <a:close/>
              </a:path>
            </a:pathLst>
          </a:custGeom>
          <a:gradFill>
            <a:gsLst>
              <a:gs pos="0">
                <a:srgbClr val="FAECAD"/>
              </a:gs>
              <a:gs pos="100000">
                <a:srgbClr val="ED426C"/>
              </a:gs>
              <a:gs pos="56000">
                <a:srgbClr val="F47B80"/>
              </a:gs>
            </a:gsLst>
            <a:lin ang="2700000" scaled="1"/>
          </a:gradFill>
          <a:ln>
            <a:noFill/>
          </a:ln>
          <a:scene3d>
            <a:camera prst="isometricOffAxis1Top"/>
            <a:lightRig rig="soft" dir="t">
              <a:rot lat="0" lon="0" rev="3600000"/>
            </a:lightRig>
          </a:scene3d>
          <a:sp3d extrusionH="1016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9" name="椭圆 648"/>
          <p:cNvSpPr/>
          <p:nvPr/>
        </p:nvSpPr>
        <p:spPr>
          <a:xfrm>
            <a:off x="7056758" y="4732320"/>
            <a:ext cx="1173018" cy="1173018"/>
          </a:xfrm>
          <a:prstGeom prst="ellipse">
            <a:avLst/>
          </a:prstGeom>
          <a:noFill/>
          <a:ln w="1016000">
            <a:solidFill>
              <a:srgbClr val="00B0F0"/>
            </a:solidFill>
          </a:ln>
          <a:scene3d>
            <a:camera prst="orthographicFront">
              <a:rot lat="16499949" lon="0" rev="0"/>
            </a:camera>
            <a:lightRig rig="flood" dir="t">
              <a:rot lat="0" lon="0" rev="0"/>
            </a:lightRig>
          </a:scene3d>
          <a:sp3d prstMaterial="matte">
            <a:bevelT w="38100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50" name="组合 649"/>
          <p:cNvGrpSpPr/>
          <p:nvPr/>
        </p:nvGrpSpPr>
        <p:grpSpPr>
          <a:xfrm>
            <a:off x="7510051" y="723604"/>
            <a:ext cx="1895809" cy="1886133"/>
            <a:chOff x="7086882" y="2733087"/>
            <a:chExt cx="2612709" cy="2599374"/>
          </a:xfrm>
          <a:scene3d>
            <a:camera prst="orthographicFront">
              <a:rot lat="17693864" lon="6871470" rev="2576251"/>
            </a:camera>
            <a:lightRig rig="threePt" dir="t"/>
          </a:scene3d>
        </p:grpSpPr>
        <p:sp>
          <p:nvSpPr>
            <p:cNvPr id="651" name="空心弧 650"/>
            <p:cNvSpPr/>
            <p:nvPr/>
          </p:nvSpPr>
          <p:spPr>
            <a:xfrm rot="19636626">
              <a:off x="7086882" y="2733087"/>
              <a:ext cx="1730611" cy="172018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01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2" name="空心弧 651"/>
            <p:cNvSpPr/>
            <p:nvPr/>
          </p:nvSpPr>
          <p:spPr>
            <a:xfrm rot="19636626">
              <a:off x="7088272" y="2734493"/>
              <a:ext cx="1737955" cy="172748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03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3" name="空心弧 652"/>
            <p:cNvSpPr/>
            <p:nvPr/>
          </p:nvSpPr>
          <p:spPr>
            <a:xfrm rot="19636626">
              <a:off x="7089663" y="2735899"/>
              <a:ext cx="1745298" cy="1734781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04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4" name="空心弧 653"/>
            <p:cNvSpPr/>
            <p:nvPr/>
          </p:nvSpPr>
          <p:spPr>
            <a:xfrm rot="19636626">
              <a:off x="7091053" y="2737305"/>
              <a:ext cx="1752642" cy="174208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06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" name="空心弧 654"/>
            <p:cNvSpPr/>
            <p:nvPr/>
          </p:nvSpPr>
          <p:spPr>
            <a:xfrm rot="19636626">
              <a:off x="7092443" y="2738710"/>
              <a:ext cx="1759985" cy="174938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08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6" name="空心弧 655"/>
            <p:cNvSpPr/>
            <p:nvPr/>
          </p:nvSpPr>
          <p:spPr>
            <a:xfrm rot="19636626">
              <a:off x="7093833" y="2740116"/>
              <a:ext cx="1767329" cy="175667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09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7" name="空心弧 656"/>
            <p:cNvSpPr/>
            <p:nvPr/>
          </p:nvSpPr>
          <p:spPr>
            <a:xfrm rot="19636626">
              <a:off x="7095223" y="2741521"/>
              <a:ext cx="1774672" cy="176397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11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8" name="空心弧 657"/>
            <p:cNvSpPr/>
            <p:nvPr/>
          </p:nvSpPr>
          <p:spPr>
            <a:xfrm rot="19636626">
              <a:off x="7096613" y="2742927"/>
              <a:ext cx="1782016" cy="177127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12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9" name="空心弧 658"/>
            <p:cNvSpPr/>
            <p:nvPr/>
          </p:nvSpPr>
          <p:spPr>
            <a:xfrm rot="19636626">
              <a:off x="7098004" y="2744333"/>
              <a:ext cx="1789359" cy="177857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14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0" name="空心弧 659"/>
            <p:cNvSpPr/>
            <p:nvPr/>
          </p:nvSpPr>
          <p:spPr>
            <a:xfrm rot="19636626">
              <a:off x="7099394" y="2745738"/>
              <a:ext cx="1796703" cy="178587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016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1" name="空心弧 660"/>
            <p:cNvSpPr/>
            <p:nvPr/>
          </p:nvSpPr>
          <p:spPr>
            <a:xfrm rot="19636626">
              <a:off x="7100784" y="2747144"/>
              <a:ext cx="1804046" cy="179317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117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2" name="空心弧 661"/>
            <p:cNvSpPr/>
            <p:nvPr/>
          </p:nvSpPr>
          <p:spPr>
            <a:xfrm rot="19636626">
              <a:off x="7102174" y="2748550"/>
              <a:ext cx="1811390" cy="180047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219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3" name="空心弧 662"/>
            <p:cNvSpPr/>
            <p:nvPr/>
          </p:nvSpPr>
          <p:spPr>
            <a:xfrm rot="19636626">
              <a:off x="7103564" y="2749955"/>
              <a:ext cx="1818733" cy="180777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320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4" name="空心弧 663"/>
            <p:cNvSpPr/>
            <p:nvPr/>
          </p:nvSpPr>
          <p:spPr>
            <a:xfrm rot="19636626">
              <a:off x="7104955" y="2751361"/>
              <a:ext cx="1826077" cy="181507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422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5" name="空心弧 664"/>
            <p:cNvSpPr/>
            <p:nvPr/>
          </p:nvSpPr>
          <p:spPr>
            <a:xfrm rot="19636626">
              <a:off x="7106345" y="2752767"/>
              <a:ext cx="1833420" cy="182237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524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6" name="空心弧 665"/>
            <p:cNvSpPr/>
            <p:nvPr/>
          </p:nvSpPr>
          <p:spPr>
            <a:xfrm rot="19636626">
              <a:off x="7107735" y="2754172"/>
              <a:ext cx="1840763" cy="1829671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625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7" name="空心弧 666"/>
            <p:cNvSpPr/>
            <p:nvPr/>
          </p:nvSpPr>
          <p:spPr>
            <a:xfrm rot="19636626">
              <a:off x="7109125" y="2755578"/>
              <a:ext cx="1848107" cy="183697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727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8" name="空心弧 667"/>
            <p:cNvSpPr/>
            <p:nvPr/>
          </p:nvSpPr>
          <p:spPr>
            <a:xfrm rot="19636626">
              <a:off x="7110515" y="2756983"/>
              <a:ext cx="1855450" cy="184427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828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9" name="空心弧 668"/>
            <p:cNvSpPr/>
            <p:nvPr/>
          </p:nvSpPr>
          <p:spPr>
            <a:xfrm rot="19636626">
              <a:off x="7111905" y="2758389"/>
              <a:ext cx="1862794" cy="185156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930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0" name="空心弧 669"/>
            <p:cNvSpPr/>
            <p:nvPr/>
          </p:nvSpPr>
          <p:spPr>
            <a:xfrm rot="19636626">
              <a:off x="7113296" y="2759795"/>
              <a:ext cx="1870137" cy="185886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032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1" name="空心弧 670"/>
            <p:cNvSpPr/>
            <p:nvPr/>
          </p:nvSpPr>
          <p:spPr>
            <a:xfrm rot="19636626">
              <a:off x="7114686" y="2761200"/>
              <a:ext cx="1877481" cy="186616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133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2" name="空心弧 671"/>
            <p:cNvSpPr/>
            <p:nvPr/>
          </p:nvSpPr>
          <p:spPr>
            <a:xfrm rot="19636626">
              <a:off x="7116076" y="2762606"/>
              <a:ext cx="1884824" cy="187346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235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3" name="空心弧 672"/>
            <p:cNvSpPr/>
            <p:nvPr/>
          </p:nvSpPr>
          <p:spPr>
            <a:xfrm rot="19636626">
              <a:off x="7117466" y="2764012"/>
              <a:ext cx="1892168" cy="188076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336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4" name="空心弧 673"/>
            <p:cNvSpPr/>
            <p:nvPr/>
          </p:nvSpPr>
          <p:spPr>
            <a:xfrm rot="19636626">
              <a:off x="7118856" y="2765417"/>
              <a:ext cx="1899511" cy="188806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438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" name="空心弧 674"/>
            <p:cNvSpPr/>
            <p:nvPr/>
          </p:nvSpPr>
          <p:spPr>
            <a:xfrm rot="19636626">
              <a:off x="7120246" y="2766823"/>
              <a:ext cx="1906855" cy="189536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540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6" name="空心弧 675"/>
            <p:cNvSpPr/>
            <p:nvPr/>
          </p:nvSpPr>
          <p:spPr>
            <a:xfrm rot="19636626">
              <a:off x="7121636" y="2768229"/>
              <a:ext cx="1914198" cy="190266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641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7" name="空心弧 676"/>
            <p:cNvSpPr/>
            <p:nvPr/>
          </p:nvSpPr>
          <p:spPr>
            <a:xfrm rot="19636626">
              <a:off x="7123027" y="2769634"/>
              <a:ext cx="1921542" cy="190996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743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8" name="空心弧 677"/>
            <p:cNvSpPr/>
            <p:nvPr/>
          </p:nvSpPr>
          <p:spPr>
            <a:xfrm rot="19636626">
              <a:off x="7124417" y="2771040"/>
              <a:ext cx="1928885" cy="191726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844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9" name="空心弧 678"/>
            <p:cNvSpPr/>
            <p:nvPr/>
          </p:nvSpPr>
          <p:spPr>
            <a:xfrm rot="19636626">
              <a:off x="7125807" y="2772446"/>
              <a:ext cx="1936229" cy="1924561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2946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空心弧 679"/>
            <p:cNvSpPr/>
            <p:nvPr/>
          </p:nvSpPr>
          <p:spPr>
            <a:xfrm rot="19636626">
              <a:off x="7127197" y="2773851"/>
              <a:ext cx="1943572" cy="193186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048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1" name="空心弧 680"/>
            <p:cNvSpPr/>
            <p:nvPr/>
          </p:nvSpPr>
          <p:spPr>
            <a:xfrm rot="19636626">
              <a:off x="7128587" y="2775257"/>
              <a:ext cx="1950915" cy="193915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149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2" name="空心弧 681"/>
            <p:cNvSpPr/>
            <p:nvPr/>
          </p:nvSpPr>
          <p:spPr>
            <a:xfrm rot="19636626">
              <a:off x="7129978" y="2776662"/>
              <a:ext cx="1958259" cy="194645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251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3" name="空心弧 682"/>
            <p:cNvSpPr/>
            <p:nvPr/>
          </p:nvSpPr>
          <p:spPr>
            <a:xfrm rot="19636626">
              <a:off x="7131368" y="2778068"/>
              <a:ext cx="1965603" cy="195375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352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4" name="空心弧 683"/>
            <p:cNvSpPr/>
            <p:nvPr/>
          </p:nvSpPr>
          <p:spPr>
            <a:xfrm rot="19636626">
              <a:off x="7132758" y="2779474"/>
              <a:ext cx="1972946" cy="196105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454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5" name="空心弧 684"/>
            <p:cNvSpPr/>
            <p:nvPr/>
          </p:nvSpPr>
          <p:spPr>
            <a:xfrm rot="19636626">
              <a:off x="7134148" y="2780879"/>
              <a:ext cx="1980289" cy="196835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556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6" name="空心弧 685"/>
            <p:cNvSpPr/>
            <p:nvPr/>
          </p:nvSpPr>
          <p:spPr>
            <a:xfrm rot="19636626">
              <a:off x="7135538" y="2782285"/>
              <a:ext cx="1987633" cy="197565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657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7" name="空心弧 686"/>
            <p:cNvSpPr/>
            <p:nvPr/>
          </p:nvSpPr>
          <p:spPr>
            <a:xfrm rot="19636626">
              <a:off x="7136929" y="2783691"/>
              <a:ext cx="1994976" cy="198295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759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8" name="空心弧 687"/>
            <p:cNvSpPr/>
            <p:nvPr/>
          </p:nvSpPr>
          <p:spPr>
            <a:xfrm rot="19636626">
              <a:off x="7138319" y="2785096"/>
              <a:ext cx="2002320" cy="199025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860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9" name="空心弧 688"/>
            <p:cNvSpPr/>
            <p:nvPr/>
          </p:nvSpPr>
          <p:spPr>
            <a:xfrm rot="19636626">
              <a:off x="7139709" y="2786502"/>
              <a:ext cx="2009663" cy="199755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3962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0" name="空心弧 689"/>
            <p:cNvSpPr/>
            <p:nvPr/>
          </p:nvSpPr>
          <p:spPr>
            <a:xfrm rot="19636626">
              <a:off x="7141099" y="2787908"/>
              <a:ext cx="2017007" cy="200485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064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1" name="空心弧 690"/>
            <p:cNvSpPr/>
            <p:nvPr/>
          </p:nvSpPr>
          <p:spPr>
            <a:xfrm rot="19636626">
              <a:off x="7142489" y="2789313"/>
              <a:ext cx="2024350" cy="201215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165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2" name="空心弧 691"/>
            <p:cNvSpPr/>
            <p:nvPr/>
          </p:nvSpPr>
          <p:spPr>
            <a:xfrm rot="19636626">
              <a:off x="7143879" y="2790719"/>
              <a:ext cx="2031694" cy="2019451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267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3" name="空心弧 692"/>
            <p:cNvSpPr/>
            <p:nvPr/>
          </p:nvSpPr>
          <p:spPr>
            <a:xfrm rot="19636626">
              <a:off x="7145269" y="2792124"/>
              <a:ext cx="2039037" cy="202675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368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4" name="空心弧 693"/>
            <p:cNvSpPr/>
            <p:nvPr/>
          </p:nvSpPr>
          <p:spPr>
            <a:xfrm rot="19636626">
              <a:off x="7146659" y="2793530"/>
              <a:ext cx="2046381" cy="203404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470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5" name="空心弧 694"/>
            <p:cNvSpPr/>
            <p:nvPr/>
          </p:nvSpPr>
          <p:spPr>
            <a:xfrm rot="19636626">
              <a:off x="7148050" y="2794936"/>
              <a:ext cx="2053724" cy="204134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572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6" name="空心弧 695"/>
            <p:cNvSpPr/>
            <p:nvPr/>
          </p:nvSpPr>
          <p:spPr>
            <a:xfrm rot="19636626">
              <a:off x="7149440" y="2796342"/>
              <a:ext cx="2061068" cy="204864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673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空心弧 696"/>
            <p:cNvSpPr/>
            <p:nvPr/>
          </p:nvSpPr>
          <p:spPr>
            <a:xfrm rot="19636626">
              <a:off x="7150830" y="2797747"/>
              <a:ext cx="2068411" cy="205594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775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8" name="空心弧 697"/>
            <p:cNvSpPr/>
            <p:nvPr/>
          </p:nvSpPr>
          <p:spPr>
            <a:xfrm rot="19636626">
              <a:off x="7152220" y="2799153"/>
              <a:ext cx="2075754" cy="206324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876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9" name="空心弧 698"/>
            <p:cNvSpPr/>
            <p:nvPr/>
          </p:nvSpPr>
          <p:spPr>
            <a:xfrm rot="19636626">
              <a:off x="7153610" y="2800558"/>
              <a:ext cx="2083098" cy="207054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4978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0" name="空心弧 699"/>
            <p:cNvSpPr/>
            <p:nvPr/>
          </p:nvSpPr>
          <p:spPr>
            <a:xfrm rot="19636626">
              <a:off x="7155001" y="2801964"/>
              <a:ext cx="2090442" cy="207784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080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1" name="空心弧 700"/>
            <p:cNvSpPr/>
            <p:nvPr/>
          </p:nvSpPr>
          <p:spPr>
            <a:xfrm rot="19636626">
              <a:off x="7156391" y="2803370"/>
              <a:ext cx="2097785" cy="208514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181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2" name="空心弧 701"/>
            <p:cNvSpPr/>
            <p:nvPr/>
          </p:nvSpPr>
          <p:spPr>
            <a:xfrm rot="19636626">
              <a:off x="7157781" y="2804775"/>
              <a:ext cx="2105128" cy="209244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283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3" name="空心弧 702"/>
            <p:cNvSpPr/>
            <p:nvPr/>
          </p:nvSpPr>
          <p:spPr>
            <a:xfrm rot="19636626">
              <a:off x="7159171" y="2806181"/>
              <a:ext cx="2112472" cy="209974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384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4" name="空心弧 703"/>
            <p:cNvSpPr/>
            <p:nvPr/>
          </p:nvSpPr>
          <p:spPr>
            <a:xfrm rot="19636626">
              <a:off x="7160561" y="2807586"/>
              <a:ext cx="2119815" cy="210704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486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5" name="空心弧 704"/>
            <p:cNvSpPr/>
            <p:nvPr/>
          </p:nvSpPr>
          <p:spPr>
            <a:xfrm rot="19636626">
              <a:off x="7161952" y="2808992"/>
              <a:ext cx="2127159" cy="2114341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588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6" name="空心弧 705"/>
            <p:cNvSpPr/>
            <p:nvPr/>
          </p:nvSpPr>
          <p:spPr>
            <a:xfrm rot="19636626">
              <a:off x="7163342" y="2810398"/>
              <a:ext cx="2134502" cy="212164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689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7" name="空心弧 706"/>
            <p:cNvSpPr/>
            <p:nvPr/>
          </p:nvSpPr>
          <p:spPr>
            <a:xfrm rot="19636626">
              <a:off x="7164732" y="2811804"/>
              <a:ext cx="2141846" cy="212893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791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8" name="空心弧 707"/>
            <p:cNvSpPr/>
            <p:nvPr/>
          </p:nvSpPr>
          <p:spPr>
            <a:xfrm rot="19636626">
              <a:off x="7166122" y="2813209"/>
              <a:ext cx="2149189" cy="213623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892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9" name="空心弧 708"/>
            <p:cNvSpPr/>
            <p:nvPr/>
          </p:nvSpPr>
          <p:spPr>
            <a:xfrm rot="19636626">
              <a:off x="7167512" y="2814615"/>
              <a:ext cx="2156533" cy="214353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5994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0" name="空心弧 709"/>
            <p:cNvSpPr/>
            <p:nvPr/>
          </p:nvSpPr>
          <p:spPr>
            <a:xfrm rot="19636626">
              <a:off x="7168902" y="2816020"/>
              <a:ext cx="2163876" cy="215083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096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1" name="空心弧 710"/>
            <p:cNvSpPr/>
            <p:nvPr/>
          </p:nvSpPr>
          <p:spPr>
            <a:xfrm rot="19636626">
              <a:off x="7170292" y="2817426"/>
              <a:ext cx="2171220" cy="215813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197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2" name="空心弧 711"/>
            <p:cNvSpPr/>
            <p:nvPr/>
          </p:nvSpPr>
          <p:spPr>
            <a:xfrm rot="19636626">
              <a:off x="7171683" y="2818832"/>
              <a:ext cx="2178563" cy="216543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299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3" name="空心弧 712"/>
            <p:cNvSpPr/>
            <p:nvPr/>
          </p:nvSpPr>
          <p:spPr>
            <a:xfrm rot="19636626">
              <a:off x="7173073" y="2820237"/>
              <a:ext cx="2185906" cy="217273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400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4" name="空心弧 713"/>
            <p:cNvSpPr/>
            <p:nvPr/>
          </p:nvSpPr>
          <p:spPr>
            <a:xfrm rot="19636626">
              <a:off x="7174463" y="2821643"/>
              <a:ext cx="2193250" cy="218003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502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5" name="空心弧 714"/>
            <p:cNvSpPr/>
            <p:nvPr/>
          </p:nvSpPr>
          <p:spPr>
            <a:xfrm rot="19636626">
              <a:off x="7175853" y="2823049"/>
              <a:ext cx="2200594" cy="218733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604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6" name="空心弧 715"/>
            <p:cNvSpPr/>
            <p:nvPr/>
          </p:nvSpPr>
          <p:spPr>
            <a:xfrm rot="19636626">
              <a:off x="7177243" y="2824454"/>
              <a:ext cx="2207937" cy="219463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705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7" name="空心弧 716"/>
            <p:cNvSpPr/>
            <p:nvPr/>
          </p:nvSpPr>
          <p:spPr>
            <a:xfrm rot="19636626">
              <a:off x="7178633" y="2825860"/>
              <a:ext cx="2215280" cy="2201931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807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8" name="空心弧 717"/>
            <p:cNvSpPr/>
            <p:nvPr/>
          </p:nvSpPr>
          <p:spPr>
            <a:xfrm rot="19636626">
              <a:off x="7180024" y="2827266"/>
              <a:ext cx="2222624" cy="220923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6908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9" name="空心弧 718"/>
            <p:cNvSpPr/>
            <p:nvPr/>
          </p:nvSpPr>
          <p:spPr>
            <a:xfrm rot="19636626">
              <a:off x="7181414" y="2828671"/>
              <a:ext cx="2229967" cy="221653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010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0" name="空心弧 719"/>
            <p:cNvSpPr/>
            <p:nvPr/>
          </p:nvSpPr>
          <p:spPr>
            <a:xfrm rot="19636626">
              <a:off x="7182804" y="2830077"/>
              <a:ext cx="2237311" cy="222382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112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1" name="空心弧 720"/>
            <p:cNvSpPr/>
            <p:nvPr/>
          </p:nvSpPr>
          <p:spPr>
            <a:xfrm rot="19636626">
              <a:off x="7184194" y="2831482"/>
              <a:ext cx="2244654" cy="223112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213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2" name="空心弧 721"/>
            <p:cNvSpPr/>
            <p:nvPr/>
          </p:nvSpPr>
          <p:spPr>
            <a:xfrm rot="19636626">
              <a:off x="7185584" y="2832888"/>
              <a:ext cx="2251998" cy="223842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315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3" name="空心弧 722"/>
            <p:cNvSpPr/>
            <p:nvPr/>
          </p:nvSpPr>
          <p:spPr>
            <a:xfrm rot="19636626">
              <a:off x="7186975" y="2834294"/>
              <a:ext cx="2259341" cy="224572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416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4" name="空心弧 723"/>
            <p:cNvSpPr/>
            <p:nvPr/>
          </p:nvSpPr>
          <p:spPr>
            <a:xfrm rot="19636626">
              <a:off x="7188365" y="2835699"/>
              <a:ext cx="2266685" cy="225302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518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5" name="空心弧 724"/>
            <p:cNvSpPr/>
            <p:nvPr/>
          </p:nvSpPr>
          <p:spPr>
            <a:xfrm rot="19636626">
              <a:off x="7189755" y="2837105"/>
              <a:ext cx="2274028" cy="226032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620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6" name="空心弧 725"/>
            <p:cNvSpPr/>
            <p:nvPr/>
          </p:nvSpPr>
          <p:spPr>
            <a:xfrm rot="19636626">
              <a:off x="7191145" y="2838511"/>
              <a:ext cx="2281372" cy="226762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721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" name="空心弧 726"/>
            <p:cNvSpPr/>
            <p:nvPr/>
          </p:nvSpPr>
          <p:spPr>
            <a:xfrm rot="19636626">
              <a:off x="7192535" y="2839916"/>
              <a:ext cx="2288715" cy="227492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82319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8" name="空心弧 727"/>
            <p:cNvSpPr/>
            <p:nvPr/>
          </p:nvSpPr>
          <p:spPr>
            <a:xfrm rot="19636626">
              <a:off x="7193925" y="2841322"/>
              <a:ext cx="2296059" cy="228222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792479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9" name="空心弧 728"/>
            <p:cNvSpPr/>
            <p:nvPr/>
          </p:nvSpPr>
          <p:spPr>
            <a:xfrm rot="19636626">
              <a:off x="7195316" y="2842728"/>
              <a:ext cx="2303402" cy="228952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02639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0" name="空心弧 729"/>
            <p:cNvSpPr/>
            <p:nvPr/>
          </p:nvSpPr>
          <p:spPr>
            <a:xfrm rot="19636626">
              <a:off x="7196706" y="2844133"/>
              <a:ext cx="2310746" cy="2296821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12799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1" name="空心弧 730"/>
            <p:cNvSpPr/>
            <p:nvPr/>
          </p:nvSpPr>
          <p:spPr>
            <a:xfrm rot="19636626">
              <a:off x="7198096" y="2845539"/>
              <a:ext cx="2318089" cy="230412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22959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2" name="空心弧 731"/>
            <p:cNvSpPr/>
            <p:nvPr/>
          </p:nvSpPr>
          <p:spPr>
            <a:xfrm rot="19636626">
              <a:off x="7199486" y="2846945"/>
              <a:ext cx="2325433" cy="231142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33119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3" name="空心弧 732"/>
            <p:cNvSpPr/>
            <p:nvPr/>
          </p:nvSpPr>
          <p:spPr>
            <a:xfrm rot="19636626">
              <a:off x="7200876" y="2848350"/>
              <a:ext cx="2332776" cy="231871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432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4" name="空心弧 733"/>
            <p:cNvSpPr/>
            <p:nvPr/>
          </p:nvSpPr>
          <p:spPr>
            <a:xfrm rot="19636626">
              <a:off x="7202266" y="2849756"/>
              <a:ext cx="2340120" cy="232601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534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5" name="空心弧 734"/>
            <p:cNvSpPr/>
            <p:nvPr/>
          </p:nvSpPr>
          <p:spPr>
            <a:xfrm rot="19636626">
              <a:off x="7203656" y="2851162"/>
              <a:ext cx="2347463" cy="233331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636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6" name="空心弧 735"/>
            <p:cNvSpPr/>
            <p:nvPr/>
          </p:nvSpPr>
          <p:spPr>
            <a:xfrm rot="19636626">
              <a:off x="7205047" y="2852567"/>
              <a:ext cx="2354806" cy="234061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737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7" name="空心弧 736"/>
            <p:cNvSpPr/>
            <p:nvPr/>
          </p:nvSpPr>
          <p:spPr>
            <a:xfrm rot="19636626">
              <a:off x="7206437" y="2853973"/>
              <a:ext cx="2362150" cy="234791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839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8" name="空心弧 737"/>
            <p:cNvSpPr/>
            <p:nvPr/>
          </p:nvSpPr>
          <p:spPr>
            <a:xfrm rot="19636626">
              <a:off x="7207827" y="2855379"/>
              <a:ext cx="2369494" cy="235521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8940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9" name="空心弧 738"/>
            <p:cNvSpPr/>
            <p:nvPr/>
          </p:nvSpPr>
          <p:spPr>
            <a:xfrm rot="19636626">
              <a:off x="7209217" y="2856784"/>
              <a:ext cx="2376837" cy="236251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042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0" name="空心弧 739"/>
            <p:cNvSpPr/>
            <p:nvPr/>
          </p:nvSpPr>
          <p:spPr>
            <a:xfrm rot="19636626">
              <a:off x="7210607" y="2858190"/>
              <a:ext cx="2384180" cy="236981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144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1" name="空心弧 740"/>
            <p:cNvSpPr/>
            <p:nvPr/>
          </p:nvSpPr>
          <p:spPr>
            <a:xfrm rot="19636626">
              <a:off x="7211998" y="2859595"/>
              <a:ext cx="2391524" cy="2377113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245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2" name="空心弧 741"/>
            <p:cNvSpPr/>
            <p:nvPr/>
          </p:nvSpPr>
          <p:spPr>
            <a:xfrm rot="19636626">
              <a:off x="7213388" y="2861001"/>
              <a:ext cx="2398867" cy="2384412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347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3" name="空心弧 742"/>
            <p:cNvSpPr/>
            <p:nvPr/>
          </p:nvSpPr>
          <p:spPr>
            <a:xfrm rot="19636626">
              <a:off x="7214778" y="2862407"/>
              <a:ext cx="2406211" cy="2391711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448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4" name="空心弧 743"/>
            <p:cNvSpPr/>
            <p:nvPr/>
          </p:nvSpPr>
          <p:spPr>
            <a:xfrm rot="19636626">
              <a:off x="7216168" y="2863812"/>
              <a:ext cx="2413554" cy="2399010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550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5" name="空心弧 744"/>
            <p:cNvSpPr/>
            <p:nvPr/>
          </p:nvSpPr>
          <p:spPr>
            <a:xfrm rot="19636626">
              <a:off x="7217558" y="2865218"/>
              <a:ext cx="2420898" cy="240630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652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6" name="空心弧 745"/>
            <p:cNvSpPr/>
            <p:nvPr/>
          </p:nvSpPr>
          <p:spPr>
            <a:xfrm rot="19636626">
              <a:off x="7218949" y="2866623"/>
              <a:ext cx="2428241" cy="2413609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753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7" name="空心弧 746"/>
            <p:cNvSpPr/>
            <p:nvPr/>
          </p:nvSpPr>
          <p:spPr>
            <a:xfrm rot="19636626">
              <a:off x="7220339" y="2868029"/>
              <a:ext cx="2435585" cy="2420908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855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8" name="空心弧 747"/>
            <p:cNvSpPr/>
            <p:nvPr/>
          </p:nvSpPr>
          <p:spPr>
            <a:xfrm rot="19636626">
              <a:off x="7221729" y="2869435"/>
              <a:ext cx="2442928" cy="2428207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99568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9" name="空心弧 748"/>
            <p:cNvSpPr/>
            <p:nvPr/>
          </p:nvSpPr>
          <p:spPr>
            <a:xfrm rot="19636626">
              <a:off x="7223119" y="2870841"/>
              <a:ext cx="2450272" cy="243550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00584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0" name="空心弧 749"/>
            <p:cNvSpPr/>
            <p:nvPr/>
          </p:nvSpPr>
          <p:spPr>
            <a:xfrm rot="19636626">
              <a:off x="7224509" y="2872246"/>
              <a:ext cx="2457615" cy="2442806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01600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1" name="空心弧 750"/>
            <p:cNvSpPr/>
            <p:nvPr/>
          </p:nvSpPr>
          <p:spPr>
            <a:xfrm rot="19636626">
              <a:off x="7225899" y="2873652"/>
              <a:ext cx="2464958" cy="2450105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02616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2" name="空心弧 751"/>
            <p:cNvSpPr/>
            <p:nvPr/>
          </p:nvSpPr>
          <p:spPr>
            <a:xfrm rot="19636626">
              <a:off x="7227289" y="2875057"/>
              <a:ext cx="2472302" cy="2457404"/>
            </a:xfrm>
            <a:prstGeom prst="blockArc">
              <a:avLst>
                <a:gd name="adj1" fmla="val 10800000"/>
                <a:gd name="adj2" fmla="val 20082978"/>
                <a:gd name="adj3" fmla="val 12549"/>
              </a:avLst>
            </a:prstGeom>
            <a:solidFill>
              <a:srgbClr val="FF0000"/>
            </a:solidFill>
            <a:ln>
              <a:noFill/>
            </a:ln>
            <a:sp3d z="1036320" extrusionH="1143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53" name="文本框 38"/>
          <p:cNvSpPr txBox="1">
            <a:spLocks noChangeArrowheads="1"/>
          </p:cNvSpPr>
          <p:nvPr/>
        </p:nvSpPr>
        <p:spPr bwMode="auto">
          <a:xfrm>
            <a:off x="7269163" y="6426200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个人绘制，可编辑</a:t>
            </a:r>
          </a:p>
        </p:txBody>
      </p:sp>
    </p:spTree>
    <p:extLst>
      <p:ext uri="{BB962C8B-B14F-4D97-AF65-F5344CB8AC3E}">
        <p14:creationId xmlns:p14="http://schemas.microsoft.com/office/powerpoint/2010/main" val="173570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8">
            <a:extLst>
              <a:ext uri="{FF2B5EF4-FFF2-40B4-BE49-F238E27FC236}">
                <a16:creationId xmlns:a16="http://schemas.microsoft.com/office/drawing/2014/main" id="{B8B76D89-96B7-476A-BDE0-11E93B2AB88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80174" y="155584"/>
            <a:ext cx="4274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PPT 3D </a:t>
            </a: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46CE36C-EA43-425E-9393-9F55BF065A14}"/>
              </a:ext>
            </a:extLst>
          </p:cNvPr>
          <p:cNvGrpSpPr/>
          <p:nvPr/>
        </p:nvGrpSpPr>
        <p:grpSpPr>
          <a:xfrm rot="183545">
            <a:off x="6060780" y="1907788"/>
            <a:ext cx="2031023" cy="2031023"/>
            <a:chOff x="6586270" y="407585"/>
            <a:chExt cx="2031023" cy="2031023"/>
          </a:xfrm>
          <a:scene3d>
            <a:camera prst="orthographicFront">
              <a:rot lat="1336076" lon="5387584" rev="1603612"/>
            </a:camera>
            <a:lightRig rig="soft" dir="t"/>
          </a:scene3d>
        </p:grpSpPr>
        <p:grpSp>
          <p:nvGrpSpPr>
            <p:cNvPr id="4" name="PA-组合 263">
              <a:extLst>
                <a:ext uri="{FF2B5EF4-FFF2-40B4-BE49-F238E27FC236}">
                  <a16:creationId xmlns:a16="http://schemas.microsoft.com/office/drawing/2014/main" id="{1A8D0517-B731-4DAA-A3C1-5B7FB002D4B6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101" name="PA-椭圆 264">
                <a:extLst>
                  <a:ext uri="{FF2B5EF4-FFF2-40B4-BE49-F238E27FC236}">
                    <a16:creationId xmlns:a16="http://schemas.microsoft.com/office/drawing/2014/main" id="{BE8C35E2-1C7C-468C-82AF-DEC36F68CA50}"/>
                  </a:ext>
                </a:extLst>
              </p:cNvPr>
              <p:cNvSpPr/>
              <p:nvPr>
                <p:custDataLst>
                  <p:tags r:id="rId99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5039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PA-椭圆 265">
                <a:extLst>
                  <a:ext uri="{FF2B5EF4-FFF2-40B4-BE49-F238E27FC236}">
                    <a16:creationId xmlns:a16="http://schemas.microsoft.com/office/drawing/2014/main" id="{8850E1DE-8BBF-44B6-8D94-909EC5799ADC}"/>
                  </a:ext>
                </a:extLst>
              </p:cNvPr>
              <p:cNvSpPr/>
              <p:nvPr>
                <p:custDataLst>
                  <p:tags r:id="rId100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5039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PA-直接连接符 266">
                <a:extLst>
                  <a:ext uri="{FF2B5EF4-FFF2-40B4-BE49-F238E27FC236}">
                    <a16:creationId xmlns:a16="http://schemas.microsoft.com/office/drawing/2014/main" id="{3BFD6CF6-5553-4866-9980-812D7E9ECA84}"/>
                  </a:ext>
                </a:extLst>
              </p:cNvPr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5156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PA-组合 263">
              <a:extLst>
                <a:ext uri="{FF2B5EF4-FFF2-40B4-BE49-F238E27FC236}">
                  <a16:creationId xmlns:a16="http://schemas.microsoft.com/office/drawing/2014/main" id="{0942BAC4-46E8-45EF-9A1B-9685D53DE2C1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67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98" name="PA-椭圆 264">
                <a:extLst>
                  <a:ext uri="{FF2B5EF4-FFF2-40B4-BE49-F238E27FC236}">
                    <a16:creationId xmlns:a16="http://schemas.microsoft.com/office/drawing/2014/main" id="{7453EBA9-08F4-4012-8E6B-0CCD94639BE8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4531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PA-椭圆 265">
                <a:extLst>
                  <a:ext uri="{FF2B5EF4-FFF2-40B4-BE49-F238E27FC236}">
                    <a16:creationId xmlns:a16="http://schemas.microsoft.com/office/drawing/2014/main" id="{BF04DD07-2015-40FC-B240-95067E0F9589}"/>
                  </a:ext>
                </a:extLst>
              </p:cNvPr>
              <p:cNvSpPr/>
              <p:nvPr>
                <p:custDataLst>
                  <p:tags r:id="rId97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4531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0" name="PA-直接连接符 266">
                <a:extLst>
                  <a:ext uri="{FF2B5EF4-FFF2-40B4-BE49-F238E27FC236}">
                    <a16:creationId xmlns:a16="http://schemas.microsoft.com/office/drawing/2014/main" id="{911491D4-EFCE-4BA5-BB5A-C4F44AD96C28}"/>
                  </a:ext>
                </a:extLst>
              </p:cNvPr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4648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PA-组合 263">
              <a:extLst>
                <a:ext uri="{FF2B5EF4-FFF2-40B4-BE49-F238E27FC236}">
                  <a16:creationId xmlns:a16="http://schemas.microsoft.com/office/drawing/2014/main" id="{DD77027F-41E7-4EE2-91C6-26A6C331A7E3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 rot="135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95" name="PA-椭圆 264">
                <a:extLst>
                  <a:ext uri="{FF2B5EF4-FFF2-40B4-BE49-F238E27FC236}">
                    <a16:creationId xmlns:a16="http://schemas.microsoft.com/office/drawing/2014/main" id="{F4F90105-8514-4A53-A712-A1D07CA05528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4023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PA-椭圆 265">
                <a:extLst>
                  <a:ext uri="{FF2B5EF4-FFF2-40B4-BE49-F238E27FC236}">
                    <a16:creationId xmlns:a16="http://schemas.microsoft.com/office/drawing/2014/main" id="{BD79AFF9-353D-4E53-8FEB-4FD6FEC560DD}"/>
                  </a:ext>
                </a:extLst>
              </p:cNvPr>
              <p:cNvSpPr/>
              <p:nvPr>
                <p:custDataLst>
                  <p:tags r:id="rId94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4023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PA-直接连接符 266">
                <a:extLst>
                  <a:ext uri="{FF2B5EF4-FFF2-40B4-BE49-F238E27FC236}">
                    <a16:creationId xmlns:a16="http://schemas.microsoft.com/office/drawing/2014/main" id="{E5779458-F4CE-48B0-9CB5-2C8F3F6AF33C}"/>
                  </a:ext>
                </a:extLst>
              </p:cNvPr>
              <p:cNvCxnSpPr/>
              <p:nvPr>
                <p:custDataLst>
                  <p:tags r:id="rId95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4140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PA-组合 263">
              <a:extLst>
                <a:ext uri="{FF2B5EF4-FFF2-40B4-BE49-F238E27FC236}">
                  <a16:creationId xmlns:a16="http://schemas.microsoft.com/office/drawing/2014/main" id="{12A4379F-46BC-4CE2-A509-CADD3EE9D72B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 rot="202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92" name="PA-椭圆 264">
                <a:extLst>
                  <a:ext uri="{FF2B5EF4-FFF2-40B4-BE49-F238E27FC236}">
                    <a16:creationId xmlns:a16="http://schemas.microsoft.com/office/drawing/2014/main" id="{32ED43C3-A47B-460B-A302-A3133C78F085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3515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PA-椭圆 265">
                <a:extLst>
                  <a:ext uri="{FF2B5EF4-FFF2-40B4-BE49-F238E27FC236}">
                    <a16:creationId xmlns:a16="http://schemas.microsoft.com/office/drawing/2014/main" id="{991B845A-B0E7-40AD-8935-790419E4EC42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3515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PA-直接连接符 266">
                <a:extLst>
                  <a:ext uri="{FF2B5EF4-FFF2-40B4-BE49-F238E27FC236}">
                    <a16:creationId xmlns:a16="http://schemas.microsoft.com/office/drawing/2014/main" id="{D113BF62-2B48-4164-8476-0E023D108E64}"/>
                  </a:ext>
                </a:extLst>
              </p:cNvPr>
              <p:cNvCxnSpPr/>
              <p:nvPr>
                <p:custDataLst>
                  <p:tags r:id="rId92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3632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PA-组合 263">
              <a:extLst>
                <a:ext uri="{FF2B5EF4-FFF2-40B4-BE49-F238E27FC236}">
                  <a16:creationId xmlns:a16="http://schemas.microsoft.com/office/drawing/2014/main" id="{D0F8A525-D212-4637-BBEA-74A57061D11A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 rot="270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89" name="PA-椭圆 264">
                <a:extLst>
                  <a:ext uri="{FF2B5EF4-FFF2-40B4-BE49-F238E27FC236}">
                    <a16:creationId xmlns:a16="http://schemas.microsoft.com/office/drawing/2014/main" id="{E0F2B66D-3421-4A9D-B13E-06A51311CBC0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3007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PA-椭圆 265">
                <a:extLst>
                  <a:ext uri="{FF2B5EF4-FFF2-40B4-BE49-F238E27FC236}">
                    <a16:creationId xmlns:a16="http://schemas.microsoft.com/office/drawing/2014/main" id="{255DE2AF-D730-4A77-8995-EF815A31EC39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3007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PA-直接连接符 266">
                <a:extLst>
                  <a:ext uri="{FF2B5EF4-FFF2-40B4-BE49-F238E27FC236}">
                    <a16:creationId xmlns:a16="http://schemas.microsoft.com/office/drawing/2014/main" id="{23B94738-0064-43F2-AB14-09AB4C1BA593}"/>
                  </a:ext>
                </a:extLst>
              </p:cNvPr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3124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PA-组合 263">
              <a:extLst>
                <a:ext uri="{FF2B5EF4-FFF2-40B4-BE49-F238E27FC236}">
                  <a16:creationId xmlns:a16="http://schemas.microsoft.com/office/drawing/2014/main" id="{6B549F21-5A47-44F3-BB9C-47C27936E5F6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 rot="337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86" name="PA-椭圆 264">
                <a:extLst>
                  <a:ext uri="{FF2B5EF4-FFF2-40B4-BE49-F238E27FC236}">
                    <a16:creationId xmlns:a16="http://schemas.microsoft.com/office/drawing/2014/main" id="{2630EFF2-F978-4CA7-9423-5E9EBC0CDDFC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2499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PA-椭圆 265">
                <a:extLst>
                  <a:ext uri="{FF2B5EF4-FFF2-40B4-BE49-F238E27FC236}">
                    <a16:creationId xmlns:a16="http://schemas.microsoft.com/office/drawing/2014/main" id="{FD7AD5FC-A664-46DC-9135-47161C4C2AF5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2499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PA-直接连接符 266">
                <a:extLst>
                  <a:ext uri="{FF2B5EF4-FFF2-40B4-BE49-F238E27FC236}">
                    <a16:creationId xmlns:a16="http://schemas.microsoft.com/office/drawing/2014/main" id="{891275FB-E556-4A2E-B1C5-08ACB9BD1CC0}"/>
                  </a:ext>
                </a:extLst>
              </p:cNvPr>
              <p:cNvCxnSpPr/>
              <p:nvPr>
                <p:custDataLst>
                  <p:tags r:id="rId86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2616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PA-组合 263">
              <a:extLst>
                <a:ext uri="{FF2B5EF4-FFF2-40B4-BE49-F238E27FC236}">
                  <a16:creationId xmlns:a16="http://schemas.microsoft.com/office/drawing/2014/main" id="{CDF0F3CF-B9E7-4756-9448-8747624C091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 rot="405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83" name="PA-椭圆 264">
                <a:extLst>
                  <a:ext uri="{FF2B5EF4-FFF2-40B4-BE49-F238E27FC236}">
                    <a16:creationId xmlns:a16="http://schemas.microsoft.com/office/drawing/2014/main" id="{E469C9EC-A8B2-45A6-B510-482D093D9849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1991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PA-椭圆 265">
                <a:extLst>
                  <a:ext uri="{FF2B5EF4-FFF2-40B4-BE49-F238E27FC236}">
                    <a16:creationId xmlns:a16="http://schemas.microsoft.com/office/drawing/2014/main" id="{EE054097-EA57-45BD-B864-CB343D39FF8E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1991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PA-直接连接符 266">
                <a:extLst>
                  <a:ext uri="{FF2B5EF4-FFF2-40B4-BE49-F238E27FC236}">
                    <a16:creationId xmlns:a16="http://schemas.microsoft.com/office/drawing/2014/main" id="{0AF71EAB-2427-46D3-AA41-E59B42ACCCE7}"/>
                  </a:ext>
                </a:extLst>
              </p:cNvPr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2108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PA-组合 263">
              <a:extLst>
                <a:ext uri="{FF2B5EF4-FFF2-40B4-BE49-F238E27FC236}">
                  <a16:creationId xmlns:a16="http://schemas.microsoft.com/office/drawing/2014/main" id="{975FC196-6837-48FA-97A2-1200EA5CFA8A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 rot="472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80" name="PA-椭圆 264">
                <a:extLst>
                  <a:ext uri="{FF2B5EF4-FFF2-40B4-BE49-F238E27FC236}">
                    <a16:creationId xmlns:a16="http://schemas.microsoft.com/office/drawing/2014/main" id="{380AFF12-B5F3-4B85-A564-3A5F95921B05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1483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PA-椭圆 265">
                <a:extLst>
                  <a:ext uri="{FF2B5EF4-FFF2-40B4-BE49-F238E27FC236}">
                    <a16:creationId xmlns:a16="http://schemas.microsoft.com/office/drawing/2014/main" id="{D8ACFF77-637F-4777-92F7-F5C03D319074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1483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PA-直接连接符 266">
                <a:extLst>
                  <a:ext uri="{FF2B5EF4-FFF2-40B4-BE49-F238E27FC236}">
                    <a16:creationId xmlns:a16="http://schemas.microsoft.com/office/drawing/2014/main" id="{1DB9AE0D-A06F-492A-BD7F-8091BA263720}"/>
                  </a:ext>
                </a:extLst>
              </p:cNvPr>
              <p:cNvCxnSpPr/>
              <p:nvPr>
                <p:custDataLst>
                  <p:tags r:id="rId80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1600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PA-组合 263">
              <a:extLst>
                <a:ext uri="{FF2B5EF4-FFF2-40B4-BE49-F238E27FC236}">
                  <a16:creationId xmlns:a16="http://schemas.microsoft.com/office/drawing/2014/main" id="{618D0042-6339-4080-A4AF-0FDEEC4320B5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 rot="540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77" name="PA-椭圆 264">
                <a:extLst>
                  <a:ext uri="{FF2B5EF4-FFF2-40B4-BE49-F238E27FC236}">
                    <a16:creationId xmlns:a16="http://schemas.microsoft.com/office/drawing/2014/main" id="{4556ECCC-4604-449A-A4EC-E78D517399A9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975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PA-椭圆 265">
                <a:extLst>
                  <a:ext uri="{FF2B5EF4-FFF2-40B4-BE49-F238E27FC236}">
                    <a16:creationId xmlns:a16="http://schemas.microsoft.com/office/drawing/2014/main" id="{0700C45D-4578-4C15-A21E-0F60F79EAD74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975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PA-直接连接符 266">
                <a:extLst>
                  <a:ext uri="{FF2B5EF4-FFF2-40B4-BE49-F238E27FC236}">
                    <a16:creationId xmlns:a16="http://schemas.microsoft.com/office/drawing/2014/main" id="{7B1B0813-0A2B-4DE4-B4C9-CA6DCD0AD398}"/>
                  </a:ext>
                </a:extLst>
              </p:cNvPr>
              <p:cNvCxnSpPr/>
              <p:nvPr>
                <p:custDataLst>
                  <p:tags r:id="rId77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1092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PA-组合 263">
              <a:extLst>
                <a:ext uri="{FF2B5EF4-FFF2-40B4-BE49-F238E27FC236}">
                  <a16:creationId xmlns:a16="http://schemas.microsoft.com/office/drawing/2014/main" id="{4FC47315-8867-4BD2-9E8E-B03E14AA15AF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 rot="607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74" name="PA-椭圆 264">
                <a:extLst>
                  <a:ext uri="{FF2B5EF4-FFF2-40B4-BE49-F238E27FC236}">
                    <a16:creationId xmlns:a16="http://schemas.microsoft.com/office/drawing/2014/main" id="{C587A0C9-38CE-4863-8524-923991EA4975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-467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PA-椭圆 265">
                <a:extLst>
                  <a:ext uri="{FF2B5EF4-FFF2-40B4-BE49-F238E27FC236}">
                    <a16:creationId xmlns:a16="http://schemas.microsoft.com/office/drawing/2014/main" id="{8E3097E1-BA48-4035-A78E-222B9C630B2C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-467946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PA-直接连接符 266">
                <a:extLst>
                  <a:ext uri="{FF2B5EF4-FFF2-40B4-BE49-F238E27FC236}">
                    <a16:creationId xmlns:a16="http://schemas.microsoft.com/office/drawing/2014/main" id="{D0552418-02B0-4F86-8ED6-12051187F5D6}"/>
                  </a:ext>
                </a:extLst>
              </p:cNvPr>
              <p:cNvCxnSpPr/>
              <p:nvPr>
                <p:custDataLst>
                  <p:tags r:id="rId74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584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PA-组合 263">
              <a:extLst>
                <a:ext uri="{FF2B5EF4-FFF2-40B4-BE49-F238E27FC236}">
                  <a16:creationId xmlns:a16="http://schemas.microsoft.com/office/drawing/2014/main" id="{9F47D84C-A0A6-4FF6-9D55-96E5A70B8268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 rot="675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71" name="PA-椭圆 264">
                <a:extLst>
                  <a:ext uri="{FF2B5EF4-FFF2-40B4-BE49-F238E27FC236}">
                    <a16:creationId xmlns:a16="http://schemas.microsoft.com/office/drawing/2014/main" id="{F6C80A04-0408-497A-BEF9-DA9CD84D35C2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40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PA-椭圆 265">
                <a:extLst>
                  <a:ext uri="{FF2B5EF4-FFF2-40B4-BE49-F238E27FC236}">
                    <a16:creationId xmlns:a16="http://schemas.microsoft.com/office/drawing/2014/main" id="{8C32CC66-C62C-4B7A-A5CC-B2E9E49FAE41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40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PA-直接连接符 266">
                <a:extLst>
                  <a:ext uri="{FF2B5EF4-FFF2-40B4-BE49-F238E27FC236}">
                    <a16:creationId xmlns:a16="http://schemas.microsoft.com/office/drawing/2014/main" id="{6EA3CDA6-106E-4B2A-839A-2FB69CFECA4E}"/>
                  </a:ext>
                </a:extLst>
              </p:cNvPr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-762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PA-组合 263">
              <a:extLst>
                <a:ext uri="{FF2B5EF4-FFF2-40B4-BE49-F238E27FC236}">
                  <a16:creationId xmlns:a16="http://schemas.microsoft.com/office/drawing/2014/main" id="{A5D6FB4C-9706-434B-B9E1-9B154E37BE76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 rot="742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68" name="PA-椭圆 264">
                <a:extLst>
                  <a:ext uri="{FF2B5EF4-FFF2-40B4-BE49-F238E27FC236}">
                    <a16:creationId xmlns:a16="http://schemas.microsoft.com/office/drawing/2014/main" id="{97CB5073-14FF-4611-A6D3-F395A3574F93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548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PA-椭圆 265">
                <a:extLst>
                  <a:ext uri="{FF2B5EF4-FFF2-40B4-BE49-F238E27FC236}">
                    <a16:creationId xmlns:a16="http://schemas.microsoft.com/office/drawing/2014/main" id="{3F916F37-C1BA-43A2-8D0D-4008610A9C8E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548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PA-直接连接符 266">
                <a:extLst>
                  <a:ext uri="{FF2B5EF4-FFF2-40B4-BE49-F238E27FC236}">
                    <a16:creationId xmlns:a16="http://schemas.microsoft.com/office/drawing/2014/main" id="{99A02D05-CD50-4229-A1E8-5828CC3EA28F}"/>
                  </a:ext>
                </a:extLst>
              </p:cNvPr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431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PA-组合 263">
              <a:extLst>
                <a:ext uri="{FF2B5EF4-FFF2-40B4-BE49-F238E27FC236}">
                  <a16:creationId xmlns:a16="http://schemas.microsoft.com/office/drawing/2014/main" id="{31333106-EB3B-473B-A5BF-B0C6C3F977BA}"/>
                </a:ext>
              </a:extLst>
            </p:cNvPr>
            <p:cNvGrpSpPr/>
            <p:nvPr>
              <p:custDataLst>
                <p:tags r:id="rId14"/>
              </p:custDataLst>
            </p:nvPr>
          </p:nvGrpSpPr>
          <p:grpSpPr>
            <a:xfrm rot="810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65" name="PA-椭圆 264">
                <a:extLst>
                  <a:ext uri="{FF2B5EF4-FFF2-40B4-BE49-F238E27FC236}">
                    <a16:creationId xmlns:a16="http://schemas.microsoft.com/office/drawing/2014/main" id="{F24302E4-093A-4C30-A00E-6AB488D6410D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1056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PA-椭圆 265">
                <a:extLst>
                  <a:ext uri="{FF2B5EF4-FFF2-40B4-BE49-F238E27FC236}">
                    <a16:creationId xmlns:a16="http://schemas.microsoft.com/office/drawing/2014/main" id="{9636314C-59E9-40A5-9AA5-FDBD94110998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1056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PA-直接连接符 266">
                <a:extLst>
                  <a:ext uri="{FF2B5EF4-FFF2-40B4-BE49-F238E27FC236}">
                    <a16:creationId xmlns:a16="http://schemas.microsoft.com/office/drawing/2014/main" id="{812E75E5-43A8-4D11-9710-0319925B14D4}"/>
                  </a:ext>
                </a:extLst>
              </p:cNvPr>
              <p:cNvCxnSpPr/>
              <p:nvPr>
                <p:custDataLst>
                  <p:tags r:id="rId65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939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PA-组合 263">
              <a:extLst>
                <a:ext uri="{FF2B5EF4-FFF2-40B4-BE49-F238E27FC236}">
                  <a16:creationId xmlns:a16="http://schemas.microsoft.com/office/drawing/2014/main" id="{F8F39416-FBDC-4583-AB8C-A4FC05CFD0A9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 rot="877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62" name="PA-椭圆 264">
                <a:extLst>
                  <a:ext uri="{FF2B5EF4-FFF2-40B4-BE49-F238E27FC236}">
                    <a16:creationId xmlns:a16="http://schemas.microsoft.com/office/drawing/2014/main" id="{618DFFFA-0D2F-4DAB-8F30-7BE1A25D5B13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1564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PA-椭圆 265">
                <a:extLst>
                  <a:ext uri="{FF2B5EF4-FFF2-40B4-BE49-F238E27FC236}">
                    <a16:creationId xmlns:a16="http://schemas.microsoft.com/office/drawing/2014/main" id="{3EC4E6DA-8F31-488B-B341-C6BEA2B42DDB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1564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PA-直接连接符 266">
                <a:extLst>
                  <a:ext uri="{FF2B5EF4-FFF2-40B4-BE49-F238E27FC236}">
                    <a16:creationId xmlns:a16="http://schemas.microsoft.com/office/drawing/2014/main" id="{2CBB31B3-E0B4-4697-B671-D3FDFDE87F21}"/>
                  </a:ext>
                </a:extLst>
              </p:cNvPr>
              <p:cNvCxnSpPr/>
              <p:nvPr>
                <p:custDataLst>
                  <p:tags r:id="rId62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1447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PA-组合 263">
              <a:extLst>
                <a:ext uri="{FF2B5EF4-FFF2-40B4-BE49-F238E27FC236}">
                  <a16:creationId xmlns:a16="http://schemas.microsoft.com/office/drawing/2014/main" id="{1B086B8E-E0E4-4EF5-8F6B-D101FE22247E}"/>
                </a:ext>
              </a:extLst>
            </p:cNvPr>
            <p:cNvGrpSpPr/>
            <p:nvPr>
              <p:custDataLst>
                <p:tags r:id="rId16"/>
              </p:custDataLst>
            </p:nvPr>
          </p:nvGrpSpPr>
          <p:grpSpPr>
            <a:xfrm rot="945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59" name="PA-椭圆 264">
                <a:extLst>
                  <a:ext uri="{FF2B5EF4-FFF2-40B4-BE49-F238E27FC236}">
                    <a16:creationId xmlns:a16="http://schemas.microsoft.com/office/drawing/2014/main" id="{81182871-7AC1-4AE2-A885-24A509529E94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2072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PA-椭圆 265">
                <a:extLst>
                  <a:ext uri="{FF2B5EF4-FFF2-40B4-BE49-F238E27FC236}">
                    <a16:creationId xmlns:a16="http://schemas.microsoft.com/office/drawing/2014/main" id="{B0581EC7-CF46-4B41-8714-178DB34F5A53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2072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PA-直接连接符 266">
                <a:extLst>
                  <a:ext uri="{FF2B5EF4-FFF2-40B4-BE49-F238E27FC236}">
                    <a16:creationId xmlns:a16="http://schemas.microsoft.com/office/drawing/2014/main" id="{21BD47BE-43AB-452A-AFC7-C96AD8EE1E13}"/>
                  </a:ext>
                </a:extLst>
              </p:cNvPr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1955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PA-组合 263">
              <a:extLst>
                <a:ext uri="{FF2B5EF4-FFF2-40B4-BE49-F238E27FC236}">
                  <a16:creationId xmlns:a16="http://schemas.microsoft.com/office/drawing/2014/main" id="{69536449-03FB-448D-BE2D-65A568D6D403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 rot="1012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56" name="PA-椭圆 264">
                <a:extLst>
                  <a:ext uri="{FF2B5EF4-FFF2-40B4-BE49-F238E27FC236}">
                    <a16:creationId xmlns:a16="http://schemas.microsoft.com/office/drawing/2014/main" id="{88287A48-57B1-42CB-8BAB-5F57DB4296FA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2580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PA-椭圆 265">
                <a:extLst>
                  <a:ext uri="{FF2B5EF4-FFF2-40B4-BE49-F238E27FC236}">
                    <a16:creationId xmlns:a16="http://schemas.microsoft.com/office/drawing/2014/main" id="{C0AFB845-D93C-4F4E-9ECA-F7CE3E454B39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2580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PA-直接连接符 266">
                <a:extLst>
                  <a:ext uri="{FF2B5EF4-FFF2-40B4-BE49-F238E27FC236}">
                    <a16:creationId xmlns:a16="http://schemas.microsoft.com/office/drawing/2014/main" id="{6DE707BD-DF5A-414D-9219-18646DE436DF}"/>
                  </a:ext>
                </a:extLst>
              </p:cNvPr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2463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PA-组合 263">
              <a:extLst>
                <a:ext uri="{FF2B5EF4-FFF2-40B4-BE49-F238E27FC236}">
                  <a16:creationId xmlns:a16="http://schemas.microsoft.com/office/drawing/2014/main" id="{A1C68AE7-B3AA-43FD-9277-D85710F01AFD}"/>
                </a:ext>
              </a:extLst>
            </p:cNvPr>
            <p:cNvGrpSpPr/>
            <p:nvPr>
              <p:custDataLst>
                <p:tags r:id="rId18"/>
              </p:custDataLst>
            </p:nvPr>
          </p:nvGrpSpPr>
          <p:grpSpPr>
            <a:xfrm rot="1080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53" name="PA-椭圆 264">
                <a:extLst>
                  <a:ext uri="{FF2B5EF4-FFF2-40B4-BE49-F238E27FC236}">
                    <a16:creationId xmlns:a16="http://schemas.microsoft.com/office/drawing/2014/main" id="{D8B93027-68CD-414E-B908-C2E0B0293E01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3088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PA-椭圆 265">
                <a:extLst>
                  <a:ext uri="{FF2B5EF4-FFF2-40B4-BE49-F238E27FC236}">
                    <a16:creationId xmlns:a16="http://schemas.microsoft.com/office/drawing/2014/main" id="{02BDB20E-CF9E-48EE-B31D-EE086289E9F8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3088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PA-直接连接符 266">
                <a:extLst>
                  <a:ext uri="{FF2B5EF4-FFF2-40B4-BE49-F238E27FC236}">
                    <a16:creationId xmlns:a16="http://schemas.microsoft.com/office/drawing/2014/main" id="{08BC012D-BF2A-481C-B5EF-D1E61DA351C4}"/>
                  </a:ext>
                </a:extLst>
              </p:cNvPr>
              <p:cNvCxnSpPr/>
              <p:nvPr>
                <p:custDataLst>
                  <p:tags r:id="rId53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2971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PA-组合 263">
              <a:extLst>
                <a:ext uri="{FF2B5EF4-FFF2-40B4-BE49-F238E27FC236}">
                  <a16:creationId xmlns:a16="http://schemas.microsoft.com/office/drawing/2014/main" id="{41A6F2D4-9562-4146-9856-6C89193618A5}"/>
                </a:ext>
              </a:extLst>
            </p:cNvPr>
            <p:cNvGrpSpPr/>
            <p:nvPr>
              <p:custDataLst>
                <p:tags r:id="rId19"/>
              </p:custDataLst>
            </p:nvPr>
          </p:nvGrpSpPr>
          <p:grpSpPr>
            <a:xfrm rot="1147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50" name="PA-椭圆 264">
                <a:extLst>
                  <a:ext uri="{FF2B5EF4-FFF2-40B4-BE49-F238E27FC236}">
                    <a16:creationId xmlns:a16="http://schemas.microsoft.com/office/drawing/2014/main" id="{AC73D78B-675A-4541-8800-B823C5E00CC4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3596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PA-椭圆 265">
                <a:extLst>
                  <a:ext uri="{FF2B5EF4-FFF2-40B4-BE49-F238E27FC236}">
                    <a16:creationId xmlns:a16="http://schemas.microsoft.com/office/drawing/2014/main" id="{40759758-AD28-44E3-AABA-7C7A3BE11DBB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3596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PA-直接连接符 266">
                <a:extLst>
                  <a:ext uri="{FF2B5EF4-FFF2-40B4-BE49-F238E27FC236}">
                    <a16:creationId xmlns:a16="http://schemas.microsoft.com/office/drawing/2014/main" id="{AFA426DA-9E6A-44DF-9DD8-C1EBF8DF6777}"/>
                  </a:ext>
                </a:extLst>
              </p:cNvPr>
              <p:cNvCxnSpPr/>
              <p:nvPr>
                <p:custDataLst>
                  <p:tags r:id="rId50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3479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PA-组合 263">
              <a:extLst>
                <a:ext uri="{FF2B5EF4-FFF2-40B4-BE49-F238E27FC236}">
                  <a16:creationId xmlns:a16="http://schemas.microsoft.com/office/drawing/2014/main" id="{C6ECB9FB-28D2-4AD6-9DA3-118E895AF0A7}"/>
                </a:ext>
              </a:extLst>
            </p:cNvPr>
            <p:cNvGrpSpPr/>
            <p:nvPr>
              <p:custDataLst>
                <p:tags r:id="rId20"/>
              </p:custDataLst>
            </p:nvPr>
          </p:nvGrpSpPr>
          <p:grpSpPr>
            <a:xfrm rot="1215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47" name="PA-椭圆 264">
                <a:extLst>
                  <a:ext uri="{FF2B5EF4-FFF2-40B4-BE49-F238E27FC236}">
                    <a16:creationId xmlns:a16="http://schemas.microsoft.com/office/drawing/2014/main" id="{C532D2C8-F718-49B2-9FA3-2785AD5D411C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4104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PA-椭圆 265">
                <a:extLst>
                  <a:ext uri="{FF2B5EF4-FFF2-40B4-BE49-F238E27FC236}">
                    <a16:creationId xmlns:a16="http://schemas.microsoft.com/office/drawing/2014/main" id="{831134A5-AB8E-420C-8040-99A2A80C0FB5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4104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PA-直接连接符 266">
                <a:extLst>
                  <a:ext uri="{FF2B5EF4-FFF2-40B4-BE49-F238E27FC236}">
                    <a16:creationId xmlns:a16="http://schemas.microsoft.com/office/drawing/2014/main" id="{EE40EEA1-9E1D-4CBF-86A5-CD1711BC9770}"/>
                  </a:ext>
                </a:extLst>
              </p:cNvPr>
              <p:cNvCxnSpPr/>
              <p:nvPr>
                <p:custDataLst>
                  <p:tags r:id="rId47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3987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PA-组合 263">
              <a:extLst>
                <a:ext uri="{FF2B5EF4-FFF2-40B4-BE49-F238E27FC236}">
                  <a16:creationId xmlns:a16="http://schemas.microsoft.com/office/drawing/2014/main" id="{EE0A1C32-0D2C-49DD-89C4-3F1E86EBE0A5}"/>
                </a:ext>
              </a:extLst>
            </p:cNvPr>
            <p:cNvGrpSpPr/>
            <p:nvPr>
              <p:custDataLst>
                <p:tags r:id="rId21"/>
              </p:custDataLst>
            </p:nvPr>
          </p:nvGrpSpPr>
          <p:grpSpPr>
            <a:xfrm rot="1282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44" name="PA-椭圆 264">
                <a:extLst>
                  <a:ext uri="{FF2B5EF4-FFF2-40B4-BE49-F238E27FC236}">
                    <a16:creationId xmlns:a16="http://schemas.microsoft.com/office/drawing/2014/main" id="{C983CCF6-BD4E-48AC-8C5F-7FFDC3415C4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4612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PA-椭圆 265">
                <a:extLst>
                  <a:ext uri="{FF2B5EF4-FFF2-40B4-BE49-F238E27FC236}">
                    <a16:creationId xmlns:a16="http://schemas.microsoft.com/office/drawing/2014/main" id="{9D9E013D-DEC2-478E-9F40-33AF4C9C243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4612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PA-直接连接符 266">
                <a:extLst>
                  <a:ext uri="{FF2B5EF4-FFF2-40B4-BE49-F238E27FC236}">
                    <a16:creationId xmlns:a16="http://schemas.microsoft.com/office/drawing/2014/main" id="{BCC084F1-D47B-49A2-A2AA-6C0BAD7096E1}"/>
                  </a:ext>
                </a:extLst>
              </p:cNvPr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4495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PA-组合 263">
              <a:extLst>
                <a:ext uri="{FF2B5EF4-FFF2-40B4-BE49-F238E27FC236}">
                  <a16:creationId xmlns:a16="http://schemas.microsoft.com/office/drawing/2014/main" id="{879E3AAA-26C5-4840-A332-45878ACFE7DD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 rot="1350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41" name="PA-椭圆 264">
                <a:extLst>
                  <a:ext uri="{FF2B5EF4-FFF2-40B4-BE49-F238E27FC236}">
                    <a16:creationId xmlns:a16="http://schemas.microsoft.com/office/drawing/2014/main" id="{AD1906E4-A190-44E4-812D-8A2439645736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5120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PA-椭圆 265">
                <a:extLst>
                  <a:ext uri="{FF2B5EF4-FFF2-40B4-BE49-F238E27FC236}">
                    <a16:creationId xmlns:a16="http://schemas.microsoft.com/office/drawing/2014/main" id="{1DD7190C-C59C-4AB5-9089-66B9C0FF2DF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5120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PA-直接连接符 266">
                <a:extLst>
                  <a:ext uri="{FF2B5EF4-FFF2-40B4-BE49-F238E27FC236}">
                    <a16:creationId xmlns:a16="http://schemas.microsoft.com/office/drawing/2014/main" id="{C3479FA3-0B93-4BB4-930E-A9347893BBCD}"/>
                  </a:ext>
                </a:extLst>
              </p:cNvPr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5003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PA-组合 263">
              <a:extLst>
                <a:ext uri="{FF2B5EF4-FFF2-40B4-BE49-F238E27FC236}">
                  <a16:creationId xmlns:a16="http://schemas.microsoft.com/office/drawing/2014/main" id="{CB1D56A4-52BD-46ED-9542-704A857705C2}"/>
                </a:ext>
              </a:extLst>
            </p:cNvPr>
            <p:cNvGrpSpPr/>
            <p:nvPr>
              <p:custDataLst>
                <p:tags r:id="rId23"/>
              </p:custDataLst>
            </p:nvPr>
          </p:nvGrpSpPr>
          <p:grpSpPr>
            <a:xfrm rot="1417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38" name="PA-椭圆 264">
                <a:extLst>
                  <a:ext uri="{FF2B5EF4-FFF2-40B4-BE49-F238E27FC236}">
                    <a16:creationId xmlns:a16="http://schemas.microsoft.com/office/drawing/2014/main" id="{319EDF69-4CF1-4E0C-AE44-2654118C370E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5628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PA-椭圆 265">
                <a:extLst>
                  <a:ext uri="{FF2B5EF4-FFF2-40B4-BE49-F238E27FC236}">
                    <a16:creationId xmlns:a16="http://schemas.microsoft.com/office/drawing/2014/main" id="{46326BFB-BE06-4167-88C8-E6C9A6E24BA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5628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PA-直接连接符 266">
                <a:extLst>
                  <a:ext uri="{FF2B5EF4-FFF2-40B4-BE49-F238E27FC236}">
                    <a16:creationId xmlns:a16="http://schemas.microsoft.com/office/drawing/2014/main" id="{5977CE0A-BBE5-4319-A4FB-8D4F4E123DFB}"/>
                  </a:ext>
                </a:extLst>
              </p:cNvPr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5511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PA-组合 263">
              <a:extLst>
                <a:ext uri="{FF2B5EF4-FFF2-40B4-BE49-F238E27FC236}">
                  <a16:creationId xmlns:a16="http://schemas.microsoft.com/office/drawing/2014/main" id="{147909DC-434C-4036-92B4-6935B043C19D}"/>
                </a:ext>
              </a:extLst>
            </p:cNvPr>
            <p:cNvGrpSpPr/>
            <p:nvPr>
              <p:custDataLst>
                <p:tags r:id="rId24"/>
              </p:custDataLst>
            </p:nvPr>
          </p:nvGrpSpPr>
          <p:grpSpPr>
            <a:xfrm rot="1485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35" name="PA-椭圆 264">
                <a:extLst>
                  <a:ext uri="{FF2B5EF4-FFF2-40B4-BE49-F238E27FC236}">
                    <a16:creationId xmlns:a16="http://schemas.microsoft.com/office/drawing/2014/main" id="{A9FFC656-37BF-4D08-810E-108A28DB110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6136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PA-椭圆 265">
                <a:extLst>
                  <a:ext uri="{FF2B5EF4-FFF2-40B4-BE49-F238E27FC236}">
                    <a16:creationId xmlns:a16="http://schemas.microsoft.com/office/drawing/2014/main" id="{7332E02D-5BFF-42AD-9726-5738B5EE5515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6136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PA-直接连接符 266">
                <a:extLst>
                  <a:ext uri="{FF2B5EF4-FFF2-40B4-BE49-F238E27FC236}">
                    <a16:creationId xmlns:a16="http://schemas.microsoft.com/office/drawing/2014/main" id="{0C6B57A7-B6B0-4084-B12A-A1DBEAB7423B}"/>
                  </a:ext>
                </a:extLst>
              </p:cNvPr>
              <p:cNvCxnSpPr/>
              <p:nvPr>
                <p:custDataLst>
                  <p:tags r:id="rId35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6019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PA-组合 263">
              <a:extLst>
                <a:ext uri="{FF2B5EF4-FFF2-40B4-BE49-F238E27FC236}">
                  <a16:creationId xmlns:a16="http://schemas.microsoft.com/office/drawing/2014/main" id="{08D271C1-3EFE-42C6-B898-54AD2CC59BAF}"/>
                </a:ext>
              </a:extLst>
            </p:cNvPr>
            <p:cNvGrpSpPr/>
            <p:nvPr>
              <p:custDataLst>
                <p:tags r:id="rId25"/>
              </p:custDataLst>
            </p:nvPr>
          </p:nvGrpSpPr>
          <p:grpSpPr>
            <a:xfrm rot="15525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32" name="PA-椭圆 264">
                <a:extLst>
                  <a:ext uri="{FF2B5EF4-FFF2-40B4-BE49-F238E27FC236}">
                    <a16:creationId xmlns:a16="http://schemas.microsoft.com/office/drawing/2014/main" id="{27EB07D2-B164-40F5-BB2C-07474C8EFBC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6644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PA-椭圆 265">
                <a:extLst>
                  <a:ext uri="{FF2B5EF4-FFF2-40B4-BE49-F238E27FC236}">
                    <a16:creationId xmlns:a16="http://schemas.microsoft.com/office/drawing/2014/main" id="{DC4827FD-8C76-41AC-9C7D-D3D7054DBCF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6644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PA-直接连接符 266">
                <a:extLst>
                  <a:ext uri="{FF2B5EF4-FFF2-40B4-BE49-F238E27FC236}">
                    <a16:creationId xmlns:a16="http://schemas.microsoft.com/office/drawing/2014/main" id="{AC25FA09-A54E-4D4F-AEDE-F2DB0025CF75}"/>
                  </a:ext>
                </a:extLst>
              </p:cNvPr>
              <p:cNvCxnSpPr/>
              <p:nvPr>
                <p:custDataLst>
                  <p:tags r:id="rId32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6527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PA-组合 263">
              <a:extLst>
                <a:ext uri="{FF2B5EF4-FFF2-40B4-BE49-F238E27FC236}">
                  <a16:creationId xmlns:a16="http://schemas.microsoft.com/office/drawing/2014/main" id="{D3A031BD-F438-4676-B7F0-41DAABD5CCC7}"/>
                </a:ext>
              </a:extLst>
            </p:cNvPr>
            <p:cNvGrpSpPr/>
            <p:nvPr>
              <p:custDataLst>
                <p:tags r:id="rId26"/>
              </p:custDataLst>
            </p:nvPr>
          </p:nvGrpSpPr>
          <p:grpSpPr>
            <a:xfrm rot="16200000">
              <a:off x="6586270" y="1256043"/>
              <a:ext cx="2031023" cy="334108"/>
              <a:chOff x="4484077" y="2382715"/>
              <a:chExt cx="2031023" cy="334108"/>
            </a:xfrm>
          </p:grpSpPr>
          <p:sp>
            <p:nvSpPr>
              <p:cNvPr id="29" name="PA-椭圆 264">
                <a:extLst>
                  <a:ext uri="{FF2B5EF4-FFF2-40B4-BE49-F238E27FC236}">
                    <a16:creationId xmlns:a16="http://schemas.microsoft.com/office/drawing/2014/main" id="{C45DDCE2-4BC8-4BBD-80A2-8C63D2E7006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4484077" y="2382715"/>
                <a:ext cx="334108" cy="334108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7152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PA-椭圆 265">
                <a:extLst>
                  <a:ext uri="{FF2B5EF4-FFF2-40B4-BE49-F238E27FC236}">
                    <a16:creationId xmlns:a16="http://schemas.microsoft.com/office/drawing/2014/main" id="{B547D0BB-F128-48A2-A6D8-54544809775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6180992" y="2382715"/>
                <a:ext cx="334108" cy="334108"/>
              </a:xfrm>
              <a:prstGeom prst="ellipse">
                <a:avLst/>
              </a:prstGeom>
              <a:solidFill>
                <a:srgbClr val="215CBB"/>
              </a:solidFill>
              <a:ln>
                <a:noFill/>
              </a:ln>
              <a:sp3d z="7152054" prstMaterial="plastic">
                <a:bevelT w="167054" h="167054"/>
                <a:bevelB w="167054" h="16705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PA-直接连接符 266">
                <a:extLst>
                  <a:ext uri="{FF2B5EF4-FFF2-40B4-BE49-F238E27FC236}">
                    <a16:creationId xmlns:a16="http://schemas.microsoft.com/office/drawing/2014/main" id="{3F845EE6-8D86-4742-B254-ADA14B76B1A6}"/>
                  </a:ext>
                </a:extLst>
              </p:cNvPr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4651131" y="2549769"/>
                <a:ext cx="1696915" cy="0"/>
              </a:xfrm>
              <a:prstGeom prst="line">
                <a:avLst/>
              </a:prstGeom>
              <a:ln w="101600">
                <a:gradFill flip="none" rotWithShape="1">
                  <a:gsLst>
                    <a:gs pos="50000">
                      <a:srgbClr val="6AD7DB"/>
                    </a:gs>
                    <a:gs pos="50000">
                      <a:srgbClr val="215CBB"/>
                    </a:gs>
                  </a:gsLst>
                  <a:lin ang="0" scaled="1"/>
                  <a:tileRect/>
                </a:gradFill>
              </a:ln>
              <a:sp3d z="7035800" prstMaterial="plastic">
                <a:bevelT w="50800" h="50800"/>
                <a:bevelB w="50800" h="508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3E06050-227E-41FE-B04E-B5A0D80BE16D}"/>
              </a:ext>
            </a:extLst>
          </p:cNvPr>
          <p:cNvGrpSpPr/>
          <p:nvPr/>
        </p:nvGrpSpPr>
        <p:grpSpPr>
          <a:xfrm>
            <a:off x="10304880" y="4321572"/>
            <a:ext cx="864000" cy="864000"/>
            <a:chOff x="3908618" y="3203622"/>
            <a:chExt cx="864000" cy="864000"/>
          </a:xfrm>
          <a:scene3d>
            <a:camera prst="isometricOffAxis2Top"/>
            <a:lightRig rig="soft" dir="t"/>
          </a:scene3d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212F72B-8354-4940-A9A0-4AED0BF18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1818" y="3246822"/>
              <a:ext cx="777600" cy="777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z="12700" extrusionH="1543050" prstMaterial="plastic">
              <a:bevelB w="396000" h="3962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16F6173-565D-4348-80C8-3C0984A919CB}"/>
                </a:ext>
              </a:extLst>
            </p:cNvPr>
            <p:cNvSpPr>
              <a:spLocks/>
            </p:cNvSpPr>
            <p:nvPr/>
          </p:nvSpPr>
          <p:spPr>
            <a:xfrm>
              <a:off x="3908618" y="3203622"/>
              <a:ext cx="864000" cy="864000"/>
            </a:xfrm>
            <a:prstGeom prst="ellipse">
              <a:avLst/>
            </a:pr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  <a:sp3d extrusionH="1524000" prstMaterial="clear">
              <a:bevelB w="431800" h="431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5">
              <a:extLst>
                <a:ext uri="{FF2B5EF4-FFF2-40B4-BE49-F238E27FC236}">
                  <a16:creationId xmlns:a16="http://schemas.microsoft.com/office/drawing/2014/main" id="{E2580E1A-FB12-4A37-8CBF-B53EBDE3E7D4}"/>
                </a:ext>
              </a:extLst>
            </p:cNvPr>
            <p:cNvSpPr>
              <a:spLocks/>
            </p:cNvSpPr>
            <p:nvPr/>
          </p:nvSpPr>
          <p:spPr>
            <a:xfrm>
              <a:off x="3908618" y="3203622"/>
              <a:ext cx="864000" cy="864000"/>
            </a:xfrm>
            <a:custGeom>
              <a:avLst/>
              <a:gdLst>
                <a:gd name="connsiteX0" fmla="*/ 432000 w 864000"/>
                <a:gd name="connsiteY0" fmla="*/ 43200 h 864000"/>
                <a:gd name="connsiteX1" fmla="*/ 43200 w 864000"/>
                <a:gd name="connsiteY1" fmla="*/ 432000 h 864000"/>
                <a:gd name="connsiteX2" fmla="*/ 432000 w 864000"/>
                <a:gd name="connsiteY2" fmla="*/ 820800 h 864000"/>
                <a:gd name="connsiteX3" fmla="*/ 820800 w 864000"/>
                <a:gd name="connsiteY3" fmla="*/ 432000 h 864000"/>
                <a:gd name="connsiteX4" fmla="*/ 432000 w 864000"/>
                <a:gd name="connsiteY4" fmla="*/ 43200 h 864000"/>
                <a:gd name="connsiteX5" fmla="*/ 432000 w 864000"/>
                <a:gd name="connsiteY5" fmla="*/ 0 h 864000"/>
                <a:gd name="connsiteX6" fmla="*/ 864000 w 864000"/>
                <a:gd name="connsiteY6" fmla="*/ 432000 h 864000"/>
                <a:gd name="connsiteX7" fmla="*/ 432000 w 864000"/>
                <a:gd name="connsiteY7" fmla="*/ 864000 h 864000"/>
                <a:gd name="connsiteX8" fmla="*/ 0 w 864000"/>
                <a:gd name="connsiteY8" fmla="*/ 432000 h 864000"/>
                <a:gd name="connsiteX9" fmla="*/ 432000 w 864000"/>
                <a:gd name="connsiteY9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432000" y="43200"/>
                  </a:moveTo>
                  <a:cubicBezTo>
                    <a:pt x="217272" y="43200"/>
                    <a:pt x="43200" y="217272"/>
                    <a:pt x="43200" y="432000"/>
                  </a:cubicBezTo>
                  <a:cubicBezTo>
                    <a:pt x="43200" y="646728"/>
                    <a:pt x="217272" y="820800"/>
                    <a:pt x="432000" y="820800"/>
                  </a:cubicBezTo>
                  <a:cubicBezTo>
                    <a:pt x="646728" y="820800"/>
                    <a:pt x="820800" y="646728"/>
                    <a:pt x="820800" y="432000"/>
                  </a:cubicBezTo>
                  <a:cubicBezTo>
                    <a:pt x="820800" y="217272"/>
                    <a:pt x="646728" y="43200"/>
                    <a:pt x="432000" y="43200"/>
                  </a:cubicBezTo>
                  <a:close/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670587"/>
                    <a:pt x="670587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32000"/>
              </a:schemeClr>
            </a:solidFill>
            <a:ln>
              <a:noFill/>
            </a:ln>
            <a:sp3d z="1778000" extrusionH="1778000" prstMaterial="clea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63B15A06-CC79-4346-A48F-0CFB6E53B9C9}"/>
              </a:ext>
            </a:extLst>
          </p:cNvPr>
          <p:cNvGrpSpPr/>
          <p:nvPr/>
        </p:nvGrpSpPr>
        <p:grpSpPr>
          <a:xfrm>
            <a:off x="1409341" y="974762"/>
            <a:ext cx="1473276" cy="1980000"/>
            <a:chOff x="5125155" y="1286098"/>
            <a:chExt cx="1473276" cy="1980000"/>
          </a:xfrm>
          <a:gradFill>
            <a:gsLst>
              <a:gs pos="50000">
                <a:srgbClr val="FF0000"/>
              </a:gs>
              <a:gs pos="50000">
                <a:srgbClr val="215CBB"/>
              </a:gs>
            </a:gsLst>
            <a:lin ang="0" scaled="1"/>
          </a:gradFill>
          <a:scene3d>
            <a:camera prst="isometricOffAxis2Top">
              <a:rot lat="18250383" lon="2755360" rev="18521927"/>
            </a:camera>
            <a:lightRig rig="harsh" dir="t"/>
          </a:scene3d>
        </p:grpSpPr>
        <p:sp>
          <p:nvSpPr>
            <p:cNvPr id="109" name="任意多边形 26">
              <a:extLst>
                <a:ext uri="{FF2B5EF4-FFF2-40B4-BE49-F238E27FC236}">
                  <a16:creationId xmlns:a16="http://schemas.microsoft.com/office/drawing/2014/main" id="{F919C6E5-E112-42A1-93A8-C32C5BC24C1D}"/>
                </a:ext>
              </a:extLst>
            </p:cNvPr>
            <p:cNvSpPr/>
            <p:nvPr/>
          </p:nvSpPr>
          <p:spPr>
            <a:xfrm>
              <a:off x="5158431" y="1286098"/>
              <a:ext cx="1440000" cy="1980000"/>
            </a:xfrm>
            <a:custGeom>
              <a:avLst/>
              <a:gdLst>
                <a:gd name="connsiteX0" fmla="*/ 720000 w 1440000"/>
                <a:gd name="connsiteY0" fmla="*/ 0 h 1980000"/>
                <a:gd name="connsiteX1" fmla="*/ 1440000 w 1440000"/>
                <a:gd name="connsiteY1" fmla="*/ 720000 h 1980000"/>
                <a:gd name="connsiteX2" fmla="*/ 1440000 w 1440000"/>
                <a:gd name="connsiteY2" fmla="*/ 1980000 h 1980000"/>
                <a:gd name="connsiteX3" fmla="*/ 1080000 w 1440000"/>
                <a:gd name="connsiteY3" fmla="*/ 1980000 h 1980000"/>
                <a:gd name="connsiteX4" fmla="*/ 1080000 w 1440000"/>
                <a:gd name="connsiteY4" fmla="*/ 720000 h 1980000"/>
                <a:gd name="connsiteX5" fmla="*/ 720000 w 1440000"/>
                <a:gd name="connsiteY5" fmla="*/ 360000 h 1980000"/>
                <a:gd name="connsiteX6" fmla="*/ 360000 w 1440000"/>
                <a:gd name="connsiteY6" fmla="*/ 720000 h 1980000"/>
                <a:gd name="connsiteX7" fmla="*/ 360000 w 1440000"/>
                <a:gd name="connsiteY7" fmla="*/ 1980000 h 1980000"/>
                <a:gd name="connsiteX8" fmla="*/ 0 w 1440000"/>
                <a:gd name="connsiteY8" fmla="*/ 1980000 h 1980000"/>
                <a:gd name="connsiteX9" fmla="*/ 0 w 1440000"/>
                <a:gd name="connsiteY9" fmla="*/ 720000 h 1980000"/>
                <a:gd name="connsiteX10" fmla="*/ 720000 w 1440000"/>
                <a:gd name="connsiteY10" fmla="*/ 0 h 19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0000" h="198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1440000" y="1980000"/>
                  </a:lnTo>
                  <a:lnTo>
                    <a:pt x="1080000" y="1980000"/>
                  </a:lnTo>
                  <a:lnTo>
                    <a:pt x="1080000" y="720000"/>
                  </a:lnTo>
                  <a:cubicBezTo>
                    <a:pt x="1080000" y="521177"/>
                    <a:pt x="918823" y="360000"/>
                    <a:pt x="720000" y="360000"/>
                  </a:cubicBezTo>
                  <a:cubicBezTo>
                    <a:pt x="521177" y="360000"/>
                    <a:pt x="360000" y="521177"/>
                    <a:pt x="360000" y="720000"/>
                  </a:cubicBezTo>
                  <a:lnTo>
                    <a:pt x="360000" y="1980000"/>
                  </a:lnTo>
                  <a:lnTo>
                    <a:pt x="0" y="1980000"/>
                  </a:ln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grpFill/>
            <a:ln>
              <a:noFill/>
            </a:ln>
            <a:sp3d extrusionH="381000" prstMaterial="plastic">
              <a:bevelT w="12700" h="25400"/>
              <a:bevelB w="127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CE87FB2-34EA-4C9E-87E7-A99FF681EED1}"/>
                </a:ext>
              </a:extLst>
            </p:cNvPr>
            <p:cNvSpPr txBox="1"/>
            <p:nvPr/>
          </p:nvSpPr>
          <p:spPr>
            <a:xfrm>
              <a:off x="5125155" y="2720375"/>
              <a:ext cx="407484" cy="461665"/>
            </a:xfrm>
            <a:prstGeom prst="rect">
              <a:avLst/>
            </a:prstGeom>
            <a:noFill/>
            <a:sp3d z="-10160" extrusionH="38100" prstMaterial="plastic"/>
          </p:spPr>
          <p:txBody>
            <a:bodyPr wrap="none" rtlCol="0">
              <a:spAutoFit/>
              <a:sp3d z="-69850" extrusionH="12700"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18B2F93-7A24-43CE-8356-35F7DD66E7BE}"/>
                </a:ext>
              </a:extLst>
            </p:cNvPr>
            <p:cNvSpPr txBox="1"/>
            <p:nvPr/>
          </p:nvSpPr>
          <p:spPr>
            <a:xfrm>
              <a:off x="6208581" y="2720375"/>
              <a:ext cx="389850" cy="461665"/>
            </a:xfrm>
            <a:prstGeom prst="rect">
              <a:avLst/>
            </a:prstGeom>
            <a:noFill/>
            <a:sp3d z="-10160" extrusionH="38100" prstMaterial="plastic"/>
          </p:spPr>
          <p:txBody>
            <a:bodyPr wrap="none" rtlCol="0">
              <a:spAutoFit/>
              <a:sp3d extrusionH="12700"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8D30FBE-177D-42E5-A890-7D414120FCBE}"/>
              </a:ext>
            </a:extLst>
          </p:cNvPr>
          <p:cNvGrpSpPr/>
          <p:nvPr/>
        </p:nvGrpSpPr>
        <p:grpSpPr>
          <a:xfrm>
            <a:off x="5073724" y="5139831"/>
            <a:ext cx="4141673" cy="622002"/>
            <a:chOff x="6869410" y="1604780"/>
            <a:chExt cx="4141673" cy="622002"/>
          </a:xfrm>
          <a:scene3d>
            <a:camera prst="isometricTopUp"/>
            <a:lightRig rig="balanced" dir="t"/>
          </a:scene3d>
        </p:grpSpPr>
        <p:sp>
          <p:nvSpPr>
            <p:cNvPr id="113" name="圆角矩形 32">
              <a:extLst>
                <a:ext uri="{FF2B5EF4-FFF2-40B4-BE49-F238E27FC236}">
                  <a16:creationId xmlns:a16="http://schemas.microsoft.com/office/drawing/2014/main" id="{02740669-4EA3-4487-8C2B-1C37C796073D}"/>
                </a:ext>
              </a:extLst>
            </p:cNvPr>
            <p:cNvSpPr/>
            <p:nvPr/>
          </p:nvSpPr>
          <p:spPr>
            <a:xfrm>
              <a:off x="6869410" y="1604780"/>
              <a:ext cx="4141673" cy="622002"/>
            </a:xfrm>
            <a:prstGeom prst="roundRect">
              <a:avLst>
                <a:gd name="adj" fmla="val 5749"/>
              </a:avLst>
            </a:prstGeom>
            <a:gradFill>
              <a:gsLst>
                <a:gs pos="50000">
                  <a:srgbClr val="FF0000"/>
                </a:gs>
                <a:gs pos="50000">
                  <a:srgbClr val="215CBB"/>
                </a:gs>
              </a:gsLst>
              <a:lin ang="0" scaled="1"/>
            </a:gradFill>
            <a:ln>
              <a:noFill/>
            </a:ln>
            <a:sp3d extrusionH="254000" prstMaterial="metal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E66C400-A1D0-4ACC-B0FA-FF8FB499CF6A}"/>
                </a:ext>
              </a:extLst>
            </p:cNvPr>
            <p:cNvSpPr txBox="1"/>
            <p:nvPr/>
          </p:nvSpPr>
          <p:spPr>
            <a:xfrm rot="5400000">
              <a:off x="6996819" y="1611229"/>
              <a:ext cx="518091" cy="646331"/>
            </a:xfrm>
            <a:prstGeom prst="rect">
              <a:avLst/>
            </a:prstGeom>
            <a:noFill/>
            <a:sp3d prstMaterial="metal"/>
          </p:spPr>
          <p:txBody>
            <a:bodyPr wrap="none" rtlCol="0">
              <a:spAutoFit/>
              <a:sp3d extrusionH="12700"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7080EBA-E3F6-4EF8-9B22-C019B3961D4B}"/>
                </a:ext>
              </a:extLst>
            </p:cNvPr>
            <p:cNvSpPr txBox="1"/>
            <p:nvPr/>
          </p:nvSpPr>
          <p:spPr>
            <a:xfrm rot="5400000">
              <a:off x="10392253" y="1611229"/>
              <a:ext cx="492443" cy="646331"/>
            </a:xfrm>
            <a:prstGeom prst="rect">
              <a:avLst/>
            </a:prstGeom>
            <a:noFill/>
            <a:sp3d prstMaterial="metal"/>
          </p:spPr>
          <p:txBody>
            <a:bodyPr wrap="none" rtlCol="0">
              <a:spAutoFit/>
              <a:sp3d extrusionH="12700"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0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CB75C74-2ADF-43AF-B265-EC7BFDD7ABFC}"/>
              </a:ext>
            </a:extLst>
          </p:cNvPr>
          <p:cNvGrpSpPr/>
          <p:nvPr/>
        </p:nvGrpSpPr>
        <p:grpSpPr>
          <a:xfrm>
            <a:off x="1154510" y="2962683"/>
            <a:ext cx="1114338" cy="2036381"/>
            <a:chOff x="5646730" y="2874483"/>
            <a:chExt cx="1114338" cy="203638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CAAC0F0-B1BA-4053-AF9D-801E80C9B1A3}"/>
                </a:ext>
              </a:extLst>
            </p:cNvPr>
            <p:cNvGrpSpPr/>
            <p:nvPr/>
          </p:nvGrpSpPr>
          <p:grpSpPr>
            <a:xfrm>
              <a:off x="5646730" y="3614864"/>
              <a:ext cx="1108731" cy="1296000"/>
              <a:chOff x="6239494" y="3412927"/>
              <a:chExt cx="1108731" cy="1296000"/>
            </a:xfrm>
            <a:scene3d>
              <a:camera prst="isometricOffAxis2Top">
                <a:rot lat="20039972" lon="16199980" rev="4320013"/>
              </a:camera>
              <a:lightRig rig="threePt" dir="t"/>
            </a:scene3d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BA308057-05CB-49E9-A501-6BCE546D5B5C}"/>
                  </a:ext>
                </a:extLst>
              </p:cNvPr>
              <p:cNvGrpSpPr/>
              <p:nvPr/>
            </p:nvGrpSpPr>
            <p:grpSpPr bwMode="auto">
              <a:xfrm>
                <a:off x="6239494" y="3412927"/>
                <a:ext cx="1108731" cy="1296000"/>
                <a:chOff x="8547029" y="3585933"/>
                <a:chExt cx="1103553" cy="1103553"/>
              </a:xfrm>
            </p:grpSpPr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B6D27CF-86FD-4A2E-8C32-011BB9B141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47029" y="3585933"/>
                  <a:ext cx="1103553" cy="1103553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sp3d z="2127250" extrusionH="381000" prstMaterial="plastic">
                  <a:bevelT/>
                  <a:bevelB w="381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B5D8B79-F96D-4697-A62C-30E1BF626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4753" y="3678347"/>
                  <a:ext cx="827665" cy="827665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73000"/>
                  </a:schemeClr>
                </a:solidFill>
                <a:ln>
                  <a:noFill/>
                </a:ln>
                <a:sp3d z="1778000" extrusionH="2286000" prstMaterial="clear">
                  <a:bevelB w="444500" h="1016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59EDB5F0-CB23-49F2-8169-A37CFC9CDD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05408" y="3709001"/>
                  <a:ext cx="766355" cy="7663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806450" extrusionH="1270000" prstMaterial="clear">
                  <a:bevelB w="406400" h="1016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16F14A6-2330-4D77-A87B-4DE3F8798805}"/>
                  </a:ext>
                </a:extLst>
              </p:cNvPr>
              <p:cNvGrpSpPr/>
              <p:nvPr/>
            </p:nvGrpSpPr>
            <p:grpSpPr bwMode="auto">
              <a:xfrm rot="3433561">
                <a:off x="6435756" y="3572261"/>
                <a:ext cx="900188" cy="900000"/>
                <a:chOff x="5636080" y="3042168"/>
                <a:chExt cx="900000" cy="900000"/>
              </a:xfrm>
            </p:grpSpPr>
            <p:sp>
              <p:nvSpPr>
                <p:cNvPr id="12" name="弧形 11">
                  <a:extLst>
                    <a:ext uri="{FF2B5EF4-FFF2-40B4-BE49-F238E27FC236}">
                      <a16:creationId xmlns:a16="http://schemas.microsoft.com/office/drawing/2014/main" id="{FBF05356-5029-488B-9EAE-6AF14A5D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9656342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-5080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" name="弧形 12">
                  <a:extLst>
                    <a:ext uri="{FF2B5EF4-FFF2-40B4-BE49-F238E27FC236}">
                      <a16:creationId xmlns:a16="http://schemas.microsoft.com/office/drawing/2014/main" id="{621B6530-6946-4546-9C89-7F3099215E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830364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-3048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弧形 13">
                  <a:extLst>
                    <a:ext uri="{FF2B5EF4-FFF2-40B4-BE49-F238E27FC236}">
                      <a16:creationId xmlns:a16="http://schemas.microsoft.com/office/drawing/2014/main" id="{F126DD42-0290-45E4-BC51-6D7B7AED81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9656342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-1016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" name="弧形 14">
                  <a:extLst>
                    <a:ext uri="{FF2B5EF4-FFF2-40B4-BE49-F238E27FC236}">
                      <a16:creationId xmlns:a16="http://schemas.microsoft.com/office/drawing/2014/main" id="{14E63B50-2397-4CB0-8BDB-C126636C19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830364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1016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" name="弧形 15">
                  <a:extLst>
                    <a:ext uri="{FF2B5EF4-FFF2-40B4-BE49-F238E27FC236}">
                      <a16:creationId xmlns:a16="http://schemas.microsoft.com/office/drawing/2014/main" id="{33E92DE7-E1C0-4490-9E88-E9BDDE6BE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9656342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3048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7" name="弧形 16">
                  <a:extLst>
                    <a:ext uri="{FF2B5EF4-FFF2-40B4-BE49-F238E27FC236}">
                      <a16:creationId xmlns:a16="http://schemas.microsoft.com/office/drawing/2014/main" id="{2D95B9D8-FC4C-4E47-854C-3DA5BA08B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830364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5080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8" name="弧形 17">
                  <a:extLst>
                    <a:ext uri="{FF2B5EF4-FFF2-40B4-BE49-F238E27FC236}">
                      <a16:creationId xmlns:a16="http://schemas.microsoft.com/office/drawing/2014/main" id="{586BCC77-D2A0-4F64-9D2B-0546309E48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9656342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7112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9" name="弧形 18">
                  <a:extLst>
                    <a:ext uri="{FF2B5EF4-FFF2-40B4-BE49-F238E27FC236}">
                      <a16:creationId xmlns:a16="http://schemas.microsoft.com/office/drawing/2014/main" id="{7F89FCB5-B7A3-49FC-A873-3399523850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830364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9144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0" name="弧形 19">
                  <a:extLst>
                    <a:ext uri="{FF2B5EF4-FFF2-40B4-BE49-F238E27FC236}">
                      <a16:creationId xmlns:a16="http://schemas.microsoft.com/office/drawing/2014/main" id="{EDB65812-9A60-45AB-9C82-849B3DD7EF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9656342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11176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/>
                </a:p>
              </p:txBody>
            </p:sp>
            <p:sp>
              <p:nvSpPr>
                <p:cNvPr id="21" name="弧形 20">
                  <a:extLst>
                    <a:ext uri="{FF2B5EF4-FFF2-40B4-BE49-F238E27FC236}">
                      <a16:creationId xmlns:a16="http://schemas.microsoft.com/office/drawing/2014/main" id="{C367BF9A-3650-4729-880B-80374C5FB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8622271">
                  <a:off x="5636080" y="3042168"/>
                  <a:ext cx="900000" cy="900000"/>
                </a:xfrm>
                <a:prstGeom prst="arc">
                  <a:avLst>
                    <a:gd name="adj1" fmla="val 18303649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  <a:sp3d z="1320800" extrusionH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4" name="组合 116">
              <a:extLst>
                <a:ext uri="{FF2B5EF4-FFF2-40B4-BE49-F238E27FC236}">
                  <a16:creationId xmlns:a16="http://schemas.microsoft.com/office/drawing/2014/main" id="{576A7D55-B50A-4C2F-A3F7-812025091580}"/>
                </a:ext>
              </a:extLst>
            </p:cNvPr>
            <p:cNvGrpSpPr>
              <a:grpSpLocks/>
            </p:cNvGrpSpPr>
            <p:nvPr/>
          </p:nvGrpSpPr>
          <p:grpSpPr bwMode="auto">
            <a:xfrm rot="1036369">
              <a:off x="6378401" y="2874483"/>
              <a:ext cx="382667" cy="1990725"/>
              <a:chOff x="7299865" y="1405653"/>
              <a:chExt cx="383438" cy="1991097"/>
            </a:xfrm>
          </p:grpSpPr>
          <p:sp>
            <p:nvSpPr>
              <p:cNvPr id="5" name="文本框 109">
                <a:extLst>
                  <a:ext uri="{FF2B5EF4-FFF2-40B4-BE49-F238E27FC236}">
                    <a16:creationId xmlns:a16="http://schemas.microsoft.com/office/drawing/2014/main" id="{8046ABE3-B311-4091-BBAF-0468795D7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308897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zh-CN" alt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文本框 110">
                <a:extLst>
                  <a:ext uri="{FF2B5EF4-FFF2-40B4-BE49-F238E27FC236}">
                    <a16:creationId xmlns:a16="http://schemas.microsoft.com/office/drawing/2014/main" id="{5E0A25A7-6423-43DA-B592-D4F80F3C0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2643118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zh-CN" alt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111">
                <a:extLst>
                  <a:ext uri="{FF2B5EF4-FFF2-40B4-BE49-F238E27FC236}">
                    <a16:creationId xmlns:a16="http://schemas.microsoft.com/office/drawing/2014/main" id="{411FBFF2-22BD-4A29-A7F8-96AEEADD2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224731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112">
                <a:extLst>
                  <a:ext uri="{FF2B5EF4-FFF2-40B4-BE49-F238E27FC236}">
                    <a16:creationId xmlns:a16="http://schemas.microsoft.com/office/drawing/2014/main" id="{CAE7687B-1E25-4783-96B0-0556B166B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1831188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endParaRPr lang="zh-CN" alt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113">
                <a:extLst>
                  <a:ext uri="{FF2B5EF4-FFF2-40B4-BE49-F238E27FC236}">
                    <a16:creationId xmlns:a16="http://schemas.microsoft.com/office/drawing/2014/main" id="{34948DA4-95FB-448E-B926-48CFB9C70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140565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291173-03B1-4E88-82BF-FBA74A5B7593}"/>
              </a:ext>
            </a:extLst>
          </p:cNvPr>
          <p:cNvGrpSpPr/>
          <p:nvPr/>
        </p:nvGrpSpPr>
        <p:grpSpPr>
          <a:xfrm>
            <a:off x="8912556" y="1619258"/>
            <a:ext cx="432000" cy="432000"/>
            <a:chOff x="3360715" y="3341218"/>
            <a:chExt cx="432000" cy="432000"/>
          </a:xfrm>
          <a:scene3d>
            <a:camera prst="isometricOffAxis2Top">
              <a:rot lat="17191383" lon="12365140" rev="4862192"/>
            </a:camera>
            <a:lightRig rig="threePt" dir="t"/>
          </a:scene3d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9C1C8A9-A30B-4CCD-B26B-C4F5E3227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8515" y="3469018"/>
              <a:ext cx="176400" cy="176400"/>
            </a:xfrm>
            <a:prstGeom prst="ellipse">
              <a:avLst/>
            </a:prstGeom>
            <a:solidFill>
              <a:srgbClr val="009AD0">
                <a:alpha val="60000"/>
              </a:srgbClr>
            </a:solidFill>
            <a:ln>
              <a:noFill/>
            </a:ln>
            <a:sp3d z="488950" extrusionH="635000">
              <a:bevelB w="444500" h="15240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2808844-AC49-4690-A3B5-AF1C67323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715" y="3458218"/>
              <a:ext cx="198000" cy="19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>
              <a:noFill/>
            </a:ln>
            <a:sp3d z="1651000" extrusionH="2032000">
              <a:bevelB w="381000" h="12700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8EBD21F-8AA1-4D8A-9075-05A0329D2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8915" y="3429418"/>
              <a:ext cx="255600" cy="255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p3d z="1936750" extrusionH="190500" prstMaterial="matte">
              <a:bevelB w="63500" h="9525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AE2736-CC19-4C3C-88FA-E88E90387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5" y="3341218"/>
              <a:ext cx="432000" cy="43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z="2635250">
              <a:bevelT w="190500" h="190500"/>
              <a:bevelB w="508000" h="5080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0" name="组合 116">
            <a:extLst>
              <a:ext uri="{FF2B5EF4-FFF2-40B4-BE49-F238E27FC236}">
                <a16:creationId xmlns:a16="http://schemas.microsoft.com/office/drawing/2014/main" id="{418DFB5B-2136-41EA-A3E4-8A05E31E081D}"/>
              </a:ext>
            </a:extLst>
          </p:cNvPr>
          <p:cNvGrpSpPr>
            <a:grpSpLocks/>
          </p:cNvGrpSpPr>
          <p:nvPr/>
        </p:nvGrpSpPr>
        <p:grpSpPr bwMode="auto">
          <a:xfrm rot="155069">
            <a:off x="7656227" y="3203239"/>
            <a:ext cx="382667" cy="1990725"/>
            <a:chOff x="7299865" y="1405653"/>
            <a:chExt cx="383438" cy="1991097"/>
          </a:xfrm>
        </p:grpSpPr>
        <p:sp>
          <p:nvSpPr>
            <p:cNvPr id="31" name="文本框 109">
              <a:extLst>
                <a:ext uri="{FF2B5EF4-FFF2-40B4-BE49-F238E27FC236}">
                  <a16:creationId xmlns:a16="http://schemas.microsoft.com/office/drawing/2014/main" id="{1BF861FA-0325-4E2C-AD22-9A16CF386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865" y="308897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110">
              <a:extLst>
                <a:ext uri="{FF2B5EF4-FFF2-40B4-BE49-F238E27FC236}">
                  <a16:creationId xmlns:a16="http://schemas.microsoft.com/office/drawing/2014/main" id="{DF275FB3-89D9-4DE0-8F4A-1E33D98B3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865" y="2643118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111">
              <a:extLst>
                <a:ext uri="{FF2B5EF4-FFF2-40B4-BE49-F238E27FC236}">
                  <a16:creationId xmlns:a16="http://schemas.microsoft.com/office/drawing/2014/main" id="{C934C578-9997-4F8B-98AA-8729FB913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865" y="224731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112">
              <a:extLst>
                <a:ext uri="{FF2B5EF4-FFF2-40B4-BE49-F238E27FC236}">
                  <a16:creationId xmlns:a16="http://schemas.microsoft.com/office/drawing/2014/main" id="{22F0E7C2-A9AC-4876-A5C1-5924E1C9C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865" y="1831188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113">
              <a:extLst>
                <a:ext uri="{FF2B5EF4-FFF2-40B4-BE49-F238E27FC236}">
                  <a16:creationId xmlns:a16="http://schemas.microsoft.com/office/drawing/2014/main" id="{CDC25828-1FCC-4F7D-B9C6-FE9443B1D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865" y="1405653"/>
              <a:ext cx="3834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532AE42-464B-4725-9E5C-F8BB64CDD170}"/>
              </a:ext>
            </a:extLst>
          </p:cNvPr>
          <p:cNvGrpSpPr/>
          <p:nvPr/>
        </p:nvGrpSpPr>
        <p:grpSpPr>
          <a:xfrm>
            <a:off x="7179596" y="4177001"/>
            <a:ext cx="900000" cy="972000"/>
            <a:chOff x="4752486" y="4645660"/>
            <a:chExt cx="900000" cy="972000"/>
          </a:xfrm>
          <a:scene3d>
            <a:camera prst="orthographicFront">
              <a:rot lat="20040000" lon="16200000" rev="5400000"/>
            </a:camera>
            <a:lightRig rig="threePt" dir="t"/>
          </a:scene3d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132AE41-01F4-4CAA-9E96-815DACFE2F51}"/>
                </a:ext>
              </a:extLst>
            </p:cNvPr>
            <p:cNvGrpSpPr/>
            <p:nvPr/>
          </p:nvGrpSpPr>
          <p:grpSpPr>
            <a:xfrm>
              <a:off x="4752486" y="4645660"/>
              <a:ext cx="900000" cy="972000"/>
              <a:chOff x="8369476" y="3723392"/>
              <a:chExt cx="900000" cy="97200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73AB64B-384F-4F9C-8100-F0E7A7CB2450}"/>
                  </a:ext>
                </a:extLst>
              </p:cNvPr>
              <p:cNvGrpSpPr/>
              <p:nvPr/>
            </p:nvGrpSpPr>
            <p:grpSpPr>
              <a:xfrm>
                <a:off x="8369476" y="3723392"/>
                <a:ext cx="900000" cy="972000"/>
                <a:chOff x="6435850" y="3521455"/>
                <a:chExt cx="900000" cy="972000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DFB890F6-10FA-4E99-8EED-90EA3B09B7E8}"/>
                    </a:ext>
                  </a:extLst>
                </p:cNvPr>
                <p:cNvGrpSpPr/>
                <p:nvPr/>
              </p:nvGrpSpPr>
              <p:grpSpPr bwMode="auto">
                <a:xfrm>
                  <a:off x="6468292" y="3521455"/>
                  <a:ext cx="831549" cy="972000"/>
                  <a:chOff x="8774753" y="3678346"/>
                  <a:chExt cx="827665" cy="827665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FDABF86D-409F-4D1C-8B87-D6F112AF87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4753" y="3678346"/>
                    <a:ext cx="827665" cy="82766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  <a:alpha val="73000"/>
                    </a:schemeClr>
                  </a:solidFill>
                  <a:ln>
                    <a:noFill/>
                  </a:ln>
                  <a:sp3d z="806450" extrusionH="1079500" prstMaterial="clear">
                    <a:bevelB w="431800" h="101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dirty="0"/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1A597366-38BA-4815-957F-FFC2D84FD2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805408" y="3709001"/>
                    <a:ext cx="766355" cy="766356"/>
                  </a:xfrm>
                  <a:prstGeom prst="ellipse">
                    <a:avLst/>
                  </a:prstGeom>
                  <a:solidFill>
                    <a:srgbClr val="6AD7DB"/>
                  </a:solidFill>
                  <a:ln>
                    <a:noFill/>
                  </a:ln>
                  <a:sp3d z="806450" extrusionH="1016000" prstMaterial="clear">
                    <a:bevelB w="381000" h="101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D8E8DD41-A0BA-4D13-8C7E-8B2E12CCEB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93146" y="3696739"/>
                    <a:ext cx="790880" cy="79088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1">
                        <a:lumMod val="95000"/>
                        <a:alpha val="73000"/>
                      </a:schemeClr>
                    </a:solidFill>
                  </a:ln>
                  <a:sp3d z="1885950" extrusionH="1079500" prstMaterial="clear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dirty="0"/>
                  </a:p>
                </p:txBody>
              </p:sp>
            </p:grp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F618C6FC-BF4E-4C7F-B750-6D0D95F05574}"/>
                    </a:ext>
                  </a:extLst>
                </p:cNvPr>
                <p:cNvGrpSpPr/>
                <p:nvPr/>
              </p:nvGrpSpPr>
              <p:grpSpPr bwMode="auto">
                <a:xfrm rot="3433561">
                  <a:off x="6435756" y="3572261"/>
                  <a:ext cx="900188" cy="900000"/>
                  <a:chOff x="5636080" y="3042168"/>
                  <a:chExt cx="900000" cy="900000"/>
                </a:xfrm>
              </p:grpSpPr>
              <p:sp>
                <p:nvSpPr>
                  <p:cNvPr id="49" name="弧形 48">
                    <a:extLst>
                      <a:ext uri="{FF2B5EF4-FFF2-40B4-BE49-F238E27FC236}">
                        <a16:creationId xmlns:a16="http://schemas.microsoft.com/office/drawing/2014/main" id="{55DEB5B5-750E-428A-9124-5DE17DD7E7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-5080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0" name="弧形 49">
                    <a:extLst>
                      <a:ext uri="{FF2B5EF4-FFF2-40B4-BE49-F238E27FC236}">
                        <a16:creationId xmlns:a16="http://schemas.microsoft.com/office/drawing/2014/main" id="{999BCF0D-C8AE-42B7-975E-DF289A334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-3048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1" name="弧形 50">
                    <a:extLst>
                      <a:ext uri="{FF2B5EF4-FFF2-40B4-BE49-F238E27FC236}">
                        <a16:creationId xmlns:a16="http://schemas.microsoft.com/office/drawing/2014/main" id="{3C26372B-272C-424D-BB56-6BDAAFB57A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-1016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2" name="弧形 51">
                    <a:extLst>
                      <a:ext uri="{FF2B5EF4-FFF2-40B4-BE49-F238E27FC236}">
                        <a16:creationId xmlns:a16="http://schemas.microsoft.com/office/drawing/2014/main" id="{5E47DBC4-2672-4956-90E9-8BF3D6F735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1016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3" name="弧形 52">
                    <a:extLst>
                      <a:ext uri="{FF2B5EF4-FFF2-40B4-BE49-F238E27FC236}">
                        <a16:creationId xmlns:a16="http://schemas.microsoft.com/office/drawing/2014/main" id="{46F48A55-FDCA-4F4A-9E24-0C64BEB869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3048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4" name="弧形 53">
                    <a:extLst>
                      <a:ext uri="{FF2B5EF4-FFF2-40B4-BE49-F238E27FC236}">
                        <a16:creationId xmlns:a16="http://schemas.microsoft.com/office/drawing/2014/main" id="{529ACD14-59DB-41F4-ACCE-80162E027E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5080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5" name="弧形 54">
                    <a:extLst>
                      <a:ext uri="{FF2B5EF4-FFF2-40B4-BE49-F238E27FC236}">
                        <a16:creationId xmlns:a16="http://schemas.microsoft.com/office/drawing/2014/main" id="{624954A4-C15B-4F79-904E-5032EE29BF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7112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6" name="弧形 55">
                    <a:extLst>
                      <a:ext uri="{FF2B5EF4-FFF2-40B4-BE49-F238E27FC236}">
                        <a16:creationId xmlns:a16="http://schemas.microsoft.com/office/drawing/2014/main" id="{6146CFD8-D069-41AA-A3B0-43524835FF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9144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7" name="弧形 56">
                    <a:extLst>
                      <a:ext uri="{FF2B5EF4-FFF2-40B4-BE49-F238E27FC236}">
                        <a16:creationId xmlns:a16="http://schemas.microsoft.com/office/drawing/2014/main" id="{AA74046B-5B0D-4DB5-B569-8E77DCE0E3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11176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dirty="0"/>
                  </a:p>
                </p:txBody>
              </p:sp>
              <p:sp>
                <p:nvSpPr>
                  <p:cNvPr id="58" name="弧形 57">
                    <a:extLst>
                      <a:ext uri="{FF2B5EF4-FFF2-40B4-BE49-F238E27FC236}">
                        <a16:creationId xmlns:a16="http://schemas.microsoft.com/office/drawing/2014/main" id="{3608B584-7E96-4FC6-B436-56968C1AF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13208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79AA45CF-E65A-4087-A5C9-86C618029B84}"/>
                  </a:ext>
                </a:extLst>
              </p:cNvPr>
              <p:cNvGrpSpPr/>
              <p:nvPr/>
            </p:nvGrpSpPr>
            <p:grpSpPr>
              <a:xfrm>
                <a:off x="8635196" y="4059226"/>
                <a:ext cx="364980" cy="298800"/>
                <a:chOff x="10352695" y="3515887"/>
                <a:chExt cx="364980" cy="298800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BD4BC9C9-39DF-4C3C-A09B-CF63B31EE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52695" y="3515887"/>
                  <a:ext cx="144000" cy="144000"/>
                </a:xfrm>
                <a:prstGeom prst="ellipse">
                  <a:avLst/>
                </a:prstGeom>
                <a:solidFill>
                  <a:schemeClr val="accent3">
                    <a:lumMod val="75000"/>
                    <a:alpha val="56000"/>
                  </a:schemeClr>
                </a:solidFill>
                <a:ln>
                  <a:noFill/>
                </a:ln>
                <a:sp3d z="-412750" prstMaterial="metal">
                  <a:bevelT w="72000" h="72000"/>
                  <a:bevelB w="72000" h="72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70976761-7624-43A4-87EA-4D904E4522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73675" y="3515887"/>
                  <a:ext cx="144000" cy="144000"/>
                </a:xfrm>
                <a:prstGeom prst="ellipse">
                  <a:avLst/>
                </a:prstGeom>
                <a:solidFill>
                  <a:schemeClr val="accent3">
                    <a:lumMod val="75000"/>
                    <a:alpha val="56000"/>
                  </a:schemeClr>
                </a:solidFill>
                <a:ln>
                  <a:noFill/>
                </a:ln>
                <a:sp3d z="463550">
                  <a:bevelT w="72000" h="72000"/>
                  <a:bevelB w="72000" h="72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5A61E7F-168C-4FB3-84D4-85D1F774F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45450" y="3670687"/>
                  <a:ext cx="144000" cy="144000"/>
                </a:xfrm>
                <a:prstGeom prst="ellipse">
                  <a:avLst/>
                </a:prstGeom>
                <a:solidFill>
                  <a:schemeClr val="accent3">
                    <a:lumMod val="75000"/>
                    <a:alpha val="56000"/>
                  </a:schemeClr>
                </a:solidFill>
                <a:ln>
                  <a:noFill/>
                </a:ln>
                <a:sp3d z="-57150">
                  <a:bevelT w="72000" h="72000"/>
                  <a:bevelB w="72000" h="72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738C040-C35F-498B-B0ED-6FEF070D7E69}"/>
                  </a:ext>
                </a:extLst>
              </p:cNvPr>
              <p:cNvSpPr/>
              <p:nvPr/>
            </p:nvSpPr>
            <p:spPr>
              <a:xfrm>
                <a:off x="8884220" y="4233066"/>
                <a:ext cx="153086" cy="153086"/>
              </a:xfrm>
              <a:prstGeom prst="rect">
                <a:avLst/>
              </a:prstGeom>
              <a:solidFill>
                <a:srgbClr val="66FF66">
                  <a:alpha val="78000"/>
                </a:srgbClr>
              </a:solidFill>
              <a:ln>
                <a:noFill/>
              </a:ln>
              <a:sp3d z="831850" prstMaterial="plastic">
                <a:bevelT w="76543" h="122469" prst="angle"/>
                <a:bevelB w="76543" h="122469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32EF6FC-4988-404A-9249-BEA6E771E62D}"/>
                  </a:ext>
                </a:extLst>
              </p:cNvPr>
              <p:cNvSpPr/>
              <p:nvPr/>
            </p:nvSpPr>
            <p:spPr>
              <a:xfrm>
                <a:off x="8951276" y="4385466"/>
                <a:ext cx="153086" cy="153086"/>
              </a:xfrm>
              <a:prstGeom prst="rect">
                <a:avLst/>
              </a:prstGeom>
              <a:solidFill>
                <a:srgbClr val="66FF66">
                  <a:alpha val="78000"/>
                </a:srgbClr>
              </a:solidFill>
              <a:ln>
                <a:noFill/>
              </a:ln>
              <a:sp3d z="488950" prstMaterial="plastic">
                <a:bevelT w="76543" h="122469" prst="angle"/>
                <a:bevelB w="76543" h="122469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67C95FB-3FD3-4EBE-93AA-821EB1E0BB44}"/>
                </a:ext>
              </a:extLst>
            </p:cNvPr>
            <p:cNvSpPr/>
            <p:nvPr/>
          </p:nvSpPr>
          <p:spPr>
            <a:xfrm flipV="1">
              <a:off x="5041028" y="5056930"/>
              <a:ext cx="282890" cy="282890"/>
            </a:xfrm>
            <a:prstGeom prst="ellipse">
              <a:avLst/>
            </a:prstGeom>
            <a:solidFill>
              <a:srgbClr val="15C2FF">
                <a:alpha val="93000"/>
              </a:srgbClr>
            </a:solidFill>
            <a:ln>
              <a:noFill/>
            </a:ln>
            <a:sp3d z="1841500">
              <a:bevelT w="762000" h="635000" prst="riblet"/>
              <a:bevelB w="141445" h="14144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161CCFE-807B-4C36-AC5F-577F5C1294E0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092473" y="5108375"/>
              <a:ext cx="180000" cy="180000"/>
            </a:xfrm>
            <a:prstGeom prst="ellipse">
              <a:avLst/>
            </a:prstGeom>
            <a:solidFill>
              <a:srgbClr val="15C2FF">
                <a:alpha val="93000"/>
              </a:srgbClr>
            </a:solidFill>
            <a:ln>
              <a:noFill/>
            </a:ln>
            <a:sp3d z="2368550">
              <a:bevelT w="508000" h="381000" prst="riblet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0D65B25-BB3A-4A04-B23F-1E3F1CFD7811}"/>
              </a:ext>
            </a:extLst>
          </p:cNvPr>
          <p:cNvGrpSpPr/>
          <p:nvPr/>
        </p:nvGrpSpPr>
        <p:grpSpPr>
          <a:xfrm>
            <a:off x="4041897" y="3180635"/>
            <a:ext cx="1108731" cy="2126513"/>
            <a:chOff x="8980492" y="2892881"/>
            <a:chExt cx="1108731" cy="2126513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E056892-8C47-4197-80B7-51885CA02232}"/>
                </a:ext>
              </a:extLst>
            </p:cNvPr>
            <p:cNvGrpSpPr/>
            <p:nvPr/>
          </p:nvGrpSpPr>
          <p:grpSpPr>
            <a:xfrm>
              <a:off x="8980492" y="3723394"/>
              <a:ext cx="1108731" cy="1296000"/>
              <a:chOff x="8173120" y="3614864"/>
              <a:chExt cx="1108731" cy="1296000"/>
            </a:xfrm>
            <a:scene3d>
              <a:camera prst="orthographicFront">
                <a:rot lat="20040000" lon="16200000" rev="5220000"/>
              </a:camera>
              <a:lightRig rig="threePt" dir="t"/>
            </a:scene3d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BC9B54DB-FA98-4109-BA1C-E90B0ED6C1A6}"/>
                  </a:ext>
                </a:extLst>
              </p:cNvPr>
              <p:cNvGrpSpPr/>
              <p:nvPr/>
            </p:nvGrpSpPr>
            <p:grpSpPr>
              <a:xfrm>
                <a:off x="8173120" y="3614864"/>
                <a:ext cx="1108731" cy="1296000"/>
                <a:chOff x="6239494" y="3412927"/>
                <a:chExt cx="1108731" cy="1296000"/>
              </a:xfrm>
            </p:grpSpPr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023B76D6-DD65-4503-A9A1-C645AA8E9AE6}"/>
                    </a:ext>
                  </a:extLst>
                </p:cNvPr>
                <p:cNvGrpSpPr/>
                <p:nvPr/>
              </p:nvGrpSpPr>
              <p:grpSpPr bwMode="auto">
                <a:xfrm>
                  <a:off x="6239494" y="3412927"/>
                  <a:ext cx="1108731" cy="1296000"/>
                  <a:chOff x="8547029" y="3585933"/>
                  <a:chExt cx="1103553" cy="1103553"/>
                </a:xfrm>
              </p:grpSpPr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E24A8F96-3DEB-4C69-BCAA-2C42CCE2A8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547029" y="3585933"/>
                    <a:ext cx="1103553" cy="1103553"/>
                  </a:xfrm>
                  <a:prstGeom prst="ellipse">
                    <a:avLst/>
                  </a:prstGeom>
                  <a:solidFill>
                    <a:srgbClr val="6AD7DB"/>
                  </a:solidFill>
                  <a:ln>
                    <a:noFill/>
                  </a:ln>
                  <a:sp3d z="2127250" extrusionH="381000" prstMaterial="plastic">
                    <a:bevelT/>
                    <a:bevelB w="381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576CD40B-9E12-46FC-8146-F1F344F52E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4753" y="3678347"/>
                    <a:ext cx="827665" cy="82766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  <a:alpha val="73000"/>
                    </a:schemeClr>
                  </a:solidFill>
                  <a:ln>
                    <a:noFill/>
                  </a:ln>
                  <a:sp3d z="1778000" extrusionH="2032000" prstMaterial="clear">
                    <a:bevelB w="482600" h="101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dirty="0"/>
                  </a:p>
                </p:txBody>
              </p: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C8CAD9C3-BA22-417E-9252-3C384866E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805408" y="3709001"/>
                    <a:ext cx="766355" cy="766356"/>
                  </a:xfrm>
                  <a:prstGeom prst="ellipse">
                    <a:avLst/>
                  </a:prstGeom>
                  <a:solidFill>
                    <a:srgbClr val="6AD7DB"/>
                  </a:solidFill>
                  <a:ln>
                    <a:noFill/>
                  </a:ln>
                  <a:sp3d z="806450" extrusionH="1016000" prstMaterial="clear">
                    <a:bevelB w="469900" h="101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2A335BA2-1105-4C3F-AC14-7B50AFEF9D70}"/>
                    </a:ext>
                  </a:extLst>
                </p:cNvPr>
                <p:cNvGrpSpPr/>
                <p:nvPr/>
              </p:nvGrpSpPr>
              <p:grpSpPr bwMode="auto">
                <a:xfrm rot="3433561">
                  <a:off x="6435756" y="3572261"/>
                  <a:ext cx="900188" cy="900000"/>
                  <a:chOff x="5636080" y="3042168"/>
                  <a:chExt cx="900000" cy="900000"/>
                </a:xfrm>
              </p:grpSpPr>
              <p:sp>
                <p:nvSpPr>
                  <p:cNvPr id="79" name="弧形 78">
                    <a:extLst>
                      <a:ext uri="{FF2B5EF4-FFF2-40B4-BE49-F238E27FC236}">
                        <a16:creationId xmlns:a16="http://schemas.microsoft.com/office/drawing/2014/main" id="{E1F3B170-2AF4-4DC7-AF24-98F0255F5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-5080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0" name="弧形 79">
                    <a:extLst>
                      <a:ext uri="{FF2B5EF4-FFF2-40B4-BE49-F238E27FC236}">
                        <a16:creationId xmlns:a16="http://schemas.microsoft.com/office/drawing/2014/main" id="{DCED1E3C-7D08-4AF9-A2ED-54946229A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-3048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1" name="弧形 80">
                    <a:extLst>
                      <a:ext uri="{FF2B5EF4-FFF2-40B4-BE49-F238E27FC236}">
                        <a16:creationId xmlns:a16="http://schemas.microsoft.com/office/drawing/2014/main" id="{8C1B6E5E-5CE6-4D44-92DD-D3559BC0F7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-1016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2" name="弧形 81">
                    <a:extLst>
                      <a:ext uri="{FF2B5EF4-FFF2-40B4-BE49-F238E27FC236}">
                        <a16:creationId xmlns:a16="http://schemas.microsoft.com/office/drawing/2014/main" id="{A295E2C7-AA9F-423F-AF36-1C8FD418C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1016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3" name="弧形 82">
                    <a:extLst>
                      <a:ext uri="{FF2B5EF4-FFF2-40B4-BE49-F238E27FC236}">
                        <a16:creationId xmlns:a16="http://schemas.microsoft.com/office/drawing/2014/main" id="{C0CD2B32-B44E-4803-8931-DA66E38694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3048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4" name="弧形 83">
                    <a:extLst>
                      <a:ext uri="{FF2B5EF4-FFF2-40B4-BE49-F238E27FC236}">
                        <a16:creationId xmlns:a16="http://schemas.microsoft.com/office/drawing/2014/main" id="{19328175-3192-4A35-A09A-A97C408B53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5080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5" name="弧形 84">
                    <a:extLst>
                      <a:ext uri="{FF2B5EF4-FFF2-40B4-BE49-F238E27FC236}">
                        <a16:creationId xmlns:a16="http://schemas.microsoft.com/office/drawing/2014/main" id="{58F834CE-8CEA-4BAC-B5A5-F9458C509D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7112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6" name="弧形 85">
                    <a:extLst>
                      <a:ext uri="{FF2B5EF4-FFF2-40B4-BE49-F238E27FC236}">
                        <a16:creationId xmlns:a16="http://schemas.microsoft.com/office/drawing/2014/main" id="{688ECDFB-1507-4505-9F66-C0C6BE6783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9144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7" name="弧形 86">
                    <a:extLst>
                      <a:ext uri="{FF2B5EF4-FFF2-40B4-BE49-F238E27FC236}">
                        <a16:creationId xmlns:a16="http://schemas.microsoft.com/office/drawing/2014/main" id="{1FF432EE-6DB3-42EB-BAAD-7323BB376B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9656342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11176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dirty="0"/>
                  </a:p>
                </p:txBody>
              </p:sp>
              <p:sp>
                <p:nvSpPr>
                  <p:cNvPr id="88" name="弧形 87">
                    <a:extLst>
                      <a:ext uri="{FF2B5EF4-FFF2-40B4-BE49-F238E27FC236}">
                        <a16:creationId xmlns:a16="http://schemas.microsoft.com/office/drawing/2014/main" id="{B78A809F-53DB-45EF-AC76-E095F580C9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8622271">
                    <a:off x="5636080" y="3042168"/>
                    <a:ext cx="900000" cy="900000"/>
                  </a:xfrm>
                  <a:prstGeom prst="arc">
                    <a:avLst>
                      <a:gd name="adj1" fmla="val 18303649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  <a:sp3d z="1320800" extrusionH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70326C65-CB84-4A58-BDE8-E7DE336BED76}"/>
                  </a:ext>
                </a:extLst>
              </p:cNvPr>
              <p:cNvGrpSpPr/>
              <p:nvPr/>
            </p:nvGrpSpPr>
            <p:grpSpPr>
              <a:xfrm>
                <a:off x="8635196" y="4059226"/>
                <a:ext cx="364980" cy="298800"/>
                <a:chOff x="10352695" y="3515887"/>
                <a:chExt cx="364980" cy="298800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EE283BEA-AC35-40E2-A99D-A8F630CED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52695" y="3515887"/>
                  <a:ext cx="144000" cy="144000"/>
                </a:xfrm>
                <a:prstGeom prst="ellipse">
                  <a:avLst/>
                </a:prstGeom>
                <a:solidFill>
                  <a:schemeClr val="accent3">
                    <a:lumMod val="75000"/>
                    <a:alpha val="56000"/>
                  </a:schemeClr>
                </a:solidFill>
                <a:ln>
                  <a:noFill/>
                </a:ln>
                <a:sp3d z="-412750" prstMaterial="metal">
                  <a:bevelT w="72000" h="72000"/>
                  <a:bevelB w="72000" h="72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BEA0170B-7515-4F4B-AF86-1EC4482986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73675" y="3515887"/>
                  <a:ext cx="144000" cy="144000"/>
                </a:xfrm>
                <a:prstGeom prst="ellipse">
                  <a:avLst/>
                </a:prstGeom>
                <a:solidFill>
                  <a:schemeClr val="accent3">
                    <a:lumMod val="75000"/>
                    <a:alpha val="56000"/>
                  </a:schemeClr>
                </a:solidFill>
                <a:ln>
                  <a:noFill/>
                </a:ln>
                <a:sp3d z="463550">
                  <a:bevelT w="72000" h="72000"/>
                  <a:bevelB w="72000" h="72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BF42A106-9C1C-4BDA-8DF7-145F744DC5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45450" y="3670687"/>
                  <a:ext cx="144000" cy="144000"/>
                </a:xfrm>
                <a:prstGeom prst="ellipse">
                  <a:avLst/>
                </a:prstGeom>
                <a:solidFill>
                  <a:schemeClr val="accent3">
                    <a:lumMod val="75000"/>
                    <a:alpha val="56000"/>
                  </a:schemeClr>
                </a:solidFill>
                <a:ln>
                  <a:noFill/>
                </a:ln>
                <a:sp3d z="-57150">
                  <a:bevelT w="72000" h="72000"/>
                  <a:bevelB w="72000" h="72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3502B8F-44DA-47B0-8D8C-9D5C09F29FC8}"/>
                  </a:ext>
                </a:extLst>
              </p:cNvPr>
              <p:cNvSpPr/>
              <p:nvPr/>
            </p:nvSpPr>
            <p:spPr>
              <a:xfrm>
                <a:off x="8884220" y="4233066"/>
                <a:ext cx="153086" cy="153086"/>
              </a:xfrm>
              <a:prstGeom prst="rect">
                <a:avLst/>
              </a:prstGeom>
              <a:solidFill>
                <a:srgbClr val="66FF66">
                  <a:alpha val="78000"/>
                </a:srgbClr>
              </a:solidFill>
              <a:ln>
                <a:noFill/>
              </a:ln>
              <a:sp3d z="831850" prstMaterial="plastic">
                <a:bevelT w="76543" h="122469" prst="angle"/>
                <a:bevelB w="76543" h="122469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C65B02B-DA1A-40B1-9100-373343A80BC0}"/>
                  </a:ext>
                </a:extLst>
              </p:cNvPr>
              <p:cNvSpPr/>
              <p:nvPr/>
            </p:nvSpPr>
            <p:spPr>
              <a:xfrm>
                <a:off x="8951276" y="4385466"/>
                <a:ext cx="153086" cy="153086"/>
              </a:xfrm>
              <a:prstGeom prst="rect">
                <a:avLst/>
              </a:prstGeom>
              <a:solidFill>
                <a:srgbClr val="66FF66">
                  <a:alpha val="78000"/>
                </a:srgbClr>
              </a:solidFill>
              <a:ln>
                <a:noFill/>
              </a:ln>
              <a:sp3d z="488950" prstMaterial="plastic">
                <a:bevelT w="76543" h="122469" prst="angle"/>
                <a:bevelB w="76543" h="122469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116">
              <a:extLst>
                <a:ext uri="{FF2B5EF4-FFF2-40B4-BE49-F238E27FC236}">
                  <a16:creationId xmlns:a16="http://schemas.microsoft.com/office/drawing/2014/main" id="{99DA4772-7842-4264-8DDC-26D445C57A59}"/>
                </a:ext>
              </a:extLst>
            </p:cNvPr>
            <p:cNvGrpSpPr>
              <a:grpSpLocks/>
            </p:cNvGrpSpPr>
            <p:nvPr/>
          </p:nvGrpSpPr>
          <p:grpSpPr bwMode="auto">
            <a:xfrm rot="155069">
              <a:off x="9614942" y="2892881"/>
              <a:ext cx="382667" cy="1990725"/>
              <a:chOff x="7299865" y="1405653"/>
              <a:chExt cx="383438" cy="1991097"/>
            </a:xfrm>
          </p:grpSpPr>
          <p:sp>
            <p:nvSpPr>
              <p:cNvPr id="65" name="文本框 109">
                <a:extLst>
                  <a:ext uri="{FF2B5EF4-FFF2-40B4-BE49-F238E27FC236}">
                    <a16:creationId xmlns:a16="http://schemas.microsoft.com/office/drawing/2014/main" id="{E65FEC52-7B6C-4CBC-8887-A9F3DF184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308897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zh-CN" alt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文本框 110">
                <a:extLst>
                  <a:ext uri="{FF2B5EF4-FFF2-40B4-BE49-F238E27FC236}">
                    <a16:creationId xmlns:a16="http://schemas.microsoft.com/office/drawing/2014/main" id="{FCE3D768-7A36-4097-9D19-D703E8815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2643118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zh-CN" alt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111">
                <a:extLst>
                  <a:ext uri="{FF2B5EF4-FFF2-40B4-BE49-F238E27FC236}">
                    <a16:creationId xmlns:a16="http://schemas.microsoft.com/office/drawing/2014/main" id="{DC2FBE2B-8FC6-47EC-8F98-EF20D1A66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224731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112">
                <a:extLst>
                  <a:ext uri="{FF2B5EF4-FFF2-40B4-BE49-F238E27FC236}">
                    <a16:creationId xmlns:a16="http://schemas.microsoft.com/office/drawing/2014/main" id="{87F550D5-FBD5-4243-BA4A-8E13784EA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1831188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endParaRPr lang="zh-CN" altLang="en-US" sz="1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文本框 113">
                <a:extLst>
                  <a:ext uri="{FF2B5EF4-FFF2-40B4-BE49-F238E27FC236}">
                    <a16:creationId xmlns:a16="http://schemas.microsoft.com/office/drawing/2014/main" id="{C0BA262D-2ADB-4A0A-9E2B-607403DDF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865" y="140565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2" name="PA-文本框 18">
            <a:extLst>
              <a:ext uri="{FF2B5EF4-FFF2-40B4-BE49-F238E27FC236}">
                <a16:creationId xmlns:a16="http://schemas.microsoft.com/office/drawing/2014/main" id="{6EA845D5-7360-4334-92E1-6A1CEE5F3E7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64792" y="196224"/>
            <a:ext cx="4274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PPT 3D </a:t>
            </a: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04EA06-CFF4-42AA-B4F9-15D3C8C54280}"/>
              </a:ext>
            </a:extLst>
          </p:cNvPr>
          <p:cNvGrpSpPr/>
          <p:nvPr/>
        </p:nvGrpSpPr>
        <p:grpSpPr>
          <a:xfrm>
            <a:off x="65751" y="1160023"/>
            <a:ext cx="5908385" cy="4435933"/>
            <a:chOff x="2027834" y="864908"/>
            <a:chExt cx="5908385" cy="4435933"/>
          </a:xfrm>
          <a:scene3d>
            <a:camera prst="orthographicFront">
              <a:rot lat="1200000" lon="1200000" rev="1200000"/>
            </a:camera>
            <a:lightRig rig="threePt" dir="t"/>
          </a:scene3d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E998F94-9D04-46FE-AA5A-95E800EA7252}"/>
                </a:ext>
              </a:extLst>
            </p:cNvPr>
            <p:cNvGrpSpPr/>
            <p:nvPr/>
          </p:nvGrpSpPr>
          <p:grpSpPr>
            <a:xfrm>
              <a:off x="2125034" y="962108"/>
              <a:ext cx="5713985" cy="4241533"/>
              <a:chOff x="827814" y="1016938"/>
              <a:chExt cx="5713985" cy="4241533"/>
            </a:xfrm>
          </p:grpSpPr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ADC81F31-9D87-45B8-B0E3-0B9D2FC218B8}"/>
                  </a:ext>
                </a:extLst>
              </p:cNvPr>
              <p:cNvCxnSpPr/>
              <p:nvPr/>
            </p:nvCxnSpPr>
            <p:spPr>
              <a:xfrm flipV="1">
                <a:off x="3684806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A58892B7-F404-463A-9E14-8B37190D940C}"/>
                  </a:ext>
                </a:extLst>
              </p:cNvPr>
              <p:cNvCxnSpPr/>
              <p:nvPr/>
            </p:nvCxnSpPr>
            <p:spPr>
              <a:xfrm flipV="1">
                <a:off x="368480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76978B3C-C9EA-4CD6-BD74-2C8CE1E116EA}"/>
                  </a:ext>
                </a:extLst>
              </p:cNvPr>
              <p:cNvCxnSpPr/>
              <p:nvPr/>
            </p:nvCxnSpPr>
            <p:spPr>
              <a:xfrm>
                <a:off x="4092948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ADA761F3-BC7E-44F0-9C1A-787799483A07}"/>
                  </a:ext>
                </a:extLst>
              </p:cNvPr>
              <p:cNvCxnSpPr/>
              <p:nvPr/>
            </p:nvCxnSpPr>
            <p:spPr>
              <a:xfrm>
                <a:off x="4501090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BAF8787E-9748-4BE5-ABD1-A7371763D18E}"/>
                  </a:ext>
                </a:extLst>
              </p:cNvPr>
              <p:cNvCxnSpPr/>
              <p:nvPr/>
            </p:nvCxnSpPr>
            <p:spPr>
              <a:xfrm flipH="1">
                <a:off x="4092948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1394509-36D5-4266-8938-FF0DB21863A4}"/>
                  </a:ext>
                </a:extLst>
              </p:cNvPr>
              <p:cNvCxnSpPr/>
              <p:nvPr/>
            </p:nvCxnSpPr>
            <p:spPr>
              <a:xfrm flipH="1" flipV="1">
                <a:off x="3684806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5DAC6D7-A0EB-44DD-81CE-62E43FE8CF19}"/>
                  </a:ext>
                </a:extLst>
              </p:cNvPr>
              <p:cNvCxnSpPr/>
              <p:nvPr/>
            </p:nvCxnSpPr>
            <p:spPr>
              <a:xfrm flipV="1">
                <a:off x="3684806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3554CE1A-50BF-4E87-9B11-E2430863DE05}"/>
                  </a:ext>
                </a:extLst>
              </p:cNvPr>
              <p:cNvCxnSpPr/>
              <p:nvPr/>
            </p:nvCxnSpPr>
            <p:spPr>
              <a:xfrm flipV="1">
                <a:off x="368480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5F3FCD9D-C651-45EE-AF32-251613E9B2FC}"/>
                  </a:ext>
                </a:extLst>
              </p:cNvPr>
              <p:cNvCxnSpPr/>
              <p:nvPr/>
            </p:nvCxnSpPr>
            <p:spPr>
              <a:xfrm flipH="1" flipV="1">
                <a:off x="327666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CDDFEB9B-1E7B-488C-9DC5-E1E73D32A185}"/>
                  </a:ext>
                </a:extLst>
              </p:cNvPr>
              <p:cNvCxnSpPr/>
              <p:nvPr/>
            </p:nvCxnSpPr>
            <p:spPr>
              <a:xfrm flipH="1">
                <a:off x="3276664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D5A989B4-3B93-4868-B67F-235965905A24}"/>
                  </a:ext>
                </a:extLst>
              </p:cNvPr>
              <p:cNvCxnSpPr/>
              <p:nvPr/>
            </p:nvCxnSpPr>
            <p:spPr>
              <a:xfrm flipH="1" flipV="1">
                <a:off x="2868523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2F7A4E2D-0721-4C34-8C65-7250DF6B7C3D}"/>
                  </a:ext>
                </a:extLst>
              </p:cNvPr>
              <p:cNvCxnSpPr/>
              <p:nvPr/>
            </p:nvCxnSpPr>
            <p:spPr>
              <a:xfrm>
                <a:off x="3276664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013DB8E4-FF7C-4EE0-87D9-B35A35818F2C}"/>
                  </a:ext>
                </a:extLst>
              </p:cNvPr>
              <p:cNvCxnSpPr/>
              <p:nvPr/>
            </p:nvCxnSpPr>
            <p:spPr>
              <a:xfrm>
                <a:off x="4092948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4EF3C639-AE73-4108-833A-77C27988A718}"/>
                  </a:ext>
                </a:extLst>
              </p:cNvPr>
              <p:cNvCxnSpPr/>
              <p:nvPr/>
            </p:nvCxnSpPr>
            <p:spPr>
              <a:xfrm flipH="1">
                <a:off x="3684806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27BEC433-B80F-44DA-B327-5F421269D46E}"/>
                  </a:ext>
                </a:extLst>
              </p:cNvPr>
              <p:cNvCxnSpPr/>
              <p:nvPr/>
            </p:nvCxnSpPr>
            <p:spPr>
              <a:xfrm flipH="1" flipV="1">
                <a:off x="3276664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DF6DDC38-55F2-4974-9370-8FE202ACEAD5}"/>
                  </a:ext>
                </a:extLst>
              </p:cNvPr>
              <p:cNvCxnSpPr/>
              <p:nvPr/>
            </p:nvCxnSpPr>
            <p:spPr>
              <a:xfrm>
                <a:off x="3684806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CB987234-6D2D-4432-AA18-9CDF3D5AC224}"/>
                  </a:ext>
                </a:extLst>
              </p:cNvPr>
              <p:cNvCxnSpPr/>
              <p:nvPr/>
            </p:nvCxnSpPr>
            <p:spPr>
              <a:xfrm>
                <a:off x="4092948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18E96CC5-D217-4BE6-A4BE-2E27DB182EDD}"/>
                  </a:ext>
                </a:extLst>
              </p:cNvPr>
              <p:cNvCxnSpPr/>
              <p:nvPr/>
            </p:nvCxnSpPr>
            <p:spPr>
              <a:xfrm>
                <a:off x="4501090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448E5C69-0C15-4F7C-9D04-AFD30FDB9101}"/>
                  </a:ext>
                </a:extLst>
              </p:cNvPr>
              <p:cNvCxnSpPr/>
              <p:nvPr/>
            </p:nvCxnSpPr>
            <p:spPr>
              <a:xfrm flipV="1">
                <a:off x="4501090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75A5DD75-3788-43A9-9885-FC12B1D795BF}"/>
                  </a:ext>
                </a:extLst>
              </p:cNvPr>
              <p:cNvCxnSpPr/>
              <p:nvPr/>
            </p:nvCxnSpPr>
            <p:spPr>
              <a:xfrm>
                <a:off x="4501090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453B9325-56B2-42C1-A1DF-CF0FA64291E7}"/>
                  </a:ext>
                </a:extLst>
              </p:cNvPr>
              <p:cNvCxnSpPr/>
              <p:nvPr/>
            </p:nvCxnSpPr>
            <p:spPr>
              <a:xfrm>
                <a:off x="4909231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0F84186C-96FF-4AFD-89F1-D817D6818F97}"/>
                  </a:ext>
                </a:extLst>
              </p:cNvPr>
              <p:cNvCxnSpPr/>
              <p:nvPr/>
            </p:nvCxnSpPr>
            <p:spPr>
              <a:xfrm flipH="1">
                <a:off x="4501090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E85CBBDB-2FA0-4862-BD24-B274BC829512}"/>
                  </a:ext>
                </a:extLst>
              </p:cNvPr>
              <p:cNvCxnSpPr/>
              <p:nvPr/>
            </p:nvCxnSpPr>
            <p:spPr>
              <a:xfrm flipH="1" flipV="1">
                <a:off x="4092948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33D0D1B1-C572-4CEF-8D19-903A5CE1FC37}"/>
                  </a:ext>
                </a:extLst>
              </p:cNvPr>
              <p:cNvCxnSpPr/>
              <p:nvPr/>
            </p:nvCxnSpPr>
            <p:spPr>
              <a:xfrm>
                <a:off x="4501090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85F09415-BD28-4E9D-8B3F-810D438957A4}"/>
                  </a:ext>
                </a:extLst>
              </p:cNvPr>
              <p:cNvCxnSpPr/>
              <p:nvPr/>
            </p:nvCxnSpPr>
            <p:spPr>
              <a:xfrm>
                <a:off x="4909231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4022B211-A369-4039-B962-6B582E600718}"/>
                  </a:ext>
                </a:extLst>
              </p:cNvPr>
              <p:cNvCxnSpPr/>
              <p:nvPr/>
            </p:nvCxnSpPr>
            <p:spPr>
              <a:xfrm>
                <a:off x="5317373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2332910E-3429-4B6A-A484-08369881ADF3}"/>
                  </a:ext>
                </a:extLst>
              </p:cNvPr>
              <p:cNvCxnSpPr/>
              <p:nvPr/>
            </p:nvCxnSpPr>
            <p:spPr>
              <a:xfrm flipV="1">
                <a:off x="5317373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86378AA2-FFC3-4D72-82CD-24BE5510A69E}"/>
                  </a:ext>
                </a:extLst>
              </p:cNvPr>
              <p:cNvCxnSpPr/>
              <p:nvPr/>
            </p:nvCxnSpPr>
            <p:spPr>
              <a:xfrm flipV="1">
                <a:off x="4909231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29DB7558-A80F-4350-848B-3655C95C4752}"/>
                  </a:ext>
                </a:extLst>
              </p:cNvPr>
              <p:cNvCxnSpPr/>
              <p:nvPr/>
            </p:nvCxnSpPr>
            <p:spPr>
              <a:xfrm>
                <a:off x="5317373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214F5E53-F604-4870-B6BC-B0CC440B82EE}"/>
                  </a:ext>
                </a:extLst>
              </p:cNvPr>
              <p:cNvCxnSpPr/>
              <p:nvPr/>
            </p:nvCxnSpPr>
            <p:spPr>
              <a:xfrm>
                <a:off x="5725516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A896FAD4-30A4-4314-95B4-D58B0978A9A8}"/>
                  </a:ext>
                </a:extLst>
              </p:cNvPr>
              <p:cNvCxnSpPr/>
              <p:nvPr/>
            </p:nvCxnSpPr>
            <p:spPr>
              <a:xfrm flipV="1">
                <a:off x="5725516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76E7EF77-1827-4148-8AC0-68778F1B55C7}"/>
                  </a:ext>
                </a:extLst>
              </p:cNvPr>
              <p:cNvCxnSpPr/>
              <p:nvPr/>
            </p:nvCxnSpPr>
            <p:spPr>
              <a:xfrm flipV="1">
                <a:off x="5317373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12642535-87C9-4022-B983-45D67FF70E9E}"/>
                  </a:ext>
                </a:extLst>
              </p:cNvPr>
              <p:cNvCxnSpPr/>
              <p:nvPr/>
            </p:nvCxnSpPr>
            <p:spPr>
              <a:xfrm flipV="1">
                <a:off x="5317373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B2827F20-BBD0-48DC-9A3C-5EC420854B3F}"/>
                  </a:ext>
                </a:extLst>
              </p:cNvPr>
              <p:cNvCxnSpPr/>
              <p:nvPr/>
            </p:nvCxnSpPr>
            <p:spPr>
              <a:xfrm flipH="1" flipV="1">
                <a:off x="4909231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A9C13120-2362-41EE-A4E4-C7D9E54045D0}"/>
                  </a:ext>
                </a:extLst>
              </p:cNvPr>
              <p:cNvCxnSpPr/>
              <p:nvPr/>
            </p:nvCxnSpPr>
            <p:spPr>
              <a:xfrm flipV="1">
                <a:off x="450109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49A4FF6E-5E9D-46A9-A9DD-5DAA0AFD663B}"/>
                  </a:ext>
                </a:extLst>
              </p:cNvPr>
              <p:cNvCxnSpPr/>
              <p:nvPr/>
            </p:nvCxnSpPr>
            <p:spPr>
              <a:xfrm>
                <a:off x="4909231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2886028D-D3C0-4474-9899-5B79D4146706}"/>
                  </a:ext>
                </a:extLst>
              </p:cNvPr>
              <p:cNvCxnSpPr/>
              <p:nvPr/>
            </p:nvCxnSpPr>
            <p:spPr>
              <a:xfrm>
                <a:off x="5317373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C956E2B6-AC87-4DC5-AB63-4BC5BE12F232}"/>
                  </a:ext>
                </a:extLst>
              </p:cNvPr>
              <p:cNvCxnSpPr/>
              <p:nvPr/>
            </p:nvCxnSpPr>
            <p:spPr>
              <a:xfrm flipH="1">
                <a:off x="4909231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18D1B19D-4C26-4507-ACB0-B92CC9C7D275}"/>
                  </a:ext>
                </a:extLst>
              </p:cNvPr>
              <p:cNvCxnSpPr/>
              <p:nvPr/>
            </p:nvCxnSpPr>
            <p:spPr>
              <a:xfrm flipH="1" flipV="1">
                <a:off x="4501090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DC98B75B-3075-423B-B8D9-AFF895F2D2A2}"/>
                  </a:ext>
                </a:extLst>
              </p:cNvPr>
              <p:cNvCxnSpPr/>
              <p:nvPr/>
            </p:nvCxnSpPr>
            <p:spPr>
              <a:xfrm>
                <a:off x="4909231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6F94D964-B16B-4820-88CE-CDDD6901A132}"/>
                  </a:ext>
                </a:extLst>
              </p:cNvPr>
              <p:cNvCxnSpPr/>
              <p:nvPr/>
            </p:nvCxnSpPr>
            <p:spPr>
              <a:xfrm>
                <a:off x="5317373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5D37E4C7-B6A8-4495-99EB-B6810DAA064D}"/>
                  </a:ext>
                </a:extLst>
              </p:cNvPr>
              <p:cNvCxnSpPr/>
              <p:nvPr/>
            </p:nvCxnSpPr>
            <p:spPr>
              <a:xfrm>
                <a:off x="5725516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F50D98F6-5651-4DFF-BA5E-4A8BFF2004D1}"/>
                  </a:ext>
                </a:extLst>
              </p:cNvPr>
              <p:cNvCxnSpPr/>
              <p:nvPr/>
            </p:nvCxnSpPr>
            <p:spPr>
              <a:xfrm flipV="1">
                <a:off x="5725516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7312672E-9FB2-477F-B1E1-01EED3E79674}"/>
                  </a:ext>
                </a:extLst>
              </p:cNvPr>
              <p:cNvCxnSpPr/>
              <p:nvPr/>
            </p:nvCxnSpPr>
            <p:spPr>
              <a:xfrm flipV="1">
                <a:off x="5317373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C5258439-4B55-4503-9301-680D1E46CF4C}"/>
                  </a:ext>
                </a:extLst>
              </p:cNvPr>
              <p:cNvCxnSpPr/>
              <p:nvPr/>
            </p:nvCxnSpPr>
            <p:spPr>
              <a:xfrm>
                <a:off x="572551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9ADB4261-007D-4FFE-9906-4788CA5DD3AF}"/>
                  </a:ext>
                </a:extLst>
              </p:cNvPr>
              <p:cNvCxnSpPr/>
              <p:nvPr/>
            </p:nvCxnSpPr>
            <p:spPr>
              <a:xfrm>
                <a:off x="6133657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8F906874-5B8F-4AB2-975D-A3204F85AC23}"/>
                  </a:ext>
                </a:extLst>
              </p:cNvPr>
              <p:cNvCxnSpPr/>
              <p:nvPr/>
            </p:nvCxnSpPr>
            <p:spPr>
              <a:xfrm flipV="1">
                <a:off x="6133657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E63C7FDB-98B1-4440-8516-0D109F30D4AD}"/>
                  </a:ext>
                </a:extLst>
              </p:cNvPr>
              <p:cNvCxnSpPr/>
              <p:nvPr/>
            </p:nvCxnSpPr>
            <p:spPr>
              <a:xfrm flipV="1">
                <a:off x="5725516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10C7476C-A62C-4BA4-BFBD-6E8612CB902B}"/>
                  </a:ext>
                </a:extLst>
              </p:cNvPr>
              <p:cNvCxnSpPr/>
              <p:nvPr/>
            </p:nvCxnSpPr>
            <p:spPr>
              <a:xfrm flipV="1">
                <a:off x="572551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08855803-D750-4E3D-ABA4-94BF8699748E}"/>
                  </a:ext>
                </a:extLst>
              </p:cNvPr>
              <p:cNvCxnSpPr/>
              <p:nvPr/>
            </p:nvCxnSpPr>
            <p:spPr>
              <a:xfrm flipH="1" flipV="1">
                <a:off x="5317373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C217D05B-D8B9-4D1A-9106-9AF3DC69ABFD}"/>
                  </a:ext>
                </a:extLst>
              </p:cNvPr>
              <p:cNvCxnSpPr/>
              <p:nvPr/>
            </p:nvCxnSpPr>
            <p:spPr>
              <a:xfrm flipV="1">
                <a:off x="4909231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3127842A-BFFC-44E0-8CEB-51AC8BAA5F80}"/>
                  </a:ext>
                </a:extLst>
              </p:cNvPr>
              <p:cNvCxnSpPr/>
              <p:nvPr/>
            </p:nvCxnSpPr>
            <p:spPr>
              <a:xfrm flipV="1">
                <a:off x="4909231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92C1897-3D80-46BA-B6F6-FB35C4649F7D}"/>
                  </a:ext>
                </a:extLst>
              </p:cNvPr>
              <p:cNvCxnSpPr/>
              <p:nvPr/>
            </p:nvCxnSpPr>
            <p:spPr>
              <a:xfrm>
                <a:off x="5317373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128AEF6-F5A8-42E6-8A45-17129BBE4827}"/>
                  </a:ext>
                </a:extLst>
              </p:cNvPr>
              <p:cNvCxnSpPr/>
              <p:nvPr/>
            </p:nvCxnSpPr>
            <p:spPr>
              <a:xfrm>
                <a:off x="5725516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18F2B814-5839-46BE-9F0B-629494905B1B}"/>
                  </a:ext>
                </a:extLst>
              </p:cNvPr>
              <p:cNvCxnSpPr/>
              <p:nvPr/>
            </p:nvCxnSpPr>
            <p:spPr>
              <a:xfrm flipV="1">
                <a:off x="572551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14F71428-9E45-4407-A464-AFDE61828BDC}"/>
                  </a:ext>
                </a:extLst>
              </p:cNvPr>
              <p:cNvCxnSpPr/>
              <p:nvPr/>
            </p:nvCxnSpPr>
            <p:spPr>
              <a:xfrm flipV="1">
                <a:off x="531737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56CBBB6-710F-4E4C-A871-E0F2B30595FF}"/>
                  </a:ext>
                </a:extLst>
              </p:cNvPr>
              <p:cNvCxnSpPr/>
              <p:nvPr/>
            </p:nvCxnSpPr>
            <p:spPr>
              <a:xfrm flipV="1">
                <a:off x="531737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BBF992A2-1E14-4922-A66A-E612E5CF83AD}"/>
                  </a:ext>
                </a:extLst>
              </p:cNvPr>
              <p:cNvCxnSpPr/>
              <p:nvPr/>
            </p:nvCxnSpPr>
            <p:spPr>
              <a:xfrm flipH="1" flipV="1">
                <a:off x="490923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CD7E6ED1-8F49-419D-ABC9-8CD7F443CD6E}"/>
                  </a:ext>
                </a:extLst>
              </p:cNvPr>
              <p:cNvCxnSpPr/>
              <p:nvPr/>
            </p:nvCxnSpPr>
            <p:spPr>
              <a:xfrm flipH="1" flipV="1">
                <a:off x="450109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3E1EE720-7581-46E9-8860-0B5B65FF9F98}"/>
                  </a:ext>
                </a:extLst>
              </p:cNvPr>
              <p:cNvCxnSpPr/>
              <p:nvPr/>
            </p:nvCxnSpPr>
            <p:spPr>
              <a:xfrm flipV="1"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C47CD887-8283-43FD-A690-E46860622CE8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F5A50BB4-C605-4E7F-9476-E5385935E20B}"/>
                  </a:ext>
                </a:extLst>
              </p:cNvPr>
              <p:cNvCxnSpPr/>
              <p:nvPr/>
            </p:nvCxnSpPr>
            <p:spPr>
              <a:xfrm flipH="1" flipV="1"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7A178B92-CF24-4E06-980F-BDBC13EB1DDF}"/>
                  </a:ext>
                </a:extLst>
              </p:cNvPr>
              <p:cNvCxnSpPr/>
              <p:nvPr/>
            </p:nvCxnSpPr>
            <p:spPr>
              <a:xfrm flipH="1">
                <a:off x="4092948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30662DF0-89DE-4127-A29B-28C65749CB68}"/>
                  </a:ext>
                </a:extLst>
              </p:cNvPr>
              <p:cNvCxnSpPr/>
              <p:nvPr/>
            </p:nvCxnSpPr>
            <p:spPr>
              <a:xfrm flipH="1" flipV="1">
                <a:off x="368480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7EB92B75-F252-402F-BC82-51F718EF429B}"/>
                  </a:ext>
                </a:extLst>
              </p:cNvPr>
              <p:cNvCxnSpPr/>
              <p:nvPr/>
            </p:nvCxnSpPr>
            <p:spPr>
              <a:xfrm>
                <a:off x="4092948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A2218257-EA09-43A5-A5E8-6B7CEBD7C588}"/>
                  </a:ext>
                </a:extLst>
              </p:cNvPr>
              <p:cNvCxnSpPr/>
              <p:nvPr/>
            </p:nvCxnSpPr>
            <p:spPr>
              <a:xfrm flipV="1">
                <a:off x="4092948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E684610D-6AAF-4106-8250-91403C8D973B}"/>
                  </a:ext>
                </a:extLst>
              </p:cNvPr>
              <p:cNvCxnSpPr/>
              <p:nvPr/>
            </p:nvCxnSpPr>
            <p:spPr>
              <a:xfrm flipV="1">
                <a:off x="4092948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62E230E-8671-4A86-A16D-3941012000EE}"/>
                  </a:ext>
                </a:extLst>
              </p:cNvPr>
              <p:cNvCxnSpPr/>
              <p:nvPr/>
            </p:nvCxnSpPr>
            <p:spPr>
              <a:xfrm>
                <a:off x="450109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04631E3D-1335-4A92-BB2E-DA136CB60CF4}"/>
                  </a:ext>
                </a:extLst>
              </p:cNvPr>
              <p:cNvCxnSpPr/>
              <p:nvPr/>
            </p:nvCxnSpPr>
            <p:spPr>
              <a:xfrm>
                <a:off x="4909231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BDC6D2F2-0FA2-4E60-991B-C1ECEF44814F}"/>
                  </a:ext>
                </a:extLst>
              </p:cNvPr>
              <p:cNvCxnSpPr/>
              <p:nvPr/>
            </p:nvCxnSpPr>
            <p:spPr>
              <a:xfrm flipH="1">
                <a:off x="450109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CC2899B6-272B-4A99-89DC-BAB285896A01}"/>
                  </a:ext>
                </a:extLst>
              </p:cNvPr>
              <p:cNvCxnSpPr/>
              <p:nvPr/>
            </p:nvCxnSpPr>
            <p:spPr>
              <a:xfrm flipH="1" flipV="1">
                <a:off x="4092948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812560F4-3C41-4466-AA3D-AF28081E074B}"/>
                  </a:ext>
                </a:extLst>
              </p:cNvPr>
              <p:cNvCxnSpPr/>
              <p:nvPr/>
            </p:nvCxnSpPr>
            <p:spPr>
              <a:xfrm>
                <a:off x="4501090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641C03-988E-4B94-B360-FC75ABAD1F07}"/>
                  </a:ext>
                </a:extLst>
              </p:cNvPr>
              <p:cNvCxnSpPr/>
              <p:nvPr/>
            </p:nvCxnSpPr>
            <p:spPr>
              <a:xfrm>
                <a:off x="4909231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58DAC6ED-5D94-4154-9DD0-D11CD0E0E02E}"/>
                  </a:ext>
                </a:extLst>
              </p:cNvPr>
              <p:cNvCxnSpPr/>
              <p:nvPr/>
            </p:nvCxnSpPr>
            <p:spPr>
              <a:xfrm>
                <a:off x="5317373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47C31DE2-DF56-4C6A-8B90-F9F125CF7561}"/>
                  </a:ext>
                </a:extLst>
              </p:cNvPr>
              <p:cNvCxnSpPr/>
              <p:nvPr/>
            </p:nvCxnSpPr>
            <p:spPr>
              <a:xfrm flipV="1">
                <a:off x="5317373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FD11AE2D-8C8A-4F62-A8B7-98A02F703625}"/>
                  </a:ext>
                </a:extLst>
              </p:cNvPr>
              <p:cNvCxnSpPr/>
              <p:nvPr/>
            </p:nvCxnSpPr>
            <p:spPr>
              <a:xfrm flipV="1">
                <a:off x="4909231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55FA5795-CF09-46CE-B340-EE7C925DBABF}"/>
                  </a:ext>
                </a:extLst>
              </p:cNvPr>
              <p:cNvCxnSpPr/>
              <p:nvPr/>
            </p:nvCxnSpPr>
            <p:spPr>
              <a:xfrm>
                <a:off x="5317373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D6955577-B731-487B-8AC0-E10CEC0612E9}"/>
                  </a:ext>
                </a:extLst>
              </p:cNvPr>
              <p:cNvCxnSpPr/>
              <p:nvPr/>
            </p:nvCxnSpPr>
            <p:spPr>
              <a:xfrm>
                <a:off x="5725516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6000DB2F-BAE8-4706-98E0-32213C89EBF7}"/>
                  </a:ext>
                </a:extLst>
              </p:cNvPr>
              <p:cNvCxnSpPr/>
              <p:nvPr/>
            </p:nvCxnSpPr>
            <p:spPr>
              <a:xfrm flipV="1">
                <a:off x="572551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7087CF9A-12B6-4E45-9112-B34C4CECA7A0}"/>
                  </a:ext>
                </a:extLst>
              </p:cNvPr>
              <p:cNvCxnSpPr/>
              <p:nvPr/>
            </p:nvCxnSpPr>
            <p:spPr>
              <a:xfrm flipV="1">
                <a:off x="531737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AAAA3372-A4A5-4872-9D0F-88B74FDD173C}"/>
                  </a:ext>
                </a:extLst>
              </p:cNvPr>
              <p:cNvCxnSpPr/>
              <p:nvPr/>
            </p:nvCxnSpPr>
            <p:spPr>
              <a:xfrm flipV="1">
                <a:off x="531737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D5D29C2F-C7B6-4E4A-A32B-800AD7059183}"/>
                  </a:ext>
                </a:extLst>
              </p:cNvPr>
              <p:cNvCxnSpPr/>
              <p:nvPr/>
            </p:nvCxnSpPr>
            <p:spPr>
              <a:xfrm flipH="1" flipV="1">
                <a:off x="490923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8753862D-4B42-478E-BC87-567863876CE2}"/>
                  </a:ext>
                </a:extLst>
              </p:cNvPr>
              <p:cNvCxnSpPr/>
              <p:nvPr/>
            </p:nvCxnSpPr>
            <p:spPr>
              <a:xfrm flipV="1"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2E0C2CAF-FBB8-4D84-9697-87B786D62590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CEF6AA93-7B63-4FF1-B413-7E4C51488CCD}"/>
                  </a:ext>
                </a:extLst>
              </p:cNvPr>
              <p:cNvCxnSpPr/>
              <p:nvPr/>
            </p:nvCxnSpPr>
            <p:spPr>
              <a:xfrm>
                <a:off x="490923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129F1263-DD12-4CD6-BD70-FECB69FB10F7}"/>
                  </a:ext>
                </a:extLst>
              </p:cNvPr>
              <p:cNvCxnSpPr/>
              <p:nvPr/>
            </p:nvCxnSpPr>
            <p:spPr>
              <a:xfrm>
                <a:off x="531737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C563B603-F2CD-466A-9A8B-DB9911A7D228}"/>
                  </a:ext>
                </a:extLst>
              </p:cNvPr>
              <p:cNvCxnSpPr/>
              <p:nvPr/>
            </p:nvCxnSpPr>
            <p:spPr>
              <a:xfrm flipV="1">
                <a:off x="531737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2B6DA4FB-EFA9-4484-ABCC-894BF1975BBB}"/>
                  </a:ext>
                </a:extLst>
              </p:cNvPr>
              <p:cNvCxnSpPr/>
              <p:nvPr/>
            </p:nvCxnSpPr>
            <p:spPr>
              <a:xfrm flipV="1">
                <a:off x="4909231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>
                <a:extLst>
                  <a:ext uri="{FF2B5EF4-FFF2-40B4-BE49-F238E27FC236}">
                    <a16:creationId xmlns:a16="http://schemas.microsoft.com/office/drawing/2014/main" id="{C131B620-E574-4338-9455-5B4F09598D71}"/>
                  </a:ext>
                </a:extLst>
              </p:cNvPr>
              <p:cNvCxnSpPr/>
              <p:nvPr/>
            </p:nvCxnSpPr>
            <p:spPr>
              <a:xfrm flipV="1">
                <a:off x="4909231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C14C61A4-3BA1-42FE-80AA-DDDFA97C5236}"/>
                  </a:ext>
                </a:extLst>
              </p:cNvPr>
              <p:cNvCxnSpPr/>
              <p:nvPr/>
            </p:nvCxnSpPr>
            <p:spPr>
              <a:xfrm flipH="1" flipV="1">
                <a:off x="4501090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4C83B2ED-5C1E-49ED-A974-0DCCAED90DAA}"/>
                  </a:ext>
                </a:extLst>
              </p:cNvPr>
              <p:cNvCxnSpPr/>
              <p:nvPr/>
            </p:nvCxnSpPr>
            <p:spPr>
              <a:xfrm flipH="1" flipV="1"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549A6E79-C1FC-4744-8378-99AF619A9273}"/>
                  </a:ext>
                </a:extLst>
              </p:cNvPr>
              <p:cNvCxnSpPr/>
              <p:nvPr/>
            </p:nvCxnSpPr>
            <p:spPr>
              <a:xfrm flipV="1">
                <a:off x="4092948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>
                <a:extLst>
                  <a:ext uri="{FF2B5EF4-FFF2-40B4-BE49-F238E27FC236}">
                    <a16:creationId xmlns:a16="http://schemas.microsoft.com/office/drawing/2014/main" id="{D525B8B4-EBCD-437A-BD6F-57FD6F9992AA}"/>
                  </a:ext>
                </a:extLst>
              </p:cNvPr>
              <p:cNvCxnSpPr/>
              <p:nvPr/>
            </p:nvCxnSpPr>
            <p:spPr>
              <a:xfrm flipV="1">
                <a:off x="4092948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7F2C4DE8-8E2F-42DA-8489-0E5F9523C763}"/>
                  </a:ext>
                </a:extLst>
              </p:cNvPr>
              <p:cNvCxnSpPr/>
              <p:nvPr/>
            </p:nvCxnSpPr>
            <p:spPr>
              <a:xfrm flipH="1" flipV="1">
                <a:off x="3684806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912551BE-4048-49B6-8387-140596030B8D}"/>
                  </a:ext>
                </a:extLst>
              </p:cNvPr>
              <p:cNvCxnSpPr/>
              <p:nvPr/>
            </p:nvCxnSpPr>
            <p:spPr>
              <a:xfrm flipH="1">
                <a:off x="3684806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428F1697-07CA-4E9B-B699-C27CF9BE7CCB}"/>
                  </a:ext>
                </a:extLst>
              </p:cNvPr>
              <p:cNvCxnSpPr/>
              <p:nvPr/>
            </p:nvCxnSpPr>
            <p:spPr>
              <a:xfrm flipH="1" flipV="1">
                <a:off x="3276664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32E1217B-D42B-482D-AA36-4554A704834D}"/>
                  </a:ext>
                </a:extLst>
              </p:cNvPr>
              <p:cNvCxnSpPr/>
              <p:nvPr/>
            </p:nvCxnSpPr>
            <p:spPr>
              <a:xfrm>
                <a:off x="3684806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1128B10E-2677-4402-B4C3-91F3685D07FC}"/>
                  </a:ext>
                </a:extLst>
              </p:cNvPr>
              <p:cNvCxnSpPr/>
              <p:nvPr/>
            </p:nvCxnSpPr>
            <p:spPr>
              <a:xfrm flipH="1" flipV="1">
                <a:off x="368480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CF71BD50-9344-40D9-8176-065F08AA7125}"/>
                  </a:ext>
                </a:extLst>
              </p:cNvPr>
              <p:cNvCxnSpPr/>
              <p:nvPr/>
            </p:nvCxnSpPr>
            <p:spPr>
              <a:xfrm flipV="1">
                <a:off x="3684806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2FC3D754-48D5-432F-A2F6-B0F144ED034D}"/>
                  </a:ext>
                </a:extLst>
              </p:cNvPr>
              <p:cNvCxnSpPr/>
              <p:nvPr/>
            </p:nvCxnSpPr>
            <p:spPr>
              <a:xfrm flipV="1">
                <a:off x="3684806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E4A9269E-9CE8-4ADF-9827-0A0DDC908B64}"/>
                  </a:ext>
                </a:extLst>
              </p:cNvPr>
              <p:cNvCxnSpPr/>
              <p:nvPr/>
            </p:nvCxnSpPr>
            <p:spPr>
              <a:xfrm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>
                <a:extLst>
                  <a:ext uri="{FF2B5EF4-FFF2-40B4-BE49-F238E27FC236}">
                    <a16:creationId xmlns:a16="http://schemas.microsoft.com/office/drawing/2014/main" id="{FB34919B-63AB-48BE-B0D5-913F0F7E8339}"/>
                  </a:ext>
                </a:extLst>
              </p:cNvPr>
              <p:cNvCxnSpPr/>
              <p:nvPr/>
            </p:nvCxnSpPr>
            <p:spPr>
              <a:xfrm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>
                <a:extLst>
                  <a:ext uri="{FF2B5EF4-FFF2-40B4-BE49-F238E27FC236}">
                    <a16:creationId xmlns:a16="http://schemas.microsoft.com/office/drawing/2014/main" id="{7FAD3F49-81B3-4FAC-B9CF-D513156F49E8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775B6CAE-8822-4BBF-8654-393A26E23A0A}"/>
                  </a:ext>
                </a:extLst>
              </p:cNvPr>
              <p:cNvCxnSpPr/>
              <p:nvPr/>
            </p:nvCxnSpPr>
            <p:spPr>
              <a:xfrm flipV="1">
                <a:off x="4092948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4C89972A-7A5D-4B50-A3D8-92429AB3FBE5}"/>
                  </a:ext>
                </a:extLst>
              </p:cNvPr>
              <p:cNvCxnSpPr/>
              <p:nvPr/>
            </p:nvCxnSpPr>
            <p:spPr>
              <a:xfrm flipV="1">
                <a:off x="4092948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7C8F8118-3881-4DDD-A295-472D308A7E04}"/>
                  </a:ext>
                </a:extLst>
              </p:cNvPr>
              <p:cNvCxnSpPr/>
              <p:nvPr/>
            </p:nvCxnSpPr>
            <p:spPr>
              <a:xfrm flipH="1" flipV="1">
                <a:off x="3684806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4D4902CC-9205-421E-AFFA-EB7197AEC9F6}"/>
                  </a:ext>
                </a:extLst>
              </p:cNvPr>
              <p:cNvCxnSpPr/>
              <p:nvPr/>
            </p:nvCxnSpPr>
            <p:spPr>
              <a:xfrm flipH="1" flipV="1">
                <a:off x="3276664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F9F97ED8-4531-415F-A6D4-AD1EE782481C}"/>
                  </a:ext>
                </a:extLst>
              </p:cNvPr>
              <p:cNvCxnSpPr/>
              <p:nvPr/>
            </p:nvCxnSpPr>
            <p:spPr>
              <a:xfrm flipV="1">
                <a:off x="3276664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D6924FCD-1476-4751-92D6-E3D120CF0C0B}"/>
                  </a:ext>
                </a:extLst>
              </p:cNvPr>
              <p:cNvCxnSpPr/>
              <p:nvPr/>
            </p:nvCxnSpPr>
            <p:spPr>
              <a:xfrm flipV="1">
                <a:off x="3276664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04F2B81D-37D4-458F-9E72-513D197E526D}"/>
                  </a:ext>
                </a:extLst>
              </p:cNvPr>
              <p:cNvCxnSpPr/>
              <p:nvPr/>
            </p:nvCxnSpPr>
            <p:spPr>
              <a:xfrm flipH="1" flipV="1">
                <a:off x="2868523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>
                <a:extLst>
                  <a:ext uri="{FF2B5EF4-FFF2-40B4-BE49-F238E27FC236}">
                    <a16:creationId xmlns:a16="http://schemas.microsoft.com/office/drawing/2014/main" id="{03FAEF93-3959-4A3D-B212-156807DAF842}"/>
                  </a:ext>
                </a:extLst>
              </p:cNvPr>
              <p:cNvCxnSpPr/>
              <p:nvPr/>
            </p:nvCxnSpPr>
            <p:spPr>
              <a:xfrm flipH="1">
                <a:off x="286852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>
                <a:extLst>
                  <a:ext uri="{FF2B5EF4-FFF2-40B4-BE49-F238E27FC236}">
                    <a16:creationId xmlns:a16="http://schemas.microsoft.com/office/drawing/2014/main" id="{3B21D3A1-076A-4F2A-8335-3BBB4024D3DB}"/>
                  </a:ext>
                </a:extLst>
              </p:cNvPr>
              <p:cNvCxnSpPr/>
              <p:nvPr/>
            </p:nvCxnSpPr>
            <p:spPr>
              <a:xfrm flipH="1" flipV="1">
                <a:off x="246038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0342A596-615D-4D74-A85B-1D62251B4569}"/>
                  </a:ext>
                </a:extLst>
              </p:cNvPr>
              <p:cNvCxnSpPr/>
              <p:nvPr/>
            </p:nvCxnSpPr>
            <p:spPr>
              <a:xfrm>
                <a:off x="286852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>
                <a:extLst>
                  <a:ext uri="{FF2B5EF4-FFF2-40B4-BE49-F238E27FC236}">
                    <a16:creationId xmlns:a16="http://schemas.microsoft.com/office/drawing/2014/main" id="{9C00576D-9B02-4A02-8652-199311CC575C}"/>
                  </a:ext>
                </a:extLst>
              </p:cNvPr>
              <p:cNvCxnSpPr/>
              <p:nvPr/>
            </p:nvCxnSpPr>
            <p:spPr>
              <a:xfrm flipH="1">
                <a:off x="3276664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>
                <a:extLst>
                  <a:ext uri="{FF2B5EF4-FFF2-40B4-BE49-F238E27FC236}">
                    <a16:creationId xmlns:a16="http://schemas.microsoft.com/office/drawing/2014/main" id="{748EE1E1-49B4-426A-ABCD-E1158D803457}"/>
                  </a:ext>
                </a:extLst>
              </p:cNvPr>
              <p:cNvCxnSpPr/>
              <p:nvPr/>
            </p:nvCxnSpPr>
            <p:spPr>
              <a:xfrm flipH="1" flipV="1">
                <a:off x="2868523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730C4546-DD3C-4B54-9D54-40D1F54EA314}"/>
                  </a:ext>
                </a:extLst>
              </p:cNvPr>
              <p:cNvCxnSpPr/>
              <p:nvPr/>
            </p:nvCxnSpPr>
            <p:spPr>
              <a:xfrm flipV="1">
                <a:off x="286852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60D3D4CF-8814-4F1E-A6C5-AD64747B0540}"/>
                  </a:ext>
                </a:extLst>
              </p:cNvPr>
              <p:cNvCxnSpPr/>
              <p:nvPr/>
            </p:nvCxnSpPr>
            <p:spPr>
              <a:xfrm flipV="1">
                <a:off x="286852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F0D3E2CF-99C6-4BE4-BD9C-C463B1B85A9C}"/>
                  </a:ext>
                </a:extLst>
              </p:cNvPr>
              <p:cNvCxnSpPr/>
              <p:nvPr/>
            </p:nvCxnSpPr>
            <p:spPr>
              <a:xfrm flipH="1" flipV="1">
                <a:off x="246038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7B086D8E-D4D2-40A9-891A-B172C4855B4F}"/>
                  </a:ext>
                </a:extLst>
              </p:cNvPr>
              <p:cNvCxnSpPr/>
              <p:nvPr/>
            </p:nvCxnSpPr>
            <p:spPr>
              <a:xfrm flipH="1">
                <a:off x="2460381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84CCDB78-0AC4-482D-8155-582565207CA8}"/>
                  </a:ext>
                </a:extLst>
              </p:cNvPr>
              <p:cNvCxnSpPr/>
              <p:nvPr/>
            </p:nvCxnSpPr>
            <p:spPr>
              <a:xfrm flipH="1" flipV="1">
                <a:off x="2052239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B0937276-27ED-4FC9-BC6E-1F07670E5E23}"/>
                  </a:ext>
                </a:extLst>
              </p:cNvPr>
              <p:cNvCxnSpPr/>
              <p:nvPr/>
            </p:nvCxnSpPr>
            <p:spPr>
              <a:xfrm>
                <a:off x="2460381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20AEA4CD-8DD0-4B6F-8C49-03CE0B75E690}"/>
                  </a:ext>
                </a:extLst>
              </p:cNvPr>
              <p:cNvCxnSpPr/>
              <p:nvPr/>
            </p:nvCxnSpPr>
            <p:spPr>
              <a:xfrm>
                <a:off x="3276664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26894FBE-CA46-41EB-95C1-AD7A2130CD2E}"/>
                  </a:ext>
                </a:extLst>
              </p:cNvPr>
              <p:cNvCxnSpPr/>
              <p:nvPr/>
            </p:nvCxnSpPr>
            <p:spPr>
              <a:xfrm flipH="1">
                <a:off x="2868523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EC091294-18E5-42C7-A37B-D309ACA1F5FD}"/>
                  </a:ext>
                </a:extLst>
              </p:cNvPr>
              <p:cNvCxnSpPr/>
              <p:nvPr/>
            </p:nvCxnSpPr>
            <p:spPr>
              <a:xfrm flipH="1" flipV="1">
                <a:off x="2460381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C059633B-F002-4CFF-BB9D-E85F38893CBD}"/>
                  </a:ext>
                </a:extLst>
              </p:cNvPr>
              <p:cNvCxnSpPr/>
              <p:nvPr/>
            </p:nvCxnSpPr>
            <p:spPr>
              <a:xfrm>
                <a:off x="2868523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E55A4CB4-C704-4685-B56D-4E75233D52C0}"/>
                  </a:ext>
                </a:extLst>
              </p:cNvPr>
              <p:cNvCxnSpPr/>
              <p:nvPr/>
            </p:nvCxnSpPr>
            <p:spPr>
              <a:xfrm>
                <a:off x="327666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F2FB99F7-93DA-48B2-883E-FB33D829A4C1}"/>
                  </a:ext>
                </a:extLst>
              </p:cNvPr>
              <p:cNvCxnSpPr/>
              <p:nvPr/>
            </p:nvCxnSpPr>
            <p:spPr>
              <a:xfrm>
                <a:off x="3684806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5AF7DDBC-027C-4EB1-B93E-B135694E740B}"/>
                  </a:ext>
                </a:extLst>
              </p:cNvPr>
              <p:cNvCxnSpPr/>
              <p:nvPr/>
            </p:nvCxnSpPr>
            <p:spPr>
              <a:xfrm flipV="1">
                <a:off x="368480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56DA1D41-10FB-4211-B24D-DF3F4B9BC05E}"/>
                  </a:ext>
                </a:extLst>
              </p:cNvPr>
              <p:cNvCxnSpPr/>
              <p:nvPr/>
            </p:nvCxnSpPr>
            <p:spPr>
              <a:xfrm flipH="1" flipV="1">
                <a:off x="327666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7666D584-C418-4BB3-A7FF-385BDCDFCDAF}"/>
                  </a:ext>
                </a:extLst>
              </p:cNvPr>
              <p:cNvCxnSpPr/>
              <p:nvPr/>
            </p:nvCxnSpPr>
            <p:spPr>
              <a:xfrm flipV="1">
                <a:off x="3276664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34D7493F-D29F-4670-85CE-C4DA60BECF1F}"/>
                  </a:ext>
                </a:extLst>
              </p:cNvPr>
              <p:cNvCxnSpPr/>
              <p:nvPr/>
            </p:nvCxnSpPr>
            <p:spPr>
              <a:xfrm flipV="1">
                <a:off x="3276664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164ADA2E-55B7-4106-80A8-DEE817CC2BFB}"/>
                  </a:ext>
                </a:extLst>
              </p:cNvPr>
              <p:cNvCxnSpPr/>
              <p:nvPr/>
            </p:nvCxnSpPr>
            <p:spPr>
              <a:xfrm>
                <a:off x="368480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ECDDF6E3-F890-45E1-B254-D78D466BCB9E}"/>
                  </a:ext>
                </a:extLst>
              </p:cNvPr>
              <p:cNvCxnSpPr/>
              <p:nvPr/>
            </p:nvCxnSpPr>
            <p:spPr>
              <a:xfrm>
                <a:off x="4092948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99DBD5F7-A3CA-4889-8FDB-2D00810A5485}"/>
                  </a:ext>
                </a:extLst>
              </p:cNvPr>
              <p:cNvCxnSpPr/>
              <p:nvPr/>
            </p:nvCxnSpPr>
            <p:spPr>
              <a:xfrm flipH="1">
                <a:off x="368480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6FBAECA8-1079-4B5D-B618-159B942DABCF}"/>
                  </a:ext>
                </a:extLst>
              </p:cNvPr>
              <p:cNvCxnSpPr/>
              <p:nvPr/>
            </p:nvCxnSpPr>
            <p:spPr>
              <a:xfrm flipH="1" flipV="1">
                <a:off x="327666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44AE19F0-B48A-4BB0-BA03-1A912F97C229}"/>
                  </a:ext>
                </a:extLst>
              </p:cNvPr>
              <p:cNvCxnSpPr/>
              <p:nvPr/>
            </p:nvCxnSpPr>
            <p:spPr>
              <a:xfrm>
                <a:off x="3684806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3AD81C36-9355-4BC8-BA96-EACC9089B0CB}"/>
                  </a:ext>
                </a:extLst>
              </p:cNvPr>
              <p:cNvCxnSpPr/>
              <p:nvPr/>
            </p:nvCxnSpPr>
            <p:spPr>
              <a:xfrm>
                <a:off x="4092948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B05254D4-F662-4891-9D0D-EC3E21FF9550}"/>
                  </a:ext>
                </a:extLst>
              </p:cNvPr>
              <p:cNvCxnSpPr/>
              <p:nvPr/>
            </p:nvCxnSpPr>
            <p:spPr>
              <a:xfrm>
                <a:off x="4501090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FC4859EF-413A-4AAE-9ED9-4D9A9A2600EB}"/>
                  </a:ext>
                </a:extLst>
              </p:cNvPr>
              <p:cNvCxnSpPr/>
              <p:nvPr/>
            </p:nvCxnSpPr>
            <p:spPr>
              <a:xfrm flipV="1">
                <a:off x="450109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01937704-211C-4E50-BA9B-F62065EA960C}"/>
                  </a:ext>
                </a:extLst>
              </p:cNvPr>
              <p:cNvCxnSpPr/>
              <p:nvPr/>
            </p:nvCxnSpPr>
            <p:spPr>
              <a:xfrm flipV="1">
                <a:off x="4092948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D984BF7C-5810-4026-9561-4FFC992B3531}"/>
                  </a:ext>
                </a:extLst>
              </p:cNvPr>
              <p:cNvCxnSpPr/>
              <p:nvPr/>
            </p:nvCxnSpPr>
            <p:spPr>
              <a:xfrm>
                <a:off x="450109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>
                <a:extLst>
                  <a:ext uri="{FF2B5EF4-FFF2-40B4-BE49-F238E27FC236}">
                    <a16:creationId xmlns:a16="http://schemas.microsoft.com/office/drawing/2014/main" id="{799DD63F-25D6-48C7-8A75-C4E148423B1C}"/>
                  </a:ext>
                </a:extLst>
              </p:cNvPr>
              <p:cNvCxnSpPr/>
              <p:nvPr/>
            </p:nvCxnSpPr>
            <p:spPr>
              <a:xfrm>
                <a:off x="4909231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>
                <a:extLst>
                  <a:ext uri="{FF2B5EF4-FFF2-40B4-BE49-F238E27FC236}">
                    <a16:creationId xmlns:a16="http://schemas.microsoft.com/office/drawing/2014/main" id="{938F2F16-3E10-458E-998E-20134528BA0E}"/>
                  </a:ext>
                </a:extLst>
              </p:cNvPr>
              <p:cNvCxnSpPr/>
              <p:nvPr/>
            </p:nvCxnSpPr>
            <p:spPr>
              <a:xfrm flipV="1">
                <a:off x="4909231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3334FD06-6AAB-4BA6-9406-AD36962B57B2}"/>
                  </a:ext>
                </a:extLst>
              </p:cNvPr>
              <p:cNvCxnSpPr/>
              <p:nvPr/>
            </p:nvCxnSpPr>
            <p:spPr>
              <a:xfrm flipV="1"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9A63CA00-C0F6-4F19-890E-5AD5D2C77A90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>
                <a:extLst>
                  <a:ext uri="{FF2B5EF4-FFF2-40B4-BE49-F238E27FC236}">
                    <a16:creationId xmlns:a16="http://schemas.microsoft.com/office/drawing/2014/main" id="{48F589E4-03F6-4DBB-814B-145CD32FF08C}"/>
                  </a:ext>
                </a:extLst>
              </p:cNvPr>
              <p:cNvCxnSpPr/>
              <p:nvPr/>
            </p:nvCxnSpPr>
            <p:spPr>
              <a:xfrm flipH="1" flipV="1"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35436D26-BC08-4CF4-A97A-40124B6F4902}"/>
                  </a:ext>
                </a:extLst>
              </p:cNvPr>
              <p:cNvCxnSpPr/>
              <p:nvPr/>
            </p:nvCxnSpPr>
            <p:spPr>
              <a:xfrm flipV="1">
                <a:off x="3684806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E67399D6-FD27-4E06-9633-D64984A70217}"/>
                  </a:ext>
                </a:extLst>
              </p:cNvPr>
              <p:cNvCxnSpPr/>
              <p:nvPr/>
            </p:nvCxnSpPr>
            <p:spPr>
              <a:xfrm flipV="1">
                <a:off x="3684806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D075D489-E13E-41F8-8205-A3BF9EC228DE}"/>
                  </a:ext>
                </a:extLst>
              </p:cNvPr>
              <p:cNvCxnSpPr/>
              <p:nvPr/>
            </p:nvCxnSpPr>
            <p:spPr>
              <a:xfrm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AD773CF6-3A2E-444F-9F41-02D9795F903B}"/>
                  </a:ext>
                </a:extLst>
              </p:cNvPr>
              <p:cNvCxnSpPr/>
              <p:nvPr/>
            </p:nvCxnSpPr>
            <p:spPr>
              <a:xfrm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C66F6AB0-E283-462B-AE71-258355CA9754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36C259B6-518B-4C1D-A30B-5CB67EC9E5FB}"/>
                  </a:ext>
                </a:extLst>
              </p:cNvPr>
              <p:cNvCxnSpPr/>
              <p:nvPr/>
            </p:nvCxnSpPr>
            <p:spPr>
              <a:xfrm flipV="1">
                <a:off x="4092948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535DD50F-0206-4EE6-AD48-FAE64CFC4AAC}"/>
                  </a:ext>
                </a:extLst>
              </p:cNvPr>
              <p:cNvCxnSpPr/>
              <p:nvPr/>
            </p:nvCxnSpPr>
            <p:spPr>
              <a:xfrm flipV="1">
                <a:off x="4092948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>
                <a:extLst>
                  <a:ext uri="{FF2B5EF4-FFF2-40B4-BE49-F238E27FC236}">
                    <a16:creationId xmlns:a16="http://schemas.microsoft.com/office/drawing/2014/main" id="{57EA9673-6632-4203-AA63-C26CC9F5C73F}"/>
                  </a:ext>
                </a:extLst>
              </p:cNvPr>
              <p:cNvCxnSpPr/>
              <p:nvPr/>
            </p:nvCxnSpPr>
            <p:spPr>
              <a:xfrm flipH="1" flipV="1">
                <a:off x="3684806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>
                <a:extLst>
                  <a:ext uri="{FF2B5EF4-FFF2-40B4-BE49-F238E27FC236}">
                    <a16:creationId xmlns:a16="http://schemas.microsoft.com/office/drawing/2014/main" id="{72AE60A1-1121-4CD2-93D2-9C5080C01702}"/>
                  </a:ext>
                </a:extLst>
              </p:cNvPr>
              <p:cNvCxnSpPr/>
              <p:nvPr/>
            </p:nvCxnSpPr>
            <p:spPr>
              <a:xfrm flipH="1" flipV="1">
                <a:off x="3276664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E35D8E0C-C191-468F-B933-5A346D18514A}"/>
                  </a:ext>
                </a:extLst>
              </p:cNvPr>
              <p:cNvCxnSpPr/>
              <p:nvPr/>
            </p:nvCxnSpPr>
            <p:spPr>
              <a:xfrm flipV="1">
                <a:off x="3276664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8406D38F-4756-4887-9CC1-23B19373A41A}"/>
                  </a:ext>
                </a:extLst>
              </p:cNvPr>
              <p:cNvCxnSpPr/>
              <p:nvPr/>
            </p:nvCxnSpPr>
            <p:spPr>
              <a:xfrm flipV="1">
                <a:off x="3276664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2AABE75C-AA84-424B-91B7-85548312C5C4}"/>
                  </a:ext>
                </a:extLst>
              </p:cNvPr>
              <p:cNvCxnSpPr/>
              <p:nvPr/>
            </p:nvCxnSpPr>
            <p:spPr>
              <a:xfrm flipH="1" flipV="1">
                <a:off x="2868522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>
                <a:extLst>
                  <a:ext uri="{FF2B5EF4-FFF2-40B4-BE49-F238E27FC236}">
                    <a16:creationId xmlns:a16="http://schemas.microsoft.com/office/drawing/2014/main" id="{D8749984-9DAA-423D-AECA-C3930ED9B206}"/>
                  </a:ext>
                </a:extLst>
              </p:cNvPr>
              <p:cNvCxnSpPr/>
              <p:nvPr/>
            </p:nvCxnSpPr>
            <p:spPr>
              <a:xfrm flipH="1">
                <a:off x="2868522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3764DFD-1A80-4A92-A6F1-AA88C58844B7}"/>
                  </a:ext>
                </a:extLst>
              </p:cNvPr>
              <p:cNvCxnSpPr/>
              <p:nvPr/>
            </p:nvCxnSpPr>
            <p:spPr>
              <a:xfrm flipH="1" flipV="1">
                <a:off x="246038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8C27614B-C4C5-4ACC-9EFF-9D34AD9D161C}"/>
                  </a:ext>
                </a:extLst>
              </p:cNvPr>
              <p:cNvCxnSpPr/>
              <p:nvPr/>
            </p:nvCxnSpPr>
            <p:spPr>
              <a:xfrm>
                <a:off x="2868522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2B76D769-3765-44A0-86AD-4F62205DDCA3}"/>
                  </a:ext>
                </a:extLst>
              </p:cNvPr>
              <p:cNvCxnSpPr/>
              <p:nvPr/>
            </p:nvCxnSpPr>
            <p:spPr>
              <a:xfrm flipH="1" flipV="1">
                <a:off x="2868522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>
                <a:extLst>
                  <a:ext uri="{FF2B5EF4-FFF2-40B4-BE49-F238E27FC236}">
                    <a16:creationId xmlns:a16="http://schemas.microsoft.com/office/drawing/2014/main" id="{EBCC0DB6-3358-4401-815A-18799920C731}"/>
                  </a:ext>
                </a:extLst>
              </p:cNvPr>
              <p:cNvCxnSpPr/>
              <p:nvPr/>
            </p:nvCxnSpPr>
            <p:spPr>
              <a:xfrm flipV="1">
                <a:off x="2868522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 298">
                <a:extLst>
                  <a:ext uri="{FF2B5EF4-FFF2-40B4-BE49-F238E27FC236}">
                    <a16:creationId xmlns:a16="http://schemas.microsoft.com/office/drawing/2014/main" id="{B4EF9F65-9C1F-48E0-9701-8DE471FFD3C5}"/>
                  </a:ext>
                </a:extLst>
              </p:cNvPr>
              <p:cNvCxnSpPr/>
              <p:nvPr/>
            </p:nvCxnSpPr>
            <p:spPr>
              <a:xfrm flipV="1">
                <a:off x="2868522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连接符 299">
                <a:extLst>
                  <a:ext uri="{FF2B5EF4-FFF2-40B4-BE49-F238E27FC236}">
                    <a16:creationId xmlns:a16="http://schemas.microsoft.com/office/drawing/2014/main" id="{5246F836-A08E-4ABF-8276-B13A58F874EE}"/>
                  </a:ext>
                </a:extLst>
              </p:cNvPr>
              <p:cNvCxnSpPr/>
              <p:nvPr/>
            </p:nvCxnSpPr>
            <p:spPr>
              <a:xfrm>
                <a:off x="3276664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>
                <a:extLst>
                  <a:ext uri="{FF2B5EF4-FFF2-40B4-BE49-F238E27FC236}">
                    <a16:creationId xmlns:a16="http://schemas.microsoft.com/office/drawing/2014/main" id="{8103942D-4C86-45EA-A10E-2DC13EDCE18D}"/>
                  </a:ext>
                </a:extLst>
              </p:cNvPr>
              <p:cNvCxnSpPr/>
              <p:nvPr/>
            </p:nvCxnSpPr>
            <p:spPr>
              <a:xfrm>
                <a:off x="3684806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6178AD92-D213-40C4-A16E-FF0380D0DD67}"/>
                  </a:ext>
                </a:extLst>
              </p:cNvPr>
              <p:cNvCxnSpPr/>
              <p:nvPr/>
            </p:nvCxnSpPr>
            <p:spPr>
              <a:xfrm flipV="1">
                <a:off x="3684806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>
                <a:extLst>
                  <a:ext uri="{FF2B5EF4-FFF2-40B4-BE49-F238E27FC236}">
                    <a16:creationId xmlns:a16="http://schemas.microsoft.com/office/drawing/2014/main" id="{A3946AA5-EBF1-4CAB-BF91-C45C03B48F10}"/>
                  </a:ext>
                </a:extLst>
              </p:cNvPr>
              <p:cNvCxnSpPr/>
              <p:nvPr/>
            </p:nvCxnSpPr>
            <p:spPr>
              <a:xfrm flipV="1">
                <a:off x="3276664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>
                <a:extLst>
                  <a:ext uri="{FF2B5EF4-FFF2-40B4-BE49-F238E27FC236}">
                    <a16:creationId xmlns:a16="http://schemas.microsoft.com/office/drawing/2014/main" id="{C6A2150F-6F02-43F4-BEFF-B7BF646CBA16}"/>
                  </a:ext>
                </a:extLst>
              </p:cNvPr>
              <p:cNvCxnSpPr/>
              <p:nvPr/>
            </p:nvCxnSpPr>
            <p:spPr>
              <a:xfrm flipV="1">
                <a:off x="3276664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>
                <a:extLst>
                  <a:ext uri="{FF2B5EF4-FFF2-40B4-BE49-F238E27FC236}">
                    <a16:creationId xmlns:a16="http://schemas.microsoft.com/office/drawing/2014/main" id="{6635120B-1A8B-45AD-B164-15408AA8F46D}"/>
                  </a:ext>
                </a:extLst>
              </p:cNvPr>
              <p:cNvCxnSpPr/>
              <p:nvPr/>
            </p:nvCxnSpPr>
            <p:spPr>
              <a:xfrm flipH="1" flipV="1">
                <a:off x="2868522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>
                <a:extLst>
                  <a:ext uri="{FF2B5EF4-FFF2-40B4-BE49-F238E27FC236}">
                    <a16:creationId xmlns:a16="http://schemas.microsoft.com/office/drawing/2014/main" id="{12898457-92E0-4B86-AC95-8E940E6CCBA2}"/>
                  </a:ext>
                </a:extLst>
              </p:cNvPr>
              <p:cNvCxnSpPr/>
              <p:nvPr/>
            </p:nvCxnSpPr>
            <p:spPr>
              <a:xfrm flipH="1" flipV="1">
                <a:off x="246038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>
                <a:extLst>
                  <a:ext uri="{FF2B5EF4-FFF2-40B4-BE49-F238E27FC236}">
                    <a16:creationId xmlns:a16="http://schemas.microsoft.com/office/drawing/2014/main" id="{D38BA8AE-FE05-4572-B824-3532F1F47D24}"/>
                  </a:ext>
                </a:extLst>
              </p:cNvPr>
              <p:cNvCxnSpPr/>
              <p:nvPr/>
            </p:nvCxnSpPr>
            <p:spPr>
              <a:xfrm flipV="1">
                <a:off x="2460380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38A2D45B-0F58-4457-BD59-CF8880A388D8}"/>
                  </a:ext>
                </a:extLst>
              </p:cNvPr>
              <p:cNvCxnSpPr/>
              <p:nvPr/>
            </p:nvCxnSpPr>
            <p:spPr>
              <a:xfrm flipV="1">
                <a:off x="2460380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389D1545-25FB-45A6-A8C0-14A3A9655C59}"/>
                  </a:ext>
                </a:extLst>
              </p:cNvPr>
              <p:cNvCxnSpPr/>
              <p:nvPr/>
            </p:nvCxnSpPr>
            <p:spPr>
              <a:xfrm flipH="1" flipV="1">
                <a:off x="2052239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>
                <a:extLst>
                  <a:ext uri="{FF2B5EF4-FFF2-40B4-BE49-F238E27FC236}">
                    <a16:creationId xmlns:a16="http://schemas.microsoft.com/office/drawing/2014/main" id="{F621C52E-D916-41DF-A215-D7759BA137BB}"/>
                  </a:ext>
                </a:extLst>
              </p:cNvPr>
              <p:cNvCxnSpPr/>
              <p:nvPr/>
            </p:nvCxnSpPr>
            <p:spPr>
              <a:xfrm flipH="1">
                <a:off x="2052239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>
                <a:extLst>
                  <a:ext uri="{FF2B5EF4-FFF2-40B4-BE49-F238E27FC236}">
                    <a16:creationId xmlns:a16="http://schemas.microsoft.com/office/drawing/2014/main" id="{7500E98A-734E-4593-830A-F0F304C6DD81}"/>
                  </a:ext>
                </a:extLst>
              </p:cNvPr>
              <p:cNvCxnSpPr/>
              <p:nvPr/>
            </p:nvCxnSpPr>
            <p:spPr>
              <a:xfrm flipH="1" flipV="1">
                <a:off x="1644097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>
                <a:extLst>
                  <a:ext uri="{FF2B5EF4-FFF2-40B4-BE49-F238E27FC236}">
                    <a16:creationId xmlns:a16="http://schemas.microsoft.com/office/drawing/2014/main" id="{DCC59B93-C825-4DBD-BF94-A4938855C564}"/>
                  </a:ext>
                </a:extLst>
              </p:cNvPr>
              <p:cNvCxnSpPr/>
              <p:nvPr/>
            </p:nvCxnSpPr>
            <p:spPr>
              <a:xfrm>
                <a:off x="2052239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>
                <a:extLst>
                  <a:ext uri="{FF2B5EF4-FFF2-40B4-BE49-F238E27FC236}">
                    <a16:creationId xmlns:a16="http://schemas.microsoft.com/office/drawing/2014/main" id="{0EC1BB49-5D67-4A4C-85C8-F4738E1490D1}"/>
                  </a:ext>
                </a:extLst>
              </p:cNvPr>
              <p:cNvCxnSpPr/>
              <p:nvPr/>
            </p:nvCxnSpPr>
            <p:spPr>
              <a:xfrm flipH="1">
                <a:off x="246038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>
                <a:extLst>
                  <a:ext uri="{FF2B5EF4-FFF2-40B4-BE49-F238E27FC236}">
                    <a16:creationId xmlns:a16="http://schemas.microsoft.com/office/drawing/2014/main" id="{9C784F38-4C43-40ED-AD44-1993524C1631}"/>
                  </a:ext>
                </a:extLst>
              </p:cNvPr>
              <p:cNvCxnSpPr/>
              <p:nvPr/>
            </p:nvCxnSpPr>
            <p:spPr>
              <a:xfrm flipH="1" flipV="1">
                <a:off x="2052239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7AA6B457-E02B-4746-A19D-F43C7EEE20FE}"/>
                  </a:ext>
                </a:extLst>
              </p:cNvPr>
              <p:cNvCxnSpPr/>
              <p:nvPr/>
            </p:nvCxnSpPr>
            <p:spPr>
              <a:xfrm flipV="1">
                <a:off x="2052239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A9FC1471-6468-4BAF-B34F-0CBF5E65299B}"/>
                  </a:ext>
                </a:extLst>
              </p:cNvPr>
              <p:cNvCxnSpPr/>
              <p:nvPr/>
            </p:nvCxnSpPr>
            <p:spPr>
              <a:xfrm flipV="1">
                <a:off x="2052239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EF15116-B89E-4A06-8FF8-AEACFDCD05B2}"/>
                  </a:ext>
                </a:extLst>
              </p:cNvPr>
              <p:cNvCxnSpPr/>
              <p:nvPr/>
            </p:nvCxnSpPr>
            <p:spPr>
              <a:xfrm flipH="1" flipV="1">
                <a:off x="1644097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EEEC6B72-8291-4A54-88B8-AD377B135C67}"/>
                  </a:ext>
                </a:extLst>
              </p:cNvPr>
              <p:cNvCxnSpPr/>
              <p:nvPr/>
            </p:nvCxnSpPr>
            <p:spPr>
              <a:xfrm flipH="1">
                <a:off x="1644097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>
                <a:extLst>
                  <a:ext uri="{FF2B5EF4-FFF2-40B4-BE49-F238E27FC236}">
                    <a16:creationId xmlns:a16="http://schemas.microsoft.com/office/drawing/2014/main" id="{045FC399-F6EF-41D8-9FF3-84002337A087}"/>
                  </a:ext>
                </a:extLst>
              </p:cNvPr>
              <p:cNvCxnSpPr/>
              <p:nvPr/>
            </p:nvCxnSpPr>
            <p:spPr>
              <a:xfrm flipH="1" flipV="1">
                <a:off x="1235955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>
                <a:extLst>
                  <a:ext uri="{FF2B5EF4-FFF2-40B4-BE49-F238E27FC236}">
                    <a16:creationId xmlns:a16="http://schemas.microsoft.com/office/drawing/2014/main" id="{94BD9541-E3CB-46AD-BF92-A1D4E9A36EE8}"/>
                  </a:ext>
                </a:extLst>
              </p:cNvPr>
              <p:cNvCxnSpPr/>
              <p:nvPr/>
            </p:nvCxnSpPr>
            <p:spPr>
              <a:xfrm>
                <a:off x="1644097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>
                <a:extLst>
                  <a:ext uri="{FF2B5EF4-FFF2-40B4-BE49-F238E27FC236}">
                    <a16:creationId xmlns:a16="http://schemas.microsoft.com/office/drawing/2014/main" id="{24329FBE-42E2-4D81-9A49-F9EE9F5C75A4}"/>
                  </a:ext>
                </a:extLst>
              </p:cNvPr>
              <p:cNvCxnSpPr/>
              <p:nvPr/>
            </p:nvCxnSpPr>
            <p:spPr>
              <a:xfrm>
                <a:off x="2460380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>
                <a:extLst>
                  <a:ext uri="{FF2B5EF4-FFF2-40B4-BE49-F238E27FC236}">
                    <a16:creationId xmlns:a16="http://schemas.microsoft.com/office/drawing/2014/main" id="{A0792A93-4D3D-4435-86C8-F3F3B1B0F453}"/>
                  </a:ext>
                </a:extLst>
              </p:cNvPr>
              <p:cNvCxnSpPr/>
              <p:nvPr/>
            </p:nvCxnSpPr>
            <p:spPr>
              <a:xfrm flipH="1">
                <a:off x="2052239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>
                <a:extLst>
                  <a:ext uri="{FF2B5EF4-FFF2-40B4-BE49-F238E27FC236}">
                    <a16:creationId xmlns:a16="http://schemas.microsoft.com/office/drawing/2014/main" id="{37759CB3-57DD-4517-AD9E-BC2BA2C7EDBC}"/>
                  </a:ext>
                </a:extLst>
              </p:cNvPr>
              <p:cNvCxnSpPr/>
              <p:nvPr/>
            </p:nvCxnSpPr>
            <p:spPr>
              <a:xfrm flipH="1" flipV="1">
                <a:off x="1644097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A0AC366E-7B5D-4AF5-9010-35F8C3D31F78}"/>
                  </a:ext>
                </a:extLst>
              </p:cNvPr>
              <p:cNvCxnSpPr/>
              <p:nvPr/>
            </p:nvCxnSpPr>
            <p:spPr>
              <a:xfrm>
                <a:off x="2052239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A72582FC-EACB-4541-BBF5-7C943811193F}"/>
                  </a:ext>
                </a:extLst>
              </p:cNvPr>
              <p:cNvCxnSpPr/>
              <p:nvPr/>
            </p:nvCxnSpPr>
            <p:spPr>
              <a:xfrm>
                <a:off x="246038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D7E59CC5-1BEC-4B07-A12E-40F8C6B378E3}"/>
                  </a:ext>
                </a:extLst>
              </p:cNvPr>
              <p:cNvCxnSpPr/>
              <p:nvPr/>
            </p:nvCxnSpPr>
            <p:spPr>
              <a:xfrm>
                <a:off x="2868522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D1D2217A-9B52-46B9-8F02-082F0B55385A}"/>
                  </a:ext>
                </a:extLst>
              </p:cNvPr>
              <p:cNvCxnSpPr/>
              <p:nvPr/>
            </p:nvCxnSpPr>
            <p:spPr>
              <a:xfrm flipV="1">
                <a:off x="2868522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>
                <a:extLst>
                  <a:ext uri="{FF2B5EF4-FFF2-40B4-BE49-F238E27FC236}">
                    <a16:creationId xmlns:a16="http://schemas.microsoft.com/office/drawing/2014/main" id="{2988F1D7-E9D4-46A1-BFC6-D304E8EF28A7}"/>
                  </a:ext>
                </a:extLst>
              </p:cNvPr>
              <p:cNvCxnSpPr/>
              <p:nvPr/>
            </p:nvCxnSpPr>
            <p:spPr>
              <a:xfrm flipH="1">
                <a:off x="2868522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>
                <a:extLst>
                  <a:ext uri="{FF2B5EF4-FFF2-40B4-BE49-F238E27FC236}">
                    <a16:creationId xmlns:a16="http://schemas.microsoft.com/office/drawing/2014/main" id="{D9685669-7EDF-49E7-B2C7-842C5A1B163A}"/>
                  </a:ext>
                </a:extLst>
              </p:cNvPr>
              <p:cNvCxnSpPr/>
              <p:nvPr/>
            </p:nvCxnSpPr>
            <p:spPr>
              <a:xfrm flipH="1" flipV="1">
                <a:off x="246038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8734C8D8-1FB9-4ABD-A6D2-44CDD327758E}"/>
                  </a:ext>
                </a:extLst>
              </p:cNvPr>
              <p:cNvCxnSpPr/>
              <p:nvPr/>
            </p:nvCxnSpPr>
            <p:spPr>
              <a:xfrm flipV="1">
                <a:off x="2460380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接连接符 330">
                <a:extLst>
                  <a:ext uri="{FF2B5EF4-FFF2-40B4-BE49-F238E27FC236}">
                    <a16:creationId xmlns:a16="http://schemas.microsoft.com/office/drawing/2014/main" id="{55825056-056B-423D-93FC-87AA64179F05}"/>
                  </a:ext>
                </a:extLst>
              </p:cNvPr>
              <p:cNvCxnSpPr/>
              <p:nvPr/>
            </p:nvCxnSpPr>
            <p:spPr>
              <a:xfrm flipV="1">
                <a:off x="246038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>
                <a:extLst>
                  <a:ext uri="{FF2B5EF4-FFF2-40B4-BE49-F238E27FC236}">
                    <a16:creationId xmlns:a16="http://schemas.microsoft.com/office/drawing/2014/main" id="{4840794A-5250-4EEB-81CD-7CA8831E740D}"/>
                  </a:ext>
                </a:extLst>
              </p:cNvPr>
              <p:cNvCxnSpPr/>
              <p:nvPr/>
            </p:nvCxnSpPr>
            <p:spPr>
              <a:xfrm>
                <a:off x="2868522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>
                <a:extLst>
                  <a:ext uri="{FF2B5EF4-FFF2-40B4-BE49-F238E27FC236}">
                    <a16:creationId xmlns:a16="http://schemas.microsoft.com/office/drawing/2014/main" id="{B2FB4995-6BAB-4020-8263-4475C046A878}"/>
                  </a:ext>
                </a:extLst>
              </p:cNvPr>
              <p:cNvCxnSpPr/>
              <p:nvPr/>
            </p:nvCxnSpPr>
            <p:spPr>
              <a:xfrm>
                <a:off x="3276664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101D2E09-1598-4712-9C3D-30869AE207C8}"/>
                  </a:ext>
                </a:extLst>
              </p:cNvPr>
              <p:cNvCxnSpPr/>
              <p:nvPr/>
            </p:nvCxnSpPr>
            <p:spPr>
              <a:xfrm flipV="1">
                <a:off x="3276664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 334">
                <a:extLst>
                  <a:ext uri="{FF2B5EF4-FFF2-40B4-BE49-F238E27FC236}">
                    <a16:creationId xmlns:a16="http://schemas.microsoft.com/office/drawing/2014/main" id="{9528A612-6505-4265-8A37-B0A510E1FCE6}"/>
                  </a:ext>
                </a:extLst>
              </p:cNvPr>
              <p:cNvCxnSpPr/>
              <p:nvPr/>
            </p:nvCxnSpPr>
            <p:spPr>
              <a:xfrm flipV="1">
                <a:off x="2868522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 335">
                <a:extLst>
                  <a:ext uri="{FF2B5EF4-FFF2-40B4-BE49-F238E27FC236}">
                    <a16:creationId xmlns:a16="http://schemas.microsoft.com/office/drawing/2014/main" id="{ED0F66C7-F9D5-40B1-B4FC-8E0DEE4A8BB7}"/>
                  </a:ext>
                </a:extLst>
              </p:cNvPr>
              <p:cNvCxnSpPr/>
              <p:nvPr/>
            </p:nvCxnSpPr>
            <p:spPr>
              <a:xfrm flipV="1">
                <a:off x="2868522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>
                <a:extLst>
                  <a:ext uri="{FF2B5EF4-FFF2-40B4-BE49-F238E27FC236}">
                    <a16:creationId xmlns:a16="http://schemas.microsoft.com/office/drawing/2014/main" id="{D1ABAC5C-F227-4AF2-866F-4498DC9A82D7}"/>
                  </a:ext>
                </a:extLst>
              </p:cNvPr>
              <p:cNvCxnSpPr/>
              <p:nvPr/>
            </p:nvCxnSpPr>
            <p:spPr>
              <a:xfrm flipH="1" flipV="1">
                <a:off x="246038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411088EE-663B-4035-80D7-59B5F2240317}"/>
                  </a:ext>
                </a:extLst>
              </p:cNvPr>
              <p:cNvCxnSpPr/>
              <p:nvPr/>
            </p:nvCxnSpPr>
            <p:spPr>
              <a:xfrm flipH="1" flipV="1">
                <a:off x="2052239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直接连接符 338">
                <a:extLst>
                  <a:ext uri="{FF2B5EF4-FFF2-40B4-BE49-F238E27FC236}">
                    <a16:creationId xmlns:a16="http://schemas.microsoft.com/office/drawing/2014/main" id="{6D823638-ACF3-41FC-9B26-DA23476F7D59}"/>
                  </a:ext>
                </a:extLst>
              </p:cNvPr>
              <p:cNvCxnSpPr/>
              <p:nvPr/>
            </p:nvCxnSpPr>
            <p:spPr>
              <a:xfrm flipV="1">
                <a:off x="2052239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接连接符 339">
                <a:extLst>
                  <a:ext uri="{FF2B5EF4-FFF2-40B4-BE49-F238E27FC236}">
                    <a16:creationId xmlns:a16="http://schemas.microsoft.com/office/drawing/2014/main" id="{FE21CE2E-8BC8-4757-92DC-9DDE6B2DEFDD}"/>
                  </a:ext>
                </a:extLst>
              </p:cNvPr>
              <p:cNvCxnSpPr/>
              <p:nvPr/>
            </p:nvCxnSpPr>
            <p:spPr>
              <a:xfrm flipV="1">
                <a:off x="2052239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CB8BA991-93BC-4571-A1DA-4E3212190CB0}"/>
                  </a:ext>
                </a:extLst>
              </p:cNvPr>
              <p:cNvCxnSpPr/>
              <p:nvPr/>
            </p:nvCxnSpPr>
            <p:spPr>
              <a:xfrm flipH="1" flipV="1">
                <a:off x="1644097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1AEBC5AF-D540-476A-AB5E-FEBD05768D68}"/>
                  </a:ext>
                </a:extLst>
              </p:cNvPr>
              <p:cNvCxnSpPr/>
              <p:nvPr/>
            </p:nvCxnSpPr>
            <p:spPr>
              <a:xfrm flipH="1">
                <a:off x="1644097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60000E48-D1FC-4A75-A9AD-6376210A56E9}"/>
                  </a:ext>
                </a:extLst>
              </p:cNvPr>
              <p:cNvCxnSpPr/>
              <p:nvPr/>
            </p:nvCxnSpPr>
            <p:spPr>
              <a:xfrm flipH="1" flipV="1">
                <a:off x="1235955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AD384F62-0345-4C81-BD07-94E04481972A}"/>
                  </a:ext>
                </a:extLst>
              </p:cNvPr>
              <p:cNvCxnSpPr/>
              <p:nvPr/>
            </p:nvCxnSpPr>
            <p:spPr>
              <a:xfrm>
                <a:off x="1644097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6BF4BF98-9CE3-43EC-B5D5-612DC0DB4234}"/>
                  </a:ext>
                </a:extLst>
              </p:cNvPr>
              <p:cNvCxnSpPr/>
              <p:nvPr/>
            </p:nvCxnSpPr>
            <p:spPr>
              <a:xfrm flipH="1">
                <a:off x="2052239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3478031B-DC54-466D-A7F6-DAB9F12AFD93}"/>
                  </a:ext>
                </a:extLst>
              </p:cNvPr>
              <p:cNvCxnSpPr/>
              <p:nvPr/>
            </p:nvCxnSpPr>
            <p:spPr>
              <a:xfrm flipH="1" flipV="1">
                <a:off x="1644097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5F2B6E2A-AA4C-4FD4-B160-B3B643CB06DB}"/>
                  </a:ext>
                </a:extLst>
              </p:cNvPr>
              <p:cNvCxnSpPr/>
              <p:nvPr/>
            </p:nvCxnSpPr>
            <p:spPr>
              <a:xfrm flipV="1">
                <a:off x="1644097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50614849-BCC0-4AAD-9279-92803ED3E2E5}"/>
                  </a:ext>
                </a:extLst>
              </p:cNvPr>
              <p:cNvCxnSpPr/>
              <p:nvPr/>
            </p:nvCxnSpPr>
            <p:spPr>
              <a:xfrm flipV="1">
                <a:off x="1644097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B7C4B291-0AF1-422E-8810-0FDE1F1327AB}"/>
                  </a:ext>
                </a:extLst>
              </p:cNvPr>
              <p:cNvCxnSpPr/>
              <p:nvPr/>
            </p:nvCxnSpPr>
            <p:spPr>
              <a:xfrm flipH="1" flipV="1">
                <a:off x="1235955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C47F73F5-F12D-4A2D-896F-7FAEEF52EB36}"/>
                  </a:ext>
                </a:extLst>
              </p:cNvPr>
              <p:cNvCxnSpPr/>
              <p:nvPr/>
            </p:nvCxnSpPr>
            <p:spPr>
              <a:xfrm flipH="1">
                <a:off x="1235955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接连接符 350">
                <a:extLst>
                  <a:ext uri="{FF2B5EF4-FFF2-40B4-BE49-F238E27FC236}">
                    <a16:creationId xmlns:a16="http://schemas.microsoft.com/office/drawing/2014/main" id="{DA0C068F-AAD5-49E0-86E9-9BBC5E4BF7F1}"/>
                  </a:ext>
                </a:extLst>
              </p:cNvPr>
              <p:cNvCxnSpPr/>
              <p:nvPr/>
            </p:nvCxnSpPr>
            <p:spPr>
              <a:xfrm flipH="1" flipV="1">
                <a:off x="82781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3748311B-24E8-448E-89DD-A409E85294E5}"/>
                  </a:ext>
                </a:extLst>
              </p:cNvPr>
              <p:cNvCxnSpPr/>
              <p:nvPr/>
            </p:nvCxnSpPr>
            <p:spPr>
              <a:xfrm>
                <a:off x="1235955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590110CC-E35C-4BD0-81A4-2FBB06B0F40E}"/>
                  </a:ext>
                </a:extLst>
              </p:cNvPr>
              <p:cNvCxnSpPr/>
              <p:nvPr/>
            </p:nvCxnSpPr>
            <p:spPr>
              <a:xfrm>
                <a:off x="2052239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596A8457-C442-4D7A-AEF5-0AD5F10D64D2}"/>
                  </a:ext>
                </a:extLst>
              </p:cNvPr>
              <p:cNvCxnSpPr/>
              <p:nvPr/>
            </p:nvCxnSpPr>
            <p:spPr>
              <a:xfrm flipH="1">
                <a:off x="1644097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B92D90D6-CA95-408B-9FB4-4FC79787C410}"/>
                  </a:ext>
                </a:extLst>
              </p:cNvPr>
              <p:cNvCxnSpPr/>
              <p:nvPr/>
            </p:nvCxnSpPr>
            <p:spPr>
              <a:xfrm flipH="1" flipV="1">
                <a:off x="1235955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EF7CF7DC-A0B6-4E18-9A64-53F61ECB96E8}"/>
                  </a:ext>
                </a:extLst>
              </p:cNvPr>
              <p:cNvCxnSpPr/>
              <p:nvPr/>
            </p:nvCxnSpPr>
            <p:spPr>
              <a:xfrm>
                <a:off x="1644097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4341BBA8-7D70-492E-ABBD-4603161538AA}"/>
                  </a:ext>
                </a:extLst>
              </p:cNvPr>
              <p:cNvCxnSpPr/>
              <p:nvPr/>
            </p:nvCxnSpPr>
            <p:spPr>
              <a:xfrm>
                <a:off x="2052239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326C1C2F-D8C9-47EA-AFF8-DF69A70B4D6C}"/>
                  </a:ext>
                </a:extLst>
              </p:cNvPr>
              <p:cNvCxnSpPr/>
              <p:nvPr/>
            </p:nvCxnSpPr>
            <p:spPr>
              <a:xfrm>
                <a:off x="2460380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>
                <a:extLst>
                  <a:ext uri="{FF2B5EF4-FFF2-40B4-BE49-F238E27FC236}">
                    <a16:creationId xmlns:a16="http://schemas.microsoft.com/office/drawing/2014/main" id="{D045810B-CBF9-4994-A52F-79B34A20EC67}"/>
                  </a:ext>
                </a:extLst>
              </p:cNvPr>
              <p:cNvCxnSpPr/>
              <p:nvPr/>
            </p:nvCxnSpPr>
            <p:spPr>
              <a:xfrm flipV="1">
                <a:off x="2460380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7D684074-8C9C-4813-AE33-ED85E4AE3343}"/>
                  </a:ext>
                </a:extLst>
              </p:cNvPr>
              <p:cNvCxnSpPr/>
              <p:nvPr/>
            </p:nvCxnSpPr>
            <p:spPr>
              <a:xfrm>
                <a:off x="2868522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259C6AC1-D3D0-459D-97A1-529C2CA4BADC}"/>
                  </a:ext>
                </a:extLst>
              </p:cNvPr>
              <p:cNvCxnSpPr/>
              <p:nvPr/>
            </p:nvCxnSpPr>
            <p:spPr>
              <a:xfrm flipH="1">
                <a:off x="2460380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5BF5241A-2D17-4967-83E2-BCC4D62F612B}"/>
                  </a:ext>
                </a:extLst>
              </p:cNvPr>
              <p:cNvCxnSpPr/>
              <p:nvPr/>
            </p:nvCxnSpPr>
            <p:spPr>
              <a:xfrm flipH="1" flipV="1">
                <a:off x="2052239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5FA8963F-3703-4962-8653-9FD443FB5D59}"/>
                  </a:ext>
                </a:extLst>
              </p:cNvPr>
              <p:cNvCxnSpPr/>
              <p:nvPr/>
            </p:nvCxnSpPr>
            <p:spPr>
              <a:xfrm flipV="1">
                <a:off x="2052239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>
                <a:extLst>
                  <a:ext uri="{FF2B5EF4-FFF2-40B4-BE49-F238E27FC236}">
                    <a16:creationId xmlns:a16="http://schemas.microsoft.com/office/drawing/2014/main" id="{3FA7F07C-0517-4A35-9C58-0853C805826F}"/>
                  </a:ext>
                </a:extLst>
              </p:cNvPr>
              <p:cNvCxnSpPr/>
              <p:nvPr/>
            </p:nvCxnSpPr>
            <p:spPr>
              <a:xfrm flipV="1">
                <a:off x="2052239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接连接符 364">
                <a:extLst>
                  <a:ext uri="{FF2B5EF4-FFF2-40B4-BE49-F238E27FC236}">
                    <a16:creationId xmlns:a16="http://schemas.microsoft.com/office/drawing/2014/main" id="{5D801B2C-BECB-4B0B-8DCC-39E633A1B777}"/>
                  </a:ext>
                </a:extLst>
              </p:cNvPr>
              <p:cNvCxnSpPr/>
              <p:nvPr/>
            </p:nvCxnSpPr>
            <p:spPr>
              <a:xfrm flipH="1" flipV="1">
                <a:off x="1644097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365">
                <a:extLst>
                  <a:ext uri="{FF2B5EF4-FFF2-40B4-BE49-F238E27FC236}">
                    <a16:creationId xmlns:a16="http://schemas.microsoft.com/office/drawing/2014/main" id="{4F3E7097-3881-498F-B06F-4A4CE474FBC5}"/>
                  </a:ext>
                </a:extLst>
              </p:cNvPr>
              <p:cNvCxnSpPr/>
              <p:nvPr/>
            </p:nvCxnSpPr>
            <p:spPr>
              <a:xfrm flipH="1">
                <a:off x="1644097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366">
                <a:extLst>
                  <a:ext uri="{FF2B5EF4-FFF2-40B4-BE49-F238E27FC236}">
                    <a16:creationId xmlns:a16="http://schemas.microsoft.com/office/drawing/2014/main" id="{61D2278A-AB71-4366-920C-B9E88A2346F6}"/>
                  </a:ext>
                </a:extLst>
              </p:cNvPr>
              <p:cNvCxnSpPr/>
              <p:nvPr/>
            </p:nvCxnSpPr>
            <p:spPr>
              <a:xfrm flipH="1" flipV="1">
                <a:off x="1235955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连接符 367">
                <a:extLst>
                  <a:ext uri="{FF2B5EF4-FFF2-40B4-BE49-F238E27FC236}">
                    <a16:creationId xmlns:a16="http://schemas.microsoft.com/office/drawing/2014/main" id="{B021A0BC-4AC4-483F-8913-5F23BE01B3E3}"/>
                  </a:ext>
                </a:extLst>
              </p:cNvPr>
              <p:cNvCxnSpPr/>
              <p:nvPr/>
            </p:nvCxnSpPr>
            <p:spPr>
              <a:xfrm>
                <a:off x="1644097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368">
                <a:extLst>
                  <a:ext uri="{FF2B5EF4-FFF2-40B4-BE49-F238E27FC236}">
                    <a16:creationId xmlns:a16="http://schemas.microsoft.com/office/drawing/2014/main" id="{92C3BE08-3D19-41DD-8D9A-440100ABDFCD}"/>
                  </a:ext>
                </a:extLst>
              </p:cNvPr>
              <p:cNvCxnSpPr/>
              <p:nvPr/>
            </p:nvCxnSpPr>
            <p:spPr>
              <a:xfrm>
                <a:off x="2460380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>
                <a:extLst>
                  <a:ext uri="{FF2B5EF4-FFF2-40B4-BE49-F238E27FC236}">
                    <a16:creationId xmlns:a16="http://schemas.microsoft.com/office/drawing/2014/main" id="{E24EEB54-872A-45E1-86A9-63C441D4B8D7}"/>
                  </a:ext>
                </a:extLst>
              </p:cNvPr>
              <p:cNvCxnSpPr/>
              <p:nvPr/>
            </p:nvCxnSpPr>
            <p:spPr>
              <a:xfrm flipH="1">
                <a:off x="2052239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5964AB96-CA6D-44A7-A083-231D1EEE70D0}"/>
                  </a:ext>
                </a:extLst>
              </p:cNvPr>
              <p:cNvCxnSpPr/>
              <p:nvPr/>
            </p:nvCxnSpPr>
            <p:spPr>
              <a:xfrm flipH="1" flipV="1">
                <a:off x="1644097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>
                <a:extLst>
                  <a:ext uri="{FF2B5EF4-FFF2-40B4-BE49-F238E27FC236}">
                    <a16:creationId xmlns:a16="http://schemas.microsoft.com/office/drawing/2014/main" id="{82E0F652-0127-4025-83CE-72FC011AF67B}"/>
                  </a:ext>
                </a:extLst>
              </p:cNvPr>
              <p:cNvCxnSpPr/>
              <p:nvPr/>
            </p:nvCxnSpPr>
            <p:spPr>
              <a:xfrm>
                <a:off x="2052239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>
                <a:extLst>
                  <a:ext uri="{FF2B5EF4-FFF2-40B4-BE49-F238E27FC236}">
                    <a16:creationId xmlns:a16="http://schemas.microsoft.com/office/drawing/2014/main" id="{018C5E67-77C1-43D9-9D92-472C68F04740}"/>
                  </a:ext>
                </a:extLst>
              </p:cNvPr>
              <p:cNvCxnSpPr/>
              <p:nvPr/>
            </p:nvCxnSpPr>
            <p:spPr>
              <a:xfrm>
                <a:off x="2460380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373">
                <a:extLst>
                  <a:ext uri="{FF2B5EF4-FFF2-40B4-BE49-F238E27FC236}">
                    <a16:creationId xmlns:a16="http://schemas.microsoft.com/office/drawing/2014/main" id="{F2689D58-7749-4053-8929-55708108F682}"/>
                  </a:ext>
                </a:extLst>
              </p:cNvPr>
              <p:cNvCxnSpPr/>
              <p:nvPr/>
            </p:nvCxnSpPr>
            <p:spPr>
              <a:xfrm>
                <a:off x="2868522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DA8FBE58-938C-4E4D-B7AB-D6DABC1EE903}"/>
                  </a:ext>
                </a:extLst>
              </p:cNvPr>
              <p:cNvCxnSpPr/>
              <p:nvPr/>
            </p:nvCxnSpPr>
            <p:spPr>
              <a:xfrm flipV="1">
                <a:off x="2868522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>
                <a:extLst>
                  <a:ext uri="{FF2B5EF4-FFF2-40B4-BE49-F238E27FC236}">
                    <a16:creationId xmlns:a16="http://schemas.microsoft.com/office/drawing/2014/main" id="{A47222F2-DDD2-4FA0-9C99-F9F617139B21}"/>
                  </a:ext>
                </a:extLst>
              </p:cNvPr>
              <p:cNvCxnSpPr/>
              <p:nvPr/>
            </p:nvCxnSpPr>
            <p:spPr>
              <a:xfrm>
                <a:off x="2868522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>
                <a:extLst>
                  <a:ext uri="{FF2B5EF4-FFF2-40B4-BE49-F238E27FC236}">
                    <a16:creationId xmlns:a16="http://schemas.microsoft.com/office/drawing/2014/main" id="{8997B7DC-112E-4AB8-A83F-F0EB81736DB4}"/>
                  </a:ext>
                </a:extLst>
              </p:cNvPr>
              <p:cNvCxnSpPr/>
              <p:nvPr/>
            </p:nvCxnSpPr>
            <p:spPr>
              <a:xfrm>
                <a:off x="3276664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>
                <a:extLst>
                  <a:ext uri="{FF2B5EF4-FFF2-40B4-BE49-F238E27FC236}">
                    <a16:creationId xmlns:a16="http://schemas.microsoft.com/office/drawing/2014/main" id="{B80AFEC5-9DF4-405F-992A-7EA268BFCE79}"/>
                  </a:ext>
                </a:extLst>
              </p:cNvPr>
              <p:cNvCxnSpPr/>
              <p:nvPr/>
            </p:nvCxnSpPr>
            <p:spPr>
              <a:xfrm flipH="1">
                <a:off x="2868522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>
                <a:extLst>
                  <a:ext uri="{FF2B5EF4-FFF2-40B4-BE49-F238E27FC236}">
                    <a16:creationId xmlns:a16="http://schemas.microsoft.com/office/drawing/2014/main" id="{A20E225E-5211-4CE8-AA9C-1BE6FE29A3D1}"/>
                  </a:ext>
                </a:extLst>
              </p:cNvPr>
              <p:cNvCxnSpPr/>
              <p:nvPr/>
            </p:nvCxnSpPr>
            <p:spPr>
              <a:xfrm flipH="1" flipV="1">
                <a:off x="2460380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>
                <a:extLst>
                  <a:ext uri="{FF2B5EF4-FFF2-40B4-BE49-F238E27FC236}">
                    <a16:creationId xmlns:a16="http://schemas.microsoft.com/office/drawing/2014/main" id="{73804AF3-C9CA-45EB-A4D2-2EF871B4C63A}"/>
                  </a:ext>
                </a:extLst>
              </p:cNvPr>
              <p:cNvCxnSpPr/>
              <p:nvPr/>
            </p:nvCxnSpPr>
            <p:spPr>
              <a:xfrm>
                <a:off x="2868522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>
                <a:extLst>
                  <a:ext uri="{FF2B5EF4-FFF2-40B4-BE49-F238E27FC236}">
                    <a16:creationId xmlns:a16="http://schemas.microsoft.com/office/drawing/2014/main" id="{929B05E3-05A0-4552-8B15-8508E4C400B7}"/>
                  </a:ext>
                </a:extLst>
              </p:cNvPr>
              <p:cNvCxnSpPr/>
              <p:nvPr/>
            </p:nvCxnSpPr>
            <p:spPr>
              <a:xfrm>
                <a:off x="3276664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>
                <a:extLst>
                  <a:ext uri="{FF2B5EF4-FFF2-40B4-BE49-F238E27FC236}">
                    <a16:creationId xmlns:a16="http://schemas.microsoft.com/office/drawing/2014/main" id="{2D0BCCC0-7720-48E1-A519-B4A3548280C2}"/>
                  </a:ext>
                </a:extLst>
              </p:cNvPr>
              <p:cNvCxnSpPr/>
              <p:nvPr/>
            </p:nvCxnSpPr>
            <p:spPr>
              <a:xfrm>
                <a:off x="3684806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>
                <a:extLst>
                  <a:ext uri="{FF2B5EF4-FFF2-40B4-BE49-F238E27FC236}">
                    <a16:creationId xmlns:a16="http://schemas.microsoft.com/office/drawing/2014/main" id="{138ECB66-3EEE-4361-A21A-EDE42EDF11F3}"/>
                  </a:ext>
                </a:extLst>
              </p:cNvPr>
              <p:cNvCxnSpPr/>
              <p:nvPr/>
            </p:nvCxnSpPr>
            <p:spPr>
              <a:xfrm flipV="1">
                <a:off x="3684806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47B33372-2295-47E0-8642-466A91339440}"/>
                  </a:ext>
                </a:extLst>
              </p:cNvPr>
              <p:cNvCxnSpPr/>
              <p:nvPr/>
            </p:nvCxnSpPr>
            <p:spPr>
              <a:xfrm flipV="1">
                <a:off x="3276664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>
                <a:extLst>
                  <a:ext uri="{FF2B5EF4-FFF2-40B4-BE49-F238E27FC236}">
                    <a16:creationId xmlns:a16="http://schemas.microsoft.com/office/drawing/2014/main" id="{9BE7E7E9-6CE6-4E06-A8C6-06B062C6825C}"/>
                  </a:ext>
                </a:extLst>
              </p:cNvPr>
              <p:cNvCxnSpPr/>
              <p:nvPr/>
            </p:nvCxnSpPr>
            <p:spPr>
              <a:xfrm>
                <a:off x="3684806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>
                <a:extLst>
                  <a:ext uri="{FF2B5EF4-FFF2-40B4-BE49-F238E27FC236}">
                    <a16:creationId xmlns:a16="http://schemas.microsoft.com/office/drawing/2014/main" id="{8D955992-633F-4E7E-A78A-9394AEF407C8}"/>
                  </a:ext>
                </a:extLst>
              </p:cNvPr>
              <p:cNvCxnSpPr/>
              <p:nvPr/>
            </p:nvCxnSpPr>
            <p:spPr>
              <a:xfrm>
                <a:off x="4092948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E8E435DA-04AD-4137-85DF-221ACD11A67A}"/>
                  </a:ext>
                </a:extLst>
              </p:cNvPr>
              <p:cNvCxnSpPr/>
              <p:nvPr/>
            </p:nvCxnSpPr>
            <p:spPr>
              <a:xfrm flipV="1">
                <a:off x="4092948" y="3844627"/>
                <a:ext cx="408142" cy="235640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788F045F-B4D2-4B29-A66F-E69717817A86}"/>
                  </a:ext>
                </a:extLst>
              </p:cNvPr>
              <p:cNvCxnSpPr/>
              <p:nvPr/>
            </p:nvCxnSpPr>
            <p:spPr>
              <a:xfrm flipV="1">
                <a:off x="3684806" y="3373345"/>
                <a:ext cx="1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>
                <a:extLst>
                  <a:ext uri="{FF2B5EF4-FFF2-40B4-BE49-F238E27FC236}">
                    <a16:creationId xmlns:a16="http://schemas.microsoft.com/office/drawing/2014/main" id="{52723E7F-5F85-46E3-9046-8A7FFBAEDCEA}"/>
                  </a:ext>
                </a:extLst>
              </p:cNvPr>
              <p:cNvCxnSpPr/>
              <p:nvPr/>
            </p:nvCxnSpPr>
            <p:spPr>
              <a:xfrm flipV="1">
                <a:off x="3684806" y="3137705"/>
                <a:ext cx="408142" cy="235640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>
                <a:extLst>
                  <a:ext uri="{FF2B5EF4-FFF2-40B4-BE49-F238E27FC236}">
                    <a16:creationId xmlns:a16="http://schemas.microsoft.com/office/drawing/2014/main" id="{5B273B4D-811B-4A70-8240-2B33E03290DF}"/>
                  </a:ext>
                </a:extLst>
              </p:cNvPr>
              <p:cNvCxnSpPr/>
              <p:nvPr/>
            </p:nvCxnSpPr>
            <p:spPr>
              <a:xfrm flipH="1" flipV="1">
                <a:off x="3276665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ACF2C1B-B722-4A4E-8014-D2AA73F15824}"/>
                </a:ext>
              </a:extLst>
            </p:cNvPr>
            <p:cNvGrpSpPr/>
            <p:nvPr/>
          </p:nvGrpSpPr>
          <p:grpSpPr>
            <a:xfrm>
              <a:off x="2027834" y="864908"/>
              <a:ext cx="5908385" cy="4435933"/>
              <a:chOff x="796395" y="985519"/>
              <a:chExt cx="5908385" cy="4435933"/>
            </a:xfrm>
            <a:solidFill>
              <a:srgbClr val="FA7A06"/>
            </a:solidFill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913D720-00D4-4CD1-B20D-6A67B15FA7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0554560-D58D-4420-B9E0-249828E8C4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FFDCD50-91D9-47E5-8059-2FF65EE531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6F93F7B0-6A56-4E35-BB5B-9B88963069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986859D-148B-417C-8EF6-88CE960E36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3E3CBB6-D55D-4DB9-89B4-672B17B672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5B2D9EC-C1CA-4E48-9C3D-E92F5E9B76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2041E68-89D3-423B-8B34-CD3E43E6D2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CBDCE7E-295C-4062-AA3F-28E5E6A39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D94A16E-82DD-44A9-981E-FD3E1E7D7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7250146-577A-4970-BAE6-28CD88EF26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4BC06D5-E90C-45F2-AE64-90E24318F7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CC93590-92FB-40B8-8CC8-7607EA960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519D69A-2FEE-4BAE-A388-29DBB824A7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AFE34F0-CACA-4D27-8E6B-FEBE341DF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2469877-F540-4C21-A678-089491A0EC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1CDCDDE5-EAA6-4221-ABAB-7030937BF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9EC0B06-274D-46D1-903E-6D3C85E13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E49D759-01F1-46DE-9CDE-54C8D56B07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58D1AB2-13DA-44A6-8E43-0F21B3E67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DAB6FBA-828D-4F1D-AF6A-B20A1B5984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01EC376-AC6F-4326-8C4E-290C60BA3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42D37C4-428A-48A0-A0EB-31AAA2FBBC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A403878-3350-4C4B-BC91-8CC803B32F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DE5E56A-5ADC-4E05-AE89-44043E40F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8F9E7E6-38D5-4B5C-9F7A-4CA9E4896D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2238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9B8112F5-AFC2-4958-A3EE-BA19A9284C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E4F1E4E-A524-46AB-A701-5B4EE129B2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4557B5E-BDE0-40E2-B2B0-9D7FE4F7D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D312726-C571-4D74-A7D4-EFAEEDEDB1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2238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5C8F5B5-EC04-454B-9E09-F934F23D8C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380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FF87004-B9EB-4BD2-8B7A-C0429C4A10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25DAEB0-B4FF-436F-9D26-2FE06903B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2238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20AFE39B-2A68-4820-AF4C-3930370DB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784A547-177B-4F85-8B49-4E22A33F7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BB847C54-B93D-4691-AB9E-014E2DC6D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22D2001-ED88-488E-A0CF-DD85A6406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E1296D8-F0B1-4DDF-9F77-EB419D3EC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EFFC327-2FD9-4698-8868-88FD332B20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DD54344-5FB7-46F5-83A1-A1AF6317E0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CF85173-54AA-44EC-AC7C-17D3E018A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D9F2E3A-9817-4C60-99FA-E90BB418B0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074F85A-4703-4256-B518-B133370210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9D5441F-EC05-4ECB-AEF8-88BD509990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D6237A96-9F40-4564-BE9A-6BB17F6B20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1F93660-1B48-4450-A912-C34FEA0252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599CF08-FD35-4D02-ACEB-8E3CED3D3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0C27138-DEAA-45AF-99F3-FBF1AC803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42AF9146-416D-4FFA-8499-8C9DED185D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F7872FD-E8A3-4ECE-A154-7537BC40A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A5900E9-10FB-4B64-AB98-CE6068F5B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5AD1DC6-1659-4647-993D-314AD29FAA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00F252D-6C95-4E55-BF62-65B482EF1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92CB4C0-3118-451F-A675-EEA934A839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700E8208-A8A4-4F6D-B0D8-87B4CAD2E6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F5089DB-3533-43E6-9F72-1B2ED0A4CD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ADC8533B-DDA4-4EBD-94AC-951A89D9F6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7012A076-895C-487B-8CDB-BFEEE0D89F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BCD0EAC-95AE-49CD-9C8B-DA581CFA9E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1B3C836-389A-45BA-83EE-09CB30B5E7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4E6CA6E-9B1B-4C6A-8D73-F8945FC033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009DE284-D597-480B-8830-7E8CC0A95E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5B11E9A-37F0-41E4-912B-F06E5228AF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052EDBE-558A-4F5A-B177-CB936B6718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5165603-5734-42F5-A0C1-213291A947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5CF67773-DDC2-49C7-BB18-D77E3F0269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45222FE6-4255-4385-BE4A-4154F28AF7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56EC6AA1-0F06-4D87-898B-2BFBB0582A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0EB364D-ADAA-4821-928A-A334F9E4C3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93EB9E67-804E-42D0-9B56-1DA0AEDEB8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FEFD427E-DB01-4139-9EE3-0D06084F84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BC6E8E3-5DA5-4AE0-B01A-F5127D9938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D48300B0-087F-40B9-9BA9-3D331FD54B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7EF225B0-376B-4D77-9295-0252477A98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8A575659-7A02-46B2-AF68-FA142692C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CB1FF928-CFB2-4D12-A950-68FD525F69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09B5CB3F-D83A-4761-8A33-C50C9D1E0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1EA88919-7BE1-4044-B431-5B35CBF047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BCA390B4-FF03-4F4F-B37D-7FF0B4047C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203A26AA-73E1-470F-9D1F-5A90EDE86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6469E76-DF22-451D-9DC2-442811F3BC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46FEB6ED-7D2B-429C-96BF-7B782DB0BC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B9E519C3-3FA8-4A2D-BDAE-F70C97EEE8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67D5E15-2002-44B1-82E8-CB0483400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219339E5-1FC2-4ADE-BDED-6A11AB0C59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46AE2AF-1FE3-43E5-8261-A1B7D113C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7CE2B78-C7BB-4EAA-B8DC-C872E7D83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793DE142-BC20-447E-AF99-503B2FB8B4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5FC313CB-1EBC-4AC2-B021-D41302574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AE995537-C01D-493B-ABE9-BAC1DCAF50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8DAFE29-3F6D-4BA6-A7F8-263EEBC12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AC2FA13C-92DE-4CAB-B18C-B7DD7C6365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E249CC90-2CC7-4166-ACC8-292E194B9D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8E5DCCB9-A77C-479E-A725-7DB1B18D0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9DDDA5A4-EAFC-4800-92FD-D335A05009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25BD95CE-ACC3-4199-958F-8A3F4E5AC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4537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218682B8-16A5-45BE-85C0-1FF1A54643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29B24F51-A2F7-44DD-94A1-D71358FF0E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A51259A9-4B89-4493-8A89-A9C1226FDE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8F9B5B22-D597-4F7F-B7CB-4C1509EC8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6FA10342-2F9D-4050-BA4D-9EF3ABDBA5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350C228A-3BDF-4E61-8E46-4735754949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7A7B37E-5D71-4364-A986-F7A013F48A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8BCE7D56-E5FE-4A69-913F-17092E85C3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360C5D1E-5098-4C11-8584-CABF62F61F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26B7036-8E25-419C-A833-68325CB9E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628B6510-487A-426F-8CA0-CED7439BE8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FAFB5C33-84BB-4D31-A562-7A2632E1F2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453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5859D2F9-E8B6-4C0D-B90D-E7D3FD7DDF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39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578DD3F5-A4D8-4D75-9A28-9927F7A26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4537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8296E9D7-3B88-41D6-A1C5-EA2A0E877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0C9C51C-0821-4F8B-A03E-B92076144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E15541F4-29C1-48A1-A124-7D316B8F41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4B72D44A-1CEF-4329-99F9-3DEE74B417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A693A852-E43A-4296-ACA6-79B2F68EC0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67481FDF-E7CB-4E49-A98F-0B999D5F87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3A1F0806-99E3-48FB-AB4E-FB4D85B15C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A55C0F5-465E-4110-BAD0-E2053BE36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C5DB7CCF-857B-4FA9-83A5-FBB1094ED5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89A2A2A1-2A74-4EA2-9953-08A6F5FC06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D60A2163-6861-49BA-B0B4-35BEE0A5AA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E1EDDE4F-125E-4F22-B82A-2D43D4CB0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22E01859-4B4D-4080-B6FA-26FEADE883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BEDDF1B-05F0-4109-8158-B06FB0D9A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C7213F54-9E1F-42B1-AA57-BD6CDDA0BF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B9A56964-1357-420A-8071-AEEF018837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09114813-4382-49D7-A13D-EB43CAF283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8067BFD6-5C41-46A1-A439-C2F4EA566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81320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8A042712-9480-42C3-8AC9-23AA7BDA1C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74B65DC-F965-4D39-A972-08AFBB24F2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2CB5C49-03F0-4FB7-B19C-803B4DC50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6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4E2EA3FB-4977-48CE-BE75-2E93B71033EF}"/>
              </a:ext>
            </a:extLst>
          </p:cNvPr>
          <p:cNvGrpSpPr/>
          <p:nvPr/>
        </p:nvGrpSpPr>
        <p:grpSpPr>
          <a:xfrm>
            <a:off x="5935048" y="1298463"/>
            <a:ext cx="5908385" cy="4435933"/>
            <a:chOff x="2027834" y="864908"/>
            <a:chExt cx="5908385" cy="4435933"/>
          </a:xfr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scene3d>
            <a:camera prst="isometricTopUp"/>
            <a:lightRig rig="soft" dir="t"/>
          </a:scene3d>
        </p:grpSpPr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090C84FE-9688-4423-BBB9-FBFB9E78B5E5}"/>
                </a:ext>
              </a:extLst>
            </p:cNvPr>
            <p:cNvGrpSpPr/>
            <p:nvPr/>
          </p:nvGrpSpPr>
          <p:grpSpPr>
            <a:xfrm>
              <a:off x="2125034" y="962108"/>
              <a:ext cx="5713985" cy="4241533"/>
              <a:chOff x="827814" y="1016938"/>
              <a:chExt cx="5713985" cy="4241533"/>
            </a:xfrm>
          </p:grpSpPr>
          <p:cxnSp>
            <p:nvCxnSpPr>
              <p:cNvPr id="525" name="直接连接符 524">
                <a:extLst>
                  <a:ext uri="{FF2B5EF4-FFF2-40B4-BE49-F238E27FC236}">
                    <a16:creationId xmlns:a16="http://schemas.microsoft.com/office/drawing/2014/main" id="{6BC11612-792B-43E6-A047-0D0DCC7A949F}"/>
                  </a:ext>
                </a:extLst>
              </p:cNvPr>
              <p:cNvCxnSpPr/>
              <p:nvPr/>
            </p:nvCxnSpPr>
            <p:spPr>
              <a:xfrm flipV="1">
                <a:off x="3684806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接连接符 525">
                <a:extLst>
                  <a:ext uri="{FF2B5EF4-FFF2-40B4-BE49-F238E27FC236}">
                    <a16:creationId xmlns:a16="http://schemas.microsoft.com/office/drawing/2014/main" id="{943613E3-41C0-4D24-AFFB-78A9F273C388}"/>
                  </a:ext>
                </a:extLst>
              </p:cNvPr>
              <p:cNvCxnSpPr/>
              <p:nvPr/>
            </p:nvCxnSpPr>
            <p:spPr>
              <a:xfrm flipV="1">
                <a:off x="368480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>
                <a:extLst>
                  <a:ext uri="{FF2B5EF4-FFF2-40B4-BE49-F238E27FC236}">
                    <a16:creationId xmlns:a16="http://schemas.microsoft.com/office/drawing/2014/main" id="{51E2DC48-BFA8-4A66-834E-FB420E3AB02D}"/>
                  </a:ext>
                </a:extLst>
              </p:cNvPr>
              <p:cNvCxnSpPr/>
              <p:nvPr/>
            </p:nvCxnSpPr>
            <p:spPr>
              <a:xfrm>
                <a:off x="4092948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直接连接符 527">
                <a:extLst>
                  <a:ext uri="{FF2B5EF4-FFF2-40B4-BE49-F238E27FC236}">
                    <a16:creationId xmlns:a16="http://schemas.microsoft.com/office/drawing/2014/main" id="{37BCC4E6-A814-4D68-9E19-479D09B1BE33}"/>
                  </a:ext>
                </a:extLst>
              </p:cNvPr>
              <p:cNvCxnSpPr/>
              <p:nvPr/>
            </p:nvCxnSpPr>
            <p:spPr>
              <a:xfrm>
                <a:off x="4501090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连接符 528">
                <a:extLst>
                  <a:ext uri="{FF2B5EF4-FFF2-40B4-BE49-F238E27FC236}">
                    <a16:creationId xmlns:a16="http://schemas.microsoft.com/office/drawing/2014/main" id="{6D62FF8F-007F-4EB4-8719-B65DA647FAE3}"/>
                  </a:ext>
                </a:extLst>
              </p:cNvPr>
              <p:cNvCxnSpPr/>
              <p:nvPr/>
            </p:nvCxnSpPr>
            <p:spPr>
              <a:xfrm flipH="1">
                <a:off x="4092948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连接符 529">
                <a:extLst>
                  <a:ext uri="{FF2B5EF4-FFF2-40B4-BE49-F238E27FC236}">
                    <a16:creationId xmlns:a16="http://schemas.microsoft.com/office/drawing/2014/main" id="{47366EFA-ED09-4284-9046-0DF445F48182}"/>
                  </a:ext>
                </a:extLst>
              </p:cNvPr>
              <p:cNvCxnSpPr/>
              <p:nvPr/>
            </p:nvCxnSpPr>
            <p:spPr>
              <a:xfrm flipH="1" flipV="1">
                <a:off x="3684806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直接连接符 530">
                <a:extLst>
                  <a:ext uri="{FF2B5EF4-FFF2-40B4-BE49-F238E27FC236}">
                    <a16:creationId xmlns:a16="http://schemas.microsoft.com/office/drawing/2014/main" id="{950D6407-5E7C-4770-86BE-AC1D6FE15CFF}"/>
                  </a:ext>
                </a:extLst>
              </p:cNvPr>
              <p:cNvCxnSpPr/>
              <p:nvPr/>
            </p:nvCxnSpPr>
            <p:spPr>
              <a:xfrm flipV="1">
                <a:off x="3684806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直接连接符 531">
                <a:extLst>
                  <a:ext uri="{FF2B5EF4-FFF2-40B4-BE49-F238E27FC236}">
                    <a16:creationId xmlns:a16="http://schemas.microsoft.com/office/drawing/2014/main" id="{7022493C-262B-4EC8-8597-DBA97F952328}"/>
                  </a:ext>
                </a:extLst>
              </p:cNvPr>
              <p:cNvCxnSpPr/>
              <p:nvPr/>
            </p:nvCxnSpPr>
            <p:spPr>
              <a:xfrm flipV="1">
                <a:off x="368480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直接连接符 532">
                <a:extLst>
                  <a:ext uri="{FF2B5EF4-FFF2-40B4-BE49-F238E27FC236}">
                    <a16:creationId xmlns:a16="http://schemas.microsoft.com/office/drawing/2014/main" id="{093473EA-2AB2-410F-BFD1-C330A23B51EB}"/>
                  </a:ext>
                </a:extLst>
              </p:cNvPr>
              <p:cNvCxnSpPr/>
              <p:nvPr/>
            </p:nvCxnSpPr>
            <p:spPr>
              <a:xfrm flipH="1" flipV="1">
                <a:off x="327666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直接连接符 533">
                <a:extLst>
                  <a:ext uri="{FF2B5EF4-FFF2-40B4-BE49-F238E27FC236}">
                    <a16:creationId xmlns:a16="http://schemas.microsoft.com/office/drawing/2014/main" id="{B12351CB-DC6A-45D5-82C4-7F1CB3E2AC89}"/>
                  </a:ext>
                </a:extLst>
              </p:cNvPr>
              <p:cNvCxnSpPr/>
              <p:nvPr/>
            </p:nvCxnSpPr>
            <p:spPr>
              <a:xfrm flipH="1">
                <a:off x="3276664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接连接符 534">
                <a:extLst>
                  <a:ext uri="{FF2B5EF4-FFF2-40B4-BE49-F238E27FC236}">
                    <a16:creationId xmlns:a16="http://schemas.microsoft.com/office/drawing/2014/main" id="{7B8F733A-D7F4-4E07-A501-2B94259E9977}"/>
                  </a:ext>
                </a:extLst>
              </p:cNvPr>
              <p:cNvCxnSpPr/>
              <p:nvPr/>
            </p:nvCxnSpPr>
            <p:spPr>
              <a:xfrm flipH="1" flipV="1">
                <a:off x="2868523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直接连接符 535">
                <a:extLst>
                  <a:ext uri="{FF2B5EF4-FFF2-40B4-BE49-F238E27FC236}">
                    <a16:creationId xmlns:a16="http://schemas.microsoft.com/office/drawing/2014/main" id="{E277A318-81A6-4BDE-9CA6-6855F2E5FDB4}"/>
                  </a:ext>
                </a:extLst>
              </p:cNvPr>
              <p:cNvCxnSpPr/>
              <p:nvPr/>
            </p:nvCxnSpPr>
            <p:spPr>
              <a:xfrm>
                <a:off x="3276664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直接连接符 536">
                <a:extLst>
                  <a:ext uri="{FF2B5EF4-FFF2-40B4-BE49-F238E27FC236}">
                    <a16:creationId xmlns:a16="http://schemas.microsoft.com/office/drawing/2014/main" id="{D20D377A-19EC-4ABA-8AF9-EA8CA4197191}"/>
                  </a:ext>
                </a:extLst>
              </p:cNvPr>
              <p:cNvCxnSpPr/>
              <p:nvPr/>
            </p:nvCxnSpPr>
            <p:spPr>
              <a:xfrm>
                <a:off x="4092948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直接连接符 537">
                <a:extLst>
                  <a:ext uri="{FF2B5EF4-FFF2-40B4-BE49-F238E27FC236}">
                    <a16:creationId xmlns:a16="http://schemas.microsoft.com/office/drawing/2014/main" id="{957EA13B-3A09-4BC3-9D94-6F73198EEE34}"/>
                  </a:ext>
                </a:extLst>
              </p:cNvPr>
              <p:cNvCxnSpPr/>
              <p:nvPr/>
            </p:nvCxnSpPr>
            <p:spPr>
              <a:xfrm flipH="1">
                <a:off x="3684806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直接连接符 538">
                <a:extLst>
                  <a:ext uri="{FF2B5EF4-FFF2-40B4-BE49-F238E27FC236}">
                    <a16:creationId xmlns:a16="http://schemas.microsoft.com/office/drawing/2014/main" id="{A29FC0CA-8793-4477-99B6-DAABA72DC206}"/>
                  </a:ext>
                </a:extLst>
              </p:cNvPr>
              <p:cNvCxnSpPr/>
              <p:nvPr/>
            </p:nvCxnSpPr>
            <p:spPr>
              <a:xfrm flipH="1" flipV="1">
                <a:off x="3276664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接连接符 539">
                <a:extLst>
                  <a:ext uri="{FF2B5EF4-FFF2-40B4-BE49-F238E27FC236}">
                    <a16:creationId xmlns:a16="http://schemas.microsoft.com/office/drawing/2014/main" id="{0E09F65D-710E-491D-82E7-353DF7E6942D}"/>
                  </a:ext>
                </a:extLst>
              </p:cNvPr>
              <p:cNvCxnSpPr/>
              <p:nvPr/>
            </p:nvCxnSpPr>
            <p:spPr>
              <a:xfrm>
                <a:off x="3684806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>
                <a:extLst>
                  <a:ext uri="{FF2B5EF4-FFF2-40B4-BE49-F238E27FC236}">
                    <a16:creationId xmlns:a16="http://schemas.microsoft.com/office/drawing/2014/main" id="{7EA74EFF-E6A4-4D73-8E10-D4AC091162BB}"/>
                  </a:ext>
                </a:extLst>
              </p:cNvPr>
              <p:cNvCxnSpPr/>
              <p:nvPr/>
            </p:nvCxnSpPr>
            <p:spPr>
              <a:xfrm>
                <a:off x="4092948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连接符 541">
                <a:extLst>
                  <a:ext uri="{FF2B5EF4-FFF2-40B4-BE49-F238E27FC236}">
                    <a16:creationId xmlns:a16="http://schemas.microsoft.com/office/drawing/2014/main" id="{A16A7037-4898-42D1-853C-FA12192DE930}"/>
                  </a:ext>
                </a:extLst>
              </p:cNvPr>
              <p:cNvCxnSpPr/>
              <p:nvPr/>
            </p:nvCxnSpPr>
            <p:spPr>
              <a:xfrm>
                <a:off x="4501090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连接符 542">
                <a:extLst>
                  <a:ext uri="{FF2B5EF4-FFF2-40B4-BE49-F238E27FC236}">
                    <a16:creationId xmlns:a16="http://schemas.microsoft.com/office/drawing/2014/main" id="{F231A35F-8448-4EB8-B5D5-83044F025867}"/>
                  </a:ext>
                </a:extLst>
              </p:cNvPr>
              <p:cNvCxnSpPr/>
              <p:nvPr/>
            </p:nvCxnSpPr>
            <p:spPr>
              <a:xfrm flipV="1">
                <a:off x="4501090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接连接符 543">
                <a:extLst>
                  <a:ext uri="{FF2B5EF4-FFF2-40B4-BE49-F238E27FC236}">
                    <a16:creationId xmlns:a16="http://schemas.microsoft.com/office/drawing/2014/main" id="{7D577665-9053-46D9-8370-46D92D6C29C2}"/>
                  </a:ext>
                </a:extLst>
              </p:cNvPr>
              <p:cNvCxnSpPr/>
              <p:nvPr/>
            </p:nvCxnSpPr>
            <p:spPr>
              <a:xfrm>
                <a:off x="4501090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连接符 544">
                <a:extLst>
                  <a:ext uri="{FF2B5EF4-FFF2-40B4-BE49-F238E27FC236}">
                    <a16:creationId xmlns:a16="http://schemas.microsoft.com/office/drawing/2014/main" id="{DAE75445-5BBB-4FA0-BF30-747FA4D71616}"/>
                  </a:ext>
                </a:extLst>
              </p:cNvPr>
              <p:cNvCxnSpPr/>
              <p:nvPr/>
            </p:nvCxnSpPr>
            <p:spPr>
              <a:xfrm>
                <a:off x="4909231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连接符 545">
                <a:extLst>
                  <a:ext uri="{FF2B5EF4-FFF2-40B4-BE49-F238E27FC236}">
                    <a16:creationId xmlns:a16="http://schemas.microsoft.com/office/drawing/2014/main" id="{C6B42A9B-B3E0-4914-A89C-3516AD1FD589}"/>
                  </a:ext>
                </a:extLst>
              </p:cNvPr>
              <p:cNvCxnSpPr/>
              <p:nvPr/>
            </p:nvCxnSpPr>
            <p:spPr>
              <a:xfrm flipH="1">
                <a:off x="4501090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接连接符 546">
                <a:extLst>
                  <a:ext uri="{FF2B5EF4-FFF2-40B4-BE49-F238E27FC236}">
                    <a16:creationId xmlns:a16="http://schemas.microsoft.com/office/drawing/2014/main" id="{FE5BBEC9-25F2-4148-BC1F-DAB3D30F8DE6}"/>
                  </a:ext>
                </a:extLst>
              </p:cNvPr>
              <p:cNvCxnSpPr/>
              <p:nvPr/>
            </p:nvCxnSpPr>
            <p:spPr>
              <a:xfrm flipH="1" flipV="1">
                <a:off x="4092948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连接符 547">
                <a:extLst>
                  <a:ext uri="{FF2B5EF4-FFF2-40B4-BE49-F238E27FC236}">
                    <a16:creationId xmlns:a16="http://schemas.microsoft.com/office/drawing/2014/main" id="{87634F34-4819-47BC-9025-9AD0383BE588}"/>
                  </a:ext>
                </a:extLst>
              </p:cNvPr>
              <p:cNvCxnSpPr/>
              <p:nvPr/>
            </p:nvCxnSpPr>
            <p:spPr>
              <a:xfrm>
                <a:off x="4501090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连接符 548">
                <a:extLst>
                  <a:ext uri="{FF2B5EF4-FFF2-40B4-BE49-F238E27FC236}">
                    <a16:creationId xmlns:a16="http://schemas.microsoft.com/office/drawing/2014/main" id="{0648D9A3-0AFA-4F2C-8F0F-871484FC8AF4}"/>
                  </a:ext>
                </a:extLst>
              </p:cNvPr>
              <p:cNvCxnSpPr/>
              <p:nvPr/>
            </p:nvCxnSpPr>
            <p:spPr>
              <a:xfrm>
                <a:off x="4909231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直接连接符 549">
                <a:extLst>
                  <a:ext uri="{FF2B5EF4-FFF2-40B4-BE49-F238E27FC236}">
                    <a16:creationId xmlns:a16="http://schemas.microsoft.com/office/drawing/2014/main" id="{607DEBE4-FBE4-47AB-9D27-C641DADF3477}"/>
                  </a:ext>
                </a:extLst>
              </p:cNvPr>
              <p:cNvCxnSpPr/>
              <p:nvPr/>
            </p:nvCxnSpPr>
            <p:spPr>
              <a:xfrm>
                <a:off x="5317373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152F8F63-642A-48E2-8A4B-097569450463}"/>
                  </a:ext>
                </a:extLst>
              </p:cNvPr>
              <p:cNvCxnSpPr/>
              <p:nvPr/>
            </p:nvCxnSpPr>
            <p:spPr>
              <a:xfrm flipV="1">
                <a:off x="5317373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接连接符 551">
                <a:extLst>
                  <a:ext uri="{FF2B5EF4-FFF2-40B4-BE49-F238E27FC236}">
                    <a16:creationId xmlns:a16="http://schemas.microsoft.com/office/drawing/2014/main" id="{2A75F0F2-CD3A-40A5-A24E-198117BD409E}"/>
                  </a:ext>
                </a:extLst>
              </p:cNvPr>
              <p:cNvCxnSpPr/>
              <p:nvPr/>
            </p:nvCxnSpPr>
            <p:spPr>
              <a:xfrm flipV="1">
                <a:off x="4909231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连接符 552">
                <a:extLst>
                  <a:ext uri="{FF2B5EF4-FFF2-40B4-BE49-F238E27FC236}">
                    <a16:creationId xmlns:a16="http://schemas.microsoft.com/office/drawing/2014/main" id="{65655FA6-E6B7-42F5-9075-909809E75375}"/>
                  </a:ext>
                </a:extLst>
              </p:cNvPr>
              <p:cNvCxnSpPr/>
              <p:nvPr/>
            </p:nvCxnSpPr>
            <p:spPr>
              <a:xfrm>
                <a:off x="5317373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连接符 553">
                <a:extLst>
                  <a:ext uri="{FF2B5EF4-FFF2-40B4-BE49-F238E27FC236}">
                    <a16:creationId xmlns:a16="http://schemas.microsoft.com/office/drawing/2014/main" id="{135B4D71-1B36-489F-A4A6-8AC02B67D965}"/>
                  </a:ext>
                </a:extLst>
              </p:cNvPr>
              <p:cNvCxnSpPr/>
              <p:nvPr/>
            </p:nvCxnSpPr>
            <p:spPr>
              <a:xfrm>
                <a:off x="5725516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连接符 554">
                <a:extLst>
                  <a:ext uri="{FF2B5EF4-FFF2-40B4-BE49-F238E27FC236}">
                    <a16:creationId xmlns:a16="http://schemas.microsoft.com/office/drawing/2014/main" id="{0B420878-0854-4864-92EF-F6707AEA2277}"/>
                  </a:ext>
                </a:extLst>
              </p:cNvPr>
              <p:cNvCxnSpPr/>
              <p:nvPr/>
            </p:nvCxnSpPr>
            <p:spPr>
              <a:xfrm flipV="1">
                <a:off x="5725516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连接符 555">
                <a:extLst>
                  <a:ext uri="{FF2B5EF4-FFF2-40B4-BE49-F238E27FC236}">
                    <a16:creationId xmlns:a16="http://schemas.microsoft.com/office/drawing/2014/main" id="{48A7AF75-9DA2-4871-8924-D9DC67260FBA}"/>
                  </a:ext>
                </a:extLst>
              </p:cNvPr>
              <p:cNvCxnSpPr/>
              <p:nvPr/>
            </p:nvCxnSpPr>
            <p:spPr>
              <a:xfrm flipV="1">
                <a:off x="5317373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接连接符 556">
                <a:extLst>
                  <a:ext uri="{FF2B5EF4-FFF2-40B4-BE49-F238E27FC236}">
                    <a16:creationId xmlns:a16="http://schemas.microsoft.com/office/drawing/2014/main" id="{C2CF2DBF-B04B-4FF4-B600-78CBC4017A2D}"/>
                  </a:ext>
                </a:extLst>
              </p:cNvPr>
              <p:cNvCxnSpPr/>
              <p:nvPr/>
            </p:nvCxnSpPr>
            <p:spPr>
              <a:xfrm flipV="1">
                <a:off x="5317373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621FC9C8-4EA6-4999-A700-73D523A9BBD1}"/>
                  </a:ext>
                </a:extLst>
              </p:cNvPr>
              <p:cNvCxnSpPr/>
              <p:nvPr/>
            </p:nvCxnSpPr>
            <p:spPr>
              <a:xfrm flipH="1" flipV="1">
                <a:off x="4909231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接连接符 558">
                <a:extLst>
                  <a:ext uri="{FF2B5EF4-FFF2-40B4-BE49-F238E27FC236}">
                    <a16:creationId xmlns:a16="http://schemas.microsoft.com/office/drawing/2014/main" id="{E3121767-827D-40C3-8DB3-FFBDA7794D45}"/>
                  </a:ext>
                </a:extLst>
              </p:cNvPr>
              <p:cNvCxnSpPr/>
              <p:nvPr/>
            </p:nvCxnSpPr>
            <p:spPr>
              <a:xfrm flipV="1">
                <a:off x="450109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接连接符 559">
                <a:extLst>
                  <a:ext uri="{FF2B5EF4-FFF2-40B4-BE49-F238E27FC236}">
                    <a16:creationId xmlns:a16="http://schemas.microsoft.com/office/drawing/2014/main" id="{1C233607-6105-417A-B9CB-545F8507BACD}"/>
                  </a:ext>
                </a:extLst>
              </p:cNvPr>
              <p:cNvCxnSpPr/>
              <p:nvPr/>
            </p:nvCxnSpPr>
            <p:spPr>
              <a:xfrm>
                <a:off x="4909231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直接连接符 560">
                <a:extLst>
                  <a:ext uri="{FF2B5EF4-FFF2-40B4-BE49-F238E27FC236}">
                    <a16:creationId xmlns:a16="http://schemas.microsoft.com/office/drawing/2014/main" id="{8C4D6164-3957-46DC-905C-AA501D98F3E7}"/>
                  </a:ext>
                </a:extLst>
              </p:cNvPr>
              <p:cNvCxnSpPr/>
              <p:nvPr/>
            </p:nvCxnSpPr>
            <p:spPr>
              <a:xfrm>
                <a:off x="5317373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接连接符 561">
                <a:extLst>
                  <a:ext uri="{FF2B5EF4-FFF2-40B4-BE49-F238E27FC236}">
                    <a16:creationId xmlns:a16="http://schemas.microsoft.com/office/drawing/2014/main" id="{7A702E9A-B33E-4C26-A3E8-1224C72721E5}"/>
                  </a:ext>
                </a:extLst>
              </p:cNvPr>
              <p:cNvCxnSpPr/>
              <p:nvPr/>
            </p:nvCxnSpPr>
            <p:spPr>
              <a:xfrm flipH="1">
                <a:off x="4909231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直接连接符 562">
                <a:extLst>
                  <a:ext uri="{FF2B5EF4-FFF2-40B4-BE49-F238E27FC236}">
                    <a16:creationId xmlns:a16="http://schemas.microsoft.com/office/drawing/2014/main" id="{3B9F1E90-65C6-4846-B41B-FB18610E7176}"/>
                  </a:ext>
                </a:extLst>
              </p:cNvPr>
              <p:cNvCxnSpPr/>
              <p:nvPr/>
            </p:nvCxnSpPr>
            <p:spPr>
              <a:xfrm flipH="1" flipV="1">
                <a:off x="4501090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直接连接符 563">
                <a:extLst>
                  <a:ext uri="{FF2B5EF4-FFF2-40B4-BE49-F238E27FC236}">
                    <a16:creationId xmlns:a16="http://schemas.microsoft.com/office/drawing/2014/main" id="{4D0C9EAE-EB7B-454D-A964-E7BE985519F4}"/>
                  </a:ext>
                </a:extLst>
              </p:cNvPr>
              <p:cNvCxnSpPr/>
              <p:nvPr/>
            </p:nvCxnSpPr>
            <p:spPr>
              <a:xfrm>
                <a:off x="4909231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直接连接符 564">
                <a:extLst>
                  <a:ext uri="{FF2B5EF4-FFF2-40B4-BE49-F238E27FC236}">
                    <a16:creationId xmlns:a16="http://schemas.microsoft.com/office/drawing/2014/main" id="{E3BB2697-B3B8-4F8C-A919-2CA26A1DB0F8}"/>
                  </a:ext>
                </a:extLst>
              </p:cNvPr>
              <p:cNvCxnSpPr/>
              <p:nvPr/>
            </p:nvCxnSpPr>
            <p:spPr>
              <a:xfrm>
                <a:off x="5317373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接连接符 565">
                <a:extLst>
                  <a:ext uri="{FF2B5EF4-FFF2-40B4-BE49-F238E27FC236}">
                    <a16:creationId xmlns:a16="http://schemas.microsoft.com/office/drawing/2014/main" id="{7E22C816-7DE8-47AC-AA40-B66A41C49960}"/>
                  </a:ext>
                </a:extLst>
              </p:cNvPr>
              <p:cNvCxnSpPr/>
              <p:nvPr/>
            </p:nvCxnSpPr>
            <p:spPr>
              <a:xfrm>
                <a:off x="5725516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直接连接符 566">
                <a:extLst>
                  <a:ext uri="{FF2B5EF4-FFF2-40B4-BE49-F238E27FC236}">
                    <a16:creationId xmlns:a16="http://schemas.microsoft.com/office/drawing/2014/main" id="{7C5E18FC-B9B1-4758-8B1A-94076398A51F}"/>
                  </a:ext>
                </a:extLst>
              </p:cNvPr>
              <p:cNvCxnSpPr/>
              <p:nvPr/>
            </p:nvCxnSpPr>
            <p:spPr>
              <a:xfrm flipV="1">
                <a:off x="5725516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9B559C47-E6FB-4B78-8CD6-002C14DED4D4}"/>
                  </a:ext>
                </a:extLst>
              </p:cNvPr>
              <p:cNvCxnSpPr/>
              <p:nvPr/>
            </p:nvCxnSpPr>
            <p:spPr>
              <a:xfrm flipV="1">
                <a:off x="5317373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直接连接符 568">
                <a:extLst>
                  <a:ext uri="{FF2B5EF4-FFF2-40B4-BE49-F238E27FC236}">
                    <a16:creationId xmlns:a16="http://schemas.microsoft.com/office/drawing/2014/main" id="{3C06235E-21C7-43FC-8CE9-85B0A2C4FFCB}"/>
                  </a:ext>
                </a:extLst>
              </p:cNvPr>
              <p:cNvCxnSpPr/>
              <p:nvPr/>
            </p:nvCxnSpPr>
            <p:spPr>
              <a:xfrm>
                <a:off x="572551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直接连接符 569">
                <a:extLst>
                  <a:ext uri="{FF2B5EF4-FFF2-40B4-BE49-F238E27FC236}">
                    <a16:creationId xmlns:a16="http://schemas.microsoft.com/office/drawing/2014/main" id="{19250E27-C565-42B5-BEA4-3F1D78F31B2B}"/>
                  </a:ext>
                </a:extLst>
              </p:cNvPr>
              <p:cNvCxnSpPr/>
              <p:nvPr/>
            </p:nvCxnSpPr>
            <p:spPr>
              <a:xfrm>
                <a:off x="6133657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连接符 570">
                <a:extLst>
                  <a:ext uri="{FF2B5EF4-FFF2-40B4-BE49-F238E27FC236}">
                    <a16:creationId xmlns:a16="http://schemas.microsoft.com/office/drawing/2014/main" id="{5DBBEA37-2840-418E-8A12-A53F5BB4440C}"/>
                  </a:ext>
                </a:extLst>
              </p:cNvPr>
              <p:cNvCxnSpPr/>
              <p:nvPr/>
            </p:nvCxnSpPr>
            <p:spPr>
              <a:xfrm flipV="1">
                <a:off x="6133657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接连接符 571">
                <a:extLst>
                  <a:ext uri="{FF2B5EF4-FFF2-40B4-BE49-F238E27FC236}">
                    <a16:creationId xmlns:a16="http://schemas.microsoft.com/office/drawing/2014/main" id="{6AC0FFA9-E5E4-4BE1-AE2D-5F9AF227474F}"/>
                  </a:ext>
                </a:extLst>
              </p:cNvPr>
              <p:cNvCxnSpPr/>
              <p:nvPr/>
            </p:nvCxnSpPr>
            <p:spPr>
              <a:xfrm flipV="1">
                <a:off x="5725516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连接符 572">
                <a:extLst>
                  <a:ext uri="{FF2B5EF4-FFF2-40B4-BE49-F238E27FC236}">
                    <a16:creationId xmlns:a16="http://schemas.microsoft.com/office/drawing/2014/main" id="{442852FF-43AD-4CDF-B68D-965954959C40}"/>
                  </a:ext>
                </a:extLst>
              </p:cNvPr>
              <p:cNvCxnSpPr/>
              <p:nvPr/>
            </p:nvCxnSpPr>
            <p:spPr>
              <a:xfrm flipV="1">
                <a:off x="572551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连接符 573">
                <a:extLst>
                  <a:ext uri="{FF2B5EF4-FFF2-40B4-BE49-F238E27FC236}">
                    <a16:creationId xmlns:a16="http://schemas.microsoft.com/office/drawing/2014/main" id="{97C90BD9-7EF9-4BF8-9F0B-A9AD5C623417}"/>
                  </a:ext>
                </a:extLst>
              </p:cNvPr>
              <p:cNvCxnSpPr/>
              <p:nvPr/>
            </p:nvCxnSpPr>
            <p:spPr>
              <a:xfrm flipH="1" flipV="1">
                <a:off x="5317373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3C24AC24-9AA9-4000-AD2E-CF39274F1BD4}"/>
                  </a:ext>
                </a:extLst>
              </p:cNvPr>
              <p:cNvCxnSpPr/>
              <p:nvPr/>
            </p:nvCxnSpPr>
            <p:spPr>
              <a:xfrm flipV="1">
                <a:off x="4909231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连接符 575">
                <a:extLst>
                  <a:ext uri="{FF2B5EF4-FFF2-40B4-BE49-F238E27FC236}">
                    <a16:creationId xmlns:a16="http://schemas.microsoft.com/office/drawing/2014/main" id="{923FA415-D36A-4F43-8175-974746107EFE}"/>
                  </a:ext>
                </a:extLst>
              </p:cNvPr>
              <p:cNvCxnSpPr/>
              <p:nvPr/>
            </p:nvCxnSpPr>
            <p:spPr>
              <a:xfrm flipV="1">
                <a:off x="4909231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>
                <a:extLst>
                  <a:ext uri="{FF2B5EF4-FFF2-40B4-BE49-F238E27FC236}">
                    <a16:creationId xmlns:a16="http://schemas.microsoft.com/office/drawing/2014/main" id="{869654A7-6C98-48D4-A5C4-98DD9C8AA39A}"/>
                  </a:ext>
                </a:extLst>
              </p:cNvPr>
              <p:cNvCxnSpPr/>
              <p:nvPr/>
            </p:nvCxnSpPr>
            <p:spPr>
              <a:xfrm>
                <a:off x="5317373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连接符 577">
                <a:extLst>
                  <a:ext uri="{FF2B5EF4-FFF2-40B4-BE49-F238E27FC236}">
                    <a16:creationId xmlns:a16="http://schemas.microsoft.com/office/drawing/2014/main" id="{C1B9A381-2E8E-4332-911C-AB340D9096D5}"/>
                  </a:ext>
                </a:extLst>
              </p:cNvPr>
              <p:cNvCxnSpPr/>
              <p:nvPr/>
            </p:nvCxnSpPr>
            <p:spPr>
              <a:xfrm>
                <a:off x="5725516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连接符 578">
                <a:extLst>
                  <a:ext uri="{FF2B5EF4-FFF2-40B4-BE49-F238E27FC236}">
                    <a16:creationId xmlns:a16="http://schemas.microsoft.com/office/drawing/2014/main" id="{B84EDA03-43C7-4D95-8A2F-F09C6AB056F2}"/>
                  </a:ext>
                </a:extLst>
              </p:cNvPr>
              <p:cNvCxnSpPr/>
              <p:nvPr/>
            </p:nvCxnSpPr>
            <p:spPr>
              <a:xfrm flipV="1">
                <a:off x="572551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接连接符 579">
                <a:extLst>
                  <a:ext uri="{FF2B5EF4-FFF2-40B4-BE49-F238E27FC236}">
                    <a16:creationId xmlns:a16="http://schemas.microsoft.com/office/drawing/2014/main" id="{A03002B2-ED4E-4F70-9AEE-E610F615A911}"/>
                  </a:ext>
                </a:extLst>
              </p:cNvPr>
              <p:cNvCxnSpPr/>
              <p:nvPr/>
            </p:nvCxnSpPr>
            <p:spPr>
              <a:xfrm flipV="1">
                <a:off x="531737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接连接符 580">
                <a:extLst>
                  <a:ext uri="{FF2B5EF4-FFF2-40B4-BE49-F238E27FC236}">
                    <a16:creationId xmlns:a16="http://schemas.microsoft.com/office/drawing/2014/main" id="{95325112-0E1B-4FB7-8764-968654C4A933}"/>
                  </a:ext>
                </a:extLst>
              </p:cNvPr>
              <p:cNvCxnSpPr/>
              <p:nvPr/>
            </p:nvCxnSpPr>
            <p:spPr>
              <a:xfrm flipV="1">
                <a:off x="531737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直接连接符 581">
                <a:extLst>
                  <a:ext uri="{FF2B5EF4-FFF2-40B4-BE49-F238E27FC236}">
                    <a16:creationId xmlns:a16="http://schemas.microsoft.com/office/drawing/2014/main" id="{B6D98F58-7471-43B8-8175-E96249BCFACC}"/>
                  </a:ext>
                </a:extLst>
              </p:cNvPr>
              <p:cNvCxnSpPr/>
              <p:nvPr/>
            </p:nvCxnSpPr>
            <p:spPr>
              <a:xfrm flipH="1" flipV="1">
                <a:off x="490923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直接连接符 582">
                <a:extLst>
                  <a:ext uri="{FF2B5EF4-FFF2-40B4-BE49-F238E27FC236}">
                    <a16:creationId xmlns:a16="http://schemas.microsoft.com/office/drawing/2014/main" id="{B20996DE-1BC8-4952-B555-752C0946BF7D}"/>
                  </a:ext>
                </a:extLst>
              </p:cNvPr>
              <p:cNvCxnSpPr/>
              <p:nvPr/>
            </p:nvCxnSpPr>
            <p:spPr>
              <a:xfrm flipH="1" flipV="1">
                <a:off x="450109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直接连接符 583">
                <a:extLst>
                  <a:ext uri="{FF2B5EF4-FFF2-40B4-BE49-F238E27FC236}">
                    <a16:creationId xmlns:a16="http://schemas.microsoft.com/office/drawing/2014/main" id="{7B81F484-7262-4F17-989A-DB8643E2633E}"/>
                  </a:ext>
                </a:extLst>
              </p:cNvPr>
              <p:cNvCxnSpPr/>
              <p:nvPr/>
            </p:nvCxnSpPr>
            <p:spPr>
              <a:xfrm flipV="1"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8CDAE8C5-F35C-4E09-88EC-7755AF3F6F43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直接连接符 585">
                <a:extLst>
                  <a:ext uri="{FF2B5EF4-FFF2-40B4-BE49-F238E27FC236}">
                    <a16:creationId xmlns:a16="http://schemas.microsoft.com/office/drawing/2014/main" id="{545D2761-AA0F-4290-BE12-BD2626D5C718}"/>
                  </a:ext>
                </a:extLst>
              </p:cNvPr>
              <p:cNvCxnSpPr/>
              <p:nvPr/>
            </p:nvCxnSpPr>
            <p:spPr>
              <a:xfrm flipH="1" flipV="1"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直接连接符 586">
                <a:extLst>
                  <a:ext uri="{FF2B5EF4-FFF2-40B4-BE49-F238E27FC236}">
                    <a16:creationId xmlns:a16="http://schemas.microsoft.com/office/drawing/2014/main" id="{85C3511D-9CC6-40AB-B163-80826D1A259B}"/>
                  </a:ext>
                </a:extLst>
              </p:cNvPr>
              <p:cNvCxnSpPr/>
              <p:nvPr/>
            </p:nvCxnSpPr>
            <p:spPr>
              <a:xfrm flipH="1">
                <a:off x="4092948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直接连接符 587">
                <a:extLst>
                  <a:ext uri="{FF2B5EF4-FFF2-40B4-BE49-F238E27FC236}">
                    <a16:creationId xmlns:a16="http://schemas.microsoft.com/office/drawing/2014/main" id="{3D3DBF53-5C12-459B-BA31-CDC16BD15296}"/>
                  </a:ext>
                </a:extLst>
              </p:cNvPr>
              <p:cNvCxnSpPr/>
              <p:nvPr/>
            </p:nvCxnSpPr>
            <p:spPr>
              <a:xfrm flipH="1" flipV="1">
                <a:off x="368480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直接连接符 588">
                <a:extLst>
                  <a:ext uri="{FF2B5EF4-FFF2-40B4-BE49-F238E27FC236}">
                    <a16:creationId xmlns:a16="http://schemas.microsoft.com/office/drawing/2014/main" id="{97F7189C-ACAB-4CF1-A78B-DEF34FE52D2E}"/>
                  </a:ext>
                </a:extLst>
              </p:cNvPr>
              <p:cNvCxnSpPr/>
              <p:nvPr/>
            </p:nvCxnSpPr>
            <p:spPr>
              <a:xfrm>
                <a:off x="4092948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直接连接符 589">
                <a:extLst>
                  <a:ext uri="{FF2B5EF4-FFF2-40B4-BE49-F238E27FC236}">
                    <a16:creationId xmlns:a16="http://schemas.microsoft.com/office/drawing/2014/main" id="{49154C28-FAFF-4EE5-8761-3B0814E48F7C}"/>
                  </a:ext>
                </a:extLst>
              </p:cNvPr>
              <p:cNvCxnSpPr/>
              <p:nvPr/>
            </p:nvCxnSpPr>
            <p:spPr>
              <a:xfrm flipV="1">
                <a:off x="4092948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直接连接符 590">
                <a:extLst>
                  <a:ext uri="{FF2B5EF4-FFF2-40B4-BE49-F238E27FC236}">
                    <a16:creationId xmlns:a16="http://schemas.microsoft.com/office/drawing/2014/main" id="{FE6C315D-85CD-43EE-846F-FCB97C577431}"/>
                  </a:ext>
                </a:extLst>
              </p:cNvPr>
              <p:cNvCxnSpPr/>
              <p:nvPr/>
            </p:nvCxnSpPr>
            <p:spPr>
              <a:xfrm flipV="1">
                <a:off x="4092948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4F99FEAB-D7B1-4B4E-BCCE-4E6DDEA912A8}"/>
                  </a:ext>
                </a:extLst>
              </p:cNvPr>
              <p:cNvCxnSpPr/>
              <p:nvPr/>
            </p:nvCxnSpPr>
            <p:spPr>
              <a:xfrm>
                <a:off x="450109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接连接符 592">
                <a:extLst>
                  <a:ext uri="{FF2B5EF4-FFF2-40B4-BE49-F238E27FC236}">
                    <a16:creationId xmlns:a16="http://schemas.microsoft.com/office/drawing/2014/main" id="{0CCDAF19-A9C2-4131-B993-2650B684D993}"/>
                  </a:ext>
                </a:extLst>
              </p:cNvPr>
              <p:cNvCxnSpPr/>
              <p:nvPr/>
            </p:nvCxnSpPr>
            <p:spPr>
              <a:xfrm>
                <a:off x="4909231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直接连接符 593">
                <a:extLst>
                  <a:ext uri="{FF2B5EF4-FFF2-40B4-BE49-F238E27FC236}">
                    <a16:creationId xmlns:a16="http://schemas.microsoft.com/office/drawing/2014/main" id="{7DE43A95-5421-40E7-A585-6A31E46C7F50}"/>
                  </a:ext>
                </a:extLst>
              </p:cNvPr>
              <p:cNvCxnSpPr/>
              <p:nvPr/>
            </p:nvCxnSpPr>
            <p:spPr>
              <a:xfrm flipH="1">
                <a:off x="450109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直接连接符 594">
                <a:extLst>
                  <a:ext uri="{FF2B5EF4-FFF2-40B4-BE49-F238E27FC236}">
                    <a16:creationId xmlns:a16="http://schemas.microsoft.com/office/drawing/2014/main" id="{6413E410-0A18-48D3-87D9-A0F1E40EA60C}"/>
                  </a:ext>
                </a:extLst>
              </p:cNvPr>
              <p:cNvCxnSpPr/>
              <p:nvPr/>
            </p:nvCxnSpPr>
            <p:spPr>
              <a:xfrm flipH="1" flipV="1">
                <a:off x="4092948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直接连接符 595">
                <a:extLst>
                  <a:ext uri="{FF2B5EF4-FFF2-40B4-BE49-F238E27FC236}">
                    <a16:creationId xmlns:a16="http://schemas.microsoft.com/office/drawing/2014/main" id="{4B998FD9-FE92-4CE8-BB83-A0AF9BB14F54}"/>
                  </a:ext>
                </a:extLst>
              </p:cNvPr>
              <p:cNvCxnSpPr/>
              <p:nvPr/>
            </p:nvCxnSpPr>
            <p:spPr>
              <a:xfrm>
                <a:off x="4501090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直接连接符 596">
                <a:extLst>
                  <a:ext uri="{FF2B5EF4-FFF2-40B4-BE49-F238E27FC236}">
                    <a16:creationId xmlns:a16="http://schemas.microsoft.com/office/drawing/2014/main" id="{777D2CA7-389C-4A32-9BBB-92C443D7C12F}"/>
                  </a:ext>
                </a:extLst>
              </p:cNvPr>
              <p:cNvCxnSpPr/>
              <p:nvPr/>
            </p:nvCxnSpPr>
            <p:spPr>
              <a:xfrm>
                <a:off x="4909231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接连接符 597">
                <a:extLst>
                  <a:ext uri="{FF2B5EF4-FFF2-40B4-BE49-F238E27FC236}">
                    <a16:creationId xmlns:a16="http://schemas.microsoft.com/office/drawing/2014/main" id="{2A4603E8-7381-43BD-B300-3A594117F6EC}"/>
                  </a:ext>
                </a:extLst>
              </p:cNvPr>
              <p:cNvCxnSpPr/>
              <p:nvPr/>
            </p:nvCxnSpPr>
            <p:spPr>
              <a:xfrm>
                <a:off x="5317373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接连接符 598">
                <a:extLst>
                  <a:ext uri="{FF2B5EF4-FFF2-40B4-BE49-F238E27FC236}">
                    <a16:creationId xmlns:a16="http://schemas.microsoft.com/office/drawing/2014/main" id="{4239E130-2113-4863-B80B-D2C03972562A}"/>
                  </a:ext>
                </a:extLst>
              </p:cNvPr>
              <p:cNvCxnSpPr/>
              <p:nvPr/>
            </p:nvCxnSpPr>
            <p:spPr>
              <a:xfrm flipV="1">
                <a:off x="5317373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直接连接符 599">
                <a:extLst>
                  <a:ext uri="{FF2B5EF4-FFF2-40B4-BE49-F238E27FC236}">
                    <a16:creationId xmlns:a16="http://schemas.microsoft.com/office/drawing/2014/main" id="{7090EBC1-2594-4969-A119-BD73C6A98A68}"/>
                  </a:ext>
                </a:extLst>
              </p:cNvPr>
              <p:cNvCxnSpPr/>
              <p:nvPr/>
            </p:nvCxnSpPr>
            <p:spPr>
              <a:xfrm flipV="1">
                <a:off x="4909231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接连接符 600">
                <a:extLst>
                  <a:ext uri="{FF2B5EF4-FFF2-40B4-BE49-F238E27FC236}">
                    <a16:creationId xmlns:a16="http://schemas.microsoft.com/office/drawing/2014/main" id="{8CDBDD00-C4B0-475E-ADCA-99589117A8AA}"/>
                  </a:ext>
                </a:extLst>
              </p:cNvPr>
              <p:cNvCxnSpPr/>
              <p:nvPr/>
            </p:nvCxnSpPr>
            <p:spPr>
              <a:xfrm>
                <a:off x="5317373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接连接符 601">
                <a:extLst>
                  <a:ext uri="{FF2B5EF4-FFF2-40B4-BE49-F238E27FC236}">
                    <a16:creationId xmlns:a16="http://schemas.microsoft.com/office/drawing/2014/main" id="{7E64AB70-AD6D-4E2B-A793-1B437A74BEE4}"/>
                  </a:ext>
                </a:extLst>
              </p:cNvPr>
              <p:cNvCxnSpPr/>
              <p:nvPr/>
            </p:nvCxnSpPr>
            <p:spPr>
              <a:xfrm>
                <a:off x="5725516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接连接符 602">
                <a:extLst>
                  <a:ext uri="{FF2B5EF4-FFF2-40B4-BE49-F238E27FC236}">
                    <a16:creationId xmlns:a16="http://schemas.microsoft.com/office/drawing/2014/main" id="{1955A83C-D684-4009-98F4-9EAD5EA913C7}"/>
                  </a:ext>
                </a:extLst>
              </p:cNvPr>
              <p:cNvCxnSpPr/>
              <p:nvPr/>
            </p:nvCxnSpPr>
            <p:spPr>
              <a:xfrm flipV="1">
                <a:off x="572551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直接连接符 603">
                <a:extLst>
                  <a:ext uri="{FF2B5EF4-FFF2-40B4-BE49-F238E27FC236}">
                    <a16:creationId xmlns:a16="http://schemas.microsoft.com/office/drawing/2014/main" id="{3F5AA1BA-4704-4FF1-A88D-5C1787F4B0B8}"/>
                  </a:ext>
                </a:extLst>
              </p:cNvPr>
              <p:cNvCxnSpPr/>
              <p:nvPr/>
            </p:nvCxnSpPr>
            <p:spPr>
              <a:xfrm flipV="1">
                <a:off x="531737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直接连接符 604">
                <a:extLst>
                  <a:ext uri="{FF2B5EF4-FFF2-40B4-BE49-F238E27FC236}">
                    <a16:creationId xmlns:a16="http://schemas.microsoft.com/office/drawing/2014/main" id="{64817BE0-1283-4322-85DC-6DE9E70414CC}"/>
                  </a:ext>
                </a:extLst>
              </p:cNvPr>
              <p:cNvCxnSpPr/>
              <p:nvPr/>
            </p:nvCxnSpPr>
            <p:spPr>
              <a:xfrm flipV="1">
                <a:off x="531737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接连接符 605">
                <a:extLst>
                  <a:ext uri="{FF2B5EF4-FFF2-40B4-BE49-F238E27FC236}">
                    <a16:creationId xmlns:a16="http://schemas.microsoft.com/office/drawing/2014/main" id="{54A21DEE-383F-4FBA-87B6-334AB45D74A2}"/>
                  </a:ext>
                </a:extLst>
              </p:cNvPr>
              <p:cNvCxnSpPr/>
              <p:nvPr/>
            </p:nvCxnSpPr>
            <p:spPr>
              <a:xfrm flipH="1" flipV="1">
                <a:off x="490923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直接连接符 606">
                <a:extLst>
                  <a:ext uri="{FF2B5EF4-FFF2-40B4-BE49-F238E27FC236}">
                    <a16:creationId xmlns:a16="http://schemas.microsoft.com/office/drawing/2014/main" id="{CFDD090E-0329-4DA6-BF7D-DAB1F5FC61E7}"/>
                  </a:ext>
                </a:extLst>
              </p:cNvPr>
              <p:cNvCxnSpPr/>
              <p:nvPr/>
            </p:nvCxnSpPr>
            <p:spPr>
              <a:xfrm flipV="1"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接连接符 607">
                <a:extLst>
                  <a:ext uri="{FF2B5EF4-FFF2-40B4-BE49-F238E27FC236}">
                    <a16:creationId xmlns:a16="http://schemas.microsoft.com/office/drawing/2014/main" id="{06BB1B2C-9666-443A-B3A2-8CA5B51EEB6C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682E5C76-E161-453F-8460-5B9C6FE9AA6E}"/>
                  </a:ext>
                </a:extLst>
              </p:cNvPr>
              <p:cNvCxnSpPr/>
              <p:nvPr/>
            </p:nvCxnSpPr>
            <p:spPr>
              <a:xfrm>
                <a:off x="490923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直接连接符 609">
                <a:extLst>
                  <a:ext uri="{FF2B5EF4-FFF2-40B4-BE49-F238E27FC236}">
                    <a16:creationId xmlns:a16="http://schemas.microsoft.com/office/drawing/2014/main" id="{20001B30-CA08-4DAD-B2D0-AD425A006BCA}"/>
                  </a:ext>
                </a:extLst>
              </p:cNvPr>
              <p:cNvCxnSpPr/>
              <p:nvPr/>
            </p:nvCxnSpPr>
            <p:spPr>
              <a:xfrm>
                <a:off x="531737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直接连接符 610">
                <a:extLst>
                  <a:ext uri="{FF2B5EF4-FFF2-40B4-BE49-F238E27FC236}">
                    <a16:creationId xmlns:a16="http://schemas.microsoft.com/office/drawing/2014/main" id="{EF963301-88D3-4F94-9CF6-3BD5D496E34C}"/>
                  </a:ext>
                </a:extLst>
              </p:cNvPr>
              <p:cNvCxnSpPr/>
              <p:nvPr/>
            </p:nvCxnSpPr>
            <p:spPr>
              <a:xfrm flipV="1">
                <a:off x="531737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直接连接符 611">
                <a:extLst>
                  <a:ext uri="{FF2B5EF4-FFF2-40B4-BE49-F238E27FC236}">
                    <a16:creationId xmlns:a16="http://schemas.microsoft.com/office/drawing/2014/main" id="{F376BF33-2042-4594-B307-56C32CA7C3BE}"/>
                  </a:ext>
                </a:extLst>
              </p:cNvPr>
              <p:cNvCxnSpPr/>
              <p:nvPr/>
            </p:nvCxnSpPr>
            <p:spPr>
              <a:xfrm flipV="1">
                <a:off x="4909231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直接连接符 612">
                <a:extLst>
                  <a:ext uri="{FF2B5EF4-FFF2-40B4-BE49-F238E27FC236}">
                    <a16:creationId xmlns:a16="http://schemas.microsoft.com/office/drawing/2014/main" id="{1CE13492-6CD0-49DF-9255-58F5CABCD889}"/>
                  </a:ext>
                </a:extLst>
              </p:cNvPr>
              <p:cNvCxnSpPr/>
              <p:nvPr/>
            </p:nvCxnSpPr>
            <p:spPr>
              <a:xfrm flipV="1">
                <a:off x="4909231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直接连接符 613">
                <a:extLst>
                  <a:ext uri="{FF2B5EF4-FFF2-40B4-BE49-F238E27FC236}">
                    <a16:creationId xmlns:a16="http://schemas.microsoft.com/office/drawing/2014/main" id="{621654E1-B5A7-4D34-998F-C727363A2015}"/>
                  </a:ext>
                </a:extLst>
              </p:cNvPr>
              <p:cNvCxnSpPr/>
              <p:nvPr/>
            </p:nvCxnSpPr>
            <p:spPr>
              <a:xfrm flipH="1" flipV="1">
                <a:off x="4501090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直接连接符 614">
                <a:extLst>
                  <a:ext uri="{FF2B5EF4-FFF2-40B4-BE49-F238E27FC236}">
                    <a16:creationId xmlns:a16="http://schemas.microsoft.com/office/drawing/2014/main" id="{4378ADE7-6561-481E-915D-5B3421E59034}"/>
                  </a:ext>
                </a:extLst>
              </p:cNvPr>
              <p:cNvCxnSpPr/>
              <p:nvPr/>
            </p:nvCxnSpPr>
            <p:spPr>
              <a:xfrm flipH="1" flipV="1"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直接连接符 615">
                <a:extLst>
                  <a:ext uri="{FF2B5EF4-FFF2-40B4-BE49-F238E27FC236}">
                    <a16:creationId xmlns:a16="http://schemas.microsoft.com/office/drawing/2014/main" id="{EA7D2BB8-799E-4D51-BE09-DF0FD56F7BA0}"/>
                  </a:ext>
                </a:extLst>
              </p:cNvPr>
              <p:cNvCxnSpPr/>
              <p:nvPr/>
            </p:nvCxnSpPr>
            <p:spPr>
              <a:xfrm flipV="1">
                <a:off x="4092948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直接连接符 616">
                <a:extLst>
                  <a:ext uri="{FF2B5EF4-FFF2-40B4-BE49-F238E27FC236}">
                    <a16:creationId xmlns:a16="http://schemas.microsoft.com/office/drawing/2014/main" id="{41DDF85E-E2D0-4168-8B9B-5ED32D99E9CA}"/>
                  </a:ext>
                </a:extLst>
              </p:cNvPr>
              <p:cNvCxnSpPr/>
              <p:nvPr/>
            </p:nvCxnSpPr>
            <p:spPr>
              <a:xfrm flipV="1">
                <a:off x="4092948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直接连接符 617">
                <a:extLst>
                  <a:ext uri="{FF2B5EF4-FFF2-40B4-BE49-F238E27FC236}">
                    <a16:creationId xmlns:a16="http://schemas.microsoft.com/office/drawing/2014/main" id="{4F237330-833C-453A-8872-96B3BF154135}"/>
                  </a:ext>
                </a:extLst>
              </p:cNvPr>
              <p:cNvCxnSpPr/>
              <p:nvPr/>
            </p:nvCxnSpPr>
            <p:spPr>
              <a:xfrm flipH="1" flipV="1">
                <a:off x="3684806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468629E5-6DD3-4A40-8147-EF665B546C18}"/>
                  </a:ext>
                </a:extLst>
              </p:cNvPr>
              <p:cNvCxnSpPr/>
              <p:nvPr/>
            </p:nvCxnSpPr>
            <p:spPr>
              <a:xfrm flipH="1">
                <a:off x="3684806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连接符 619">
                <a:extLst>
                  <a:ext uri="{FF2B5EF4-FFF2-40B4-BE49-F238E27FC236}">
                    <a16:creationId xmlns:a16="http://schemas.microsoft.com/office/drawing/2014/main" id="{2A60AC52-1DD9-4D21-A82D-A267442D261F}"/>
                  </a:ext>
                </a:extLst>
              </p:cNvPr>
              <p:cNvCxnSpPr/>
              <p:nvPr/>
            </p:nvCxnSpPr>
            <p:spPr>
              <a:xfrm flipH="1" flipV="1">
                <a:off x="3276664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直接连接符 620">
                <a:extLst>
                  <a:ext uri="{FF2B5EF4-FFF2-40B4-BE49-F238E27FC236}">
                    <a16:creationId xmlns:a16="http://schemas.microsoft.com/office/drawing/2014/main" id="{C56DCD04-7EE5-4CCF-A516-E515979D5306}"/>
                  </a:ext>
                </a:extLst>
              </p:cNvPr>
              <p:cNvCxnSpPr/>
              <p:nvPr/>
            </p:nvCxnSpPr>
            <p:spPr>
              <a:xfrm>
                <a:off x="3684806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接连接符 621">
                <a:extLst>
                  <a:ext uri="{FF2B5EF4-FFF2-40B4-BE49-F238E27FC236}">
                    <a16:creationId xmlns:a16="http://schemas.microsoft.com/office/drawing/2014/main" id="{57BFDE51-D59D-4D3B-A95B-86A4D1FF6A16}"/>
                  </a:ext>
                </a:extLst>
              </p:cNvPr>
              <p:cNvCxnSpPr/>
              <p:nvPr/>
            </p:nvCxnSpPr>
            <p:spPr>
              <a:xfrm flipH="1" flipV="1">
                <a:off x="368480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直接连接符 622">
                <a:extLst>
                  <a:ext uri="{FF2B5EF4-FFF2-40B4-BE49-F238E27FC236}">
                    <a16:creationId xmlns:a16="http://schemas.microsoft.com/office/drawing/2014/main" id="{66273769-C6F9-44CA-A316-4613893FA78E}"/>
                  </a:ext>
                </a:extLst>
              </p:cNvPr>
              <p:cNvCxnSpPr/>
              <p:nvPr/>
            </p:nvCxnSpPr>
            <p:spPr>
              <a:xfrm flipV="1">
                <a:off x="3684806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直接连接符 623">
                <a:extLst>
                  <a:ext uri="{FF2B5EF4-FFF2-40B4-BE49-F238E27FC236}">
                    <a16:creationId xmlns:a16="http://schemas.microsoft.com/office/drawing/2014/main" id="{370B3D53-F580-4634-9372-7D2F4B4C6B67}"/>
                  </a:ext>
                </a:extLst>
              </p:cNvPr>
              <p:cNvCxnSpPr/>
              <p:nvPr/>
            </p:nvCxnSpPr>
            <p:spPr>
              <a:xfrm flipV="1">
                <a:off x="3684806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直接连接符 624">
                <a:extLst>
                  <a:ext uri="{FF2B5EF4-FFF2-40B4-BE49-F238E27FC236}">
                    <a16:creationId xmlns:a16="http://schemas.microsoft.com/office/drawing/2014/main" id="{8448FF73-1752-4FAD-A4C5-96E26CDCD230}"/>
                  </a:ext>
                </a:extLst>
              </p:cNvPr>
              <p:cNvCxnSpPr/>
              <p:nvPr/>
            </p:nvCxnSpPr>
            <p:spPr>
              <a:xfrm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EA106EA0-2A68-41B4-9136-E4305B6E53BD}"/>
                  </a:ext>
                </a:extLst>
              </p:cNvPr>
              <p:cNvCxnSpPr/>
              <p:nvPr/>
            </p:nvCxnSpPr>
            <p:spPr>
              <a:xfrm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直接连接符 626">
                <a:extLst>
                  <a:ext uri="{FF2B5EF4-FFF2-40B4-BE49-F238E27FC236}">
                    <a16:creationId xmlns:a16="http://schemas.microsoft.com/office/drawing/2014/main" id="{4A5CD669-F9BB-4DDC-A443-95B62A0A455B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直接连接符 627">
                <a:extLst>
                  <a:ext uri="{FF2B5EF4-FFF2-40B4-BE49-F238E27FC236}">
                    <a16:creationId xmlns:a16="http://schemas.microsoft.com/office/drawing/2014/main" id="{A2C71CB9-B8B7-41D5-92B1-41924A3B2EB2}"/>
                  </a:ext>
                </a:extLst>
              </p:cNvPr>
              <p:cNvCxnSpPr/>
              <p:nvPr/>
            </p:nvCxnSpPr>
            <p:spPr>
              <a:xfrm flipV="1">
                <a:off x="4092948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直接连接符 628">
                <a:extLst>
                  <a:ext uri="{FF2B5EF4-FFF2-40B4-BE49-F238E27FC236}">
                    <a16:creationId xmlns:a16="http://schemas.microsoft.com/office/drawing/2014/main" id="{590D3BBD-A18E-4600-B47F-7F98AC3C2CE9}"/>
                  </a:ext>
                </a:extLst>
              </p:cNvPr>
              <p:cNvCxnSpPr/>
              <p:nvPr/>
            </p:nvCxnSpPr>
            <p:spPr>
              <a:xfrm flipV="1">
                <a:off x="4092948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直接连接符 629">
                <a:extLst>
                  <a:ext uri="{FF2B5EF4-FFF2-40B4-BE49-F238E27FC236}">
                    <a16:creationId xmlns:a16="http://schemas.microsoft.com/office/drawing/2014/main" id="{0469DCA5-932C-4505-BF80-7FE44863D5B2}"/>
                  </a:ext>
                </a:extLst>
              </p:cNvPr>
              <p:cNvCxnSpPr/>
              <p:nvPr/>
            </p:nvCxnSpPr>
            <p:spPr>
              <a:xfrm flipH="1" flipV="1">
                <a:off x="3684806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直接连接符 630">
                <a:extLst>
                  <a:ext uri="{FF2B5EF4-FFF2-40B4-BE49-F238E27FC236}">
                    <a16:creationId xmlns:a16="http://schemas.microsoft.com/office/drawing/2014/main" id="{4885D374-D1CA-4E6C-8251-823499344217}"/>
                  </a:ext>
                </a:extLst>
              </p:cNvPr>
              <p:cNvCxnSpPr/>
              <p:nvPr/>
            </p:nvCxnSpPr>
            <p:spPr>
              <a:xfrm flipH="1" flipV="1">
                <a:off x="3276664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直接连接符 631">
                <a:extLst>
                  <a:ext uri="{FF2B5EF4-FFF2-40B4-BE49-F238E27FC236}">
                    <a16:creationId xmlns:a16="http://schemas.microsoft.com/office/drawing/2014/main" id="{A5D86130-937A-42F3-9B9B-F65D4CAEE7BC}"/>
                  </a:ext>
                </a:extLst>
              </p:cNvPr>
              <p:cNvCxnSpPr/>
              <p:nvPr/>
            </p:nvCxnSpPr>
            <p:spPr>
              <a:xfrm flipV="1">
                <a:off x="3276664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直接连接符 632">
                <a:extLst>
                  <a:ext uri="{FF2B5EF4-FFF2-40B4-BE49-F238E27FC236}">
                    <a16:creationId xmlns:a16="http://schemas.microsoft.com/office/drawing/2014/main" id="{630A2EA7-B473-406F-A450-4F314E159ACC}"/>
                  </a:ext>
                </a:extLst>
              </p:cNvPr>
              <p:cNvCxnSpPr/>
              <p:nvPr/>
            </p:nvCxnSpPr>
            <p:spPr>
              <a:xfrm flipV="1">
                <a:off x="3276664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直接连接符 633">
                <a:extLst>
                  <a:ext uri="{FF2B5EF4-FFF2-40B4-BE49-F238E27FC236}">
                    <a16:creationId xmlns:a16="http://schemas.microsoft.com/office/drawing/2014/main" id="{811EB744-4561-43EC-B5A3-56958364ED79}"/>
                  </a:ext>
                </a:extLst>
              </p:cNvPr>
              <p:cNvCxnSpPr/>
              <p:nvPr/>
            </p:nvCxnSpPr>
            <p:spPr>
              <a:xfrm flipH="1" flipV="1">
                <a:off x="2868523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直接连接符 634">
                <a:extLst>
                  <a:ext uri="{FF2B5EF4-FFF2-40B4-BE49-F238E27FC236}">
                    <a16:creationId xmlns:a16="http://schemas.microsoft.com/office/drawing/2014/main" id="{14578344-D579-419F-9BC8-5DEAECAEF973}"/>
                  </a:ext>
                </a:extLst>
              </p:cNvPr>
              <p:cNvCxnSpPr/>
              <p:nvPr/>
            </p:nvCxnSpPr>
            <p:spPr>
              <a:xfrm flipH="1">
                <a:off x="286852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直接连接符 635">
                <a:extLst>
                  <a:ext uri="{FF2B5EF4-FFF2-40B4-BE49-F238E27FC236}">
                    <a16:creationId xmlns:a16="http://schemas.microsoft.com/office/drawing/2014/main" id="{826C9D99-8212-48CC-B019-52B063F874CA}"/>
                  </a:ext>
                </a:extLst>
              </p:cNvPr>
              <p:cNvCxnSpPr/>
              <p:nvPr/>
            </p:nvCxnSpPr>
            <p:spPr>
              <a:xfrm flipH="1" flipV="1">
                <a:off x="246038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直接连接符 636">
                <a:extLst>
                  <a:ext uri="{FF2B5EF4-FFF2-40B4-BE49-F238E27FC236}">
                    <a16:creationId xmlns:a16="http://schemas.microsoft.com/office/drawing/2014/main" id="{6CF822FA-1B96-4D08-94AC-B6A55F27E6CB}"/>
                  </a:ext>
                </a:extLst>
              </p:cNvPr>
              <p:cNvCxnSpPr/>
              <p:nvPr/>
            </p:nvCxnSpPr>
            <p:spPr>
              <a:xfrm>
                <a:off x="286852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直接连接符 637">
                <a:extLst>
                  <a:ext uri="{FF2B5EF4-FFF2-40B4-BE49-F238E27FC236}">
                    <a16:creationId xmlns:a16="http://schemas.microsoft.com/office/drawing/2014/main" id="{93B2DC78-1279-4F8A-926E-E3AC1C1A8325}"/>
                  </a:ext>
                </a:extLst>
              </p:cNvPr>
              <p:cNvCxnSpPr/>
              <p:nvPr/>
            </p:nvCxnSpPr>
            <p:spPr>
              <a:xfrm flipH="1">
                <a:off x="3276664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直接连接符 638">
                <a:extLst>
                  <a:ext uri="{FF2B5EF4-FFF2-40B4-BE49-F238E27FC236}">
                    <a16:creationId xmlns:a16="http://schemas.microsoft.com/office/drawing/2014/main" id="{6A473ACB-DCAC-44C4-8F63-C169C612FFCB}"/>
                  </a:ext>
                </a:extLst>
              </p:cNvPr>
              <p:cNvCxnSpPr/>
              <p:nvPr/>
            </p:nvCxnSpPr>
            <p:spPr>
              <a:xfrm flipH="1" flipV="1">
                <a:off x="2868523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直接连接符 639">
                <a:extLst>
                  <a:ext uri="{FF2B5EF4-FFF2-40B4-BE49-F238E27FC236}">
                    <a16:creationId xmlns:a16="http://schemas.microsoft.com/office/drawing/2014/main" id="{60D8BFED-B4BE-45D4-86EE-126143BF3A5D}"/>
                  </a:ext>
                </a:extLst>
              </p:cNvPr>
              <p:cNvCxnSpPr/>
              <p:nvPr/>
            </p:nvCxnSpPr>
            <p:spPr>
              <a:xfrm flipV="1">
                <a:off x="2868523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直接连接符 640">
                <a:extLst>
                  <a:ext uri="{FF2B5EF4-FFF2-40B4-BE49-F238E27FC236}">
                    <a16:creationId xmlns:a16="http://schemas.microsoft.com/office/drawing/2014/main" id="{786AF226-59F4-4DB0-9AEA-E259DD8ED330}"/>
                  </a:ext>
                </a:extLst>
              </p:cNvPr>
              <p:cNvCxnSpPr/>
              <p:nvPr/>
            </p:nvCxnSpPr>
            <p:spPr>
              <a:xfrm flipV="1">
                <a:off x="2868523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直接连接符 641">
                <a:extLst>
                  <a:ext uri="{FF2B5EF4-FFF2-40B4-BE49-F238E27FC236}">
                    <a16:creationId xmlns:a16="http://schemas.microsoft.com/office/drawing/2014/main" id="{6B9846F3-919D-4945-8D3A-E04B565BB4D9}"/>
                  </a:ext>
                </a:extLst>
              </p:cNvPr>
              <p:cNvCxnSpPr/>
              <p:nvPr/>
            </p:nvCxnSpPr>
            <p:spPr>
              <a:xfrm flipH="1" flipV="1">
                <a:off x="2460381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直接连接符 642">
                <a:extLst>
                  <a:ext uri="{FF2B5EF4-FFF2-40B4-BE49-F238E27FC236}">
                    <a16:creationId xmlns:a16="http://schemas.microsoft.com/office/drawing/2014/main" id="{0E531DF2-1899-416A-BAA5-5B7689813CF3}"/>
                  </a:ext>
                </a:extLst>
              </p:cNvPr>
              <p:cNvCxnSpPr/>
              <p:nvPr/>
            </p:nvCxnSpPr>
            <p:spPr>
              <a:xfrm flipH="1">
                <a:off x="2460381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直接连接符 643">
                <a:extLst>
                  <a:ext uri="{FF2B5EF4-FFF2-40B4-BE49-F238E27FC236}">
                    <a16:creationId xmlns:a16="http://schemas.microsoft.com/office/drawing/2014/main" id="{54932A15-5997-4EDB-9291-95FA4919E9F0}"/>
                  </a:ext>
                </a:extLst>
              </p:cNvPr>
              <p:cNvCxnSpPr/>
              <p:nvPr/>
            </p:nvCxnSpPr>
            <p:spPr>
              <a:xfrm flipH="1" flipV="1">
                <a:off x="2052239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直接连接符 644">
                <a:extLst>
                  <a:ext uri="{FF2B5EF4-FFF2-40B4-BE49-F238E27FC236}">
                    <a16:creationId xmlns:a16="http://schemas.microsoft.com/office/drawing/2014/main" id="{FAF05645-8032-40F0-BDEF-841679A4A8A7}"/>
                  </a:ext>
                </a:extLst>
              </p:cNvPr>
              <p:cNvCxnSpPr/>
              <p:nvPr/>
            </p:nvCxnSpPr>
            <p:spPr>
              <a:xfrm>
                <a:off x="2460381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直接连接符 645">
                <a:extLst>
                  <a:ext uri="{FF2B5EF4-FFF2-40B4-BE49-F238E27FC236}">
                    <a16:creationId xmlns:a16="http://schemas.microsoft.com/office/drawing/2014/main" id="{4FB87357-05BA-40E3-A2EF-F200E1B08E08}"/>
                  </a:ext>
                </a:extLst>
              </p:cNvPr>
              <p:cNvCxnSpPr/>
              <p:nvPr/>
            </p:nvCxnSpPr>
            <p:spPr>
              <a:xfrm>
                <a:off x="3276664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直接连接符 646">
                <a:extLst>
                  <a:ext uri="{FF2B5EF4-FFF2-40B4-BE49-F238E27FC236}">
                    <a16:creationId xmlns:a16="http://schemas.microsoft.com/office/drawing/2014/main" id="{F76E33AD-D1C3-45AC-875E-04C4EDA69DFA}"/>
                  </a:ext>
                </a:extLst>
              </p:cNvPr>
              <p:cNvCxnSpPr/>
              <p:nvPr/>
            </p:nvCxnSpPr>
            <p:spPr>
              <a:xfrm flipH="1">
                <a:off x="2868523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直接连接符 647">
                <a:extLst>
                  <a:ext uri="{FF2B5EF4-FFF2-40B4-BE49-F238E27FC236}">
                    <a16:creationId xmlns:a16="http://schemas.microsoft.com/office/drawing/2014/main" id="{2813221D-8A5D-4BFF-B41E-709786031679}"/>
                  </a:ext>
                </a:extLst>
              </p:cNvPr>
              <p:cNvCxnSpPr/>
              <p:nvPr/>
            </p:nvCxnSpPr>
            <p:spPr>
              <a:xfrm flipH="1" flipV="1">
                <a:off x="2460381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直接连接符 648">
                <a:extLst>
                  <a:ext uri="{FF2B5EF4-FFF2-40B4-BE49-F238E27FC236}">
                    <a16:creationId xmlns:a16="http://schemas.microsoft.com/office/drawing/2014/main" id="{70B16D94-8E9A-4307-86E0-28F042E9E423}"/>
                  </a:ext>
                </a:extLst>
              </p:cNvPr>
              <p:cNvCxnSpPr/>
              <p:nvPr/>
            </p:nvCxnSpPr>
            <p:spPr>
              <a:xfrm>
                <a:off x="2868523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直接连接符 649">
                <a:extLst>
                  <a:ext uri="{FF2B5EF4-FFF2-40B4-BE49-F238E27FC236}">
                    <a16:creationId xmlns:a16="http://schemas.microsoft.com/office/drawing/2014/main" id="{23AFF561-20FA-4838-BBF8-3A8E3B4A57E5}"/>
                  </a:ext>
                </a:extLst>
              </p:cNvPr>
              <p:cNvCxnSpPr/>
              <p:nvPr/>
            </p:nvCxnSpPr>
            <p:spPr>
              <a:xfrm>
                <a:off x="327666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直接连接符 650">
                <a:extLst>
                  <a:ext uri="{FF2B5EF4-FFF2-40B4-BE49-F238E27FC236}">
                    <a16:creationId xmlns:a16="http://schemas.microsoft.com/office/drawing/2014/main" id="{88781C05-E343-4992-9F7B-822E6ACF3747}"/>
                  </a:ext>
                </a:extLst>
              </p:cNvPr>
              <p:cNvCxnSpPr/>
              <p:nvPr/>
            </p:nvCxnSpPr>
            <p:spPr>
              <a:xfrm>
                <a:off x="3684806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直接连接符 651">
                <a:extLst>
                  <a:ext uri="{FF2B5EF4-FFF2-40B4-BE49-F238E27FC236}">
                    <a16:creationId xmlns:a16="http://schemas.microsoft.com/office/drawing/2014/main" id="{CB2A3794-0053-463D-9CE4-51B3B0DF6C3F}"/>
                  </a:ext>
                </a:extLst>
              </p:cNvPr>
              <p:cNvCxnSpPr/>
              <p:nvPr/>
            </p:nvCxnSpPr>
            <p:spPr>
              <a:xfrm flipV="1">
                <a:off x="368480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直接连接符 652">
                <a:extLst>
                  <a:ext uri="{FF2B5EF4-FFF2-40B4-BE49-F238E27FC236}">
                    <a16:creationId xmlns:a16="http://schemas.microsoft.com/office/drawing/2014/main" id="{64FF960F-2367-4DBF-BCCC-1CEC25FAEEDD}"/>
                  </a:ext>
                </a:extLst>
              </p:cNvPr>
              <p:cNvCxnSpPr/>
              <p:nvPr/>
            </p:nvCxnSpPr>
            <p:spPr>
              <a:xfrm flipH="1" flipV="1">
                <a:off x="327666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直接连接符 653">
                <a:extLst>
                  <a:ext uri="{FF2B5EF4-FFF2-40B4-BE49-F238E27FC236}">
                    <a16:creationId xmlns:a16="http://schemas.microsoft.com/office/drawing/2014/main" id="{9FB185BD-1CBC-4A47-A577-7AB3ECFFB780}"/>
                  </a:ext>
                </a:extLst>
              </p:cNvPr>
              <p:cNvCxnSpPr/>
              <p:nvPr/>
            </p:nvCxnSpPr>
            <p:spPr>
              <a:xfrm flipV="1">
                <a:off x="3276664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直接连接符 654">
                <a:extLst>
                  <a:ext uri="{FF2B5EF4-FFF2-40B4-BE49-F238E27FC236}">
                    <a16:creationId xmlns:a16="http://schemas.microsoft.com/office/drawing/2014/main" id="{D3B73D8A-1B20-4CCC-8DA7-87388B051742}"/>
                  </a:ext>
                </a:extLst>
              </p:cNvPr>
              <p:cNvCxnSpPr/>
              <p:nvPr/>
            </p:nvCxnSpPr>
            <p:spPr>
              <a:xfrm flipV="1">
                <a:off x="3276664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直接连接符 655">
                <a:extLst>
                  <a:ext uri="{FF2B5EF4-FFF2-40B4-BE49-F238E27FC236}">
                    <a16:creationId xmlns:a16="http://schemas.microsoft.com/office/drawing/2014/main" id="{38EF969D-AADC-4A97-AE23-D221D47BEB28}"/>
                  </a:ext>
                </a:extLst>
              </p:cNvPr>
              <p:cNvCxnSpPr/>
              <p:nvPr/>
            </p:nvCxnSpPr>
            <p:spPr>
              <a:xfrm>
                <a:off x="3684806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直接连接符 656">
                <a:extLst>
                  <a:ext uri="{FF2B5EF4-FFF2-40B4-BE49-F238E27FC236}">
                    <a16:creationId xmlns:a16="http://schemas.microsoft.com/office/drawing/2014/main" id="{73D43A64-40E0-462C-88A2-D36C91C00E58}"/>
                  </a:ext>
                </a:extLst>
              </p:cNvPr>
              <p:cNvCxnSpPr/>
              <p:nvPr/>
            </p:nvCxnSpPr>
            <p:spPr>
              <a:xfrm>
                <a:off x="4092948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直接连接符 657">
                <a:extLst>
                  <a:ext uri="{FF2B5EF4-FFF2-40B4-BE49-F238E27FC236}">
                    <a16:creationId xmlns:a16="http://schemas.microsoft.com/office/drawing/2014/main" id="{8B682FFF-3CC4-4C5A-A906-92D233037050}"/>
                  </a:ext>
                </a:extLst>
              </p:cNvPr>
              <p:cNvCxnSpPr/>
              <p:nvPr/>
            </p:nvCxnSpPr>
            <p:spPr>
              <a:xfrm flipH="1">
                <a:off x="3684806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直接连接符 658">
                <a:extLst>
                  <a:ext uri="{FF2B5EF4-FFF2-40B4-BE49-F238E27FC236}">
                    <a16:creationId xmlns:a16="http://schemas.microsoft.com/office/drawing/2014/main" id="{DA46EDA4-8FA8-457B-A2F3-E8C61A0C7124}"/>
                  </a:ext>
                </a:extLst>
              </p:cNvPr>
              <p:cNvCxnSpPr/>
              <p:nvPr/>
            </p:nvCxnSpPr>
            <p:spPr>
              <a:xfrm flipH="1" flipV="1">
                <a:off x="327666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直接连接符 659">
                <a:extLst>
                  <a:ext uri="{FF2B5EF4-FFF2-40B4-BE49-F238E27FC236}">
                    <a16:creationId xmlns:a16="http://schemas.microsoft.com/office/drawing/2014/main" id="{0E67E693-905D-4470-BCF9-376F555F5401}"/>
                  </a:ext>
                </a:extLst>
              </p:cNvPr>
              <p:cNvCxnSpPr/>
              <p:nvPr/>
            </p:nvCxnSpPr>
            <p:spPr>
              <a:xfrm>
                <a:off x="3684806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直接连接符 660">
                <a:extLst>
                  <a:ext uri="{FF2B5EF4-FFF2-40B4-BE49-F238E27FC236}">
                    <a16:creationId xmlns:a16="http://schemas.microsoft.com/office/drawing/2014/main" id="{83B7C1C3-79AB-44F6-BFA8-03C1B11F2356}"/>
                  </a:ext>
                </a:extLst>
              </p:cNvPr>
              <p:cNvCxnSpPr/>
              <p:nvPr/>
            </p:nvCxnSpPr>
            <p:spPr>
              <a:xfrm>
                <a:off x="4092948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直接连接符 661">
                <a:extLst>
                  <a:ext uri="{FF2B5EF4-FFF2-40B4-BE49-F238E27FC236}">
                    <a16:creationId xmlns:a16="http://schemas.microsoft.com/office/drawing/2014/main" id="{1ACF831C-EB2F-450B-8D4E-DF8896C70479}"/>
                  </a:ext>
                </a:extLst>
              </p:cNvPr>
              <p:cNvCxnSpPr/>
              <p:nvPr/>
            </p:nvCxnSpPr>
            <p:spPr>
              <a:xfrm>
                <a:off x="4501090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直接连接符 662">
                <a:extLst>
                  <a:ext uri="{FF2B5EF4-FFF2-40B4-BE49-F238E27FC236}">
                    <a16:creationId xmlns:a16="http://schemas.microsoft.com/office/drawing/2014/main" id="{E2A372E6-A796-4308-8E3D-6A5423219CB3}"/>
                  </a:ext>
                </a:extLst>
              </p:cNvPr>
              <p:cNvCxnSpPr/>
              <p:nvPr/>
            </p:nvCxnSpPr>
            <p:spPr>
              <a:xfrm flipV="1">
                <a:off x="450109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直接连接符 663">
                <a:extLst>
                  <a:ext uri="{FF2B5EF4-FFF2-40B4-BE49-F238E27FC236}">
                    <a16:creationId xmlns:a16="http://schemas.microsoft.com/office/drawing/2014/main" id="{C2A0059D-0780-4902-AEC9-8BF98D73872F}"/>
                  </a:ext>
                </a:extLst>
              </p:cNvPr>
              <p:cNvCxnSpPr/>
              <p:nvPr/>
            </p:nvCxnSpPr>
            <p:spPr>
              <a:xfrm flipV="1">
                <a:off x="4092948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连接符 664">
                <a:extLst>
                  <a:ext uri="{FF2B5EF4-FFF2-40B4-BE49-F238E27FC236}">
                    <a16:creationId xmlns:a16="http://schemas.microsoft.com/office/drawing/2014/main" id="{926AD3FB-4F76-473A-8A3E-6A2DB5E1E290}"/>
                  </a:ext>
                </a:extLst>
              </p:cNvPr>
              <p:cNvCxnSpPr/>
              <p:nvPr/>
            </p:nvCxnSpPr>
            <p:spPr>
              <a:xfrm>
                <a:off x="450109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接连接符 665">
                <a:extLst>
                  <a:ext uri="{FF2B5EF4-FFF2-40B4-BE49-F238E27FC236}">
                    <a16:creationId xmlns:a16="http://schemas.microsoft.com/office/drawing/2014/main" id="{86DF0877-55C4-4B56-AA37-2B4E52DEBBD5}"/>
                  </a:ext>
                </a:extLst>
              </p:cNvPr>
              <p:cNvCxnSpPr/>
              <p:nvPr/>
            </p:nvCxnSpPr>
            <p:spPr>
              <a:xfrm>
                <a:off x="4909231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直接连接符 666">
                <a:extLst>
                  <a:ext uri="{FF2B5EF4-FFF2-40B4-BE49-F238E27FC236}">
                    <a16:creationId xmlns:a16="http://schemas.microsoft.com/office/drawing/2014/main" id="{3D587D8F-1F15-42C3-AA30-66C040357025}"/>
                  </a:ext>
                </a:extLst>
              </p:cNvPr>
              <p:cNvCxnSpPr/>
              <p:nvPr/>
            </p:nvCxnSpPr>
            <p:spPr>
              <a:xfrm flipV="1">
                <a:off x="4909231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直接连接符 667">
                <a:extLst>
                  <a:ext uri="{FF2B5EF4-FFF2-40B4-BE49-F238E27FC236}">
                    <a16:creationId xmlns:a16="http://schemas.microsoft.com/office/drawing/2014/main" id="{B9F2771C-99B7-4375-B7F9-AD66BEDE75CA}"/>
                  </a:ext>
                </a:extLst>
              </p:cNvPr>
              <p:cNvCxnSpPr/>
              <p:nvPr/>
            </p:nvCxnSpPr>
            <p:spPr>
              <a:xfrm flipV="1"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直接连接符 668">
                <a:extLst>
                  <a:ext uri="{FF2B5EF4-FFF2-40B4-BE49-F238E27FC236}">
                    <a16:creationId xmlns:a16="http://schemas.microsoft.com/office/drawing/2014/main" id="{4837FEA7-6E0E-4714-A5D1-FBB806807E5E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接连接符 669">
                <a:extLst>
                  <a:ext uri="{FF2B5EF4-FFF2-40B4-BE49-F238E27FC236}">
                    <a16:creationId xmlns:a16="http://schemas.microsoft.com/office/drawing/2014/main" id="{68E54E93-80D6-4FD7-A269-970DD6A8C4B0}"/>
                  </a:ext>
                </a:extLst>
              </p:cNvPr>
              <p:cNvCxnSpPr/>
              <p:nvPr/>
            </p:nvCxnSpPr>
            <p:spPr>
              <a:xfrm flipH="1" flipV="1"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接连接符 670">
                <a:extLst>
                  <a:ext uri="{FF2B5EF4-FFF2-40B4-BE49-F238E27FC236}">
                    <a16:creationId xmlns:a16="http://schemas.microsoft.com/office/drawing/2014/main" id="{A669E553-E0F0-4D45-80FC-CB297DFA6063}"/>
                  </a:ext>
                </a:extLst>
              </p:cNvPr>
              <p:cNvCxnSpPr/>
              <p:nvPr/>
            </p:nvCxnSpPr>
            <p:spPr>
              <a:xfrm flipV="1">
                <a:off x="3684806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直接连接符 671">
                <a:extLst>
                  <a:ext uri="{FF2B5EF4-FFF2-40B4-BE49-F238E27FC236}">
                    <a16:creationId xmlns:a16="http://schemas.microsoft.com/office/drawing/2014/main" id="{9CF14B97-C010-437F-B452-DE3A91F23656}"/>
                  </a:ext>
                </a:extLst>
              </p:cNvPr>
              <p:cNvCxnSpPr/>
              <p:nvPr/>
            </p:nvCxnSpPr>
            <p:spPr>
              <a:xfrm flipV="1">
                <a:off x="3684806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直接连接符 672">
                <a:extLst>
                  <a:ext uri="{FF2B5EF4-FFF2-40B4-BE49-F238E27FC236}">
                    <a16:creationId xmlns:a16="http://schemas.microsoft.com/office/drawing/2014/main" id="{0CD0C437-076F-47CF-AACE-0C7C29262A21}"/>
                  </a:ext>
                </a:extLst>
              </p:cNvPr>
              <p:cNvCxnSpPr/>
              <p:nvPr/>
            </p:nvCxnSpPr>
            <p:spPr>
              <a:xfrm>
                <a:off x="4092948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直接连接符 673">
                <a:extLst>
                  <a:ext uri="{FF2B5EF4-FFF2-40B4-BE49-F238E27FC236}">
                    <a16:creationId xmlns:a16="http://schemas.microsoft.com/office/drawing/2014/main" id="{38018C55-7573-476E-8997-C6641774F1C3}"/>
                  </a:ext>
                </a:extLst>
              </p:cNvPr>
              <p:cNvCxnSpPr/>
              <p:nvPr/>
            </p:nvCxnSpPr>
            <p:spPr>
              <a:xfrm>
                <a:off x="4501090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直接连接符 674">
                <a:extLst>
                  <a:ext uri="{FF2B5EF4-FFF2-40B4-BE49-F238E27FC236}">
                    <a16:creationId xmlns:a16="http://schemas.microsoft.com/office/drawing/2014/main" id="{01C9B227-492C-496D-9A95-810D1308BA23}"/>
                  </a:ext>
                </a:extLst>
              </p:cNvPr>
              <p:cNvCxnSpPr/>
              <p:nvPr/>
            </p:nvCxnSpPr>
            <p:spPr>
              <a:xfrm flipV="1">
                <a:off x="450109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直接连接符 675">
                <a:extLst>
                  <a:ext uri="{FF2B5EF4-FFF2-40B4-BE49-F238E27FC236}">
                    <a16:creationId xmlns:a16="http://schemas.microsoft.com/office/drawing/2014/main" id="{E365C35D-65C1-497C-B8DD-01477AA9E2DF}"/>
                  </a:ext>
                </a:extLst>
              </p:cNvPr>
              <p:cNvCxnSpPr/>
              <p:nvPr/>
            </p:nvCxnSpPr>
            <p:spPr>
              <a:xfrm flipV="1">
                <a:off x="4092948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直接连接符 676">
                <a:extLst>
                  <a:ext uri="{FF2B5EF4-FFF2-40B4-BE49-F238E27FC236}">
                    <a16:creationId xmlns:a16="http://schemas.microsoft.com/office/drawing/2014/main" id="{48846E6F-D4CB-4E35-8A0D-CE68040EBE65}"/>
                  </a:ext>
                </a:extLst>
              </p:cNvPr>
              <p:cNvCxnSpPr/>
              <p:nvPr/>
            </p:nvCxnSpPr>
            <p:spPr>
              <a:xfrm flipV="1">
                <a:off x="4092948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直接连接符 677">
                <a:extLst>
                  <a:ext uri="{FF2B5EF4-FFF2-40B4-BE49-F238E27FC236}">
                    <a16:creationId xmlns:a16="http://schemas.microsoft.com/office/drawing/2014/main" id="{C08C1F26-40A6-47E5-AF94-A0BAD915772E}"/>
                  </a:ext>
                </a:extLst>
              </p:cNvPr>
              <p:cNvCxnSpPr/>
              <p:nvPr/>
            </p:nvCxnSpPr>
            <p:spPr>
              <a:xfrm flipH="1" flipV="1">
                <a:off x="3684806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直接连接符 678">
                <a:extLst>
                  <a:ext uri="{FF2B5EF4-FFF2-40B4-BE49-F238E27FC236}">
                    <a16:creationId xmlns:a16="http://schemas.microsoft.com/office/drawing/2014/main" id="{D480645D-22EB-4997-8813-D4F8EF094685}"/>
                  </a:ext>
                </a:extLst>
              </p:cNvPr>
              <p:cNvCxnSpPr/>
              <p:nvPr/>
            </p:nvCxnSpPr>
            <p:spPr>
              <a:xfrm flipH="1" flipV="1">
                <a:off x="3276664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直接连接符 679">
                <a:extLst>
                  <a:ext uri="{FF2B5EF4-FFF2-40B4-BE49-F238E27FC236}">
                    <a16:creationId xmlns:a16="http://schemas.microsoft.com/office/drawing/2014/main" id="{E9724551-2A12-4052-A9A2-A70596C5955C}"/>
                  </a:ext>
                </a:extLst>
              </p:cNvPr>
              <p:cNvCxnSpPr/>
              <p:nvPr/>
            </p:nvCxnSpPr>
            <p:spPr>
              <a:xfrm flipV="1">
                <a:off x="3276664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直接连接符 680">
                <a:extLst>
                  <a:ext uri="{FF2B5EF4-FFF2-40B4-BE49-F238E27FC236}">
                    <a16:creationId xmlns:a16="http://schemas.microsoft.com/office/drawing/2014/main" id="{FACB1F82-4C37-44A0-9710-9820B8E1FF13}"/>
                  </a:ext>
                </a:extLst>
              </p:cNvPr>
              <p:cNvCxnSpPr/>
              <p:nvPr/>
            </p:nvCxnSpPr>
            <p:spPr>
              <a:xfrm flipV="1">
                <a:off x="3276664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接连接符 681">
                <a:extLst>
                  <a:ext uri="{FF2B5EF4-FFF2-40B4-BE49-F238E27FC236}">
                    <a16:creationId xmlns:a16="http://schemas.microsoft.com/office/drawing/2014/main" id="{885945B6-883F-4D75-B55C-20D1FD20A9A1}"/>
                  </a:ext>
                </a:extLst>
              </p:cNvPr>
              <p:cNvCxnSpPr/>
              <p:nvPr/>
            </p:nvCxnSpPr>
            <p:spPr>
              <a:xfrm flipH="1" flipV="1">
                <a:off x="2868522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接连接符 682">
                <a:extLst>
                  <a:ext uri="{FF2B5EF4-FFF2-40B4-BE49-F238E27FC236}">
                    <a16:creationId xmlns:a16="http://schemas.microsoft.com/office/drawing/2014/main" id="{E7C06B44-3BDF-4F9C-A3F5-B8F0D15AFC85}"/>
                  </a:ext>
                </a:extLst>
              </p:cNvPr>
              <p:cNvCxnSpPr/>
              <p:nvPr/>
            </p:nvCxnSpPr>
            <p:spPr>
              <a:xfrm flipH="1">
                <a:off x="2868522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接连接符 683">
                <a:extLst>
                  <a:ext uri="{FF2B5EF4-FFF2-40B4-BE49-F238E27FC236}">
                    <a16:creationId xmlns:a16="http://schemas.microsoft.com/office/drawing/2014/main" id="{45139146-E572-4405-89C5-353EBEB8D3CD}"/>
                  </a:ext>
                </a:extLst>
              </p:cNvPr>
              <p:cNvCxnSpPr/>
              <p:nvPr/>
            </p:nvCxnSpPr>
            <p:spPr>
              <a:xfrm flipH="1" flipV="1">
                <a:off x="246038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接连接符 684">
                <a:extLst>
                  <a:ext uri="{FF2B5EF4-FFF2-40B4-BE49-F238E27FC236}">
                    <a16:creationId xmlns:a16="http://schemas.microsoft.com/office/drawing/2014/main" id="{B4F260C3-DF49-4EE7-A833-93088D69C1AA}"/>
                  </a:ext>
                </a:extLst>
              </p:cNvPr>
              <p:cNvCxnSpPr/>
              <p:nvPr/>
            </p:nvCxnSpPr>
            <p:spPr>
              <a:xfrm>
                <a:off x="2868522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直接连接符 685">
                <a:extLst>
                  <a:ext uri="{FF2B5EF4-FFF2-40B4-BE49-F238E27FC236}">
                    <a16:creationId xmlns:a16="http://schemas.microsoft.com/office/drawing/2014/main" id="{FF4E82D0-9610-4747-8DA3-82C71AE93A13}"/>
                  </a:ext>
                </a:extLst>
              </p:cNvPr>
              <p:cNvCxnSpPr/>
              <p:nvPr/>
            </p:nvCxnSpPr>
            <p:spPr>
              <a:xfrm flipH="1" flipV="1">
                <a:off x="2868522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直接连接符 686">
                <a:extLst>
                  <a:ext uri="{FF2B5EF4-FFF2-40B4-BE49-F238E27FC236}">
                    <a16:creationId xmlns:a16="http://schemas.microsoft.com/office/drawing/2014/main" id="{04D622AC-048D-440F-84C3-88FB153ABF26}"/>
                  </a:ext>
                </a:extLst>
              </p:cNvPr>
              <p:cNvCxnSpPr/>
              <p:nvPr/>
            </p:nvCxnSpPr>
            <p:spPr>
              <a:xfrm flipV="1">
                <a:off x="2868522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接连接符 687">
                <a:extLst>
                  <a:ext uri="{FF2B5EF4-FFF2-40B4-BE49-F238E27FC236}">
                    <a16:creationId xmlns:a16="http://schemas.microsoft.com/office/drawing/2014/main" id="{073B562D-B2DE-49A0-BB7C-54724DAFC7C5}"/>
                  </a:ext>
                </a:extLst>
              </p:cNvPr>
              <p:cNvCxnSpPr/>
              <p:nvPr/>
            </p:nvCxnSpPr>
            <p:spPr>
              <a:xfrm flipV="1">
                <a:off x="2868522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接连接符 688">
                <a:extLst>
                  <a:ext uri="{FF2B5EF4-FFF2-40B4-BE49-F238E27FC236}">
                    <a16:creationId xmlns:a16="http://schemas.microsoft.com/office/drawing/2014/main" id="{49F26E77-6CDA-478A-B589-A5FA991188D9}"/>
                  </a:ext>
                </a:extLst>
              </p:cNvPr>
              <p:cNvCxnSpPr/>
              <p:nvPr/>
            </p:nvCxnSpPr>
            <p:spPr>
              <a:xfrm>
                <a:off x="3276664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直接连接符 689">
                <a:extLst>
                  <a:ext uri="{FF2B5EF4-FFF2-40B4-BE49-F238E27FC236}">
                    <a16:creationId xmlns:a16="http://schemas.microsoft.com/office/drawing/2014/main" id="{372F7EDD-5B27-4884-BBDC-836FF1E5A933}"/>
                  </a:ext>
                </a:extLst>
              </p:cNvPr>
              <p:cNvCxnSpPr/>
              <p:nvPr/>
            </p:nvCxnSpPr>
            <p:spPr>
              <a:xfrm>
                <a:off x="3684806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直接连接符 690">
                <a:extLst>
                  <a:ext uri="{FF2B5EF4-FFF2-40B4-BE49-F238E27FC236}">
                    <a16:creationId xmlns:a16="http://schemas.microsoft.com/office/drawing/2014/main" id="{7FF996C8-D72D-4CB5-8663-7A5FAB495687}"/>
                  </a:ext>
                </a:extLst>
              </p:cNvPr>
              <p:cNvCxnSpPr/>
              <p:nvPr/>
            </p:nvCxnSpPr>
            <p:spPr>
              <a:xfrm flipV="1">
                <a:off x="3684806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直接连接符 691">
                <a:extLst>
                  <a:ext uri="{FF2B5EF4-FFF2-40B4-BE49-F238E27FC236}">
                    <a16:creationId xmlns:a16="http://schemas.microsoft.com/office/drawing/2014/main" id="{6257A061-4A1C-4D44-8D55-89C01B2C7702}"/>
                  </a:ext>
                </a:extLst>
              </p:cNvPr>
              <p:cNvCxnSpPr/>
              <p:nvPr/>
            </p:nvCxnSpPr>
            <p:spPr>
              <a:xfrm flipV="1">
                <a:off x="3276664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直接连接符 692">
                <a:extLst>
                  <a:ext uri="{FF2B5EF4-FFF2-40B4-BE49-F238E27FC236}">
                    <a16:creationId xmlns:a16="http://schemas.microsoft.com/office/drawing/2014/main" id="{75456F6B-790D-4496-9D56-7EC5F975D8DE}"/>
                  </a:ext>
                </a:extLst>
              </p:cNvPr>
              <p:cNvCxnSpPr/>
              <p:nvPr/>
            </p:nvCxnSpPr>
            <p:spPr>
              <a:xfrm flipV="1">
                <a:off x="3276664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直接连接符 693">
                <a:extLst>
                  <a:ext uri="{FF2B5EF4-FFF2-40B4-BE49-F238E27FC236}">
                    <a16:creationId xmlns:a16="http://schemas.microsoft.com/office/drawing/2014/main" id="{35EB9F8A-4EA7-4CD9-80D2-C41144545C3A}"/>
                  </a:ext>
                </a:extLst>
              </p:cNvPr>
              <p:cNvCxnSpPr/>
              <p:nvPr/>
            </p:nvCxnSpPr>
            <p:spPr>
              <a:xfrm flipH="1" flipV="1">
                <a:off x="2868522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直接连接符 694">
                <a:extLst>
                  <a:ext uri="{FF2B5EF4-FFF2-40B4-BE49-F238E27FC236}">
                    <a16:creationId xmlns:a16="http://schemas.microsoft.com/office/drawing/2014/main" id="{65A780DA-6B15-4C86-A71F-8A60E575D1D7}"/>
                  </a:ext>
                </a:extLst>
              </p:cNvPr>
              <p:cNvCxnSpPr/>
              <p:nvPr/>
            </p:nvCxnSpPr>
            <p:spPr>
              <a:xfrm flipH="1" flipV="1">
                <a:off x="246038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直接连接符 695">
                <a:extLst>
                  <a:ext uri="{FF2B5EF4-FFF2-40B4-BE49-F238E27FC236}">
                    <a16:creationId xmlns:a16="http://schemas.microsoft.com/office/drawing/2014/main" id="{7E1F36AC-FB34-4B07-9CD6-76409A2F5E47}"/>
                  </a:ext>
                </a:extLst>
              </p:cNvPr>
              <p:cNvCxnSpPr/>
              <p:nvPr/>
            </p:nvCxnSpPr>
            <p:spPr>
              <a:xfrm flipV="1">
                <a:off x="2460380" y="1252579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直接连接符 696">
                <a:extLst>
                  <a:ext uri="{FF2B5EF4-FFF2-40B4-BE49-F238E27FC236}">
                    <a16:creationId xmlns:a16="http://schemas.microsoft.com/office/drawing/2014/main" id="{379116C2-831E-4FAB-9E32-676AAEEEAA9D}"/>
                  </a:ext>
                </a:extLst>
              </p:cNvPr>
              <p:cNvCxnSpPr/>
              <p:nvPr/>
            </p:nvCxnSpPr>
            <p:spPr>
              <a:xfrm flipV="1">
                <a:off x="2460380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直接连接符 697">
                <a:extLst>
                  <a:ext uri="{FF2B5EF4-FFF2-40B4-BE49-F238E27FC236}">
                    <a16:creationId xmlns:a16="http://schemas.microsoft.com/office/drawing/2014/main" id="{107B9F39-201B-4011-ADAD-A5C62CDE56FB}"/>
                  </a:ext>
                </a:extLst>
              </p:cNvPr>
              <p:cNvCxnSpPr/>
              <p:nvPr/>
            </p:nvCxnSpPr>
            <p:spPr>
              <a:xfrm flipH="1" flipV="1">
                <a:off x="2052239" y="1016938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直接连接符 698">
                <a:extLst>
                  <a:ext uri="{FF2B5EF4-FFF2-40B4-BE49-F238E27FC236}">
                    <a16:creationId xmlns:a16="http://schemas.microsoft.com/office/drawing/2014/main" id="{3AA54FEB-4469-4390-85CD-AFE5C1887777}"/>
                  </a:ext>
                </a:extLst>
              </p:cNvPr>
              <p:cNvCxnSpPr/>
              <p:nvPr/>
            </p:nvCxnSpPr>
            <p:spPr>
              <a:xfrm flipH="1">
                <a:off x="2052239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直接连接符 699">
                <a:extLst>
                  <a:ext uri="{FF2B5EF4-FFF2-40B4-BE49-F238E27FC236}">
                    <a16:creationId xmlns:a16="http://schemas.microsoft.com/office/drawing/2014/main" id="{D6E91A51-CA39-493D-AFCE-6C095BA26FD8}"/>
                  </a:ext>
                </a:extLst>
              </p:cNvPr>
              <p:cNvCxnSpPr/>
              <p:nvPr/>
            </p:nvCxnSpPr>
            <p:spPr>
              <a:xfrm flipH="1" flipV="1">
                <a:off x="1644097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直接连接符 700">
                <a:extLst>
                  <a:ext uri="{FF2B5EF4-FFF2-40B4-BE49-F238E27FC236}">
                    <a16:creationId xmlns:a16="http://schemas.microsoft.com/office/drawing/2014/main" id="{9DF43F5F-80FF-441A-9576-738CC9F80B4A}"/>
                  </a:ext>
                </a:extLst>
              </p:cNvPr>
              <p:cNvCxnSpPr/>
              <p:nvPr/>
            </p:nvCxnSpPr>
            <p:spPr>
              <a:xfrm>
                <a:off x="2052239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接连接符 701">
                <a:extLst>
                  <a:ext uri="{FF2B5EF4-FFF2-40B4-BE49-F238E27FC236}">
                    <a16:creationId xmlns:a16="http://schemas.microsoft.com/office/drawing/2014/main" id="{70FC826B-85C8-4DEC-8AA5-D2D86914B8F8}"/>
                  </a:ext>
                </a:extLst>
              </p:cNvPr>
              <p:cNvCxnSpPr/>
              <p:nvPr/>
            </p:nvCxnSpPr>
            <p:spPr>
              <a:xfrm flipH="1">
                <a:off x="246038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直接连接符 702">
                <a:extLst>
                  <a:ext uri="{FF2B5EF4-FFF2-40B4-BE49-F238E27FC236}">
                    <a16:creationId xmlns:a16="http://schemas.microsoft.com/office/drawing/2014/main" id="{BC8096E8-5141-48CD-8145-F379FB5ED15D}"/>
                  </a:ext>
                </a:extLst>
              </p:cNvPr>
              <p:cNvCxnSpPr/>
              <p:nvPr/>
            </p:nvCxnSpPr>
            <p:spPr>
              <a:xfrm flipH="1" flipV="1">
                <a:off x="2052239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接连接符 703">
                <a:extLst>
                  <a:ext uri="{FF2B5EF4-FFF2-40B4-BE49-F238E27FC236}">
                    <a16:creationId xmlns:a16="http://schemas.microsoft.com/office/drawing/2014/main" id="{A7C95E41-0AF9-454F-BCDD-D16B46C4E490}"/>
                  </a:ext>
                </a:extLst>
              </p:cNvPr>
              <p:cNvCxnSpPr/>
              <p:nvPr/>
            </p:nvCxnSpPr>
            <p:spPr>
              <a:xfrm flipV="1">
                <a:off x="2052239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直接连接符 704">
                <a:extLst>
                  <a:ext uri="{FF2B5EF4-FFF2-40B4-BE49-F238E27FC236}">
                    <a16:creationId xmlns:a16="http://schemas.microsoft.com/office/drawing/2014/main" id="{ABAF17E5-79B7-4393-BD59-B9C7C7366788}"/>
                  </a:ext>
                </a:extLst>
              </p:cNvPr>
              <p:cNvCxnSpPr/>
              <p:nvPr/>
            </p:nvCxnSpPr>
            <p:spPr>
              <a:xfrm flipV="1">
                <a:off x="2052239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直接连接符 705">
                <a:extLst>
                  <a:ext uri="{FF2B5EF4-FFF2-40B4-BE49-F238E27FC236}">
                    <a16:creationId xmlns:a16="http://schemas.microsoft.com/office/drawing/2014/main" id="{1C4B41BE-5CF2-4916-B607-893F9183CCD9}"/>
                  </a:ext>
                </a:extLst>
              </p:cNvPr>
              <p:cNvCxnSpPr/>
              <p:nvPr/>
            </p:nvCxnSpPr>
            <p:spPr>
              <a:xfrm flipH="1" flipV="1">
                <a:off x="1644097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直接连接符 706">
                <a:extLst>
                  <a:ext uri="{FF2B5EF4-FFF2-40B4-BE49-F238E27FC236}">
                    <a16:creationId xmlns:a16="http://schemas.microsoft.com/office/drawing/2014/main" id="{F6877C69-72DF-4D53-82FB-20CD09D2D522}"/>
                  </a:ext>
                </a:extLst>
              </p:cNvPr>
              <p:cNvCxnSpPr/>
              <p:nvPr/>
            </p:nvCxnSpPr>
            <p:spPr>
              <a:xfrm flipH="1">
                <a:off x="1644097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直接连接符 707">
                <a:extLst>
                  <a:ext uri="{FF2B5EF4-FFF2-40B4-BE49-F238E27FC236}">
                    <a16:creationId xmlns:a16="http://schemas.microsoft.com/office/drawing/2014/main" id="{34A670D7-FA4A-4F33-8352-A07D4C08495A}"/>
                  </a:ext>
                </a:extLst>
              </p:cNvPr>
              <p:cNvCxnSpPr/>
              <p:nvPr/>
            </p:nvCxnSpPr>
            <p:spPr>
              <a:xfrm flipH="1" flipV="1">
                <a:off x="1235955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直接连接符 708">
                <a:extLst>
                  <a:ext uri="{FF2B5EF4-FFF2-40B4-BE49-F238E27FC236}">
                    <a16:creationId xmlns:a16="http://schemas.microsoft.com/office/drawing/2014/main" id="{71A83DD6-9612-4A6F-AEA7-090BF474E371}"/>
                  </a:ext>
                </a:extLst>
              </p:cNvPr>
              <p:cNvCxnSpPr/>
              <p:nvPr/>
            </p:nvCxnSpPr>
            <p:spPr>
              <a:xfrm>
                <a:off x="1644097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直接连接符 709">
                <a:extLst>
                  <a:ext uri="{FF2B5EF4-FFF2-40B4-BE49-F238E27FC236}">
                    <a16:creationId xmlns:a16="http://schemas.microsoft.com/office/drawing/2014/main" id="{DD173196-5CCF-4167-BF82-2D521ABD4620}"/>
                  </a:ext>
                </a:extLst>
              </p:cNvPr>
              <p:cNvCxnSpPr/>
              <p:nvPr/>
            </p:nvCxnSpPr>
            <p:spPr>
              <a:xfrm>
                <a:off x="2460380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直接连接符 710">
                <a:extLst>
                  <a:ext uri="{FF2B5EF4-FFF2-40B4-BE49-F238E27FC236}">
                    <a16:creationId xmlns:a16="http://schemas.microsoft.com/office/drawing/2014/main" id="{1D03A525-4E5A-410C-8BA3-E81D0285D577}"/>
                  </a:ext>
                </a:extLst>
              </p:cNvPr>
              <p:cNvCxnSpPr/>
              <p:nvPr/>
            </p:nvCxnSpPr>
            <p:spPr>
              <a:xfrm flipH="1">
                <a:off x="2052239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直接连接符 711">
                <a:extLst>
                  <a:ext uri="{FF2B5EF4-FFF2-40B4-BE49-F238E27FC236}">
                    <a16:creationId xmlns:a16="http://schemas.microsoft.com/office/drawing/2014/main" id="{B78C469D-30A5-4F7F-B343-EA83A7D5BF3B}"/>
                  </a:ext>
                </a:extLst>
              </p:cNvPr>
              <p:cNvCxnSpPr/>
              <p:nvPr/>
            </p:nvCxnSpPr>
            <p:spPr>
              <a:xfrm flipH="1" flipV="1">
                <a:off x="1644097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直接连接符 712">
                <a:extLst>
                  <a:ext uri="{FF2B5EF4-FFF2-40B4-BE49-F238E27FC236}">
                    <a16:creationId xmlns:a16="http://schemas.microsoft.com/office/drawing/2014/main" id="{C2FE3A08-F4F8-4BD3-BB08-FE6D0751CD1B}"/>
                  </a:ext>
                </a:extLst>
              </p:cNvPr>
              <p:cNvCxnSpPr/>
              <p:nvPr/>
            </p:nvCxnSpPr>
            <p:spPr>
              <a:xfrm>
                <a:off x="2052239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直接连接符 713">
                <a:extLst>
                  <a:ext uri="{FF2B5EF4-FFF2-40B4-BE49-F238E27FC236}">
                    <a16:creationId xmlns:a16="http://schemas.microsoft.com/office/drawing/2014/main" id="{C17BA316-3A7E-47DC-8F67-7CD60B487A96}"/>
                  </a:ext>
                </a:extLst>
              </p:cNvPr>
              <p:cNvCxnSpPr/>
              <p:nvPr/>
            </p:nvCxnSpPr>
            <p:spPr>
              <a:xfrm>
                <a:off x="246038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直接连接符 714">
                <a:extLst>
                  <a:ext uri="{FF2B5EF4-FFF2-40B4-BE49-F238E27FC236}">
                    <a16:creationId xmlns:a16="http://schemas.microsoft.com/office/drawing/2014/main" id="{F04AA1CB-1C24-4C34-8D59-034D3FA3CE57}"/>
                  </a:ext>
                </a:extLst>
              </p:cNvPr>
              <p:cNvCxnSpPr/>
              <p:nvPr/>
            </p:nvCxnSpPr>
            <p:spPr>
              <a:xfrm>
                <a:off x="2868522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直接连接符 715">
                <a:extLst>
                  <a:ext uri="{FF2B5EF4-FFF2-40B4-BE49-F238E27FC236}">
                    <a16:creationId xmlns:a16="http://schemas.microsoft.com/office/drawing/2014/main" id="{1CC4790D-E59F-4AD0-BB28-35FEAF0409E7}"/>
                  </a:ext>
                </a:extLst>
              </p:cNvPr>
              <p:cNvCxnSpPr/>
              <p:nvPr/>
            </p:nvCxnSpPr>
            <p:spPr>
              <a:xfrm flipV="1">
                <a:off x="2868522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直接连接符 716">
                <a:extLst>
                  <a:ext uri="{FF2B5EF4-FFF2-40B4-BE49-F238E27FC236}">
                    <a16:creationId xmlns:a16="http://schemas.microsoft.com/office/drawing/2014/main" id="{147FE6E8-0F8D-4EC8-BACC-F8E2BBBCE134}"/>
                  </a:ext>
                </a:extLst>
              </p:cNvPr>
              <p:cNvCxnSpPr/>
              <p:nvPr/>
            </p:nvCxnSpPr>
            <p:spPr>
              <a:xfrm flipH="1">
                <a:off x="2868522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直接连接符 717">
                <a:extLst>
                  <a:ext uri="{FF2B5EF4-FFF2-40B4-BE49-F238E27FC236}">
                    <a16:creationId xmlns:a16="http://schemas.microsoft.com/office/drawing/2014/main" id="{6A331970-A42C-4E50-B135-C232B9B91B29}"/>
                  </a:ext>
                </a:extLst>
              </p:cNvPr>
              <p:cNvCxnSpPr/>
              <p:nvPr/>
            </p:nvCxnSpPr>
            <p:spPr>
              <a:xfrm flipH="1" flipV="1">
                <a:off x="2460380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直接连接符 718">
                <a:extLst>
                  <a:ext uri="{FF2B5EF4-FFF2-40B4-BE49-F238E27FC236}">
                    <a16:creationId xmlns:a16="http://schemas.microsoft.com/office/drawing/2014/main" id="{796E44BF-DDC1-4EA8-801D-06948A178DA8}"/>
                  </a:ext>
                </a:extLst>
              </p:cNvPr>
              <p:cNvCxnSpPr/>
              <p:nvPr/>
            </p:nvCxnSpPr>
            <p:spPr>
              <a:xfrm flipV="1">
                <a:off x="2460380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直接连接符 719">
                <a:extLst>
                  <a:ext uri="{FF2B5EF4-FFF2-40B4-BE49-F238E27FC236}">
                    <a16:creationId xmlns:a16="http://schemas.microsoft.com/office/drawing/2014/main" id="{FA8041BF-6F6B-4DE3-95EC-31E6EB2E2FE5}"/>
                  </a:ext>
                </a:extLst>
              </p:cNvPr>
              <p:cNvCxnSpPr/>
              <p:nvPr/>
            </p:nvCxnSpPr>
            <p:spPr>
              <a:xfrm flipV="1">
                <a:off x="2460380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直接连接符 720">
                <a:extLst>
                  <a:ext uri="{FF2B5EF4-FFF2-40B4-BE49-F238E27FC236}">
                    <a16:creationId xmlns:a16="http://schemas.microsoft.com/office/drawing/2014/main" id="{3D7DB7F6-2041-4EA9-8341-6F5413D358B6}"/>
                  </a:ext>
                </a:extLst>
              </p:cNvPr>
              <p:cNvCxnSpPr/>
              <p:nvPr/>
            </p:nvCxnSpPr>
            <p:spPr>
              <a:xfrm>
                <a:off x="2868522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直接连接符 721">
                <a:extLst>
                  <a:ext uri="{FF2B5EF4-FFF2-40B4-BE49-F238E27FC236}">
                    <a16:creationId xmlns:a16="http://schemas.microsoft.com/office/drawing/2014/main" id="{F4EFA344-CC64-4C96-ADE4-5FCF092A8A83}"/>
                  </a:ext>
                </a:extLst>
              </p:cNvPr>
              <p:cNvCxnSpPr/>
              <p:nvPr/>
            </p:nvCxnSpPr>
            <p:spPr>
              <a:xfrm>
                <a:off x="3276664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直接连接符 722">
                <a:extLst>
                  <a:ext uri="{FF2B5EF4-FFF2-40B4-BE49-F238E27FC236}">
                    <a16:creationId xmlns:a16="http://schemas.microsoft.com/office/drawing/2014/main" id="{FA6A55B8-67D0-462D-B295-C29BACC431BA}"/>
                  </a:ext>
                </a:extLst>
              </p:cNvPr>
              <p:cNvCxnSpPr/>
              <p:nvPr/>
            </p:nvCxnSpPr>
            <p:spPr>
              <a:xfrm flipV="1">
                <a:off x="3276664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直接连接符 723">
                <a:extLst>
                  <a:ext uri="{FF2B5EF4-FFF2-40B4-BE49-F238E27FC236}">
                    <a16:creationId xmlns:a16="http://schemas.microsoft.com/office/drawing/2014/main" id="{C9DF4F42-C4FC-49EB-A8F8-10EAC495CFB2}"/>
                  </a:ext>
                </a:extLst>
              </p:cNvPr>
              <p:cNvCxnSpPr/>
              <p:nvPr/>
            </p:nvCxnSpPr>
            <p:spPr>
              <a:xfrm flipV="1">
                <a:off x="2868522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直接连接符 724">
                <a:extLst>
                  <a:ext uri="{FF2B5EF4-FFF2-40B4-BE49-F238E27FC236}">
                    <a16:creationId xmlns:a16="http://schemas.microsoft.com/office/drawing/2014/main" id="{64B8981D-A5FF-4A83-86EE-CE4EAC4A5001}"/>
                  </a:ext>
                </a:extLst>
              </p:cNvPr>
              <p:cNvCxnSpPr/>
              <p:nvPr/>
            </p:nvCxnSpPr>
            <p:spPr>
              <a:xfrm flipV="1">
                <a:off x="2868522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直接连接符 725">
                <a:extLst>
                  <a:ext uri="{FF2B5EF4-FFF2-40B4-BE49-F238E27FC236}">
                    <a16:creationId xmlns:a16="http://schemas.microsoft.com/office/drawing/2014/main" id="{371034F6-1DB3-4528-B34E-4DD2F581ED6D}"/>
                  </a:ext>
                </a:extLst>
              </p:cNvPr>
              <p:cNvCxnSpPr/>
              <p:nvPr/>
            </p:nvCxnSpPr>
            <p:spPr>
              <a:xfrm flipH="1" flipV="1">
                <a:off x="2460380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直接连接符 726">
                <a:extLst>
                  <a:ext uri="{FF2B5EF4-FFF2-40B4-BE49-F238E27FC236}">
                    <a16:creationId xmlns:a16="http://schemas.microsoft.com/office/drawing/2014/main" id="{F084C8BD-47B6-4330-9933-947E8F3ACB86}"/>
                  </a:ext>
                </a:extLst>
              </p:cNvPr>
              <p:cNvCxnSpPr/>
              <p:nvPr/>
            </p:nvCxnSpPr>
            <p:spPr>
              <a:xfrm flipH="1" flipV="1">
                <a:off x="2052239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直接连接符 727">
                <a:extLst>
                  <a:ext uri="{FF2B5EF4-FFF2-40B4-BE49-F238E27FC236}">
                    <a16:creationId xmlns:a16="http://schemas.microsoft.com/office/drawing/2014/main" id="{0E5FE074-F6CB-4D9B-A108-20AD4E49F458}"/>
                  </a:ext>
                </a:extLst>
              </p:cNvPr>
              <p:cNvCxnSpPr/>
              <p:nvPr/>
            </p:nvCxnSpPr>
            <p:spPr>
              <a:xfrm flipV="1">
                <a:off x="2052239" y="1959501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接连接符 728">
                <a:extLst>
                  <a:ext uri="{FF2B5EF4-FFF2-40B4-BE49-F238E27FC236}">
                    <a16:creationId xmlns:a16="http://schemas.microsoft.com/office/drawing/2014/main" id="{AEC7CF5A-340B-480D-AE65-EB5B9187EB30}"/>
                  </a:ext>
                </a:extLst>
              </p:cNvPr>
              <p:cNvCxnSpPr/>
              <p:nvPr/>
            </p:nvCxnSpPr>
            <p:spPr>
              <a:xfrm flipV="1">
                <a:off x="2052239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直接连接符 729">
                <a:extLst>
                  <a:ext uri="{FF2B5EF4-FFF2-40B4-BE49-F238E27FC236}">
                    <a16:creationId xmlns:a16="http://schemas.microsoft.com/office/drawing/2014/main" id="{4035CC44-CCB6-4DF8-A9C3-3D96B445CB6C}"/>
                  </a:ext>
                </a:extLst>
              </p:cNvPr>
              <p:cNvCxnSpPr/>
              <p:nvPr/>
            </p:nvCxnSpPr>
            <p:spPr>
              <a:xfrm flipH="1" flipV="1">
                <a:off x="1644097" y="1723860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直接连接符 730">
                <a:extLst>
                  <a:ext uri="{FF2B5EF4-FFF2-40B4-BE49-F238E27FC236}">
                    <a16:creationId xmlns:a16="http://schemas.microsoft.com/office/drawing/2014/main" id="{1A9F8DF2-9A8D-4251-AA0F-9F06EF8D61FA}"/>
                  </a:ext>
                </a:extLst>
              </p:cNvPr>
              <p:cNvCxnSpPr/>
              <p:nvPr/>
            </p:nvCxnSpPr>
            <p:spPr>
              <a:xfrm flipH="1">
                <a:off x="1644097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直接连接符 731">
                <a:extLst>
                  <a:ext uri="{FF2B5EF4-FFF2-40B4-BE49-F238E27FC236}">
                    <a16:creationId xmlns:a16="http://schemas.microsoft.com/office/drawing/2014/main" id="{161D7875-0A43-4A96-926B-E0A67F13A2C7}"/>
                  </a:ext>
                </a:extLst>
              </p:cNvPr>
              <p:cNvCxnSpPr/>
              <p:nvPr/>
            </p:nvCxnSpPr>
            <p:spPr>
              <a:xfrm flipH="1" flipV="1">
                <a:off x="1235955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直接连接符 732">
                <a:extLst>
                  <a:ext uri="{FF2B5EF4-FFF2-40B4-BE49-F238E27FC236}">
                    <a16:creationId xmlns:a16="http://schemas.microsoft.com/office/drawing/2014/main" id="{E84556FC-FA19-4EF3-B66E-04E244D9A92F}"/>
                  </a:ext>
                </a:extLst>
              </p:cNvPr>
              <p:cNvCxnSpPr/>
              <p:nvPr/>
            </p:nvCxnSpPr>
            <p:spPr>
              <a:xfrm>
                <a:off x="1644097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直接连接符 733">
                <a:extLst>
                  <a:ext uri="{FF2B5EF4-FFF2-40B4-BE49-F238E27FC236}">
                    <a16:creationId xmlns:a16="http://schemas.microsoft.com/office/drawing/2014/main" id="{11A58277-1D8F-4A48-9B2E-AB1F0C13600A}"/>
                  </a:ext>
                </a:extLst>
              </p:cNvPr>
              <p:cNvCxnSpPr/>
              <p:nvPr/>
            </p:nvCxnSpPr>
            <p:spPr>
              <a:xfrm flipH="1">
                <a:off x="2052239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直接连接符 734">
                <a:extLst>
                  <a:ext uri="{FF2B5EF4-FFF2-40B4-BE49-F238E27FC236}">
                    <a16:creationId xmlns:a16="http://schemas.microsoft.com/office/drawing/2014/main" id="{80B9FD7E-AA1E-49F2-936A-59F30C59FDBB}"/>
                  </a:ext>
                </a:extLst>
              </p:cNvPr>
              <p:cNvCxnSpPr/>
              <p:nvPr/>
            </p:nvCxnSpPr>
            <p:spPr>
              <a:xfrm flipH="1" flipV="1">
                <a:off x="1644097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直接连接符 735">
                <a:extLst>
                  <a:ext uri="{FF2B5EF4-FFF2-40B4-BE49-F238E27FC236}">
                    <a16:creationId xmlns:a16="http://schemas.microsoft.com/office/drawing/2014/main" id="{704260BE-EA7E-4D19-BF16-4980C17B18A6}"/>
                  </a:ext>
                </a:extLst>
              </p:cNvPr>
              <p:cNvCxnSpPr/>
              <p:nvPr/>
            </p:nvCxnSpPr>
            <p:spPr>
              <a:xfrm flipV="1">
                <a:off x="1644097" y="2666423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直接连接符 736">
                <a:extLst>
                  <a:ext uri="{FF2B5EF4-FFF2-40B4-BE49-F238E27FC236}">
                    <a16:creationId xmlns:a16="http://schemas.microsoft.com/office/drawing/2014/main" id="{1D296A59-43B2-4418-8AE2-AFB3ABFFDCD5}"/>
                  </a:ext>
                </a:extLst>
              </p:cNvPr>
              <p:cNvCxnSpPr/>
              <p:nvPr/>
            </p:nvCxnSpPr>
            <p:spPr>
              <a:xfrm flipV="1">
                <a:off x="1644097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直接连接符 737">
                <a:extLst>
                  <a:ext uri="{FF2B5EF4-FFF2-40B4-BE49-F238E27FC236}">
                    <a16:creationId xmlns:a16="http://schemas.microsoft.com/office/drawing/2014/main" id="{EF9898EA-7B99-4617-A9CF-AF7663BF2D43}"/>
                  </a:ext>
                </a:extLst>
              </p:cNvPr>
              <p:cNvCxnSpPr/>
              <p:nvPr/>
            </p:nvCxnSpPr>
            <p:spPr>
              <a:xfrm flipH="1" flipV="1">
                <a:off x="1235955" y="2430782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直接连接符 738">
                <a:extLst>
                  <a:ext uri="{FF2B5EF4-FFF2-40B4-BE49-F238E27FC236}">
                    <a16:creationId xmlns:a16="http://schemas.microsoft.com/office/drawing/2014/main" id="{D04C1638-D240-474F-AF6B-C516C9066ED0}"/>
                  </a:ext>
                </a:extLst>
              </p:cNvPr>
              <p:cNvCxnSpPr/>
              <p:nvPr/>
            </p:nvCxnSpPr>
            <p:spPr>
              <a:xfrm flipH="1">
                <a:off x="1235955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直接连接符 739">
                <a:extLst>
                  <a:ext uri="{FF2B5EF4-FFF2-40B4-BE49-F238E27FC236}">
                    <a16:creationId xmlns:a16="http://schemas.microsoft.com/office/drawing/2014/main" id="{BBD51CED-78B2-4E60-B134-EDD99EAEF28E}"/>
                  </a:ext>
                </a:extLst>
              </p:cNvPr>
              <p:cNvCxnSpPr/>
              <p:nvPr/>
            </p:nvCxnSpPr>
            <p:spPr>
              <a:xfrm flipH="1" flipV="1">
                <a:off x="827814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接连接符 740">
                <a:extLst>
                  <a:ext uri="{FF2B5EF4-FFF2-40B4-BE49-F238E27FC236}">
                    <a16:creationId xmlns:a16="http://schemas.microsoft.com/office/drawing/2014/main" id="{932CE15D-2C93-4EB7-9B70-BAE5D2258CE4}"/>
                  </a:ext>
                </a:extLst>
              </p:cNvPr>
              <p:cNvCxnSpPr/>
              <p:nvPr/>
            </p:nvCxnSpPr>
            <p:spPr>
              <a:xfrm>
                <a:off x="1235955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直接连接符 741">
                <a:extLst>
                  <a:ext uri="{FF2B5EF4-FFF2-40B4-BE49-F238E27FC236}">
                    <a16:creationId xmlns:a16="http://schemas.microsoft.com/office/drawing/2014/main" id="{D88B9D47-29C9-4F49-9E2C-89A2D4B8A79A}"/>
                  </a:ext>
                </a:extLst>
              </p:cNvPr>
              <p:cNvCxnSpPr/>
              <p:nvPr/>
            </p:nvCxnSpPr>
            <p:spPr>
              <a:xfrm>
                <a:off x="2052239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直接连接符 742">
                <a:extLst>
                  <a:ext uri="{FF2B5EF4-FFF2-40B4-BE49-F238E27FC236}">
                    <a16:creationId xmlns:a16="http://schemas.microsoft.com/office/drawing/2014/main" id="{D7E8E706-FA9E-4B55-B6DF-C73859D28E56}"/>
                  </a:ext>
                </a:extLst>
              </p:cNvPr>
              <p:cNvCxnSpPr/>
              <p:nvPr/>
            </p:nvCxnSpPr>
            <p:spPr>
              <a:xfrm flipH="1">
                <a:off x="1644097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直接连接符 743">
                <a:extLst>
                  <a:ext uri="{FF2B5EF4-FFF2-40B4-BE49-F238E27FC236}">
                    <a16:creationId xmlns:a16="http://schemas.microsoft.com/office/drawing/2014/main" id="{09FC9B42-852C-44F4-BC5C-09AD2840E620}"/>
                  </a:ext>
                </a:extLst>
              </p:cNvPr>
              <p:cNvCxnSpPr/>
              <p:nvPr/>
            </p:nvCxnSpPr>
            <p:spPr>
              <a:xfrm flipH="1" flipV="1">
                <a:off x="1235955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直接连接符 744">
                <a:extLst>
                  <a:ext uri="{FF2B5EF4-FFF2-40B4-BE49-F238E27FC236}">
                    <a16:creationId xmlns:a16="http://schemas.microsoft.com/office/drawing/2014/main" id="{BD90ED92-E257-4F8C-8497-FA3F085D758D}"/>
                  </a:ext>
                </a:extLst>
              </p:cNvPr>
              <p:cNvCxnSpPr/>
              <p:nvPr/>
            </p:nvCxnSpPr>
            <p:spPr>
              <a:xfrm>
                <a:off x="1644097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直接连接符 745">
                <a:extLst>
                  <a:ext uri="{FF2B5EF4-FFF2-40B4-BE49-F238E27FC236}">
                    <a16:creationId xmlns:a16="http://schemas.microsoft.com/office/drawing/2014/main" id="{FFBBA1C7-BF84-4006-A181-505BF0855703}"/>
                  </a:ext>
                </a:extLst>
              </p:cNvPr>
              <p:cNvCxnSpPr/>
              <p:nvPr/>
            </p:nvCxnSpPr>
            <p:spPr>
              <a:xfrm>
                <a:off x="2052239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直接连接符 746">
                <a:extLst>
                  <a:ext uri="{FF2B5EF4-FFF2-40B4-BE49-F238E27FC236}">
                    <a16:creationId xmlns:a16="http://schemas.microsoft.com/office/drawing/2014/main" id="{588E86DF-DCD5-4780-95DC-FBAF8BEF6B49}"/>
                  </a:ext>
                </a:extLst>
              </p:cNvPr>
              <p:cNvCxnSpPr/>
              <p:nvPr/>
            </p:nvCxnSpPr>
            <p:spPr>
              <a:xfrm>
                <a:off x="2460380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直接连接符 747">
                <a:extLst>
                  <a:ext uri="{FF2B5EF4-FFF2-40B4-BE49-F238E27FC236}">
                    <a16:creationId xmlns:a16="http://schemas.microsoft.com/office/drawing/2014/main" id="{38DF755D-5403-45F4-BF82-1AD653CF7051}"/>
                  </a:ext>
                </a:extLst>
              </p:cNvPr>
              <p:cNvCxnSpPr/>
              <p:nvPr/>
            </p:nvCxnSpPr>
            <p:spPr>
              <a:xfrm flipV="1">
                <a:off x="2460380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直接连接符 748">
                <a:extLst>
                  <a:ext uri="{FF2B5EF4-FFF2-40B4-BE49-F238E27FC236}">
                    <a16:creationId xmlns:a16="http://schemas.microsoft.com/office/drawing/2014/main" id="{92E45064-5F5F-48FA-9D68-82480A39F823}"/>
                  </a:ext>
                </a:extLst>
              </p:cNvPr>
              <p:cNvCxnSpPr/>
              <p:nvPr/>
            </p:nvCxnSpPr>
            <p:spPr>
              <a:xfrm>
                <a:off x="2868522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直接连接符 749">
                <a:extLst>
                  <a:ext uri="{FF2B5EF4-FFF2-40B4-BE49-F238E27FC236}">
                    <a16:creationId xmlns:a16="http://schemas.microsoft.com/office/drawing/2014/main" id="{F643667A-9DBE-4716-9AAB-50AF951C691B}"/>
                  </a:ext>
                </a:extLst>
              </p:cNvPr>
              <p:cNvCxnSpPr/>
              <p:nvPr/>
            </p:nvCxnSpPr>
            <p:spPr>
              <a:xfrm flipH="1">
                <a:off x="2460380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接连接符 750">
                <a:extLst>
                  <a:ext uri="{FF2B5EF4-FFF2-40B4-BE49-F238E27FC236}">
                    <a16:creationId xmlns:a16="http://schemas.microsoft.com/office/drawing/2014/main" id="{62F588C8-4496-4355-BE3A-6218FB832CB0}"/>
                  </a:ext>
                </a:extLst>
              </p:cNvPr>
              <p:cNvCxnSpPr/>
              <p:nvPr/>
            </p:nvCxnSpPr>
            <p:spPr>
              <a:xfrm flipH="1" flipV="1">
                <a:off x="2052239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直接连接符 751">
                <a:extLst>
                  <a:ext uri="{FF2B5EF4-FFF2-40B4-BE49-F238E27FC236}">
                    <a16:creationId xmlns:a16="http://schemas.microsoft.com/office/drawing/2014/main" id="{A29CFA9C-7013-4870-ADBF-C1321F14554E}"/>
                  </a:ext>
                </a:extLst>
              </p:cNvPr>
              <p:cNvCxnSpPr/>
              <p:nvPr/>
            </p:nvCxnSpPr>
            <p:spPr>
              <a:xfrm flipV="1">
                <a:off x="2052239" y="3373345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直接连接符 752">
                <a:extLst>
                  <a:ext uri="{FF2B5EF4-FFF2-40B4-BE49-F238E27FC236}">
                    <a16:creationId xmlns:a16="http://schemas.microsoft.com/office/drawing/2014/main" id="{D3B6C15B-A93E-4E9A-AFA6-3D7C5D957A07}"/>
                  </a:ext>
                </a:extLst>
              </p:cNvPr>
              <p:cNvCxnSpPr/>
              <p:nvPr/>
            </p:nvCxnSpPr>
            <p:spPr>
              <a:xfrm flipV="1">
                <a:off x="2052239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直接连接符 753">
                <a:extLst>
                  <a:ext uri="{FF2B5EF4-FFF2-40B4-BE49-F238E27FC236}">
                    <a16:creationId xmlns:a16="http://schemas.microsoft.com/office/drawing/2014/main" id="{0E63658E-FFD4-4E99-B626-4B5A6910F526}"/>
                  </a:ext>
                </a:extLst>
              </p:cNvPr>
              <p:cNvCxnSpPr/>
              <p:nvPr/>
            </p:nvCxnSpPr>
            <p:spPr>
              <a:xfrm flipH="1" flipV="1">
                <a:off x="1644097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直接连接符 754">
                <a:extLst>
                  <a:ext uri="{FF2B5EF4-FFF2-40B4-BE49-F238E27FC236}">
                    <a16:creationId xmlns:a16="http://schemas.microsoft.com/office/drawing/2014/main" id="{5036D5F7-FD62-411C-B83A-8F949D3BE495}"/>
                  </a:ext>
                </a:extLst>
              </p:cNvPr>
              <p:cNvCxnSpPr/>
              <p:nvPr/>
            </p:nvCxnSpPr>
            <p:spPr>
              <a:xfrm flipH="1">
                <a:off x="1644097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直接连接符 755">
                <a:extLst>
                  <a:ext uri="{FF2B5EF4-FFF2-40B4-BE49-F238E27FC236}">
                    <a16:creationId xmlns:a16="http://schemas.microsoft.com/office/drawing/2014/main" id="{04E0DC8E-CD1A-4A03-82B5-267E38BA3895}"/>
                  </a:ext>
                </a:extLst>
              </p:cNvPr>
              <p:cNvCxnSpPr/>
              <p:nvPr/>
            </p:nvCxnSpPr>
            <p:spPr>
              <a:xfrm flipH="1" flipV="1">
                <a:off x="1235955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直接连接符 756">
                <a:extLst>
                  <a:ext uri="{FF2B5EF4-FFF2-40B4-BE49-F238E27FC236}">
                    <a16:creationId xmlns:a16="http://schemas.microsoft.com/office/drawing/2014/main" id="{8F72B002-305B-428E-8610-32513E53FE11}"/>
                  </a:ext>
                </a:extLst>
              </p:cNvPr>
              <p:cNvCxnSpPr/>
              <p:nvPr/>
            </p:nvCxnSpPr>
            <p:spPr>
              <a:xfrm>
                <a:off x="1644097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直接连接符 757">
                <a:extLst>
                  <a:ext uri="{FF2B5EF4-FFF2-40B4-BE49-F238E27FC236}">
                    <a16:creationId xmlns:a16="http://schemas.microsoft.com/office/drawing/2014/main" id="{5F9C5EE1-3DFA-4BD3-96EC-8AE105ADD98E}"/>
                  </a:ext>
                </a:extLst>
              </p:cNvPr>
              <p:cNvCxnSpPr/>
              <p:nvPr/>
            </p:nvCxnSpPr>
            <p:spPr>
              <a:xfrm>
                <a:off x="2460380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直接连接符 758">
                <a:extLst>
                  <a:ext uri="{FF2B5EF4-FFF2-40B4-BE49-F238E27FC236}">
                    <a16:creationId xmlns:a16="http://schemas.microsoft.com/office/drawing/2014/main" id="{1AB31F5D-F0CB-4AC3-9331-E43425D3B21D}"/>
                  </a:ext>
                </a:extLst>
              </p:cNvPr>
              <p:cNvCxnSpPr/>
              <p:nvPr/>
            </p:nvCxnSpPr>
            <p:spPr>
              <a:xfrm flipH="1">
                <a:off x="2052239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直接连接符 759">
                <a:extLst>
                  <a:ext uri="{FF2B5EF4-FFF2-40B4-BE49-F238E27FC236}">
                    <a16:creationId xmlns:a16="http://schemas.microsoft.com/office/drawing/2014/main" id="{489B9BEE-2A42-4811-B15B-3DC22553E281}"/>
                  </a:ext>
                </a:extLst>
              </p:cNvPr>
              <p:cNvCxnSpPr/>
              <p:nvPr/>
            </p:nvCxnSpPr>
            <p:spPr>
              <a:xfrm flipH="1" flipV="1">
                <a:off x="1644097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直接连接符 760">
                <a:extLst>
                  <a:ext uri="{FF2B5EF4-FFF2-40B4-BE49-F238E27FC236}">
                    <a16:creationId xmlns:a16="http://schemas.microsoft.com/office/drawing/2014/main" id="{793D6320-CBB8-429B-8B30-87A4252ABD94}"/>
                  </a:ext>
                </a:extLst>
              </p:cNvPr>
              <p:cNvCxnSpPr/>
              <p:nvPr/>
            </p:nvCxnSpPr>
            <p:spPr>
              <a:xfrm>
                <a:off x="2052239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接连接符 761">
                <a:extLst>
                  <a:ext uri="{FF2B5EF4-FFF2-40B4-BE49-F238E27FC236}">
                    <a16:creationId xmlns:a16="http://schemas.microsoft.com/office/drawing/2014/main" id="{57137D71-762F-4BBD-ADE1-9D1F12E1F51F}"/>
                  </a:ext>
                </a:extLst>
              </p:cNvPr>
              <p:cNvCxnSpPr/>
              <p:nvPr/>
            </p:nvCxnSpPr>
            <p:spPr>
              <a:xfrm>
                <a:off x="2460380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接连接符 762">
                <a:extLst>
                  <a:ext uri="{FF2B5EF4-FFF2-40B4-BE49-F238E27FC236}">
                    <a16:creationId xmlns:a16="http://schemas.microsoft.com/office/drawing/2014/main" id="{6050F1DC-D1D2-4A19-9B91-CDAB978279CB}"/>
                  </a:ext>
                </a:extLst>
              </p:cNvPr>
              <p:cNvCxnSpPr/>
              <p:nvPr/>
            </p:nvCxnSpPr>
            <p:spPr>
              <a:xfrm>
                <a:off x="2868522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连接符 763">
                <a:extLst>
                  <a:ext uri="{FF2B5EF4-FFF2-40B4-BE49-F238E27FC236}">
                    <a16:creationId xmlns:a16="http://schemas.microsoft.com/office/drawing/2014/main" id="{98F45DE1-F73F-4C5E-A506-4EB706529ECA}"/>
                  </a:ext>
                </a:extLst>
              </p:cNvPr>
              <p:cNvCxnSpPr/>
              <p:nvPr/>
            </p:nvCxnSpPr>
            <p:spPr>
              <a:xfrm flipV="1">
                <a:off x="2868522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直接连接符 764">
                <a:extLst>
                  <a:ext uri="{FF2B5EF4-FFF2-40B4-BE49-F238E27FC236}">
                    <a16:creationId xmlns:a16="http://schemas.microsoft.com/office/drawing/2014/main" id="{7A77F964-BAAE-4FFD-8518-2F6036405416}"/>
                  </a:ext>
                </a:extLst>
              </p:cNvPr>
              <p:cNvCxnSpPr/>
              <p:nvPr/>
            </p:nvCxnSpPr>
            <p:spPr>
              <a:xfrm>
                <a:off x="2868522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直接连接符 765">
                <a:extLst>
                  <a:ext uri="{FF2B5EF4-FFF2-40B4-BE49-F238E27FC236}">
                    <a16:creationId xmlns:a16="http://schemas.microsoft.com/office/drawing/2014/main" id="{20CFE8AC-9EFD-4171-A22C-8D266E95CF4F}"/>
                  </a:ext>
                </a:extLst>
              </p:cNvPr>
              <p:cNvCxnSpPr/>
              <p:nvPr/>
            </p:nvCxnSpPr>
            <p:spPr>
              <a:xfrm>
                <a:off x="3276664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直接连接符 766">
                <a:extLst>
                  <a:ext uri="{FF2B5EF4-FFF2-40B4-BE49-F238E27FC236}">
                    <a16:creationId xmlns:a16="http://schemas.microsoft.com/office/drawing/2014/main" id="{59CCF99C-D593-47EF-AB88-54802838DBD6}"/>
                  </a:ext>
                </a:extLst>
              </p:cNvPr>
              <p:cNvCxnSpPr/>
              <p:nvPr/>
            </p:nvCxnSpPr>
            <p:spPr>
              <a:xfrm flipH="1">
                <a:off x="2868522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直接连接符 767">
                <a:extLst>
                  <a:ext uri="{FF2B5EF4-FFF2-40B4-BE49-F238E27FC236}">
                    <a16:creationId xmlns:a16="http://schemas.microsoft.com/office/drawing/2014/main" id="{4B4832D0-4975-47D5-A066-959DE765CFE4}"/>
                  </a:ext>
                </a:extLst>
              </p:cNvPr>
              <p:cNvCxnSpPr/>
              <p:nvPr/>
            </p:nvCxnSpPr>
            <p:spPr>
              <a:xfrm flipH="1" flipV="1">
                <a:off x="2460380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直接连接符 768">
                <a:extLst>
                  <a:ext uri="{FF2B5EF4-FFF2-40B4-BE49-F238E27FC236}">
                    <a16:creationId xmlns:a16="http://schemas.microsoft.com/office/drawing/2014/main" id="{FA292F33-BB6D-4D58-8578-F58F800F7D6B}"/>
                  </a:ext>
                </a:extLst>
              </p:cNvPr>
              <p:cNvCxnSpPr/>
              <p:nvPr/>
            </p:nvCxnSpPr>
            <p:spPr>
              <a:xfrm>
                <a:off x="2868522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直接连接符 769">
                <a:extLst>
                  <a:ext uri="{FF2B5EF4-FFF2-40B4-BE49-F238E27FC236}">
                    <a16:creationId xmlns:a16="http://schemas.microsoft.com/office/drawing/2014/main" id="{D398E799-9952-443B-80DF-0460C1C84072}"/>
                  </a:ext>
                </a:extLst>
              </p:cNvPr>
              <p:cNvCxnSpPr/>
              <p:nvPr/>
            </p:nvCxnSpPr>
            <p:spPr>
              <a:xfrm>
                <a:off x="3276664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直接连接符 770">
                <a:extLst>
                  <a:ext uri="{FF2B5EF4-FFF2-40B4-BE49-F238E27FC236}">
                    <a16:creationId xmlns:a16="http://schemas.microsoft.com/office/drawing/2014/main" id="{60036A8C-E545-4B47-9943-2F442DB463D3}"/>
                  </a:ext>
                </a:extLst>
              </p:cNvPr>
              <p:cNvCxnSpPr/>
              <p:nvPr/>
            </p:nvCxnSpPr>
            <p:spPr>
              <a:xfrm>
                <a:off x="3684806" y="4787190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直接连接符 771">
                <a:extLst>
                  <a:ext uri="{FF2B5EF4-FFF2-40B4-BE49-F238E27FC236}">
                    <a16:creationId xmlns:a16="http://schemas.microsoft.com/office/drawing/2014/main" id="{ED9F38F4-BF62-40EA-AD61-1D0B979E31D7}"/>
                  </a:ext>
                </a:extLst>
              </p:cNvPr>
              <p:cNvCxnSpPr/>
              <p:nvPr/>
            </p:nvCxnSpPr>
            <p:spPr>
              <a:xfrm flipV="1">
                <a:off x="3684806" y="4551549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直接连接符 772">
                <a:extLst>
                  <a:ext uri="{FF2B5EF4-FFF2-40B4-BE49-F238E27FC236}">
                    <a16:creationId xmlns:a16="http://schemas.microsoft.com/office/drawing/2014/main" id="{E28258D7-0955-4EF1-B249-A0662587A2A1}"/>
                  </a:ext>
                </a:extLst>
              </p:cNvPr>
              <p:cNvCxnSpPr/>
              <p:nvPr/>
            </p:nvCxnSpPr>
            <p:spPr>
              <a:xfrm flipV="1">
                <a:off x="3276664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直接连接符 773">
                <a:extLst>
                  <a:ext uri="{FF2B5EF4-FFF2-40B4-BE49-F238E27FC236}">
                    <a16:creationId xmlns:a16="http://schemas.microsoft.com/office/drawing/2014/main" id="{79EE76A3-65F8-4856-8064-24EE132A4FD1}"/>
                  </a:ext>
                </a:extLst>
              </p:cNvPr>
              <p:cNvCxnSpPr/>
              <p:nvPr/>
            </p:nvCxnSpPr>
            <p:spPr>
              <a:xfrm>
                <a:off x="3684806" y="3844627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直接连接符 774">
                <a:extLst>
                  <a:ext uri="{FF2B5EF4-FFF2-40B4-BE49-F238E27FC236}">
                    <a16:creationId xmlns:a16="http://schemas.microsoft.com/office/drawing/2014/main" id="{00B6B186-1054-48CA-B630-C990AE61E53E}"/>
                  </a:ext>
                </a:extLst>
              </p:cNvPr>
              <p:cNvCxnSpPr/>
              <p:nvPr/>
            </p:nvCxnSpPr>
            <p:spPr>
              <a:xfrm>
                <a:off x="4092948" y="4080267"/>
                <a:ext cx="0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直接连接符 775">
                <a:extLst>
                  <a:ext uri="{FF2B5EF4-FFF2-40B4-BE49-F238E27FC236}">
                    <a16:creationId xmlns:a16="http://schemas.microsoft.com/office/drawing/2014/main" id="{275AE26F-7C92-4C63-AF05-27362702E09B}"/>
                  </a:ext>
                </a:extLst>
              </p:cNvPr>
              <p:cNvCxnSpPr/>
              <p:nvPr/>
            </p:nvCxnSpPr>
            <p:spPr>
              <a:xfrm flipV="1">
                <a:off x="4092948" y="3844627"/>
                <a:ext cx="408142" cy="235640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直接连接符 776">
                <a:extLst>
                  <a:ext uri="{FF2B5EF4-FFF2-40B4-BE49-F238E27FC236}">
                    <a16:creationId xmlns:a16="http://schemas.microsoft.com/office/drawing/2014/main" id="{01084B40-386A-462B-8268-6A8F122FE8C0}"/>
                  </a:ext>
                </a:extLst>
              </p:cNvPr>
              <p:cNvCxnSpPr/>
              <p:nvPr/>
            </p:nvCxnSpPr>
            <p:spPr>
              <a:xfrm flipV="1">
                <a:off x="3684806" y="3373345"/>
                <a:ext cx="1" cy="47128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直接连接符 777">
                <a:extLst>
                  <a:ext uri="{FF2B5EF4-FFF2-40B4-BE49-F238E27FC236}">
                    <a16:creationId xmlns:a16="http://schemas.microsoft.com/office/drawing/2014/main" id="{89696F54-7BFB-4C65-8DC2-C0634C06ADBE}"/>
                  </a:ext>
                </a:extLst>
              </p:cNvPr>
              <p:cNvCxnSpPr/>
              <p:nvPr/>
            </p:nvCxnSpPr>
            <p:spPr>
              <a:xfrm flipV="1">
                <a:off x="3684806" y="3137705"/>
                <a:ext cx="408142" cy="235640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直接连接符 778">
                <a:extLst>
                  <a:ext uri="{FF2B5EF4-FFF2-40B4-BE49-F238E27FC236}">
                    <a16:creationId xmlns:a16="http://schemas.microsoft.com/office/drawing/2014/main" id="{5ACCFE26-4808-42AF-97D6-A485E4B9A06B}"/>
                  </a:ext>
                </a:extLst>
              </p:cNvPr>
              <p:cNvCxnSpPr/>
              <p:nvPr/>
            </p:nvCxnSpPr>
            <p:spPr>
              <a:xfrm flipH="1" flipV="1">
                <a:off x="3276665" y="3137705"/>
                <a:ext cx="408142" cy="235641"/>
              </a:xfrm>
              <a:prstGeom prst="line">
                <a:avLst/>
              </a:prstGeom>
              <a:ln w="63500">
                <a:solidFill>
                  <a:srgbClr val="00B0F0"/>
                </a:solidFill>
                <a:prstDash val="solid"/>
              </a:ln>
              <a:sp3d prstMaterial="metal">
                <a:bevelT w="31750" h="31750"/>
                <a:bevelB w="31750" h="317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组合 392">
              <a:extLst>
                <a:ext uri="{FF2B5EF4-FFF2-40B4-BE49-F238E27FC236}">
                  <a16:creationId xmlns:a16="http://schemas.microsoft.com/office/drawing/2014/main" id="{3C29D92D-439C-4DEE-873E-6290E6BC3198}"/>
                </a:ext>
              </a:extLst>
            </p:cNvPr>
            <p:cNvGrpSpPr/>
            <p:nvPr/>
          </p:nvGrpSpPr>
          <p:grpSpPr>
            <a:xfrm>
              <a:off x="2027834" y="864908"/>
              <a:ext cx="5908385" cy="4435933"/>
              <a:chOff x="796395" y="985519"/>
              <a:chExt cx="5908385" cy="4435933"/>
            </a:xfrm>
            <a:solidFill>
              <a:srgbClr val="FA7A06"/>
            </a:solidFill>
          </p:grpSpPr>
          <p:sp>
            <p:nvSpPr>
              <p:cNvPr id="394" name="椭圆 393">
                <a:extLst>
                  <a:ext uri="{FF2B5EF4-FFF2-40B4-BE49-F238E27FC236}">
                    <a16:creationId xmlns:a16="http://schemas.microsoft.com/office/drawing/2014/main" id="{EF9D7673-CBA2-4557-8E51-8FB8F4EB3D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606491BE-4D49-4FA8-8A8B-EE782F269F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椭圆 395">
                <a:extLst>
                  <a:ext uri="{FF2B5EF4-FFF2-40B4-BE49-F238E27FC236}">
                    <a16:creationId xmlns:a16="http://schemas.microsoft.com/office/drawing/2014/main" id="{DCB0E3D4-2F6C-4D63-9462-92679BF9B2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B5D0729A-DB7B-485A-AAA7-61AA6FB321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397">
                <a:extLst>
                  <a:ext uri="{FF2B5EF4-FFF2-40B4-BE49-F238E27FC236}">
                    <a16:creationId xmlns:a16="http://schemas.microsoft.com/office/drawing/2014/main" id="{CABDF155-300F-4693-B097-B96A37F3C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CD775135-4AF7-410F-B480-6A0F3B82C1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2F4F8A5A-23F1-4128-B5FF-9EA77C30CA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1245C3E1-2306-462E-A24A-577B9894FE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B376AB9E-AF8E-4105-8C66-1E715D96FD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578293CE-04D1-4471-9491-E21DCD243E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A743F00E-3742-4260-AEB4-0662ADCC4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F9D45E07-FC38-4CFF-B2B5-9743878501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>
                <a:extLst>
                  <a:ext uri="{FF2B5EF4-FFF2-40B4-BE49-F238E27FC236}">
                    <a16:creationId xmlns:a16="http://schemas.microsoft.com/office/drawing/2014/main" id="{B4D4FFAF-8740-4D45-A5E3-C01C2F0B62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BB24E724-7374-477D-8EF6-27587C8E54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85B30491-1591-4C7E-8B39-AD0898B3C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>
                <a:extLst>
                  <a:ext uri="{FF2B5EF4-FFF2-40B4-BE49-F238E27FC236}">
                    <a16:creationId xmlns:a16="http://schemas.microsoft.com/office/drawing/2014/main" id="{E6B5A123-E7E5-46F4-9B65-C91F54327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>
                <a:extLst>
                  <a:ext uri="{FF2B5EF4-FFF2-40B4-BE49-F238E27FC236}">
                    <a16:creationId xmlns:a16="http://schemas.microsoft.com/office/drawing/2014/main" id="{ADA0E9EC-81C7-4117-AF9E-657C77B2BE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10">
                <a:extLst>
                  <a:ext uri="{FF2B5EF4-FFF2-40B4-BE49-F238E27FC236}">
                    <a16:creationId xmlns:a16="http://schemas.microsoft.com/office/drawing/2014/main" id="{3961DC1F-7D6C-40D8-8F04-402D9008E2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84ED0AB1-249E-4A70-996F-45C859773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4A365584-1BE0-4452-A7DA-0435C8A82B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>
                <a:extLst>
                  <a:ext uri="{FF2B5EF4-FFF2-40B4-BE49-F238E27FC236}">
                    <a16:creationId xmlns:a16="http://schemas.microsoft.com/office/drawing/2014/main" id="{745A7EC9-E36F-452D-89CE-6036F15D6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椭圆 414">
                <a:extLst>
                  <a:ext uri="{FF2B5EF4-FFF2-40B4-BE49-F238E27FC236}">
                    <a16:creationId xmlns:a16="http://schemas.microsoft.com/office/drawing/2014/main" id="{D5C6A4EE-1B10-406B-ABFA-E17E41B926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>
                <a:extLst>
                  <a:ext uri="{FF2B5EF4-FFF2-40B4-BE49-F238E27FC236}">
                    <a16:creationId xmlns:a16="http://schemas.microsoft.com/office/drawing/2014/main" id="{92342CB2-AD11-403B-B708-79DC55AF1A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AA40D8FE-106F-4672-8B5B-A5C5B4A49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426A0620-EBAC-449E-9A0D-01DBFF721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椭圆 418">
                <a:extLst>
                  <a:ext uri="{FF2B5EF4-FFF2-40B4-BE49-F238E27FC236}">
                    <a16:creationId xmlns:a16="http://schemas.microsoft.com/office/drawing/2014/main" id="{CD8CAF8F-9D5A-4AF7-9FFB-3F979378AB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2238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椭圆 419">
                <a:extLst>
                  <a:ext uri="{FF2B5EF4-FFF2-40B4-BE49-F238E27FC236}">
                    <a16:creationId xmlns:a16="http://schemas.microsoft.com/office/drawing/2014/main" id="{D5C9ABCA-680A-4A88-B6FC-7952A174E8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5795" y="3321606"/>
                <a:ext cx="216000" cy="216000"/>
              </a:xfrm>
              <a:prstGeom prst="ellipse">
                <a:avLst/>
              </a:prstGeom>
              <a:solidFill>
                <a:srgbClr val="F16FFF"/>
              </a:solidFill>
              <a:ln>
                <a:noFill/>
              </a:ln>
              <a:sp3d z="825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椭圆 420">
                <a:extLst>
                  <a:ext uri="{FF2B5EF4-FFF2-40B4-BE49-F238E27FC236}">
                    <a16:creationId xmlns:a16="http://schemas.microsoft.com/office/drawing/2014/main" id="{2373B419-0BB5-4E6B-BFB6-1BFB288062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21">
                <a:extLst>
                  <a:ext uri="{FF2B5EF4-FFF2-40B4-BE49-F238E27FC236}">
                    <a16:creationId xmlns:a16="http://schemas.microsoft.com/office/drawing/2014/main" id="{9F6EF0C2-FE4A-48B3-82FD-E765FC11B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7CD827F7-C83D-444E-9CEB-6BB50397AB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2238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24912195-91F9-4ACD-AC2A-82C0935A81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380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4F50E8D5-056A-4230-8D47-7CF87BA3E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EF2A1E8E-6A67-4DD4-83DA-ED2522EF6A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2238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>
                <a:extLst>
                  <a:ext uri="{FF2B5EF4-FFF2-40B4-BE49-F238E27FC236}">
                    <a16:creationId xmlns:a16="http://schemas.microsoft.com/office/drawing/2014/main" id="{20EEA5CE-F78B-4F80-A3EE-6FFCF7B6B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>
                <a:extLst>
                  <a:ext uri="{FF2B5EF4-FFF2-40B4-BE49-F238E27FC236}">
                    <a16:creationId xmlns:a16="http://schemas.microsoft.com/office/drawing/2014/main" id="{5A46F2BD-79DD-47D1-AD04-A149E07A1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5AD8B9E5-C714-4529-976B-DE54A57A5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>
                <a:extLst>
                  <a:ext uri="{FF2B5EF4-FFF2-40B4-BE49-F238E27FC236}">
                    <a16:creationId xmlns:a16="http://schemas.microsoft.com/office/drawing/2014/main" id="{BADB8911-09DF-4DE6-9D9C-64C692E03C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4097" y="1692441"/>
                <a:ext cx="194400" cy="194400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505320BC-F0C7-4C41-B253-E0F9AB6E7E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5E17EBB6-8488-4FC4-9BA9-FD0D85785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3CFD12B6-C8F3-4542-8800-C787F3F6FF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6E801EF4-0238-4547-8620-D6AFFCE02E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E3C18BD1-582D-4D21-82EE-D5BE77BE0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D4CD11CC-1AAE-4353-A3D9-43AA3B6363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7004794B-E9D9-404F-90E5-9C4CF5AA8E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6BECF43C-C0C8-429D-94D2-6F82E1CFDA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5967B2B9-039E-4004-ADF3-673F64DF2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>
                <a:extLst>
                  <a:ext uri="{FF2B5EF4-FFF2-40B4-BE49-F238E27FC236}">
                    <a16:creationId xmlns:a16="http://schemas.microsoft.com/office/drawing/2014/main" id="{3F76D93D-F66C-41BC-AEDA-CAB9B7177F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523EA539-ADCD-4431-B76B-AE6D95876C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F5D28A24-7E9A-4203-B11A-4F9109BBC6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7B0AD25D-80A1-4436-AA19-82F0DC021B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24A92CC0-AFA7-4268-8569-7A4432A96B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18D0FFB8-3134-4C8A-847A-6AAEE21A8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851BAE32-41D7-4C3A-85DE-C2D0C0E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07F92722-766E-4403-9588-3DB7EA3F00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C0D0AB52-6FA1-4EC9-BE28-6D2EFFAF74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7A179A59-5176-43A3-9600-65FA60F07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3927CE48-527B-41DD-8D4D-B9C4048B24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66A2B2EE-6A07-4D0E-A931-1D6A84028E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0DE3AAC7-1026-4862-B3A3-281B8D0AD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BE7A8B75-C329-492D-88E8-8BAABF4F3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3EE10C5E-6B04-4AD4-943E-6AB555C12B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D1144A12-FD9F-41BF-85F5-464DEE8B69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14CB28AF-0D8C-4D83-A64D-F0B00BC43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9EDBDC5A-3405-4E38-86F9-FB2BB6EFB2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4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D040DEB5-F792-4453-825B-DC5E0C0A1D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D6CE7314-4720-4834-9E9B-5548785E1E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3CCD8237-C344-43F6-A556-32A06B1EBE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D56BF0D2-1054-4EDE-BE21-00102DA016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AD772B37-9AF1-45F9-AD75-0760B78CB9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9B93CF7F-9EDC-45D9-8E2E-FD3769B75B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4B172BE5-CEF1-4E82-88CA-B4E30F8781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BD820F64-0706-4B28-BB7C-2AC69077C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AA0FAC9B-979E-4786-A886-7452D48343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8559EA7F-ACD0-405F-8ACC-971A4CD7E4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DD7ED7BE-DC28-48FD-BD58-9C0515D296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7813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9AE89591-81AD-432C-A023-A48B62677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7653" y="2614684"/>
                <a:ext cx="216000" cy="216000"/>
              </a:xfrm>
              <a:prstGeom prst="ellipse">
                <a:avLst/>
              </a:prstGeom>
              <a:solidFill>
                <a:srgbClr val="F16FFF"/>
              </a:solidFill>
              <a:ln>
                <a:noFill/>
              </a:ln>
              <a:sp3d z="825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2EE960A7-FAB3-466C-B7AE-06E6471BEE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5955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FF005247-857E-402B-9C6C-FCB22170CE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51369" y="1672121"/>
                <a:ext cx="216000" cy="216000"/>
              </a:xfrm>
              <a:prstGeom prst="ellipse">
                <a:avLst/>
              </a:prstGeom>
              <a:solidFill>
                <a:srgbClr val="F16FFF"/>
              </a:solidFill>
              <a:ln>
                <a:noFill/>
              </a:ln>
              <a:sp3d z="825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椭圆 471">
                <a:extLst>
                  <a:ext uri="{FF2B5EF4-FFF2-40B4-BE49-F238E27FC236}">
                    <a16:creationId xmlns:a16="http://schemas.microsoft.com/office/drawing/2014/main" id="{5AF0A643-FAE8-411C-92F4-74ED74A027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椭圆 472">
                <a:extLst>
                  <a:ext uri="{FF2B5EF4-FFF2-40B4-BE49-F238E27FC236}">
                    <a16:creationId xmlns:a16="http://schemas.microsoft.com/office/drawing/2014/main" id="{BAC2DAB4-5B46-4EE5-9BEF-3F4F4C197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椭圆 473">
                <a:extLst>
                  <a:ext uri="{FF2B5EF4-FFF2-40B4-BE49-F238E27FC236}">
                    <a16:creationId xmlns:a16="http://schemas.microsoft.com/office/drawing/2014/main" id="{22B37409-7510-4D15-8DB1-ED9462DE8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椭圆 474">
                <a:extLst>
                  <a:ext uri="{FF2B5EF4-FFF2-40B4-BE49-F238E27FC236}">
                    <a16:creationId xmlns:a16="http://schemas.microsoft.com/office/drawing/2014/main" id="{1E33BB6E-CC0D-4835-AC4D-AFB8920D84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椭圆 475">
                <a:extLst>
                  <a:ext uri="{FF2B5EF4-FFF2-40B4-BE49-F238E27FC236}">
                    <a16:creationId xmlns:a16="http://schemas.microsoft.com/office/drawing/2014/main" id="{F1124B5A-8B79-4679-ABF9-77134D0E57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5085" y="1200840"/>
                <a:ext cx="216000" cy="216000"/>
              </a:xfrm>
              <a:prstGeom prst="ellipse">
                <a:avLst/>
              </a:prstGeom>
              <a:solidFill>
                <a:srgbClr val="F16FFF"/>
              </a:solidFill>
              <a:ln>
                <a:noFill/>
              </a:ln>
              <a:sp3d z="825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椭圆 476">
                <a:extLst>
                  <a:ext uri="{FF2B5EF4-FFF2-40B4-BE49-F238E27FC236}">
                    <a16:creationId xmlns:a16="http://schemas.microsoft.com/office/drawing/2014/main" id="{AE1E0F72-0171-4DE8-93EA-625F05A85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77">
                <a:extLst>
                  <a:ext uri="{FF2B5EF4-FFF2-40B4-BE49-F238E27FC236}">
                    <a16:creationId xmlns:a16="http://schemas.microsoft.com/office/drawing/2014/main" id="{D7E7F7C3-0608-4997-81E0-0048D12E97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>
                <a:extLst>
                  <a:ext uri="{FF2B5EF4-FFF2-40B4-BE49-F238E27FC236}">
                    <a16:creationId xmlns:a16="http://schemas.microsoft.com/office/drawing/2014/main" id="{44023A68-072D-4B23-868B-915386B3FC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>
                <a:extLst>
                  <a:ext uri="{FF2B5EF4-FFF2-40B4-BE49-F238E27FC236}">
                    <a16:creationId xmlns:a16="http://schemas.microsoft.com/office/drawing/2014/main" id="{015E2240-159B-40E4-A8CE-7B74147C8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>
                <a:extLst>
                  <a:ext uri="{FF2B5EF4-FFF2-40B4-BE49-F238E27FC236}">
                    <a16:creationId xmlns:a16="http://schemas.microsoft.com/office/drawing/2014/main" id="{F9BB8192-D36E-4A91-B659-867034D47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>
                <a:extLst>
                  <a:ext uri="{FF2B5EF4-FFF2-40B4-BE49-F238E27FC236}">
                    <a16:creationId xmlns:a16="http://schemas.microsoft.com/office/drawing/2014/main" id="{EBF4312E-4C98-47A7-BF46-C2DEA6793A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122116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DF8D16C0-CB37-4540-9D0E-8FD2C1DD0D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98551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7E08E9AE-2CBE-41EA-A2D5-C7EDF56AB4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192808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948E25DB-E492-435A-96C4-72472A10CE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169244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>
                <a:extLst>
                  <a:ext uri="{FF2B5EF4-FFF2-40B4-BE49-F238E27FC236}">
                    <a16:creationId xmlns:a16="http://schemas.microsoft.com/office/drawing/2014/main" id="{E36EE41A-D239-454D-8666-4DD3AE0D67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>
                <a:extLst>
                  <a:ext uri="{FF2B5EF4-FFF2-40B4-BE49-F238E27FC236}">
                    <a16:creationId xmlns:a16="http://schemas.microsoft.com/office/drawing/2014/main" id="{F5FCB768-1FDF-4B21-B8E3-F7FE46510D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2635004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椭圆 487">
                <a:extLst>
                  <a:ext uri="{FF2B5EF4-FFF2-40B4-BE49-F238E27FC236}">
                    <a16:creationId xmlns:a16="http://schemas.microsoft.com/office/drawing/2014/main" id="{02876963-9348-48B5-95A2-2D7B1EDB5D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2519" y="2614684"/>
                <a:ext cx="216000" cy="216000"/>
              </a:xfrm>
              <a:prstGeom prst="ellipse">
                <a:avLst/>
              </a:prstGeom>
              <a:solidFill>
                <a:srgbClr val="F16FFF"/>
              </a:solidFill>
              <a:ln>
                <a:noFill/>
              </a:ln>
              <a:sp3d z="825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>
                <a:extLst>
                  <a:ext uri="{FF2B5EF4-FFF2-40B4-BE49-F238E27FC236}">
                    <a16:creationId xmlns:a16="http://schemas.microsoft.com/office/drawing/2014/main" id="{84FEE833-DB88-4540-A208-BC66A07CE3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4537" y="2399363"/>
                <a:ext cx="194400" cy="194400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>
                <a:extLst>
                  <a:ext uri="{FF2B5EF4-FFF2-40B4-BE49-F238E27FC236}">
                    <a16:creationId xmlns:a16="http://schemas.microsoft.com/office/drawing/2014/main" id="{F671FA8B-38AC-4E7A-A34F-F38BCA8BD6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>
                <a:extLst>
                  <a:ext uri="{FF2B5EF4-FFF2-40B4-BE49-F238E27FC236}">
                    <a16:creationId xmlns:a16="http://schemas.microsoft.com/office/drawing/2014/main" id="{9992FA87-58CB-4722-A83B-02682B77D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>
                <a:extLst>
                  <a:ext uri="{FF2B5EF4-FFF2-40B4-BE49-F238E27FC236}">
                    <a16:creationId xmlns:a16="http://schemas.microsoft.com/office/drawing/2014/main" id="{FD76A41E-F6FB-4913-8220-B725C677D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>
                <a:extLst>
                  <a:ext uri="{FF2B5EF4-FFF2-40B4-BE49-F238E27FC236}">
                    <a16:creationId xmlns:a16="http://schemas.microsoft.com/office/drawing/2014/main" id="{E70B807E-94C5-4996-A3F8-8A2385FA22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椭圆 493">
                <a:extLst>
                  <a:ext uri="{FF2B5EF4-FFF2-40B4-BE49-F238E27FC236}">
                    <a16:creationId xmlns:a16="http://schemas.microsoft.com/office/drawing/2014/main" id="{0AD145A4-4260-40F1-97FD-63BF555D4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>
                <a:extLst>
                  <a:ext uri="{FF2B5EF4-FFF2-40B4-BE49-F238E27FC236}">
                    <a16:creationId xmlns:a16="http://schemas.microsoft.com/office/drawing/2014/main" id="{57F1FFD9-BD9A-45D7-934F-2D1843F65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>
                <a:extLst>
                  <a:ext uri="{FF2B5EF4-FFF2-40B4-BE49-F238E27FC236}">
                    <a16:creationId xmlns:a16="http://schemas.microsoft.com/office/drawing/2014/main" id="{CF8519D4-01BD-4A7C-80F7-D769872410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>
                <a:extLst>
                  <a:ext uri="{FF2B5EF4-FFF2-40B4-BE49-F238E27FC236}">
                    <a16:creationId xmlns:a16="http://schemas.microsoft.com/office/drawing/2014/main" id="{D9770E26-0602-4EF9-A8DD-775802F484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97">
                <a:extLst>
                  <a:ext uri="{FF2B5EF4-FFF2-40B4-BE49-F238E27FC236}">
                    <a16:creationId xmlns:a16="http://schemas.microsoft.com/office/drawing/2014/main" id="{81C4AA1A-FC79-4286-BFAE-F274DE127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5085" y="2614684"/>
                <a:ext cx="216000" cy="216000"/>
              </a:xfrm>
              <a:prstGeom prst="ellipse">
                <a:avLst/>
              </a:prstGeom>
              <a:solidFill>
                <a:srgbClr val="F16FFF"/>
              </a:solidFill>
              <a:ln>
                <a:noFill/>
              </a:ln>
              <a:sp3d z="825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>
                <a:extLst>
                  <a:ext uri="{FF2B5EF4-FFF2-40B4-BE49-F238E27FC236}">
                    <a16:creationId xmlns:a16="http://schemas.microsoft.com/office/drawing/2014/main" id="{C8A1EF1A-A1CA-467A-A879-D18FC092DC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>
                <a:extLst>
                  <a:ext uri="{FF2B5EF4-FFF2-40B4-BE49-F238E27FC236}">
                    <a16:creationId xmlns:a16="http://schemas.microsoft.com/office/drawing/2014/main" id="{8586F10C-96BD-4729-A3CE-7B6AAA365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2399363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>
                <a:extLst>
                  <a:ext uri="{FF2B5EF4-FFF2-40B4-BE49-F238E27FC236}">
                    <a16:creationId xmlns:a16="http://schemas.microsoft.com/office/drawing/2014/main" id="{809D86BA-36E6-49AF-BF93-3ACDC105A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453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>
                <a:extLst>
                  <a:ext uri="{FF2B5EF4-FFF2-40B4-BE49-F238E27FC236}">
                    <a16:creationId xmlns:a16="http://schemas.microsoft.com/office/drawing/2014/main" id="{385C322D-C1A1-4342-BCC3-24A13277C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395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>
                <a:extLst>
                  <a:ext uri="{FF2B5EF4-FFF2-40B4-BE49-F238E27FC236}">
                    <a16:creationId xmlns:a16="http://schemas.microsoft.com/office/drawing/2014/main" id="{4F4496E1-2FCD-43C5-9BC4-E6912C93A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4537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>
                <a:extLst>
                  <a:ext uri="{FF2B5EF4-FFF2-40B4-BE49-F238E27FC236}">
                    <a16:creationId xmlns:a16="http://schemas.microsoft.com/office/drawing/2014/main" id="{AD17DF0E-8148-4955-962C-A2674F980C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>
                <a:extLst>
                  <a:ext uri="{FF2B5EF4-FFF2-40B4-BE49-F238E27FC236}">
                    <a16:creationId xmlns:a16="http://schemas.microsoft.com/office/drawing/2014/main" id="{70849C15-A0E0-4331-AB3D-F2C3AC129E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12679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04BCA33A-D0C7-412D-B140-9AC8AF2B7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>
                <a:extLst>
                  <a:ext uri="{FF2B5EF4-FFF2-40B4-BE49-F238E27FC236}">
                    <a16:creationId xmlns:a16="http://schemas.microsoft.com/office/drawing/2014/main" id="{CDDC5413-979E-4D42-8B86-5D88D24125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8962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>
                <a:extLst>
                  <a:ext uri="{FF2B5EF4-FFF2-40B4-BE49-F238E27FC236}">
                    <a16:creationId xmlns:a16="http://schemas.microsoft.com/office/drawing/2014/main" id="{81CB269F-1C47-42C9-8708-ABB9F2A30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944" y="3792888"/>
                <a:ext cx="216000" cy="216000"/>
              </a:xfrm>
              <a:prstGeom prst="ellipse">
                <a:avLst/>
              </a:prstGeom>
              <a:solidFill>
                <a:srgbClr val="F16FFF"/>
              </a:solidFill>
              <a:ln>
                <a:noFill/>
              </a:ln>
              <a:sp3d z="82550" prstMaterial="plastic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3E867B98-9357-4826-867C-1A134F53C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514B59B9-16EC-400C-920E-CC9E184A0E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0820" y="5227052"/>
                <a:ext cx="194400" cy="194400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>
                <a:extLst>
                  <a:ext uri="{FF2B5EF4-FFF2-40B4-BE49-F238E27FC236}">
                    <a16:creationId xmlns:a16="http://schemas.microsoft.com/office/drawing/2014/main" id="{4C557806-A9E4-4183-BCC4-3C2F5ABDB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>
                <a:extLst>
                  <a:ext uri="{FF2B5EF4-FFF2-40B4-BE49-F238E27FC236}">
                    <a16:creationId xmlns:a16="http://schemas.microsoft.com/office/drawing/2014/main" id="{7C46FEDF-1726-4EF2-BF0E-8A88763DB7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103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>
                <a:extLst>
                  <a:ext uri="{FF2B5EF4-FFF2-40B4-BE49-F238E27FC236}">
                    <a16:creationId xmlns:a16="http://schemas.microsoft.com/office/drawing/2014/main" id="{1518DE7F-DB0D-48B2-8CC6-B2916FF443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>
                <a:extLst>
                  <a:ext uri="{FF2B5EF4-FFF2-40B4-BE49-F238E27FC236}">
                    <a16:creationId xmlns:a16="http://schemas.microsoft.com/office/drawing/2014/main" id="{7AB6CFD5-FA53-4CF2-BEDC-E710283ED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>
                <a:extLst>
                  <a:ext uri="{FF2B5EF4-FFF2-40B4-BE49-F238E27FC236}">
                    <a16:creationId xmlns:a16="http://schemas.microsoft.com/office/drawing/2014/main" id="{6A1B5029-669A-4BE0-968C-CCE6120F50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5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>
                <a:extLst>
                  <a:ext uri="{FF2B5EF4-FFF2-40B4-BE49-F238E27FC236}">
                    <a16:creationId xmlns:a16="http://schemas.microsoft.com/office/drawing/2014/main" id="{D58D020A-3E0A-45D6-966D-4764933EFF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4755771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>
                <a:extLst>
                  <a:ext uri="{FF2B5EF4-FFF2-40B4-BE49-F238E27FC236}">
                    <a16:creationId xmlns:a16="http://schemas.microsoft.com/office/drawing/2014/main" id="{BA07728F-D953-4FDC-B170-8B3DC6D6D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5227052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>
                <a:extLst>
                  <a:ext uri="{FF2B5EF4-FFF2-40B4-BE49-F238E27FC236}">
                    <a16:creationId xmlns:a16="http://schemas.microsoft.com/office/drawing/2014/main" id="{A4ACA55A-7ABF-4B64-A686-DFD69E2F1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4520130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>
                <a:extLst>
                  <a:ext uri="{FF2B5EF4-FFF2-40B4-BE49-F238E27FC236}">
                    <a16:creationId xmlns:a16="http://schemas.microsoft.com/office/drawing/2014/main" id="{3ED2AB45-1F90-470A-AB87-E7212B6A72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813208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>
                <a:extLst>
                  <a:ext uri="{FF2B5EF4-FFF2-40B4-BE49-F238E27FC236}">
                    <a16:creationId xmlns:a16="http://schemas.microsoft.com/office/drawing/2014/main" id="{92F2DC3B-4635-4711-BA65-3D1A530EDD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404884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>
                <a:extLst>
                  <a:ext uri="{FF2B5EF4-FFF2-40B4-BE49-F238E27FC236}">
                    <a16:creationId xmlns:a16="http://schemas.microsoft.com/office/drawing/2014/main" id="{F1E48194-6CE9-4A93-B1D9-2ACC72FB71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9671" y="3813209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>
                <a:extLst>
                  <a:ext uri="{FF2B5EF4-FFF2-40B4-BE49-F238E27FC236}">
                    <a16:creationId xmlns:a16="http://schemas.microsoft.com/office/drawing/2014/main" id="{198C6F19-AC83-47B4-8CB6-8D5AE7C541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3387" y="334192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>
                <a:extLst>
                  <a:ext uri="{FF2B5EF4-FFF2-40B4-BE49-F238E27FC236}">
                    <a16:creationId xmlns:a16="http://schemas.microsoft.com/office/drawing/2014/main" id="{3E6B5E10-009A-4B6A-9DB9-B37887CA7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1529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>
                <a:extLst>
                  <a:ext uri="{FF2B5EF4-FFF2-40B4-BE49-F238E27FC236}">
                    <a16:creationId xmlns:a16="http://schemas.microsoft.com/office/drawing/2014/main" id="{B336EF9B-7B65-4191-9ADB-FF747F5B1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5246" y="3106286"/>
                <a:ext cx="194400" cy="194400"/>
              </a:xfrm>
              <a:prstGeom prst="ellipse">
                <a:avLst/>
              </a:prstGeom>
              <a:grpFill/>
              <a:ln>
                <a:noFill/>
              </a:ln>
              <a:sp3d z="82550" prstMaterial="metal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80" name="PA-文本框 18">
            <a:extLst>
              <a:ext uri="{FF2B5EF4-FFF2-40B4-BE49-F238E27FC236}">
                <a16:creationId xmlns:a16="http://schemas.microsoft.com/office/drawing/2014/main" id="{ECB50490-F797-4A11-9875-E79FE650331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80174" y="155584"/>
            <a:ext cx="4274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PPT 3D </a:t>
            </a: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781" name="文本框 38">
            <a:extLst>
              <a:ext uri="{FF2B5EF4-FFF2-40B4-BE49-F238E27FC236}">
                <a16:creationId xmlns:a16="http://schemas.microsoft.com/office/drawing/2014/main" id="{0B8218EF-EFB6-42F6-BAC3-C3EA53B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754" y="6329158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个人绘制，可编辑</a:t>
            </a:r>
          </a:p>
        </p:txBody>
      </p:sp>
    </p:spTree>
    <p:extLst>
      <p:ext uri="{BB962C8B-B14F-4D97-AF65-F5344CB8AC3E}">
        <p14:creationId xmlns:p14="http://schemas.microsoft.com/office/powerpoint/2010/main" val="127665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C6B6C52A-FBF0-4D61-96FB-F8E0EC9BB6DC}"/>
              </a:ext>
            </a:extLst>
          </p:cNvPr>
          <p:cNvSpPr/>
          <p:nvPr/>
        </p:nvSpPr>
        <p:spPr>
          <a:xfrm>
            <a:off x="1008723" y="1535447"/>
            <a:ext cx="3312013" cy="1170862"/>
          </a:xfrm>
          <a:custGeom>
            <a:avLst/>
            <a:gdLst/>
            <a:ahLst/>
            <a:cxnLst/>
            <a:rect l="0" t="0" r="0" b="0"/>
            <a:pathLst>
              <a:path w="3312013" h="1170862">
                <a:moveTo>
                  <a:pt x="224411" y="4841"/>
                </a:moveTo>
                <a:cubicBezTo>
                  <a:pt x="279748" y="0"/>
                  <a:pt x="336934" y="16269"/>
                  <a:pt x="382848" y="54797"/>
                </a:cubicBezTo>
                <a:lnTo>
                  <a:pt x="691193" y="313528"/>
                </a:lnTo>
                <a:cubicBezTo>
                  <a:pt x="723614" y="340732"/>
                  <a:pt x="764572" y="355640"/>
                  <a:pt x="806895" y="355640"/>
                </a:cubicBezTo>
                <a:lnTo>
                  <a:pt x="2505118" y="355640"/>
                </a:lnTo>
                <a:cubicBezTo>
                  <a:pt x="2547440" y="355640"/>
                  <a:pt x="2588398" y="340732"/>
                  <a:pt x="2620819" y="313528"/>
                </a:cubicBezTo>
                <a:lnTo>
                  <a:pt x="2929164" y="54797"/>
                </a:lnTo>
                <a:cubicBezTo>
                  <a:pt x="2975078" y="16269"/>
                  <a:pt x="3032264" y="0"/>
                  <a:pt x="3087601" y="4841"/>
                </a:cubicBezTo>
                <a:cubicBezTo>
                  <a:pt x="3142939" y="9683"/>
                  <a:pt x="3196430" y="35635"/>
                  <a:pt x="3234958" y="81551"/>
                </a:cubicBezTo>
                <a:lnTo>
                  <a:pt x="3234957" y="81550"/>
                </a:lnTo>
                <a:cubicBezTo>
                  <a:pt x="3312012" y="173380"/>
                  <a:pt x="3300034" y="310290"/>
                  <a:pt x="3208203" y="387344"/>
                </a:cubicBezTo>
                <a:lnTo>
                  <a:pt x="3149725" y="436413"/>
                </a:lnTo>
                <a:cubicBezTo>
                  <a:pt x="3063945" y="508391"/>
                  <a:pt x="3063945" y="640212"/>
                  <a:pt x="3149724" y="712189"/>
                </a:cubicBezTo>
                <a:lnTo>
                  <a:pt x="3208203" y="761259"/>
                </a:lnTo>
                <a:cubicBezTo>
                  <a:pt x="3300034" y="838314"/>
                  <a:pt x="3312012" y="975223"/>
                  <a:pt x="3234957" y="1067053"/>
                </a:cubicBezTo>
                <a:lnTo>
                  <a:pt x="3234956" y="1067052"/>
                </a:lnTo>
                <a:cubicBezTo>
                  <a:pt x="3157901" y="1158883"/>
                  <a:pt x="3020992" y="1170861"/>
                  <a:pt x="2929162" y="1093806"/>
                </a:cubicBezTo>
                <a:lnTo>
                  <a:pt x="2620819" y="835074"/>
                </a:lnTo>
                <a:cubicBezTo>
                  <a:pt x="2588398" y="807870"/>
                  <a:pt x="2547440" y="792962"/>
                  <a:pt x="2505117" y="792962"/>
                </a:cubicBezTo>
                <a:lnTo>
                  <a:pt x="806896" y="792962"/>
                </a:lnTo>
                <a:cubicBezTo>
                  <a:pt x="764573" y="792962"/>
                  <a:pt x="723615" y="807870"/>
                  <a:pt x="691194" y="835074"/>
                </a:cubicBezTo>
                <a:lnTo>
                  <a:pt x="382850" y="1093805"/>
                </a:lnTo>
                <a:cubicBezTo>
                  <a:pt x="291020" y="1170860"/>
                  <a:pt x="154110" y="1158882"/>
                  <a:pt x="77056" y="1067053"/>
                </a:cubicBezTo>
                <a:lnTo>
                  <a:pt x="77055" y="1067053"/>
                </a:lnTo>
                <a:cubicBezTo>
                  <a:pt x="1" y="975222"/>
                  <a:pt x="11978" y="838314"/>
                  <a:pt x="103809" y="761259"/>
                </a:cubicBezTo>
                <a:lnTo>
                  <a:pt x="162288" y="712189"/>
                </a:lnTo>
                <a:cubicBezTo>
                  <a:pt x="248066" y="640212"/>
                  <a:pt x="248066" y="508391"/>
                  <a:pt x="162287" y="436414"/>
                </a:cubicBezTo>
                <a:lnTo>
                  <a:pt x="103809" y="387345"/>
                </a:lnTo>
                <a:cubicBezTo>
                  <a:pt x="11978" y="310289"/>
                  <a:pt x="0" y="173380"/>
                  <a:pt x="77055" y="81550"/>
                </a:cubicBezTo>
                <a:lnTo>
                  <a:pt x="77054" y="81551"/>
                </a:lnTo>
                <a:cubicBezTo>
                  <a:pt x="115582" y="35635"/>
                  <a:pt x="169073" y="9683"/>
                  <a:pt x="224411" y="48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2700000" algn="tl" rotWithShape="0">
              <a:prstClr val="black">
                <a:alpha val="39000"/>
              </a:prstClr>
            </a:outerShdw>
          </a:effectLst>
          <a:scene3d>
            <a:camera prst="isometricOffAxis1Right">
              <a:rot lat="480000" lon="20039998" rev="600000"/>
            </a:camera>
            <a:lightRig rig="soft" dir="t">
              <a:rot lat="0" lon="0" rev="21594000"/>
            </a:lightRig>
          </a:scene3d>
          <a:sp3d prstMaterial="plastic">
            <a:bevelT w="215900" h="228600"/>
            <a:bevelB w="215900" h="228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Freeform 48">
            <a:extLst>
              <a:ext uri="{FF2B5EF4-FFF2-40B4-BE49-F238E27FC236}">
                <a16:creationId xmlns:a16="http://schemas.microsoft.com/office/drawing/2014/main" id="{B1244FD4-F86B-4D05-961B-18C5475C71DF}"/>
              </a:ext>
            </a:extLst>
          </p:cNvPr>
          <p:cNvSpPr/>
          <p:nvPr/>
        </p:nvSpPr>
        <p:spPr>
          <a:xfrm>
            <a:off x="6735194" y="1031769"/>
            <a:ext cx="2451423" cy="1140581"/>
          </a:xfrm>
          <a:custGeom>
            <a:avLst/>
            <a:gdLst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20038 w 2451423"/>
              <a:gd name="connsiteY3" fmla="*/ 354290 h 1140581"/>
              <a:gd name="connsiteX4" fmla="*/ 1743178 w 2451423"/>
              <a:gd name="connsiteY4" fmla="*/ 345868 h 1140581"/>
              <a:gd name="connsiteX5" fmla="*/ 2094845 w 2451423"/>
              <a:gd name="connsiteY5" fmla="*/ 50787 h 1140581"/>
              <a:gd name="connsiteX6" fmla="*/ 2253282 w 2451423"/>
              <a:gd name="connsiteY6" fmla="*/ 831 h 1140581"/>
              <a:gd name="connsiteX7" fmla="*/ 2369141 w 2451423"/>
              <a:gd name="connsiteY7" fmla="*/ 46865 h 1140581"/>
              <a:gd name="connsiteX8" fmla="*/ 2396744 w 2451423"/>
              <a:gd name="connsiteY8" fmla="*/ 73748 h 1140581"/>
              <a:gd name="connsiteX9" fmla="*/ 2403238 w 2451423"/>
              <a:gd name="connsiteY9" fmla="*/ 82313 h 1140581"/>
              <a:gd name="connsiteX10" fmla="*/ 2441878 w 2451423"/>
              <a:gd name="connsiteY10" fmla="*/ 153226 h 1140581"/>
              <a:gd name="connsiteX11" fmla="*/ 2373883 w 2451423"/>
              <a:gd name="connsiteY11" fmla="*/ 383334 h 1140581"/>
              <a:gd name="connsiteX12" fmla="*/ 2183942 w 2451423"/>
              <a:gd name="connsiteY12" fmla="*/ 542714 h 1140581"/>
              <a:gd name="connsiteX13" fmla="*/ 2183942 w 2451423"/>
              <a:gd name="connsiteY13" fmla="*/ 597868 h 1140581"/>
              <a:gd name="connsiteX14" fmla="*/ 2373884 w 2451423"/>
              <a:gd name="connsiteY14" fmla="*/ 757249 h 1140581"/>
              <a:gd name="connsiteX15" fmla="*/ 2400637 w 2451423"/>
              <a:gd name="connsiteY15" fmla="*/ 1063043 h 1140581"/>
              <a:gd name="connsiteX16" fmla="*/ 2400637 w 2451423"/>
              <a:gd name="connsiteY16" fmla="*/ 1063042 h 1140581"/>
              <a:gd name="connsiteX17" fmla="*/ 2094843 w 2451423"/>
              <a:gd name="connsiteY17" fmla="*/ 1089796 h 1140581"/>
              <a:gd name="connsiteX18" fmla="*/ 1743177 w 2451423"/>
              <a:gd name="connsiteY18" fmla="*/ 794712 h 1140581"/>
              <a:gd name="connsiteX19" fmla="*/ 1720037 w 2451423"/>
              <a:gd name="connsiteY19" fmla="*/ 786290 h 1140581"/>
              <a:gd name="connsiteX20" fmla="*/ 731387 w 2451423"/>
              <a:gd name="connsiteY20" fmla="*/ 786290 h 1140581"/>
              <a:gd name="connsiteX21" fmla="*/ 708247 w 2451423"/>
              <a:gd name="connsiteY21" fmla="*/ 794712 h 1140581"/>
              <a:gd name="connsiteX22" fmla="*/ 356581 w 2451423"/>
              <a:gd name="connsiteY22" fmla="*/ 1089796 h 1140581"/>
              <a:gd name="connsiteX23" fmla="*/ 50787 w 2451423"/>
              <a:gd name="connsiteY23" fmla="*/ 1063042 h 1140581"/>
              <a:gd name="connsiteX24" fmla="*/ 50787 w 2451423"/>
              <a:gd name="connsiteY24" fmla="*/ 1063043 h 1140581"/>
              <a:gd name="connsiteX25" fmla="*/ 77540 w 2451423"/>
              <a:gd name="connsiteY25" fmla="*/ 757249 h 1140581"/>
              <a:gd name="connsiteX26" fmla="*/ 267482 w 2451423"/>
              <a:gd name="connsiteY26" fmla="*/ 597868 h 1140581"/>
              <a:gd name="connsiteX27" fmla="*/ 267482 w 2451423"/>
              <a:gd name="connsiteY27" fmla="*/ 542714 h 1140581"/>
              <a:gd name="connsiteX28" fmla="*/ 77541 w 2451423"/>
              <a:gd name="connsiteY28" fmla="*/ 383334 h 1140581"/>
              <a:gd name="connsiteX29" fmla="*/ 9546 w 2451423"/>
              <a:gd name="connsiteY29" fmla="*/ 153226 h 1140581"/>
              <a:gd name="connsiteX30" fmla="*/ 48186 w 2451423"/>
              <a:gd name="connsiteY30" fmla="*/ 82312 h 1140581"/>
              <a:gd name="connsiteX31" fmla="*/ 54680 w 2451423"/>
              <a:gd name="connsiteY31" fmla="*/ 73748 h 1140581"/>
              <a:gd name="connsiteX32" fmla="*/ 82282 w 2451423"/>
              <a:gd name="connsiteY32" fmla="*/ 46865 h 1140581"/>
              <a:gd name="connsiteX33" fmla="*/ 198142 w 2451423"/>
              <a:gd name="connsiteY33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1720037 w 2451423"/>
              <a:gd name="connsiteY18" fmla="*/ 786290 h 1140581"/>
              <a:gd name="connsiteX19" fmla="*/ 731387 w 2451423"/>
              <a:gd name="connsiteY19" fmla="*/ 786290 h 1140581"/>
              <a:gd name="connsiteX20" fmla="*/ 708247 w 2451423"/>
              <a:gd name="connsiteY20" fmla="*/ 794712 h 1140581"/>
              <a:gd name="connsiteX21" fmla="*/ 356581 w 2451423"/>
              <a:gd name="connsiteY21" fmla="*/ 1089796 h 1140581"/>
              <a:gd name="connsiteX22" fmla="*/ 50787 w 2451423"/>
              <a:gd name="connsiteY22" fmla="*/ 1063042 h 1140581"/>
              <a:gd name="connsiteX23" fmla="*/ 50787 w 2451423"/>
              <a:gd name="connsiteY23" fmla="*/ 1063043 h 1140581"/>
              <a:gd name="connsiteX24" fmla="*/ 77540 w 2451423"/>
              <a:gd name="connsiteY24" fmla="*/ 757249 h 1140581"/>
              <a:gd name="connsiteX25" fmla="*/ 267482 w 2451423"/>
              <a:gd name="connsiteY25" fmla="*/ 597868 h 1140581"/>
              <a:gd name="connsiteX26" fmla="*/ 267482 w 2451423"/>
              <a:gd name="connsiteY26" fmla="*/ 542714 h 1140581"/>
              <a:gd name="connsiteX27" fmla="*/ 77541 w 2451423"/>
              <a:gd name="connsiteY27" fmla="*/ 383334 h 1140581"/>
              <a:gd name="connsiteX28" fmla="*/ 9546 w 2451423"/>
              <a:gd name="connsiteY28" fmla="*/ 153226 h 1140581"/>
              <a:gd name="connsiteX29" fmla="*/ 48186 w 2451423"/>
              <a:gd name="connsiteY29" fmla="*/ 82312 h 1140581"/>
              <a:gd name="connsiteX30" fmla="*/ 54680 w 2451423"/>
              <a:gd name="connsiteY30" fmla="*/ 73748 h 1140581"/>
              <a:gd name="connsiteX31" fmla="*/ 82282 w 2451423"/>
              <a:gd name="connsiteY31" fmla="*/ 46865 h 1140581"/>
              <a:gd name="connsiteX32" fmla="*/ 198142 w 2451423"/>
              <a:gd name="connsiteY32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708247 w 2451423"/>
              <a:gd name="connsiteY19" fmla="*/ 794712 h 1140581"/>
              <a:gd name="connsiteX20" fmla="*/ 356581 w 2451423"/>
              <a:gd name="connsiteY20" fmla="*/ 1089796 h 1140581"/>
              <a:gd name="connsiteX21" fmla="*/ 50787 w 2451423"/>
              <a:gd name="connsiteY21" fmla="*/ 1063042 h 1140581"/>
              <a:gd name="connsiteX22" fmla="*/ 50787 w 2451423"/>
              <a:gd name="connsiteY22" fmla="*/ 1063043 h 1140581"/>
              <a:gd name="connsiteX23" fmla="*/ 77540 w 2451423"/>
              <a:gd name="connsiteY23" fmla="*/ 757249 h 1140581"/>
              <a:gd name="connsiteX24" fmla="*/ 267482 w 2451423"/>
              <a:gd name="connsiteY24" fmla="*/ 597868 h 1140581"/>
              <a:gd name="connsiteX25" fmla="*/ 267482 w 2451423"/>
              <a:gd name="connsiteY25" fmla="*/ 542714 h 1140581"/>
              <a:gd name="connsiteX26" fmla="*/ 77541 w 2451423"/>
              <a:gd name="connsiteY26" fmla="*/ 383334 h 1140581"/>
              <a:gd name="connsiteX27" fmla="*/ 9546 w 2451423"/>
              <a:gd name="connsiteY27" fmla="*/ 153226 h 1140581"/>
              <a:gd name="connsiteX28" fmla="*/ 48186 w 2451423"/>
              <a:gd name="connsiteY28" fmla="*/ 82312 h 1140581"/>
              <a:gd name="connsiteX29" fmla="*/ 54680 w 2451423"/>
              <a:gd name="connsiteY29" fmla="*/ 73748 h 1140581"/>
              <a:gd name="connsiteX30" fmla="*/ 82282 w 2451423"/>
              <a:gd name="connsiteY30" fmla="*/ 46865 h 1140581"/>
              <a:gd name="connsiteX31" fmla="*/ 198142 w 2451423"/>
              <a:gd name="connsiteY31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19676 w 2451423"/>
              <a:gd name="connsiteY2" fmla="*/ 35348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6491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51423" h="1140581">
                <a:moveTo>
                  <a:pt x="198142" y="831"/>
                </a:moveTo>
                <a:cubicBezTo>
                  <a:pt x="253480" y="-4010"/>
                  <a:pt x="310665" y="12259"/>
                  <a:pt x="356579" y="50787"/>
                </a:cubicBezTo>
                <a:cubicBezTo>
                  <a:pt x="485231" y="160577"/>
                  <a:pt x="512706" y="328438"/>
                  <a:pt x="742536" y="380158"/>
                </a:cubicBezTo>
                <a:cubicBezTo>
                  <a:pt x="972366" y="431878"/>
                  <a:pt x="1609233" y="431243"/>
                  <a:pt x="1735558" y="361108"/>
                </a:cubicBezTo>
                <a:cubicBezTo>
                  <a:pt x="1861883" y="290973"/>
                  <a:pt x="1977623" y="149147"/>
                  <a:pt x="2094845" y="50787"/>
                </a:cubicBezTo>
                <a:cubicBezTo>
                  <a:pt x="2140759" y="12259"/>
                  <a:pt x="2197944" y="-4010"/>
                  <a:pt x="2253282" y="831"/>
                </a:cubicBezTo>
                <a:cubicBezTo>
                  <a:pt x="2294785" y="4463"/>
                  <a:pt x="2335249" y="19969"/>
                  <a:pt x="2369141" y="46865"/>
                </a:cubicBezTo>
                <a:lnTo>
                  <a:pt x="2396744" y="73748"/>
                </a:lnTo>
                <a:cubicBezTo>
                  <a:pt x="2399321" y="76258"/>
                  <a:pt x="2401516" y="79153"/>
                  <a:pt x="2403238" y="82313"/>
                </a:cubicBezTo>
                <a:lnTo>
                  <a:pt x="2441878" y="153226"/>
                </a:lnTo>
                <a:cubicBezTo>
                  <a:pt x="2466712" y="234084"/>
                  <a:pt x="2442756" y="325544"/>
                  <a:pt x="2373883" y="383334"/>
                </a:cubicBezTo>
                <a:lnTo>
                  <a:pt x="2183942" y="542714"/>
                </a:lnTo>
                <a:cubicBezTo>
                  <a:pt x="2166787" y="557109"/>
                  <a:pt x="2166787" y="583473"/>
                  <a:pt x="2183942" y="597868"/>
                </a:cubicBezTo>
                <a:lnTo>
                  <a:pt x="2373884" y="757249"/>
                </a:lnTo>
                <a:cubicBezTo>
                  <a:pt x="2465714" y="834304"/>
                  <a:pt x="2477692" y="971212"/>
                  <a:pt x="2400637" y="1063043"/>
                </a:cubicBezTo>
                <a:lnTo>
                  <a:pt x="2400637" y="1063042"/>
                </a:lnTo>
                <a:cubicBezTo>
                  <a:pt x="2323582" y="1154872"/>
                  <a:pt x="2186673" y="1166850"/>
                  <a:pt x="2094843" y="1089796"/>
                </a:cubicBezTo>
                <a:cubicBezTo>
                  <a:pt x="1977621" y="991435"/>
                  <a:pt x="1848969" y="832113"/>
                  <a:pt x="1743177" y="794712"/>
                </a:cubicBezTo>
                <a:cubicBezTo>
                  <a:pt x="1637385" y="757311"/>
                  <a:pt x="836756" y="763779"/>
                  <a:pt x="731387" y="786290"/>
                </a:cubicBezTo>
                <a:cubicBezTo>
                  <a:pt x="626018" y="808801"/>
                  <a:pt x="470014" y="1043671"/>
                  <a:pt x="356581" y="1089796"/>
                </a:cubicBezTo>
                <a:cubicBezTo>
                  <a:pt x="264751" y="1166850"/>
                  <a:pt x="127842" y="1154872"/>
                  <a:pt x="50787" y="1063042"/>
                </a:cubicBezTo>
                <a:lnTo>
                  <a:pt x="50787" y="1063043"/>
                </a:lnTo>
                <a:cubicBezTo>
                  <a:pt x="-26268" y="971212"/>
                  <a:pt x="-14290" y="834304"/>
                  <a:pt x="77540" y="757249"/>
                </a:cubicBezTo>
                <a:lnTo>
                  <a:pt x="267482" y="597868"/>
                </a:lnTo>
                <a:cubicBezTo>
                  <a:pt x="284637" y="583473"/>
                  <a:pt x="284637" y="557109"/>
                  <a:pt x="267482" y="542714"/>
                </a:cubicBezTo>
                <a:lnTo>
                  <a:pt x="77541" y="383334"/>
                </a:lnTo>
                <a:cubicBezTo>
                  <a:pt x="8668" y="325544"/>
                  <a:pt x="-15288" y="234084"/>
                  <a:pt x="9546" y="153226"/>
                </a:cubicBezTo>
                <a:lnTo>
                  <a:pt x="48186" y="82312"/>
                </a:lnTo>
                <a:cubicBezTo>
                  <a:pt x="49910" y="79148"/>
                  <a:pt x="52099" y="76262"/>
                  <a:pt x="54680" y="73748"/>
                </a:cubicBezTo>
                <a:lnTo>
                  <a:pt x="82282" y="46865"/>
                </a:lnTo>
                <a:cubicBezTo>
                  <a:pt x="116175" y="19969"/>
                  <a:pt x="156639" y="4463"/>
                  <a:pt x="198142" y="83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469900" dist="50800" dir="2700000" sx="103000" sy="103000" algn="tl" rotWithShape="0">
              <a:prstClr val="black">
                <a:alpha val="54000"/>
              </a:prstClr>
            </a:outerShdw>
          </a:effectLst>
          <a:scene3d>
            <a:camera prst="isometricOffAxis1Top"/>
            <a:lightRig rig="soft" dir="t">
              <a:rot lat="0" lon="0" rev="0"/>
            </a:lightRig>
          </a:scene3d>
          <a:sp3d prstMaterial="plastic">
            <a:bevelT w="190500" h="203200"/>
            <a:bevelB w="190500" h="2032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 48">
            <a:extLst>
              <a:ext uri="{FF2B5EF4-FFF2-40B4-BE49-F238E27FC236}">
                <a16:creationId xmlns:a16="http://schemas.microsoft.com/office/drawing/2014/main" id="{0ADB89AC-041D-4523-885F-15C56CC6AE0B}"/>
              </a:ext>
            </a:extLst>
          </p:cNvPr>
          <p:cNvSpPr/>
          <p:nvPr/>
        </p:nvSpPr>
        <p:spPr>
          <a:xfrm>
            <a:off x="4143341" y="2288419"/>
            <a:ext cx="2451423" cy="1140581"/>
          </a:xfrm>
          <a:custGeom>
            <a:avLst/>
            <a:gdLst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20038 w 2451423"/>
              <a:gd name="connsiteY3" fmla="*/ 354290 h 1140581"/>
              <a:gd name="connsiteX4" fmla="*/ 1743178 w 2451423"/>
              <a:gd name="connsiteY4" fmla="*/ 345868 h 1140581"/>
              <a:gd name="connsiteX5" fmla="*/ 2094845 w 2451423"/>
              <a:gd name="connsiteY5" fmla="*/ 50787 h 1140581"/>
              <a:gd name="connsiteX6" fmla="*/ 2253282 w 2451423"/>
              <a:gd name="connsiteY6" fmla="*/ 831 h 1140581"/>
              <a:gd name="connsiteX7" fmla="*/ 2369141 w 2451423"/>
              <a:gd name="connsiteY7" fmla="*/ 46865 h 1140581"/>
              <a:gd name="connsiteX8" fmla="*/ 2396744 w 2451423"/>
              <a:gd name="connsiteY8" fmla="*/ 73748 h 1140581"/>
              <a:gd name="connsiteX9" fmla="*/ 2403238 w 2451423"/>
              <a:gd name="connsiteY9" fmla="*/ 82313 h 1140581"/>
              <a:gd name="connsiteX10" fmla="*/ 2441878 w 2451423"/>
              <a:gd name="connsiteY10" fmla="*/ 153226 h 1140581"/>
              <a:gd name="connsiteX11" fmla="*/ 2373883 w 2451423"/>
              <a:gd name="connsiteY11" fmla="*/ 383334 h 1140581"/>
              <a:gd name="connsiteX12" fmla="*/ 2183942 w 2451423"/>
              <a:gd name="connsiteY12" fmla="*/ 542714 h 1140581"/>
              <a:gd name="connsiteX13" fmla="*/ 2183942 w 2451423"/>
              <a:gd name="connsiteY13" fmla="*/ 597868 h 1140581"/>
              <a:gd name="connsiteX14" fmla="*/ 2373884 w 2451423"/>
              <a:gd name="connsiteY14" fmla="*/ 757249 h 1140581"/>
              <a:gd name="connsiteX15" fmla="*/ 2400637 w 2451423"/>
              <a:gd name="connsiteY15" fmla="*/ 1063043 h 1140581"/>
              <a:gd name="connsiteX16" fmla="*/ 2400637 w 2451423"/>
              <a:gd name="connsiteY16" fmla="*/ 1063042 h 1140581"/>
              <a:gd name="connsiteX17" fmla="*/ 2094843 w 2451423"/>
              <a:gd name="connsiteY17" fmla="*/ 1089796 h 1140581"/>
              <a:gd name="connsiteX18" fmla="*/ 1743177 w 2451423"/>
              <a:gd name="connsiteY18" fmla="*/ 794712 h 1140581"/>
              <a:gd name="connsiteX19" fmla="*/ 1720037 w 2451423"/>
              <a:gd name="connsiteY19" fmla="*/ 786290 h 1140581"/>
              <a:gd name="connsiteX20" fmla="*/ 731387 w 2451423"/>
              <a:gd name="connsiteY20" fmla="*/ 786290 h 1140581"/>
              <a:gd name="connsiteX21" fmla="*/ 708247 w 2451423"/>
              <a:gd name="connsiteY21" fmla="*/ 794712 h 1140581"/>
              <a:gd name="connsiteX22" fmla="*/ 356581 w 2451423"/>
              <a:gd name="connsiteY22" fmla="*/ 1089796 h 1140581"/>
              <a:gd name="connsiteX23" fmla="*/ 50787 w 2451423"/>
              <a:gd name="connsiteY23" fmla="*/ 1063042 h 1140581"/>
              <a:gd name="connsiteX24" fmla="*/ 50787 w 2451423"/>
              <a:gd name="connsiteY24" fmla="*/ 1063043 h 1140581"/>
              <a:gd name="connsiteX25" fmla="*/ 77540 w 2451423"/>
              <a:gd name="connsiteY25" fmla="*/ 757249 h 1140581"/>
              <a:gd name="connsiteX26" fmla="*/ 267482 w 2451423"/>
              <a:gd name="connsiteY26" fmla="*/ 597868 h 1140581"/>
              <a:gd name="connsiteX27" fmla="*/ 267482 w 2451423"/>
              <a:gd name="connsiteY27" fmla="*/ 542714 h 1140581"/>
              <a:gd name="connsiteX28" fmla="*/ 77541 w 2451423"/>
              <a:gd name="connsiteY28" fmla="*/ 383334 h 1140581"/>
              <a:gd name="connsiteX29" fmla="*/ 9546 w 2451423"/>
              <a:gd name="connsiteY29" fmla="*/ 153226 h 1140581"/>
              <a:gd name="connsiteX30" fmla="*/ 48186 w 2451423"/>
              <a:gd name="connsiteY30" fmla="*/ 82312 h 1140581"/>
              <a:gd name="connsiteX31" fmla="*/ 54680 w 2451423"/>
              <a:gd name="connsiteY31" fmla="*/ 73748 h 1140581"/>
              <a:gd name="connsiteX32" fmla="*/ 82282 w 2451423"/>
              <a:gd name="connsiteY32" fmla="*/ 46865 h 1140581"/>
              <a:gd name="connsiteX33" fmla="*/ 198142 w 2451423"/>
              <a:gd name="connsiteY33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1720037 w 2451423"/>
              <a:gd name="connsiteY18" fmla="*/ 786290 h 1140581"/>
              <a:gd name="connsiteX19" fmla="*/ 731387 w 2451423"/>
              <a:gd name="connsiteY19" fmla="*/ 786290 h 1140581"/>
              <a:gd name="connsiteX20" fmla="*/ 708247 w 2451423"/>
              <a:gd name="connsiteY20" fmla="*/ 794712 h 1140581"/>
              <a:gd name="connsiteX21" fmla="*/ 356581 w 2451423"/>
              <a:gd name="connsiteY21" fmla="*/ 1089796 h 1140581"/>
              <a:gd name="connsiteX22" fmla="*/ 50787 w 2451423"/>
              <a:gd name="connsiteY22" fmla="*/ 1063042 h 1140581"/>
              <a:gd name="connsiteX23" fmla="*/ 50787 w 2451423"/>
              <a:gd name="connsiteY23" fmla="*/ 1063043 h 1140581"/>
              <a:gd name="connsiteX24" fmla="*/ 77540 w 2451423"/>
              <a:gd name="connsiteY24" fmla="*/ 757249 h 1140581"/>
              <a:gd name="connsiteX25" fmla="*/ 267482 w 2451423"/>
              <a:gd name="connsiteY25" fmla="*/ 597868 h 1140581"/>
              <a:gd name="connsiteX26" fmla="*/ 267482 w 2451423"/>
              <a:gd name="connsiteY26" fmla="*/ 542714 h 1140581"/>
              <a:gd name="connsiteX27" fmla="*/ 77541 w 2451423"/>
              <a:gd name="connsiteY27" fmla="*/ 383334 h 1140581"/>
              <a:gd name="connsiteX28" fmla="*/ 9546 w 2451423"/>
              <a:gd name="connsiteY28" fmla="*/ 153226 h 1140581"/>
              <a:gd name="connsiteX29" fmla="*/ 48186 w 2451423"/>
              <a:gd name="connsiteY29" fmla="*/ 82312 h 1140581"/>
              <a:gd name="connsiteX30" fmla="*/ 54680 w 2451423"/>
              <a:gd name="connsiteY30" fmla="*/ 73748 h 1140581"/>
              <a:gd name="connsiteX31" fmla="*/ 82282 w 2451423"/>
              <a:gd name="connsiteY31" fmla="*/ 46865 h 1140581"/>
              <a:gd name="connsiteX32" fmla="*/ 198142 w 2451423"/>
              <a:gd name="connsiteY32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708247 w 2451423"/>
              <a:gd name="connsiteY19" fmla="*/ 794712 h 1140581"/>
              <a:gd name="connsiteX20" fmla="*/ 356581 w 2451423"/>
              <a:gd name="connsiteY20" fmla="*/ 1089796 h 1140581"/>
              <a:gd name="connsiteX21" fmla="*/ 50787 w 2451423"/>
              <a:gd name="connsiteY21" fmla="*/ 1063042 h 1140581"/>
              <a:gd name="connsiteX22" fmla="*/ 50787 w 2451423"/>
              <a:gd name="connsiteY22" fmla="*/ 1063043 h 1140581"/>
              <a:gd name="connsiteX23" fmla="*/ 77540 w 2451423"/>
              <a:gd name="connsiteY23" fmla="*/ 757249 h 1140581"/>
              <a:gd name="connsiteX24" fmla="*/ 267482 w 2451423"/>
              <a:gd name="connsiteY24" fmla="*/ 597868 h 1140581"/>
              <a:gd name="connsiteX25" fmla="*/ 267482 w 2451423"/>
              <a:gd name="connsiteY25" fmla="*/ 542714 h 1140581"/>
              <a:gd name="connsiteX26" fmla="*/ 77541 w 2451423"/>
              <a:gd name="connsiteY26" fmla="*/ 383334 h 1140581"/>
              <a:gd name="connsiteX27" fmla="*/ 9546 w 2451423"/>
              <a:gd name="connsiteY27" fmla="*/ 153226 h 1140581"/>
              <a:gd name="connsiteX28" fmla="*/ 48186 w 2451423"/>
              <a:gd name="connsiteY28" fmla="*/ 82312 h 1140581"/>
              <a:gd name="connsiteX29" fmla="*/ 54680 w 2451423"/>
              <a:gd name="connsiteY29" fmla="*/ 73748 h 1140581"/>
              <a:gd name="connsiteX30" fmla="*/ 82282 w 2451423"/>
              <a:gd name="connsiteY30" fmla="*/ 46865 h 1140581"/>
              <a:gd name="connsiteX31" fmla="*/ 198142 w 2451423"/>
              <a:gd name="connsiteY31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08246 w 2451423"/>
              <a:gd name="connsiteY2" fmla="*/ 34586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19676 w 2451423"/>
              <a:gd name="connsiteY2" fmla="*/ 35348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6491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43178 w 2451423"/>
              <a:gd name="connsiteY3" fmla="*/ 34586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  <a:gd name="connsiteX0" fmla="*/ 198142 w 2451423"/>
              <a:gd name="connsiteY0" fmla="*/ 831 h 1140581"/>
              <a:gd name="connsiteX1" fmla="*/ 356579 w 2451423"/>
              <a:gd name="connsiteY1" fmla="*/ 50787 h 1140581"/>
              <a:gd name="connsiteX2" fmla="*/ 742536 w 2451423"/>
              <a:gd name="connsiteY2" fmla="*/ 380158 h 1140581"/>
              <a:gd name="connsiteX3" fmla="*/ 1735558 w 2451423"/>
              <a:gd name="connsiteY3" fmla="*/ 361108 h 1140581"/>
              <a:gd name="connsiteX4" fmla="*/ 2094845 w 2451423"/>
              <a:gd name="connsiteY4" fmla="*/ 50787 h 1140581"/>
              <a:gd name="connsiteX5" fmla="*/ 2253282 w 2451423"/>
              <a:gd name="connsiteY5" fmla="*/ 831 h 1140581"/>
              <a:gd name="connsiteX6" fmla="*/ 2369141 w 2451423"/>
              <a:gd name="connsiteY6" fmla="*/ 46865 h 1140581"/>
              <a:gd name="connsiteX7" fmla="*/ 2396744 w 2451423"/>
              <a:gd name="connsiteY7" fmla="*/ 73748 h 1140581"/>
              <a:gd name="connsiteX8" fmla="*/ 2403238 w 2451423"/>
              <a:gd name="connsiteY8" fmla="*/ 82313 h 1140581"/>
              <a:gd name="connsiteX9" fmla="*/ 2441878 w 2451423"/>
              <a:gd name="connsiteY9" fmla="*/ 153226 h 1140581"/>
              <a:gd name="connsiteX10" fmla="*/ 2373883 w 2451423"/>
              <a:gd name="connsiteY10" fmla="*/ 383334 h 1140581"/>
              <a:gd name="connsiteX11" fmla="*/ 2183942 w 2451423"/>
              <a:gd name="connsiteY11" fmla="*/ 542714 h 1140581"/>
              <a:gd name="connsiteX12" fmla="*/ 2183942 w 2451423"/>
              <a:gd name="connsiteY12" fmla="*/ 597868 h 1140581"/>
              <a:gd name="connsiteX13" fmla="*/ 2373884 w 2451423"/>
              <a:gd name="connsiteY13" fmla="*/ 757249 h 1140581"/>
              <a:gd name="connsiteX14" fmla="*/ 2400637 w 2451423"/>
              <a:gd name="connsiteY14" fmla="*/ 1063043 h 1140581"/>
              <a:gd name="connsiteX15" fmla="*/ 2400637 w 2451423"/>
              <a:gd name="connsiteY15" fmla="*/ 1063042 h 1140581"/>
              <a:gd name="connsiteX16" fmla="*/ 2094843 w 2451423"/>
              <a:gd name="connsiteY16" fmla="*/ 1089796 h 1140581"/>
              <a:gd name="connsiteX17" fmla="*/ 1743177 w 2451423"/>
              <a:gd name="connsiteY17" fmla="*/ 794712 h 1140581"/>
              <a:gd name="connsiteX18" fmla="*/ 731387 w 2451423"/>
              <a:gd name="connsiteY18" fmla="*/ 786290 h 1140581"/>
              <a:gd name="connsiteX19" fmla="*/ 356581 w 2451423"/>
              <a:gd name="connsiteY19" fmla="*/ 1089796 h 1140581"/>
              <a:gd name="connsiteX20" fmla="*/ 50787 w 2451423"/>
              <a:gd name="connsiteY20" fmla="*/ 1063042 h 1140581"/>
              <a:gd name="connsiteX21" fmla="*/ 50787 w 2451423"/>
              <a:gd name="connsiteY21" fmla="*/ 1063043 h 1140581"/>
              <a:gd name="connsiteX22" fmla="*/ 77540 w 2451423"/>
              <a:gd name="connsiteY22" fmla="*/ 757249 h 1140581"/>
              <a:gd name="connsiteX23" fmla="*/ 267482 w 2451423"/>
              <a:gd name="connsiteY23" fmla="*/ 597868 h 1140581"/>
              <a:gd name="connsiteX24" fmla="*/ 267482 w 2451423"/>
              <a:gd name="connsiteY24" fmla="*/ 542714 h 1140581"/>
              <a:gd name="connsiteX25" fmla="*/ 77541 w 2451423"/>
              <a:gd name="connsiteY25" fmla="*/ 383334 h 1140581"/>
              <a:gd name="connsiteX26" fmla="*/ 9546 w 2451423"/>
              <a:gd name="connsiteY26" fmla="*/ 153226 h 1140581"/>
              <a:gd name="connsiteX27" fmla="*/ 48186 w 2451423"/>
              <a:gd name="connsiteY27" fmla="*/ 82312 h 1140581"/>
              <a:gd name="connsiteX28" fmla="*/ 54680 w 2451423"/>
              <a:gd name="connsiteY28" fmla="*/ 73748 h 1140581"/>
              <a:gd name="connsiteX29" fmla="*/ 82282 w 2451423"/>
              <a:gd name="connsiteY29" fmla="*/ 46865 h 1140581"/>
              <a:gd name="connsiteX30" fmla="*/ 198142 w 2451423"/>
              <a:gd name="connsiteY30" fmla="*/ 831 h 11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51423" h="1140581">
                <a:moveTo>
                  <a:pt x="198142" y="831"/>
                </a:moveTo>
                <a:cubicBezTo>
                  <a:pt x="253480" y="-4010"/>
                  <a:pt x="310665" y="12259"/>
                  <a:pt x="356579" y="50787"/>
                </a:cubicBezTo>
                <a:cubicBezTo>
                  <a:pt x="485231" y="160577"/>
                  <a:pt x="512706" y="328438"/>
                  <a:pt x="742536" y="380158"/>
                </a:cubicBezTo>
                <a:cubicBezTo>
                  <a:pt x="972366" y="431878"/>
                  <a:pt x="1609233" y="431243"/>
                  <a:pt x="1735558" y="361108"/>
                </a:cubicBezTo>
                <a:cubicBezTo>
                  <a:pt x="1861883" y="290973"/>
                  <a:pt x="1977623" y="149147"/>
                  <a:pt x="2094845" y="50787"/>
                </a:cubicBezTo>
                <a:cubicBezTo>
                  <a:pt x="2140759" y="12259"/>
                  <a:pt x="2197944" y="-4010"/>
                  <a:pt x="2253282" y="831"/>
                </a:cubicBezTo>
                <a:cubicBezTo>
                  <a:pt x="2294785" y="4463"/>
                  <a:pt x="2335249" y="19969"/>
                  <a:pt x="2369141" y="46865"/>
                </a:cubicBezTo>
                <a:lnTo>
                  <a:pt x="2396744" y="73748"/>
                </a:lnTo>
                <a:cubicBezTo>
                  <a:pt x="2399321" y="76258"/>
                  <a:pt x="2401516" y="79153"/>
                  <a:pt x="2403238" y="82313"/>
                </a:cubicBezTo>
                <a:lnTo>
                  <a:pt x="2441878" y="153226"/>
                </a:lnTo>
                <a:cubicBezTo>
                  <a:pt x="2466712" y="234084"/>
                  <a:pt x="2442756" y="325544"/>
                  <a:pt x="2373883" y="383334"/>
                </a:cubicBezTo>
                <a:lnTo>
                  <a:pt x="2183942" y="542714"/>
                </a:lnTo>
                <a:cubicBezTo>
                  <a:pt x="2166787" y="557109"/>
                  <a:pt x="2166787" y="583473"/>
                  <a:pt x="2183942" y="597868"/>
                </a:cubicBezTo>
                <a:lnTo>
                  <a:pt x="2373884" y="757249"/>
                </a:lnTo>
                <a:cubicBezTo>
                  <a:pt x="2465714" y="834304"/>
                  <a:pt x="2477692" y="971212"/>
                  <a:pt x="2400637" y="1063043"/>
                </a:cubicBezTo>
                <a:lnTo>
                  <a:pt x="2400637" y="1063042"/>
                </a:lnTo>
                <a:cubicBezTo>
                  <a:pt x="2323582" y="1154872"/>
                  <a:pt x="2186673" y="1166850"/>
                  <a:pt x="2094843" y="1089796"/>
                </a:cubicBezTo>
                <a:cubicBezTo>
                  <a:pt x="1977621" y="991435"/>
                  <a:pt x="1848969" y="832113"/>
                  <a:pt x="1743177" y="794712"/>
                </a:cubicBezTo>
                <a:cubicBezTo>
                  <a:pt x="1637385" y="757311"/>
                  <a:pt x="836756" y="763779"/>
                  <a:pt x="731387" y="786290"/>
                </a:cubicBezTo>
                <a:cubicBezTo>
                  <a:pt x="626018" y="808801"/>
                  <a:pt x="470014" y="1043671"/>
                  <a:pt x="356581" y="1089796"/>
                </a:cubicBezTo>
                <a:cubicBezTo>
                  <a:pt x="264751" y="1166850"/>
                  <a:pt x="127842" y="1154872"/>
                  <a:pt x="50787" y="1063042"/>
                </a:cubicBezTo>
                <a:lnTo>
                  <a:pt x="50787" y="1063043"/>
                </a:lnTo>
                <a:cubicBezTo>
                  <a:pt x="-26268" y="971212"/>
                  <a:pt x="-14290" y="834304"/>
                  <a:pt x="77540" y="757249"/>
                </a:cubicBezTo>
                <a:lnTo>
                  <a:pt x="267482" y="597868"/>
                </a:lnTo>
                <a:cubicBezTo>
                  <a:pt x="284637" y="583473"/>
                  <a:pt x="284637" y="557109"/>
                  <a:pt x="267482" y="542714"/>
                </a:cubicBezTo>
                <a:lnTo>
                  <a:pt x="77541" y="383334"/>
                </a:lnTo>
                <a:cubicBezTo>
                  <a:pt x="8668" y="325544"/>
                  <a:pt x="-15288" y="234084"/>
                  <a:pt x="9546" y="153226"/>
                </a:cubicBezTo>
                <a:lnTo>
                  <a:pt x="48186" y="82312"/>
                </a:lnTo>
                <a:cubicBezTo>
                  <a:pt x="49910" y="79148"/>
                  <a:pt x="52099" y="76262"/>
                  <a:pt x="54680" y="73748"/>
                </a:cubicBezTo>
                <a:lnTo>
                  <a:pt x="82282" y="46865"/>
                </a:lnTo>
                <a:cubicBezTo>
                  <a:pt x="116175" y="19969"/>
                  <a:pt x="156639" y="4463"/>
                  <a:pt x="198142" y="831"/>
                </a:cubicBezTo>
                <a:close/>
              </a:path>
            </a:pathLst>
          </a:custGeom>
          <a:solidFill>
            <a:srgbClr val="6AD7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18599982" lon="1020734" rev="20630736"/>
            </a:camera>
            <a:lightRig rig="soft" dir="t">
              <a:rot lat="0" lon="0" rev="0"/>
            </a:lightRig>
          </a:scene3d>
          <a:sp3d prstMaterial="plastic">
            <a:bevelT w="190500" h="203200"/>
            <a:bevelB w="190500" h="2032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PA-文本框 18">
            <a:extLst>
              <a:ext uri="{FF2B5EF4-FFF2-40B4-BE49-F238E27FC236}">
                <a16:creationId xmlns:a16="http://schemas.microsoft.com/office/drawing/2014/main" id="{71026968-C60D-4B94-9AB9-8EE2DE7D71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232904" y="154706"/>
            <a:ext cx="4274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PPT 3D </a:t>
            </a: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6" name="文本框 38">
            <a:extLst>
              <a:ext uri="{FF2B5EF4-FFF2-40B4-BE49-F238E27FC236}">
                <a16:creationId xmlns:a16="http://schemas.microsoft.com/office/drawing/2014/main" id="{E8032D25-DBF5-4263-A01C-70E8FE31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754" y="6329158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个人绘制，可编辑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F314E2E-823C-4C01-9398-835B6191AC52}"/>
              </a:ext>
            </a:extLst>
          </p:cNvPr>
          <p:cNvGrpSpPr/>
          <p:nvPr/>
        </p:nvGrpSpPr>
        <p:grpSpPr>
          <a:xfrm>
            <a:off x="3523730" y="4419447"/>
            <a:ext cx="1594011" cy="1594011"/>
            <a:chOff x="3152488" y="1279084"/>
            <a:chExt cx="1594011" cy="1594011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0E4A365-EDA6-4EF4-9217-B18FAEEB52FF}"/>
                </a:ext>
              </a:extLst>
            </p:cNvPr>
            <p:cNvGrpSpPr/>
            <p:nvPr/>
          </p:nvGrpSpPr>
          <p:grpSpPr>
            <a:xfrm>
              <a:off x="3768518" y="1895114"/>
              <a:ext cx="361950" cy="361950"/>
              <a:chOff x="3908798" y="2733192"/>
              <a:chExt cx="361950" cy="361950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DF8635C6-CB4C-4652-AB94-90457A96997B}"/>
                  </a:ext>
                </a:extLst>
              </p:cNvPr>
              <p:cNvSpPr/>
              <p:nvPr/>
            </p:nvSpPr>
            <p:spPr>
              <a:xfrm>
                <a:off x="3908798" y="2733192"/>
                <a:ext cx="361950" cy="361950"/>
              </a:xfrm>
              <a:prstGeom prst="ellipse">
                <a:avLst/>
              </a:prstGeom>
              <a:solidFill>
                <a:srgbClr val="ABE7F2">
                  <a:alpha val="49000"/>
                </a:srgbClr>
              </a:solidFill>
              <a:ln>
                <a:noFill/>
              </a:ln>
              <a:sp3d z="180975" prstMaterial="flat">
                <a:bevelT w="180975" h="180975"/>
                <a:bevelB w="180975" h="180975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B21343B2-AF7F-4CBC-B36F-74B1ECA4465A}"/>
                  </a:ext>
                </a:extLst>
              </p:cNvPr>
              <p:cNvSpPr/>
              <p:nvPr/>
            </p:nvSpPr>
            <p:spPr>
              <a:xfrm>
                <a:off x="4004429" y="2891392"/>
                <a:ext cx="170688" cy="170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31750">
                <a:bevelT w="85344" h="85344"/>
                <a:bevelB w="85344" h="8534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227A84F-3D41-47AB-AA97-0EE3F3BBEC42}"/>
                </a:ext>
              </a:extLst>
            </p:cNvPr>
            <p:cNvGrpSpPr/>
            <p:nvPr/>
          </p:nvGrpSpPr>
          <p:grpSpPr>
            <a:xfrm rot="2214397">
              <a:off x="3489780" y="1639807"/>
              <a:ext cx="919426" cy="872565"/>
              <a:chOff x="3464184" y="2466767"/>
              <a:chExt cx="919426" cy="872565"/>
            </a:xfrm>
          </p:grpSpPr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26A4E705-336A-43F9-803D-196C094EC590}"/>
                  </a:ext>
                </a:extLst>
              </p:cNvPr>
              <p:cNvGrpSpPr/>
              <p:nvPr/>
            </p:nvGrpSpPr>
            <p:grpSpPr>
              <a:xfrm rot="-5400000">
                <a:off x="3464184" y="2717070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07261BD1-DD73-476A-9C59-3B424A1731F7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椭圆 178">
                  <a:extLst>
                    <a:ext uri="{FF2B5EF4-FFF2-40B4-BE49-F238E27FC236}">
                      <a16:creationId xmlns:a16="http://schemas.microsoft.com/office/drawing/2014/main" id="{299AC69D-1945-44ED-A70B-7DFDBE2F8F2D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37E114FF-46BD-49F5-85AF-05851FF6B4D9}"/>
                  </a:ext>
                </a:extLst>
              </p:cNvPr>
              <p:cNvGrpSpPr/>
              <p:nvPr/>
            </p:nvGrpSpPr>
            <p:grpSpPr>
              <a:xfrm rot="-1080000">
                <a:off x="3683433" y="2466767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DF295AC5-040D-4890-BC8C-4F7636F529AA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椭圆 176">
                  <a:extLst>
                    <a:ext uri="{FF2B5EF4-FFF2-40B4-BE49-F238E27FC236}">
                      <a16:creationId xmlns:a16="http://schemas.microsoft.com/office/drawing/2014/main" id="{5C8A8772-740B-4CA5-AEB9-0944C08A1C79}"/>
                    </a:ext>
                  </a:extLst>
                </p:cNvPr>
                <p:cNvSpPr/>
                <p:nvPr/>
              </p:nvSpPr>
              <p:spPr>
                <a:xfrm>
                  <a:off x="4009935" y="2854723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51EAA6A7-BE46-40CC-883F-E288E43A96C8}"/>
                  </a:ext>
                </a:extLst>
              </p:cNvPr>
              <p:cNvGrpSpPr/>
              <p:nvPr/>
            </p:nvGrpSpPr>
            <p:grpSpPr>
              <a:xfrm rot="3240000">
                <a:off x="4021660" y="2536093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74" name="椭圆 173">
                  <a:extLst>
                    <a:ext uri="{FF2B5EF4-FFF2-40B4-BE49-F238E27FC236}">
                      <a16:creationId xmlns:a16="http://schemas.microsoft.com/office/drawing/2014/main" id="{33C749EF-386B-485A-A34B-D4E8300E2CEC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椭圆 174">
                  <a:extLst>
                    <a:ext uri="{FF2B5EF4-FFF2-40B4-BE49-F238E27FC236}">
                      <a16:creationId xmlns:a16="http://schemas.microsoft.com/office/drawing/2014/main" id="{D693379E-9364-4E5E-89DA-F2F8BDC12A9C}"/>
                    </a:ext>
                  </a:extLst>
                </p:cNvPr>
                <p:cNvSpPr/>
                <p:nvPr/>
              </p:nvSpPr>
              <p:spPr>
                <a:xfrm>
                  <a:off x="4032633" y="2821459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2D694A63-00BC-4A40-8DDA-097E16786913}"/>
                  </a:ext>
                </a:extLst>
              </p:cNvPr>
              <p:cNvGrpSpPr/>
              <p:nvPr/>
            </p:nvGrpSpPr>
            <p:grpSpPr>
              <a:xfrm rot="7560000">
                <a:off x="4008148" y="2884511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72" name="椭圆 171">
                  <a:extLst>
                    <a:ext uri="{FF2B5EF4-FFF2-40B4-BE49-F238E27FC236}">
                      <a16:creationId xmlns:a16="http://schemas.microsoft.com/office/drawing/2014/main" id="{D175CF41-C1B6-4B55-B429-B20143B83599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692AA120-38B3-404E-94DD-C01232A25355}"/>
                    </a:ext>
                  </a:extLst>
                </p:cNvPr>
                <p:cNvSpPr/>
                <p:nvPr/>
              </p:nvSpPr>
              <p:spPr>
                <a:xfrm>
                  <a:off x="4080219" y="2798654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5734D455-1998-4D7E-AE12-40B6B69FD2EA}"/>
                  </a:ext>
                </a:extLst>
              </p:cNvPr>
              <p:cNvGrpSpPr/>
              <p:nvPr/>
            </p:nvGrpSpPr>
            <p:grpSpPr>
              <a:xfrm rot="11880000">
                <a:off x="3656311" y="2977382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C3AD346D-C37F-4458-A191-D5EA18418D22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3F68033E-E7BF-461C-8824-403187E11622}"/>
                    </a:ext>
                  </a:extLst>
                </p:cNvPr>
                <p:cNvSpPr/>
                <p:nvPr/>
              </p:nvSpPr>
              <p:spPr>
                <a:xfrm>
                  <a:off x="3947185" y="2813846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11430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B44ECA3-0D4A-442B-B87D-AA08C4CBCB52}"/>
                </a:ext>
              </a:extLst>
            </p:cNvPr>
            <p:cNvGrpSpPr/>
            <p:nvPr/>
          </p:nvGrpSpPr>
          <p:grpSpPr>
            <a:xfrm rot="794104">
              <a:off x="3341417" y="1468013"/>
              <a:ext cx="1216152" cy="1216152"/>
              <a:chOff x="3329297" y="2287803"/>
              <a:chExt cx="1216152" cy="1216152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E1F134EA-60D7-40C9-8DBC-0ADF8D7C09C4}"/>
                  </a:ext>
                </a:extLst>
              </p:cNvPr>
              <p:cNvGrpSpPr/>
              <p:nvPr/>
            </p:nvGrpSpPr>
            <p:grpSpPr>
              <a:xfrm>
                <a:off x="3329297" y="2714904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7FE19210-95FD-4EFC-805B-7A580DB66CD4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B428480D-A182-4429-BF15-C9B8706B0A7C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52E03BA9-61F7-4B3E-8293-5CCF806FEF96}"/>
                  </a:ext>
                </a:extLst>
              </p:cNvPr>
              <p:cNvGrpSpPr/>
              <p:nvPr/>
            </p:nvGrpSpPr>
            <p:grpSpPr>
              <a:xfrm>
                <a:off x="3454392" y="2412898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9168F66E-54DD-47E9-808F-11C6656EAF74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7CC6C332-66A0-47B1-848E-4D534D6ACD1C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DDDE7CD2-D855-4501-AAE4-81B38710B2AE}"/>
                  </a:ext>
                </a:extLst>
              </p:cNvPr>
              <p:cNvGrpSpPr/>
              <p:nvPr/>
            </p:nvGrpSpPr>
            <p:grpSpPr>
              <a:xfrm>
                <a:off x="3756398" y="2287803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4CB114DB-6A11-465F-B8E1-2C95473B977A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95C97749-B761-44E4-9464-25625787511D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18502E0E-9C92-4AE1-BA82-3B70C2CD5C05}"/>
                  </a:ext>
                </a:extLst>
              </p:cNvPr>
              <p:cNvGrpSpPr/>
              <p:nvPr/>
            </p:nvGrpSpPr>
            <p:grpSpPr>
              <a:xfrm>
                <a:off x="4058404" y="2412898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A7F6F473-9D48-42DA-8656-B2B64F234236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0D9C716A-1680-41DB-90E4-C83EE1E0C05E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1B61E684-12FF-4A01-9D5F-7F7FBC52C51E}"/>
                  </a:ext>
                </a:extLst>
              </p:cNvPr>
              <p:cNvGrpSpPr/>
              <p:nvPr/>
            </p:nvGrpSpPr>
            <p:grpSpPr>
              <a:xfrm>
                <a:off x="4183499" y="2714904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19D4EF44-D629-47DC-AC7C-AF629AF18A16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45330316-06EA-4237-9248-88110EEB0358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667B08D7-9521-4978-BC80-9B3CB82B2A95}"/>
                  </a:ext>
                </a:extLst>
              </p:cNvPr>
              <p:cNvGrpSpPr/>
              <p:nvPr/>
            </p:nvGrpSpPr>
            <p:grpSpPr>
              <a:xfrm>
                <a:off x="4058404" y="3016910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9199F29C-C544-4BF9-8A8A-7E154A93DD6A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08FF5D6F-FF48-4311-A5B4-020AF9716A02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70005B18-2CCF-4683-9139-C0E5D4BFB8F2}"/>
                  </a:ext>
                </a:extLst>
              </p:cNvPr>
              <p:cNvGrpSpPr/>
              <p:nvPr/>
            </p:nvGrpSpPr>
            <p:grpSpPr>
              <a:xfrm>
                <a:off x="3756398" y="3142005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3C14953B-22A2-49CD-95E9-38FF6AB97D55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B12B879B-CDD3-4BAD-A150-A16ED854368B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5066FE5F-6F07-4819-B764-42EAAB4F011D}"/>
                  </a:ext>
                </a:extLst>
              </p:cNvPr>
              <p:cNvGrpSpPr/>
              <p:nvPr/>
            </p:nvGrpSpPr>
            <p:grpSpPr>
              <a:xfrm>
                <a:off x="3454392" y="3016910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8B0B6919-1F74-4D10-9CE6-4E30B89F6EBD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378094CF-7759-4006-A1C3-7BF5A876174A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02636D1-1F8B-401B-8A69-13AF764232B4}"/>
                </a:ext>
              </a:extLst>
            </p:cNvPr>
            <p:cNvGrpSpPr/>
            <p:nvPr/>
          </p:nvGrpSpPr>
          <p:grpSpPr>
            <a:xfrm>
              <a:off x="3152488" y="1279084"/>
              <a:ext cx="1594011" cy="1594011"/>
              <a:chOff x="3140367" y="2098874"/>
              <a:chExt cx="1594011" cy="1594011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52A1760-B1A7-45CC-AA29-45B00440C0AB}"/>
                  </a:ext>
                </a:extLst>
              </p:cNvPr>
              <p:cNvGrpSpPr/>
              <p:nvPr/>
            </p:nvGrpSpPr>
            <p:grpSpPr>
              <a:xfrm rot="1080000">
                <a:off x="3157429" y="2520287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0EF22466-4C05-4361-8A3F-51D2F8FC7518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36C44B78-B4AE-40AA-92FB-5915F27061CB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0CF2FCF-49A7-4150-A7FC-3143D2CA37D9}"/>
                  </a:ext>
                </a:extLst>
              </p:cNvPr>
              <p:cNvGrpSpPr/>
              <p:nvPr/>
            </p:nvGrpSpPr>
            <p:grpSpPr>
              <a:xfrm rot="1080000">
                <a:off x="3334984" y="2246877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C1433AC9-4F4B-47D1-8011-EBA4A0811C9B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AB73E666-9C4C-4342-9D90-0DF4687D4BEB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C6D4E26E-346E-4263-9DF5-085359B66CB7}"/>
                  </a:ext>
                </a:extLst>
              </p:cNvPr>
              <p:cNvGrpSpPr/>
              <p:nvPr/>
            </p:nvGrpSpPr>
            <p:grpSpPr>
              <a:xfrm rot="1080000">
                <a:off x="3625457" y="2098874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8B82E3D9-7E87-4446-876C-1E053C0DFB9D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048B4E22-D115-4E17-9C99-678991523DED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9E5D3443-008E-4FEC-BD08-4B97F7456901}"/>
                  </a:ext>
                </a:extLst>
              </p:cNvPr>
              <p:cNvGrpSpPr/>
              <p:nvPr/>
            </p:nvGrpSpPr>
            <p:grpSpPr>
              <a:xfrm rot="1080000">
                <a:off x="3951015" y="2115935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0CD9EB7A-9591-4455-A0D3-C1063F9A7C27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61DFA113-52AF-4644-ACDD-3841F882FA15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6E8593B0-7A7B-43C1-BA95-F23362486C87}"/>
                  </a:ext>
                </a:extLst>
              </p:cNvPr>
              <p:cNvGrpSpPr/>
              <p:nvPr/>
            </p:nvGrpSpPr>
            <p:grpSpPr>
              <a:xfrm rot="1080000">
                <a:off x="4224425" y="2293490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66A42AB6-C0C7-480F-BD96-0AAAE1A55C73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96549A7E-9B77-49D4-8C12-C398BAF2C8D7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D126AD2-58CF-4848-A5C8-C03340910A27}"/>
                  </a:ext>
                </a:extLst>
              </p:cNvPr>
              <p:cNvGrpSpPr/>
              <p:nvPr/>
            </p:nvGrpSpPr>
            <p:grpSpPr>
              <a:xfrm rot="1080000">
                <a:off x="4372428" y="2583963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B551492D-A73C-4CC9-8823-D24F702706BB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6781F778-DDEE-48F4-8141-A21A21102116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215DC546-27CF-47DD-95D2-C13CF2277813}"/>
                  </a:ext>
                </a:extLst>
              </p:cNvPr>
              <p:cNvGrpSpPr/>
              <p:nvPr/>
            </p:nvGrpSpPr>
            <p:grpSpPr>
              <a:xfrm rot="1080000">
                <a:off x="4355367" y="2909521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CE8E746C-EC5B-4B97-99D5-7FEF16A68246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BBAE686-8080-4600-AED2-1BF15446E525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7B12FEE9-49A7-4E1F-8A21-85B170FEF940}"/>
                  </a:ext>
                </a:extLst>
              </p:cNvPr>
              <p:cNvGrpSpPr/>
              <p:nvPr/>
            </p:nvGrpSpPr>
            <p:grpSpPr>
              <a:xfrm rot="1080000">
                <a:off x="4177812" y="3182931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44778321-0B76-4268-A253-3F0C08E5D175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9FA0B2BD-9514-4A2D-A707-7F23B9D73AC4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2968C0D7-F0B1-4072-A8FE-70B71C38FE54}"/>
                  </a:ext>
                </a:extLst>
              </p:cNvPr>
              <p:cNvGrpSpPr/>
              <p:nvPr/>
            </p:nvGrpSpPr>
            <p:grpSpPr>
              <a:xfrm rot="1080000">
                <a:off x="3887339" y="3330935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28EA7EFC-6D7C-441D-AFF7-DDD4E693BA77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CD044973-6554-4F03-AD75-21058557CFFC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F396BDDA-0F13-48D9-A02F-9CFA1C23A4EE}"/>
                  </a:ext>
                </a:extLst>
              </p:cNvPr>
              <p:cNvGrpSpPr/>
              <p:nvPr/>
            </p:nvGrpSpPr>
            <p:grpSpPr>
              <a:xfrm rot="1080000">
                <a:off x="3561781" y="3313873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F3C12D91-DD76-47BF-BDC1-A7041E0950C9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913E61A6-1865-4833-A475-1112B106643B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3CF653C-E992-4B1F-A216-419C96EDD75B}"/>
                  </a:ext>
                </a:extLst>
              </p:cNvPr>
              <p:cNvGrpSpPr/>
              <p:nvPr/>
            </p:nvGrpSpPr>
            <p:grpSpPr>
              <a:xfrm rot="1080000">
                <a:off x="3288371" y="3136318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FD02002A-784E-453B-8FDF-C10F55558C2D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2516226E-A305-45A6-BB25-BBB79D2A0AC0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8F67CAB3-C5E9-40A6-9CC5-065F05E9D2CF}"/>
                  </a:ext>
                </a:extLst>
              </p:cNvPr>
              <p:cNvGrpSpPr/>
              <p:nvPr/>
            </p:nvGrpSpPr>
            <p:grpSpPr>
              <a:xfrm rot="1080000">
                <a:off x="3140367" y="2845845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14F22F33-0BDF-44F5-B786-7E626F980118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45DFB9C-7B0D-4224-B9FD-080DFD520EBD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7AE245B-7542-4D46-9D6C-A06896BFAAB0}"/>
                </a:ext>
              </a:extLst>
            </p:cNvPr>
            <p:cNvGrpSpPr/>
            <p:nvPr/>
          </p:nvGrpSpPr>
          <p:grpSpPr>
            <a:xfrm>
              <a:off x="3341417" y="1468013"/>
              <a:ext cx="1216152" cy="1216152"/>
              <a:chOff x="3329297" y="2287803"/>
              <a:chExt cx="1216152" cy="1216152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078273D6-9C12-4285-9E20-18CA89074B3E}"/>
                  </a:ext>
                </a:extLst>
              </p:cNvPr>
              <p:cNvGrpSpPr/>
              <p:nvPr/>
            </p:nvGrpSpPr>
            <p:grpSpPr>
              <a:xfrm>
                <a:off x="3329297" y="2714904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7B2E6951-D99E-4A06-8197-B4653D5E1A07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2FB8013B-3150-43E9-A145-9C2027C40DE2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A253D1F6-EB1A-45A1-8B0C-B0D2079B6F3F}"/>
                  </a:ext>
                </a:extLst>
              </p:cNvPr>
              <p:cNvGrpSpPr/>
              <p:nvPr/>
            </p:nvGrpSpPr>
            <p:grpSpPr>
              <a:xfrm>
                <a:off x="3454392" y="2412898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A5ACE794-BD61-4BAF-AF10-A4000E9E6E22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D39F370C-1D2C-4E0D-9B7C-7FFFFDA82340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2A639A11-2C47-4A85-A382-CE27469092C1}"/>
                  </a:ext>
                </a:extLst>
              </p:cNvPr>
              <p:cNvGrpSpPr/>
              <p:nvPr/>
            </p:nvGrpSpPr>
            <p:grpSpPr>
              <a:xfrm>
                <a:off x="3756398" y="2287803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760A809-FA46-4B38-A799-187A5B7C3571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167DFFEC-75AA-41AC-8702-87D4CA005E1A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56EBB800-F62F-4DC3-AF44-58DB71B38611}"/>
                  </a:ext>
                </a:extLst>
              </p:cNvPr>
              <p:cNvGrpSpPr/>
              <p:nvPr/>
            </p:nvGrpSpPr>
            <p:grpSpPr>
              <a:xfrm>
                <a:off x="4058404" y="2412898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5B00E469-9257-4A11-9A6B-1B7BC31B6724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81B082E8-13F6-4B6C-A64D-C901C2372F18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A3600D0B-7921-427A-B6D4-0BBF37D75BBB}"/>
                  </a:ext>
                </a:extLst>
              </p:cNvPr>
              <p:cNvGrpSpPr/>
              <p:nvPr/>
            </p:nvGrpSpPr>
            <p:grpSpPr>
              <a:xfrm>
                <a:off x="4183499" y="2714904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45943543-A962-4D03-89A3-CBA8F3B7C177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A0FEC2EE-41A2-4953-B5E0-1EB1D9425245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A4AD660C-83DC-4A4F-9342-4BB8DD1ADFF1}"/>
                  </a:ext>
                </a:extLst>
              </p:cNvPr>
              <p:cNvGrpSpPr/>
              <p:nvPr/>
            </p:nvGrpSpPr>
            <p:grpSpPr>
              <a:xfrm>
                <a:off x="4058404" y="3016910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5E54D296-F7CE-4E20-B11A-576AD5839088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4C2E80FF-60B2-4F52-8131-F1731610B5E8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0119D13-C658-430E-AB18-BC2BEAABE9DB}"/>
                  </a:ext>
                </a:extLst>
              </p:cNvPr>
              <p:cNvGrpSpPr/>
              <p:nvPr/>
            </p:nvGrpSpPr>
            <p:grpSpPr>
              <a:xfrm>
                <a:off x="3756398" y="3142005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7AD9EB67-6794-403E-8CA0-CBCFC0CC4426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80D34DBC-5407-41C3-9476-C9C779E7E6AC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742E80C-6CD7-4152-9FF2-BEB245CB1E88}"/>
                  </a:ext>
                </a:extLst>
              </p:cNvPr>
              <p:cNvGrpSpPr/>
              <p:nvPr/>
            </p:nvGrpSpPr>
            <p:grpSpPr>
              <a:xfrm>
                <a:off x="3454392" y="3016910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3F27C87B-84BE-4CC5-9004-1F21845F50FD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92F83AC6-B125-4FD3-896C-E09619C2B199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8036B17C-64D4-4F70-BC2F-83C43EEB2032}"/>
                </a:ext>
              </a:extLst>
            </p:cNvPr>
            <p:cNvGrpSpPr/>
            <p:nvPr/>
          </p:nvGrpSpPr>
          <p:grpSpPr>
            <a:xfrm>
              <a:off x="3489780" y="1639807"/>
              <a:ext cx="919426" cy="872565"/>
              <a:chOff x="3464184" y="2466767"/>
              <a:chExt cx="919426" cy="87256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A80BEE7A-FF2B-4B4F-90E5-1AEDEE6F1F6B}"/>
                  </a:ext>
                </a:extLst>
              </p:cNvPr>
              <p:cNvGrpSpPr/>
              <p:nvPr/>
            </p:nvGrpSpPr>
            <p:grpSpPr>
              <a:xfrm rot="-5400000">
                <a:off x="3464184" y="2717070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5D05EA33-D329-4C74-B2FA-93166CF1FA7A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42FD71E5-1CE6-4D1F-9A59-4ED1EC837730}"/>
                    </a:ext>
                  </a:extLst>
                </p:cNvPr>
                <p:cNvSpPr/>
                <p:nvPr/>
              </p:nvSpPr>
              <p:spPr>
                <a:xfrm>
                  <a:off x="4004429" y="2891392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F27BADE8-9F33-4E10-9CA7-0369B8D970FF}"/>
                  </a:ext>
                </a:extLst>
              </p:cNvPr>
              <p:cNvGrpSpPr/>
              <p:nvPr/>
            </p:nvGrpSpPr>
            <p:grpSpPr>
              <a:xfrm rot="-1080000">
                <a:off x="3683433" y="2466767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5DB3F3B1-511F-42A5-82B5-836E62D02E15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213E935E-A63C-409B-93F0-632AECC39229}"/>
                    </a:ext>
                  </a:extLst>
                </p:cNvPr>
                <p:cNvSpPr/>
                <p:nvPr/>
              </p:nvSpPr>
              <p:spPr>
                <a:xfrm>
                  <a:off x="4009935" y="2854723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EC4CDC03-0C47-4685-9482-364AA961148E}"/>
                  </a:ext>
                </a:extLst>
              </p:cNvPr>
              <p:cNvGrpSpPr/>
              <p:nvPr/>
            </p:nvGrpSpPr>
            <p:grpSpPr>
              <a:xfrm rot="3240000">
                <a:off x="4021660" y="2536093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9D533AA5-DAF9-4644-9F83-77FC41AD71D7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4F069935-B389-413B-92F6-81CC8297B304}"/>
                    </a:ext>
                  </a:extLst>
                </p:cNvPr>
                <p:cNvSpPr/>
                <p:nvPr/>
              </p:nvSpPr>
              <p:spPr>
                <a:xfrm>
                  <a:off x="4032633" y="2821459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397202C9-125C-4AC4-A51F-EEAD2E074192}"/>
                  </a:ext>
                </a:extLst>
              </p:cNvPr>
              <p:cNvGrpSpPr/>
              <p:nvPr/>
            </p:nvGrpSpPr>
            <p:grpSpPr>
              <a:xfrm rot="7560000">
                <a:off x="4008148" y="2884511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29C5061-E072-448A-A1B7-D36CD6693040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542478D0-1076-4D19-BBAC-7C7180BE2707}"/>
                    </a:ext>
                  </a:extLst>
                </p:cNvPr>
                <p:cNvSpPr/>
                <p:nvPr/>
              </p:nvSpPr>
              <p:spPr>
                <a:xfrm>
                  <a:off x="4080219" y="2798654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3175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32E06C3-C5C5-487A-9986-06F2F6BA24BF}"/>
                  </a:ext>
                </a:extLst>
              </p:cNvPr>
              <p:cNvGrpSpPr/>
              <p:nvPr/>
            </p:nvGrpSpPr>
            <p:grpSpPr>
              <a:xfrm rot="11880000">
                <a:off x="3656311" y="2977382"/>
                <a:ext cx="361950" cy="361950"/>
                <a:chOff x="3908798" y="2733192"/>
                <a:chExt cx="361950" cy="361950"/>
              </a:xfrm>
              <a:scene3d>
                <a:camera prst="orthographicFront">
                  <a:rot lat="0" lon="0" rev="0"/>
                </a:camera>
                <a:lightRig rig="threePt" dir="t"/>
              </a:scene3d>
            </p:grpSpPr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BAF054E7-CCC3-4263-87BE-4D55A3C77372}"/>
                    </a:ext>
                  </a:extLst>
                </p:cNvPr>
                <p:cNvSpPr/>
                <p:nvPr/>
              </p:nvSpPr>
              <p:spPr>
                <a:xfrm>
                  <a:off x="3908798" y="2733192"/>
                  <a:ext cx="361950" cy="361950"/>
                </a:xfrm>
                <a:prstGeom prst="ellipse">
                  <a:avLst/>
                </a:prstGeom>
                <a:solidFill>
                  <a:srgbClr val="ABE7F2">
                    <a:alpha val="49000"/>
                  </a:srgbClr>
                </a:solidFill>
                <a:ln>
                  <a:noFill/>
                </a:ln>
                <a:sp3d z="180975" prstMaterial="flat">
                  <a:bevelT w="180975" h="180975"/>
                  <a:bevelB w="180975" h="180975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2AA819EC-EA79-4170-BA51-31C3B18D5DA0}"/>
                    </a:ext>
                  </a:extLst>
                </p:cNvPr>
                <p:cNvSpPr/>
                <p:nvPr/>
              </p:nvSpPr>
              <p:spPr>
                <a:xfrm>
                  <a:off x="3947185" y="2813846"/>
                  <a:ext cx="170688" cy="17068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p3d z="114300">
                  <a:bevelT w="85344" h="85344"/>
                  <a:bevelB w="85344" h="85344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E0A77E3-9D8E-4FBB-BEFB-B1E9817B5A48}"/>
                </a:ext>
              </a:extLst>
            </p:cNvPr>
            <p:cNvGrpSpPr/>
            <p:nvPr/>
          </p:nvGrpSpPr>
          <p:grpSpPr>
            <a:xfrm>
              <a:off x="3768518" y="1895114"/>
              <a:ext cx="361950" cy="361950"/>
              <a:chOff x="3908798" y="2733192"/>
              <a:chExt cx="361950" cy="361950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F2949227-90A8-42F9-9036-C4A615C9E9A7}"/>
                  </a:ext>
                </a:extLst>
              </p:cNvPr>
              <p:cNvSpPr/>
              <p:nvPr/>
            </p:nvSpPr>
            <p:spPr>
              <a:xfrm>
                <a:off x="3908798" y="2733192"/>
                <a:ext cx="361950" cy="361950"/>
              </a:xfrm>
              <a:prstGeom prst="ellipse">
                <a:avLst/>
              </a:prstGeom>
              <a:solidFill>
                <a:srgbClr val="ABE7F2">
                  <a:alpha val="49000"/>
                </a:srgbClr>
              </a:solidFill>
              <a:ln>
                <a:noFill/>
              </a:ln>
              <a:sp3d z="180975" prstMaterial="flat">
                <a:bevelT w="180975" h="180975"/>
                <a:bevelB w="180975" h="180975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6ECDC65-A6A3-46EC-841E-1A74C8B28E49}"/>
                  </a:ext>
                </a:extLst>
              </p:cNvPr>
              <p:cNvSpPr/>
              <p:nvPr/>
            </p:nvSpPr>
            <p:spPr>
              <a:xfrm>
                <a:off x="4004429" y="2891392"/>
                <a:ext cx="170688" cy="170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p3d z="31750">
                <a:bevelT w="85344" h="85344"/>
                <a:bevelB w="85344" h="8534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F96C92D1-DA0D-4AA5-A94D-BC26CF7506DF}"/>
              </a:ext>
            </a:extLst>
          </p:cNvPr>
          <p:cNvGrpSpPr/>
          <p:nvPr/>
        </p:nvGrpSpPr>
        <p:grpSpPr>
          <a:xfrm>
            <a:off x="10141604" y="392091"/>
            <a:ext cx="1361750" cy="2823036"/>
            <a:chOff x="9914344" y="3561013"/>
            <a:chExt cx="1361750" cy="2823036"/>
          </a:xfrm>
        </p:grpSpPr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5C8917F0-353B-4F97-B1F5-DE8809861B4B}"/>
                </a:ext>
              </a:extLst>
            </p:cNvPr>
            <p:cNvGrpSpPr/>
            <p:nvPr/>
          </p:nvGrpSpPr>
          <p:grpSpPr>
            <a:xfrm>
              <a:off x="9914344" y="4854809"/>
              <a:ext cx="1360967" cy="1529240"/>
              <a:chOff x="7572994" y="4800599"/>
              <a:chExt cx="1360967" cy="1529240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C007991B-363B-49DC-A8B0-C7FFA0728C15}"/>
                  </a:ext>
                </a:extLst>
              </p:cNvPr>
              <p:cNvSpPr/>
              <p:nvPr/>
            </p:nvSpPr>
            <p:spPr>
              <a:xfrm rot="1470414">
                <a:off x="7572994" y="4968872"/>
                <a:ext cx="1360967" cy="1360967"/>
              </a:xfrm>
              <a:prstGeom prst="ellipse">
                <a:avLst/>
              </a:prstGeom>
              <a:solidFill>
                <a:srgbClr val="F4D6A0"/>
              </a:solidFill>
              <a:ln>
                <a:noFill/>
              </a:ln>
              <a:scene3d>
                <a:camera prst="isometricTopUp">
                  <a:rot lat="18312032" lon="21086743" rev="2104327"/>
                </a:camera>
                <a:lightRig rig="balanced" dir="t">
                  <a:rot lat="0" lon="0" rev="17400000"/>
                </a:lightRig>
              </a:scene3d>
              <a:sp3d z="680484" prstMaterial="plastic">
                <a:bevelB w="680720" h="68072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5">
                <a:extLst>
                  <a:ext uri="{FF2B5EF4-FFF2-40B4-BE49-F238E27FC236}">
                    <a16:creationId xmlns:a16="http://schemas.microsoft.com/office/drawing/2014/main" id="{BEF8ABF2-FECE-4834-A6D7-6BA90C13BEB4}"/>
                  </a:ext>
                </a:extLst>
              </p:cNvPr>
              <p:cNvSpPr/>
              <p:nvPr/>
            </p:nvSpPr>
            <p:spPr>
              <a:xfrm>
                <a:off x="7702283" y="4800599"/>
                <a:ext cx="1103786" cy="597823"/>
              </a:xfrm>
              <a:custGeom>
                <a:avLst/>
                <a:gdLst>
                  <a:gd name="connsiteX0" fmla="*/ 0 w 1103264"/>
                  <a:gd name="connsiteY0" fmla="*/ 274064 h 548127"/>
                  <a:gd name="connsiteX1" fmla="*/ 551632 w 1103264"/>
                  <a:gd name="connsiteY1" fmla="*/ 0 h 548127"/>
                  <a:gd name="connsiteX2" fmla="*/ 1103264 w 1103264"/>
                  <a:gd name="connsiteY2" fmla="*/ 274064 h 548127"/>
                  <a:gd name="connsiteX3" fmla="*/ 551632 w 1103264"/>
                  <a:gd name="connsiteY3" fmla="*/ 548128 h 548127"/>
                  <a:gd name="connsiteX4" fmla="*/ 0 w 1103264"/>
                  <a:gd name="connsiteY4" fmla="*/ 274064 h 548127"/>
                  <a:gd name="connsiteX0" fmla="*/ 35 w 1103299"/>
                  <a:gd name="connsiteY0" fmla="*/ 274064 h 577945"/>
                  <a:gd name="connsiteX1" fmla="*/ 551667 w 1103299"/>
                  <a:gd name="connsiteY1" fmla="*/ 0 h 577945"/>
                  <a:gd name="connsiteX2" fmla="*/ 1103299 w 1103299"/>
                  <a:gd name="connsiteY2" fmla="*/ 274064 h 577945"/>
                  <a:gd name="connsiteX3" fmla="*/ 531789 w 1103299"/>
                  <a:gd name="connsiteY3" fmla="*/ 577945 h 577945"/>
                  <a:gd name="connsiteX4" fmla="*/ 35 w 1103299"/>
                  <a:gd name="connsiteY4" fmla="*/ 274064 h 577945"/>
                  <a:gd name="connsiteX0" fmla="*/ 35 w 1103299"/>
                  <a:gd name="connsiteY0" fmla="*/ 293942 h 597823"/>
                  <a:gd name="connsiteX1" fmla="*/ 551667 w 1103299"/>
                  <a:gd name="connsiteY1" fmla="*/ 0 h 597823"/>
                  <a:gd name="connsiteX2" fmla="*/ 1103299 w 1103299"/>
                  <a:gd name="connsiteY2" fmla="*/ 293942 h 597823"/>
                  <a:gd name="connsiteX3" fmla="*/ 531789 w 1103299"/>
                  <a:gd name="connsiteY3" fmla="*/ 597823 h 597823"/>
                  <a:gd name="connsiteX4" fmla="*/ 35 w 1103299"/>
                  <a:gd name="connsiteY4" fmla="*/ 293942 h 597823"/>
                  <a:gd name="connsiteX0" fmla="*/ 522 w 1103786"/>
                  <a:gd name="connsiteY0" fmla="*/ 293942 h 597823"/>
                  <a:gd name="connsiteX1" fmla="*/ 552154 w 1103786"/>
                  <a:gd name="connsiteY1" fmla="*/ 0 h 597823"/>
                  <a:gd name="connsiteX2" fmla="*/ 1103786 w 1103786"/>
                  <a:gd name="connsiteY2" fmla="*/ 293942 h 597823"/>
                  <a:gd name="connsiteX3" fmla="*/ 532276 w 1103786"/>
                  <a:gd name="connsiteY3" fmla="*/ 597823 h 597823"/>
                  <a:gd name="connsiteX4" fmla="*/ 522 w 1103786"/>
                  <a:gd name="connsiteY4" fmla="*/ 293942 h 59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3786" h="597823">
                    <a:moveTo>
                      <a:pt x="522" y="293942"/>
                    </a:moveTo>
                    <a:cubicBezTo>
                      <a:pt x="13774" y="124731"/>
                      <a:pt x="247496" y="0"/>
                      <a:pt x="552154" y="0"/>
                    </a:cubicBezTo>
                    <a:cubicBezTo>
                      <a:pt x="856812" y="0"/>
                      <a:pt x="1103786" y="142581"/>
                      <a:pt x="1103786" y="293942"/>
                    </a:cubicBezTo>
                    <a:cubicBezTo>
                      <a:pt x="1103786" y="445303"/>
                      <a:pt x="836934" y="597823"/>
                      <a:pt x="532276" y="597823"/>
                    </a:cubicBezTo>
                    <a:cubicBezTo>
                      <a:pt x="227618" y="597823"/>
                      <a:pt x="-12730" y="463153"/>
                      <a:pt x="522" y="293942"/>
                    </a:cubicBezTo>
                    <a:close/>
                  </a:path>
                </a:pathLst>
              </a:custGeom>
              <a:gradFill flip="none" rotWithShape="1">
                <a:gsLst>
                  <a:gs pos="10000">
                    <a:srgbClr val="544D46">
                      <a:lumMod val="30000"/>
                    </a:srgbClr>
                  </a:gs>
                  <a:gs pos="100000">
                    <a:srgbClr val="786F64">
                      <a:lumMod val="70000"/>
                      <a:lumOff val="3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F88FEDD7-D106-4C19-A8D6-13755EB53D70}"/>
                </a:ext>
              </a:extLst>
            </p:cNvPr>
            <p:cNvGrpSpPr/>
            <p:nvPr/>
          </p:nvGrpSpPr>
          <p:grpSpPr>
            <a:xfrm>
              <a:off x="9915127" y="3561013"/>
              <a:ext cx="1360967" cy="1360967"/>
              <a:chOff x="3267859" y="4051004"/>
              <a:chExt cx="1360967" cy="1360967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B22F3A3-0FBF-403D-AD24-2D8BE208BBC3}"/>
                  </a:ext>
                </a:extLst>
              </p:cNvPr>
              <p:cNvSpPr/>
              <p:nvPr/>
            </p:nvSpPr>
            <p:spPr>
              <a:xfrm rot="1650710">
                <a:off x="3267859" y="4051004"/>
                <a:ext cx="1360967" cy="1360967"/>
              </a:xfrm>
              <a:prstGeom prst="ellipse">
                <a:avLst/>
              </a:prstGeom>
              <a:solidFill>
                <a:srgbClr val="F4D6A0"/>
              </a:solidFill>
              <a:ln>
                <a:noFill/>
              </a:ln>
              <a:scene3d>
                <a:camera prst="isometricTopUp">
                  <a:rot lat="19955831" lon="13894465" rev="7683968"/>
                </a:camera>
                <a:lightRig rig="soft" dir="t">
                  <a:rot lat="0" lon="0" rev="16800000"/>
                </a:lightRig>
              </a:scene3d>
              <a:sp3d z="680484">
                <a:bevelT w="680484" h="6804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4D1698A5-2E5F-4862-975D-BBFD8C8BCA61}"/>
                  </a:ext>
                </a:extLst>
              </p:cNvPr>
              <p:cNvSpPr/>
              <p:nvPr/>
            </p:nvSpPr>
            <p:spPr>
              <a:xfrm rot="438283">
                <a:off x="3403029" y="4471289"/>
                <a:ext cx="1102911" cy="543833"/>
              </a:xfrm>
              <a:prstGeom prst="ellipse">
                <a:avLst/>
              </a:prstGeom>
              <a:gradFill flip="none" rotWithShape="1">
                <a:gsLst>
                  <a:gs pos="0">
                    <a:srgbClr val="575048">
                      <a:lumMod val="64000"/>
                    </a:srgbClr>
                  </a:gs>
                  <a:gs pos="100000">
                    <a:srgbClr val="575048">
                      <a:lumMod val="80000"/>
                      <a:lumOff val="2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8ADF9AED-B097-40D4-BDED-F50F7CBC90A9}"/>
                </a:ext>
              </a:extLst>
            </p:cNvPr>
            <p:cNvSpPr/>
            <p:nvPr/>
          </p:nvSpPr>
          <p:spPr>
            <a:xfrm>
              <a:off x="10241987" y="4661310"/>
              <a:ext cx="705679" cy="705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perspectiveFront" fov="2700000">
                <a:rot lat="600000" lon="600000" rev="0"/>
              </a:camera>
              <a:lightRig rig="soft" dir="t"/>
            </a:scene3d>
            <a:sp3d z="352800" prstMaterial="plastic">
              <a:bevelT w="352800" h="352800"/>
              <a:bevelB w="352800" h="352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3" name="椭圆 192">
            <a:extLst>
              <a:ext uri="{FF2B5EF4-FFF2-40B4-BE49-F238E27FC236}">
                <a16:creationId xmlns:a16="http://schemas.microsoft.com/office/drawing/2014/main" id="{DA2EA7BC-5A73-4211-91B1-BD7CB5AD8D94}"/>
              </a:ext>
            </a:extLst>
          </p:cNvPr>
          <p:cNvSpPr>
            <a:spLocks noChangeAspect="1"/>
          </p:cNvSpPr>
          <p:nvPr/>
        </p:nvSpPr>
        <p:spPr>
          <a:xfrm>
            <a:off x="5735074" y="4595366"/>
            <a:ext cx="2542921" cy="2298382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isometricOffAxis2Top">
              <a:rot lat="17931909" lon="3733588" rev="17685596"/>
            </a:camera>
            <a:lightRig rig="soft" dir="t">
              <a:rot lat="0" lon="0" rev="4200000"/>
            </a:lightRig>
          </a:scene3d>
          <a:sp3d z="704850" prstMaterial="plastic">
            <a:bevelT w="228600" h="571500" prst="slope"/>
            <a:bevelB w="127000" h="127000"/>
          </a:sp3d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A15A4D1C-B1B5-4B12-904C-425D7E97BCBB}"/>
              </a:ext>
            </a:extLst>
          </p:cNvPr>
          <p:cNvSpPr>
            <a:spLocks noChangeAspect="1"/>
          </p:cNvSpPr>
          <p:nvPr/>
        </p:nvSpPr>
        <p:spPr>
          <a:xfrm>
            <a:off x="8452430" y="2955883"/>
            <a:ext cx="1690369" cy="1690369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isometricOffAxis2Top">
              <a:rot lat="17931909" lon="3733588" rev="17685596"/>
            </a:camera>
            <a:lightRig rig="soft" dir="t">
              <a:rot lat="0" lon="0" rev="4200000"/>
            </a:lightRig>
          </a:scene3d>
          <a:sp3d z="704850" prstMaterial="plastic">
            <a:bevelT w="228600" h="863600" prst="slope"/>
            <a:bevelB w="127000" h="952500"/>
          </a:sp3d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2A1EE209-127C-4074-9869-DE6121262B5F}"/>
              </a:ext>
            </a:extLst>
          </p:cNvPr>
          <p:cNvGrpSpPr/>
          <p:nvPr/>
        </p:nvGrpSpPr>
        <p:grpSpPr>
          <a:xfrm rot="980531">
            <a:off x="10131076" y="4487945"/>
            <a:ext cx="1726053" cy="2423712"/>
            <a:chOff x="9211993" y="2017832"/>
            <a:chExt cx="1726053" cy="2423712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CA5D8723-C3E2-4721-A644-01F39C75E579}"/>
                </a:ext>
              </a:extLst>
            </p:cNvPr>
            <p:cNvSpPr/>
            <p:nvPr/>
          </p:nvSpPr>
          <p:spPr>
            <a:xfrm>
              <a:off x="9211993" y="2715491"/>
              <a:ext cx="1726053" cy="172605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isometricOffAxis2Top">
                <a:rot lat="17931909" lon="3733588" rev="17685596"/>
              </a:camera>
              <a:lightRig rig="soft" dir="t">
                <a:rot lat="0" lon="0" rev="4200000"/>
              </a:lightRig>
            </a:scene3d>
            <a:sp3d z="1454150" prstMaterial="matte">
              <a:bevelT w="393700" h="127000"/>
              <a:bevelB w="127000" h="190500" prst="softRound"/>
            </a:sp3d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63F4D050-6C75-4EED-BBBB-BBC8F65AAE51}"/>
                </a:ext>
              </a:extLst>
            </p:cNvPr>
            <p:cNvSpPr/>
            <p:nvPr/>
          </p:nvSpPr>
          <p:spPr>
            <a:xfrm>
              <a:off x="10007648" y="2017832"/>
              <a:ext cx="237181" cy="290579"/>
            </a:xfrm>
            <a:custGeom>
              <a:avLst/>
              <a:gdLst>
                <a:gd name="connsiteX0" fmla="*/ 318761 w 637522"/>
                <a:gd name="connsiteY0" fmla="*/ 172799 h 781050"/>
                <a:gd name="connsiteX1" fmla="*/ 145961 w 637522"/>
                <a:gd name="connsiteY1" fmla="*/ 345599 h 781050"/>
                <a:gd name="connsiteX2" fmla="*/ 318761 w 637522"/>
                <a:gd name="connsiteY2" fmla="*/ 518399 h 781050"/>
                <a:gd name="connsiteX3" fmla="*/ 491561 w 637522"/>
                <a:gd name="connsiteY3" fmla="*/ 345599 h 781050"/>
                <a:gd name="connsiteX4" fmla="*/ 318761 w 637522"/>
                <a:gd name="connsiteY4" fmla="*/ 172799 h 781050"/>
                <a:gd name="connsiteX5" fmla="*/ 310263 w 637522"/>
                <a:gd name="connsiteY5" fmla="*/ 0 h 781050"/>
                <a:gd name="connsiteX6" fmla="*/ 327259 w 637522"/>
                <a:gd name="connsiteY6" fmla="*/ 0 h 781050"/>
                <a:gd name="connsiteX7" fmla="*/ 637522 w 637522"/>
                <a:gd name="connsiteY7" fmla="*/ 310263 h 781050"/>
                <a:gd name="connsiteX8" fmla="*/ 637522 w 637522"/>
                <a:gd name="connsiteY8" fmla="*/ 781050 h 781050"/>
                <a:gd name="connsiteX9" fmla="*/ 0 w 637522"/>
                <a:gd name="connsiteY9" fmla="*/ 781050 h 781050"/>
                <a:gd name="connsiteX10" fmla="*/ 0 w 637522"/>
                <a:gd name="connsiteY10" fmla="*/ 310263 h 781050"/>
                <a:gd name="connsiteX11" fmla="*/ 310263 w 637522"/>
                <a:gd name="connsiteY11" fmla="*/ 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522" h="781050">
                  <a:moveTo>
                    <a:pt x="318761" y="172799"/>
                  </a:moveTo>
                  <a:cubicBezTo>
                    <a:pt x="223326" y="172799"/>
                    <a:pt x="145961" y="250164"/>
                    <a:pt x="145961" y="345599"/>
                  </a:cubicBezTo>
                  <a:cubicBezTo>
                    <a:pt x="145961" y="441034"/>
                    <a:pt x="223326" y="518399"/>
                    <a:pt x="318761" y="518399"/>
                  </a:cubicBezTo>
                  <a:cubicBezTo>
                    <a:pt x="414196" y="518399"/>
                    <a:pt x="491561" y="441034"/>
                    <a:pt x="491561" y="345599"/>
                  </a:cubicBezTo>
                  <a:cubicBezTo>
                    <a:pt x="491561" y="250164"/>
                    <a:pt x="414196" y="172799"/>
                    <a:pt x="318761" y="172799"/>
                  </a:cubicBezTo>
                  <a:close/>
                  <a:moveTo>
                    <a:pt x="310263" y="0"/>
                  </a:moveTo>
                  <a:lnTo>
                    <a:pt x="327259" y="0"/>
                  </a:lnTo>
                  <a:cubicBezTo>
                    <a:pt x="498613" y="0"/>
                    <a:pt x="637522" y="138909"/>
                    <a:pt x="637522" y="310263"/>
                  </a:cubicBezTo>
                  <a:lnTo>
                    <a:pt x="637522" y="781050"/>
                  </a:lnTo>
                  <a:lnTo>
                    <a:pt x="0" y="781050"/>
                  </a:lnTo>
                  <a:lnTo>
                    <a:pt x="0" y="310263"/>
                  </a:lnTo>
                  <a:cubicBezTo>
                    <a:pt x="0" y="138909"/>
                    <a:pt x="138909" y="0"/>
                    <a:pt x="31026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scene3d>
              <a:camera prst="isometricRightUp">
                <a:rot lat="1800000" lon="18899998" rev="0"/>
              </a:camera>
              <a:lightRig rig="soft" dir="t">
                <a:rot lat="0" lon="0" rev="0"/>
              </a:lightRig>
            </a:scene3d>
            <a:sp3d prstMaterial="plastic">
              <a:bevelT w="38100" h="38100"/>
              <a:bevelB/>
            </a:sp3d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64036E0A-0601-4BBB-B5D3-801DB400F966}"/>
                </a:ext>
              </a:extLst>
            </p:cNvPr>
            <p:cNvSpPr/>
            <p:nvPr/>
          </p:nvSpPr>
          <p:spPr>
            <a:xfrm rot="20160000">
              <a:off x="9912619" y="2205790"/>
              <a:ext cx="462797" cy="16353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effectLst>
              <a:softEdge rad="38100"/>
            </a:effectLst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DE2DFF61-3EF4-452D-9397-C8C82E5C96B7}"/>
              </a:ext>
            </a:extLst>
          </p:cNvPr>
          <p:cNvGrpSpPr/>
          <p:nvPr/>
        </p:nvGrpSpPr>
        <p:grpSpPr>
          <a:xfrm>
            <a:off x="623393" y="4167806"/>
            <a:ext cx="2046577" cy="2042151"/>
            <a:chOff x="8018780" y="761160"/>
            <a:chExt cx="2046577" cy="2042151"/>
          </a:xfrm>
          <a:solidFill>
            <a:schemeClr val="bg1">
              <a:lumMod val="85000"/>
            </a:schemeClr>
          </a:solidFill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27075663-4CA5-4DF7-8038-3C8917360004}"/>
                </a:ext>
              </a:extLst>
            </p:cNvPr>
            <p:cNvSpPr/>
            <p:nvPr/>
          </p:nvSpPr>
          <p:spPr>
            <a:xfrm>
              <a:off x="8645969" y="1401577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386166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2366555E-61FA-4025-8DEC-30A9593AD529}"/>
                </a:ext>
              </a:extLst>
            </p:cNvPr>
            <p:cNvSpPr/>
            <p:nvPr/>
          </p:nvSpPr>
          <p:spPr>
            <a:xfrm>
              <a:off x="8804105" y="1825422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703666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FF87B08F-912C-4986-AB90-621DF41C528A}"/>
                </a:ext>
              </a:extLst>
            </p:cNvPr>
            <p:cNvSpPr/>
            <p:nvPr/>
          </p:nvSpPr>
          <p:spPr>
            <a:xfrm>
              <a:off x="9013199" y="1214601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661333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556BBCF3-9B62-4AB9-8CE0-BC127A39A571}"/>
                </a:ext>
              </a:extLst>
            </p:cNvPr>
            <p:cNvSpPr/>
            <p:nvPr/>
          </p:nvSpPr>
          <p:spPr>
            <a:xfrm>
              <a:off x="8332883" y="1600696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618999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0E832B19-84D3-4157-83E2-3355217C771C}"/>
                </a:ext>
              </a:extLst>
            </p:cNvPr>
            <p:cNvSpPr/>
            <p:nvPr/>
          </p:nvSpPr>
          <p:spPr>
            <a:xfrm>
              <a:off x="9202747" y="1792572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576666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D9D5F288-4065-48BA-ADB7-B57291F88DCA}"/>
                </a:ext>
              </a:extLst>
            </p:cNvPr>
            <p:cNvSpPr/>
            <p:nvPr/>
          </p:nvSpPr>
          <p:spPr>
            <a:xfrm>
              <a:off x="8635142" y="992557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534333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05ED069-9427-456E-AF75-7446DFB14FD4}"/>
                </a:ext>
              </a:extLst>
            </p:cNvPr>
            <p:cNvSpPr/>
            <p:nvPr/>
          </p:nvSpPr>
          <p:spPr>
            <a:xfrm>
              <a:off x="8507295" y="2042281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491999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4CC2C047-C0E8-4554-A6FD-BC990F6ECF02}"/>
                </a:ext>
              </a:extLst>
            </p:cNvPr>
            <p:cNvSpPr/>
            <p:nvPr/>
          </p:nvSpPr>
          <p:spPr>
            <a:xfrm>
              <a:off x="9358847" y="1309739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449666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419ABCD7-11B4-4BFE-AC40-972333182B24}"/>
                </a:ext>
              </a:extLst>
            </p:cNvPr>
            <p:cNvSpPr/>
            <p:nvPr/>
          </p:nvSpPr>
          <p:spPr>
            <a:xfrm>
              <a:off x="8179218" y="1275099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407333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1AD40307-7727-49E9-8C75-B1F98F3B6455}"/>
                </a:ext>
              </a:extLst>
            </p:cNvPr>
            <p:cNvSpPr/>
            <p:nvPr/>
          </p:nvSpPr>
          <p:spPr>
            <a:xfrm>
              <a:off x="9062173" y="2130423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364999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7F1CED82-1A4A-4A9B-846A-C36FBEF40DBE}"/>
                </a:ext>
              </a:extLst>
            </p:cNvPr>
            <p:cNvSpPr/>
            <p:nvPr/>
          </p:nvSpPr>
          <p:spPr>
            <a:xfrm>
              <a:off x="8984797" y="861101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322666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AECF81B6-24E6-4C80-90A3-19EB9CEF9AC5}"/>
                </a:ext>
              </a:extLst>
            </p:cNvPr>
            <p:cNvSpPr/>
            <p:nvPr/>
          </p:nvSpPr>
          <p:spPr>
            <a:xfrm>
              <a:off x="8162678" y="1878344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280333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38709603-7CDB-4B5A-82B1-B546B53FB200}"/>
                </a:ext>
              </a:extLst>
            </p:cNvPr>
            <p:cNvSpPr/>
            <p:nvPr/>
          </p:nvSpPr>
          <p:spPr>
            <a:xfrm>
              <a:off x="9486115" y="1677844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237999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DCE42CE2-01B8-4FDE-B74A-A4C2BF181691}"/>
                </a:ext>
              </a:extLst>
            </p:cNvPr>
            <p:cNvSpPr/>
            <p:nvPr/>
          </p:nvSpPr>
          <p:spPr>
            <a:xfrm>
              <a:off x="8353149" y="918484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195666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9C449EE5-AE1B-4010-AF49-4546D73CCD6F}"/>
                </a:ext>
              </a:extLst>
            </p:cNvPr>
            <p:cNvSpPr/>
            <p:nvPr/>
          </p:nvSpPr>
          <p:spPr>
            <a:xfrm>
              <a:off x="8681425" y="2263311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153333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4A24A4C4-62A3-4A3B-BAA5-3BB890163544}"/>
                </a:ext>
              </a:extLst>
            </p:cNvPr>
            <p:cNvSpPr/>
            <p:nvPr/>
          </p:nvSpPr>
          <p:spPr>
            <a:xfrm>
              <a:off x="9354496" y="1035744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110999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598937A4-1ABB-48C0-AE68-0FA0955C6209}"/>
                </a:ext>
              </a:extLst>
            </p:cNvPr>
            <p:cNvSpPr/>
            <p:nvPr/>
          </p:nvSpPr>
          <p:spPr>
            <a:xfrm>
              <a:off x="8018780" y="1490678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68666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C118BCCB-4438-454D-A545-27304775A7C7}"/>
                </a:ext>
              </a:extLst>
            </p:cNvPr>
            <p:cNvSpPr/>
            <p:nvPr/>
          </p:nvSpPr>
          <p:spPr>
            <a:xfrm>
              <a:off x="9317401" y="2059345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-26333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090FA5ED-7E72-4BAA-854C-01BCD91C1FBD}"/>
                </a:ext>
              </a:extLst>
            </p:cNvPr>
            <p:cNvSpPr/>
            <p:nvPr/>
          </p:nvSpPr>
          <p:spPr>
            <a:xfrm>
              <a:off x="8742297" y="761160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16001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037F877E-776F-499E-BE6C-F4C859751C8D}"/>
                </a:ext>
              </a:extLst>
            </p:cNvPr>
            <p:cNvSpPr/>
            <p:nvPr/>
          </p:nvSpPr>
          <p:spPr>
            <a:xfrm>
              <a:off x="8290959" y="2105069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58334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8AA42C0A-92A6-4D73-AC3B-80047FE2FC35}"/>
                </a:ext>
              </a:extLst>
            </p:cNvPr>
            <p:cNvSpPr/>
            <p:nvPr/>
          </p:nvSpPr>
          <p:spPr>
            <a:xfrm>
              <a:off x="9525357" y="1421427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100667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119BF17E-6949-4C5B-8CB1-5E624278E329}"/>
                </a:ext>
              </a:extLst>
            </p:cNvPr>
            <p:cNvSpPr/>
            <p:nvPr/>
          </p:nvSpPr>
          <p:spPr>
            <a:xfrm>
              <a:off x="8163926" y="1095157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143001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9D1B1DD3-DA67-4078-AA8A-40A6899AF103}"/>
                </a:ext>
              </a:extLst>
            </p:cNvPr>
            <p:cNvSpPr/>
            <p:nvPr/>
          </p:nvSpPr>
          <p:spPr>
            <a:xfrm>
              <a:off x="8939416" y="2241866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185334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7E3DCBA6-6A02-46D4-958B-EEC4D9F7BEB1}"/>
                </a:ext>
              </a:extLst>
            </p:cNvPr>
            <p:cNvSpPr/>
            <p:nvPr/>
          </p:nvSpPr>
          <p:spPr>
            <a:xfrm>
              <a:off x="9138214" y="892526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227667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250E646A-85BF-49B9-95AD-46E1EF3A909D}"/>
                </a:ext>
              </a:extLst>
            </p:cNvPr>
            <p:cNvSpPr/>
            <p:nvPr/>
          </p:nvSpPr>
          <p:spPr>
            <a:xfrm>
              <a:off x="8100515" y="1738024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270001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D0A5216A-FB06-48B8-BB4D-B2E6AEA1FED6}"/>
                </a:ext>
              </a:extLst>
            </p:cNvPr>
            <p:cNvSpPr/>
            <p:nvPr/>
          </p:nvSpPr>
          <p:spPr>
            <a:xfrm>
              <a:off x="9406311" y="1812588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312334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07ACF094-D6E7-4E03-9DB5-ABD4710C920D}"/>
                </a:ext>
              </a:extLst>
            </p:cNvPr>
            <p:cNvSpPr/>
            <p:nvPr/>
          </p:nvSpPr>
          <p:spPr>
            <a:xfrm>
              <a:off x="8518169" y="902439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354667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CB05B23A-2AB4-4E95-8428-8288BDF55272}"/>
                </a:ext>
              </a:extLst>
            </p:cNvPr>
            <p:cNvSpPr/>
            <p:nvPr/>
          </p:nvSpPr>
          <p:spPr>
            <a:xfrm>
              <a:off x="8558425" y="2131085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397001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C077692D-DFE6-4EDB-9ECE-A59B97C4F890}"/>
                </a:ext>
              </a:extLst>
            </p:cNvPr>
            <p:cNvSpPr/>
            <p:nvPr/>
          </p:nvSpPr>
          <p:spPr>
            <a:xfrm>
              <a:off x="9325344" y="1234112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439334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C6C249F6-3A05-4FD6-BFAD-33CC161F5424}"/>
                </a:ext>
              </a:extLst>
            </p:cNvPr>
            <p:cNvSpPr/>
            <p:nvPr/>
          </p:nvSpPr>
          <p:spPr>
            <a:xfrm>
              <a:off x="8210638" y="1372635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481667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F9D07611-182E-40E3-BA20-527E1204D5E7}"/>
                </a:ext>
              </a:extLst>
            </p:cNvPr>
            <p:cNvSpPr/>
            <p:nvPr/>
          </p:nvSpPr>
          <p:spPr>
            <a:xfrm>
              <a:off x="9074020" y="1983238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524001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40325CDF-0217-49DE-A3A5-35236BEE63AA}"/>
                </a:ext>
              </a:extLst>
            </p:cNvPr>
            <p:cNvSpPr/>
            <p:nvPr/>
          </p:nvSpPr>
          <p:spPr>
            <a:xfrm>
              <a:off x="8862850" y="1025320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566334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8EE18C3A-FB22-415B-8B20-FC97031740B0}"/>
                </a:ext>
              </a:extLst>
            </p:cNvPr>
            <p:cNvSpPr/>
            <p:nvPr/>
          </p:nvSpPr>
          <p:spPr>
            <a:xfrm>
              <a:off x="8420515" y="1798508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608667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36CAE55F-68BF-43B1-B595-92121269DEF3}"/>
                </a:ext>
              </a:extLst>
            </p:cNvPr>
            <p:cNvSpPr/>
            <p:nvPr/>
          </p:nvSpPr>
          <p:spPr>
            <a:xfrm>
              <a:off x="9163572" y="1554040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651001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58B85FFB-BB9F-4D01-B958-CEA07C17DB79}"/>
                </a:ext>
              </a:extLst>
            </p:cNvPr>
            <p:cNvSpPr/>
            <p:nvPr/>
          </p:nvSpPr>
          <p:spPr>
            <a:xfrm>
              <a:off x="8570678" y="1298504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693334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E869BA17-B975-4A21-91BD-1AC4CAFA0760}"/>
                </a:ext>
              </a:extLst>
            </p:cNvPr>
            <p:cNvSpPr/>
            <p:nvPr/>
          </p:nvSpPr>
          <p:spPr>
            <a:xfrm>
              <a:off x="8778351" y="1700404"/>
              <a:ext cx="540000" cy="54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soft" dir="t"/>
            </a:scene3d>
            <a:sp3d z="735667" prstMaterial="plastic">
              <a:bevelT w="270000" h="270000"/>
              <a:bevelB w="270000" h="270000"/>
            </a:sp3d>
          </p:spPr>
          <p:txBody>
            <a:bodyPr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8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60AF37-CEAA-4B91-AD4D-6F6B02987FED}"/>
              </a:ext>
            </a:extLst>
          </p:cNvPr>
          <p:cNvGrpSpPr/>
          <p:nvPr/>
        </p:nvGrpSpPr>
        <p:grpSpPr>
          <a:xfrm>
            <a:off x="6573876" y="1218903"/>
            <a:ext cx="2431701" cy="517280"/>
            <a:chOff x="6305130" y="1399147"/>
            <a:chExt cx="2431701" cy="517280"/>
          </a:xfrm>
          <a:scene3d>
            <a:camera prst="isometricOffAxis1Right">
              <a:rot lat="3480002" lon="20039995" rev="0"/>
            </a:camera>
            <a:lightRig rig="soft" dir="t"/>
          </a:scene3d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9A14A67-FF57-4090-9811-1FCB673D3372}"/>
                </a:ext>
              </a:extLst>
            </p:cNvPr>
            <p:cNvGrpSpPr/>
            <p:nvPr/>
          </p:nvGrpSpPr>
          <p:grpSpPr>
            <a:xfrm>
              <a:off x="6629294" y="1399147"/>
              <a:ext cx="1783373" cy="517280"/>
              <a:chOff x="6662057" y="1399147"/>
              <a:chExt cx="1783373" cy="51728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D8F5978-BBB8-4E4D-9392-F080E887EC05}"/>
                  </a:ext>
                </a:extLst>
              </p:cNvPr>
              <p:cNvSpPr/>
              <p:nvPr/>
            </p:nvSpPr>
            <p:spPr>
              <a:xfrm>
                <a:off x="6662057" y="1399147"/>
                <a:ext cx="517280" cy="517280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258640" prstMaterial="plastic">
                <a:bevelT w="258640" h="258640"/>
                <a:bevelB w="258640" h="2586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D164F58-8E02-4836-ACB5-37B6A3EB4814}"/>
                  </a:ext>
                </a:extLst>
              </p:cNvPr>
              <p:cNvSpPr/>
              <p:nvPr/>
            </p:nvSpPr>
            <p:spPr>
              <a:xfrm>
                <a:off x="7084088" y="1399147"/>
                <a:ext cx="517280" cy="517280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258640" prstMaterial="plastic">
                <a:bevelT w="258640" h="258640"/>
                <a:bevelB w="258640" h="2586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C4F9800-606B-458A-8D76-54DF9E4373E7}"/>
                  </a:ext>
                </a:extLst>
              </p:cNvPr>
              <p:cNvSpPr/>
              <p:nvPr/>
            </p:nvSpPr>
            <p:spPr>
              <a:xfrm>
                <a:off x="7506119" y="1399147"/>
                <a:ext cx="517280" cy="517280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258640" prstMaterial="plastic">
                <a:bevelT w="258640" h="258640"/>
                <a:bevelB w="258640" h="2586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AFB29DB-A686-47FC-B4DD-CF1D483D4E38}"/>
                  </a:ext>
                </a:extLst>
              </p:cNvPr>
              <p:cNvSpPr/>
              <p:nvPr/>
            </p:nvSpPr>
            <p:spPr>
              <a:xfrm>
                <a:off x="7928150" y="1399147"/>
                <a:ext cx="517280" cy="517280"/>
              </a:xfrm>
              <a:prstGeom prst="ellipse">
                <a:avLst/>
              </a:prstGeom>
              <a:solidFill>
                <a:srgbClr val="6AD7DB"/>
              </a:solidFill>
              <a:ln>
                <a:noFill/>
              </a:ln>
              <a:sp3d z="258640" prstMaterial="plastic">
                <a:bevelT w="258640" h="258640"/>
                <a:bevelB w="258640" h="25864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BC5F2C7-F463-4542-8607-EEBC3F20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305130" y="1657787"/>
              <a:ext cx="2431701" cy="0"/>
            </a:xfrm>
            <a:prstGeom prst="line">
              <a:avLst/>
            </a:prstGeom>
            <a:ln w="152400" cap="rnd">
              <a:solidFill>
                <a:srgbClr val="E95D55"/>
              </a:solidFill>
            </a:ln>
            <a:sp3d z="82550" prstMaterial="plastic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1CBF685-EAA3-474C-8A51-A3794613E867}"/>
              </a:ext>
            </a:extLst>
          </p:cNvPr>
          <p:cNvGrpSpPr/>
          <p:nvPr/>
        </p:nvGrpSpPr>
        <p:grpSpPr>
          <a:xfrm>
            <a:off x="9341011" y="1130856"/>
            <a:ext cx="1404733" cy="1420231"/>
            <a:chOff x="9555002" y="1908927"/>
            <a:chExt cx="1404733" cy="1420231"/>
          </a:xfrm>
          <a:solidFill>
            <a:srgbClr val="E95D55"/>
          </a:solidFill>
          <a:scene3d>
            <a:camera prst="perspectiveLeft">
              <a:rot lat="19800000" lon="422056" rev="19783348"/>
            </a:camera>
            <a:lightRig rig="soft" dir="t"/>
          </a:scene3d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A721AE9-9F44-43B0-8790-616BD36485D8}"/>
                </a:ext>
              </a:extLst>
            </p:cNvPr>
            <p:cNvSpPr/>
            <p:nvPr/>
          </p:nvSpPr>
          <p:spPr>
            <a:xfrm>
              <a:off x="9555002" y="2419017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E2E71F-078A-435E-B12F-A122C6A51242}"/>
                </a:ext>
              </a:extLst>
            </p:cNvPr>
            <p:cNvSpPr/>
            <p:nvPr/>
          </p:nvSpPr>
          <p:spPr>
            <a:xfrm>
              <a:off x="9676182" y="2086079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51D5AAF-2113-4A92-94F7-0E7CA105C09F}"/>
                </a:ext>
              </a:extLst>
            </p:cNvPr>
            <p:cNvSpPr/>
            <p:nvPr/>
          </p:nvSpPr>
          <p:spPr>
            <a:xfrm>
              <a:off x="9983019" y="1908927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D83713-83A8-40AC-BD1C-2A21A0007219}"/>
                </a:ext>
              </a:extLst>
            </p:cNvPr>
            <p:cNvSpPr/>
            <p:nvPr/>
          </p:nvSpPr>
          <p:spPr>
            <a:xfrm>
              <a:off x="10331941" y="1970451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95B5919-8CD8-4664-9D76-266516FE827F}"/>
                </a:ext>
              </a:extLst>
            </p:cNvPr>
            <p:cNvSpPr/>
            <p:nvPr/>
          </p:nvSpPr>
          <p:spPr>
            <a:xfrm>
              <a:off x="10559685" y="2241865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D54989D-F9DB-47F0-B7A6-38DB5796D5DB}"/>
                </a:ext>
              </a:extLst>
            </p:cNvPr>
            <p:cNvSpPr/>
            <p:nvPr/>
          </p:nvSpPr>
          <p:spPr>
            <a:xfrm>
              <a:off x="10559685" y="2596170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1226359-175B-41E5-A895-01792124A4A2}"/>
                </a:ext>
              </a:extLst>
            </p:cNvPr>
            <p:cNvSpPr/>
            <p:nvPr/>
          </p:nvSpPr>
          <p:spPr>
            <a:xfrm>
              <a:off x="10331941" y="2867583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C848B64-EC37-49EA-8F60-CA87A91BAD7D}"/>
                </a:ext>
              </a:extLst>
            </p:cNvPr>
            <p:cNvSpPr/>
            <p:nvPr/>
          </p:nvSpPr>
          <p:spPr>
            <a:xfrm>
              <a:off x="9983019" y="2929108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C93A671-0CE7-48D2-94AF-E7F784A4F00F}"/>
                </a:ext>
              </a:extLst>
            </p:cNvPr>
            <p:cNvSpPr/>
            <p:nvPr/>
          </p:nvSpPr>
          <p:spPr>
            <a:xfrm>
              <a:off x="9676182" y="2751955"/>
              <a:ext cx="400050" cy="400050"/>
            </a:xfrm>
            <a:prstGeom prst="ellipse">
              <a:avLst/>
            </a:prstGeom>
            <a:grpFill/>
            <a:ln>
              <a:noFill/>
            </a:ln>
            <a:sp3d z="200025" prstMaterial="plastic">
              <a:bevelT w="200025" h="200025"/>
              <a:bevelB w="200025" h="200025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36D157-4ECE-4646-A806-75D8B2E8702A}"/>
              </a:ext>
            </a:extLst>
          </p:cNvPr>
          <p:cNvGrpSpPr/>
          <p:nvPr/>
        </p:nvGrpSpPr>
        <p:grpSpPr>
          <a:xfrm>
            <a:off x="4282871" y="-857151"/>
            <a:ext cx="587862" cy="4843301"/>
            <a:chOff x="8878994" y="1374204"/>
            <a:chExt cx="587862" cy="4843301"/>
          </a:xfrm>
          <a:effectLst>
            <a:outerShdw blurRad="203200" dist="38100" dir="2700000" algn="tl" rotWithShape="0">
              <a:prstClr val="black">
                <a:alpha val="31000"/>
              </a:prstClr>
            </a:outerShdw>
          </a:effectLst>
          <a:scene3d>
            <a:camera prst="isometricOffAxis2Top">
              <a:rot lat="20568160" lon="3846220" rev="16249500"/>
            </a:camera>
            <a:lightRig rig="threePt" dir="t"/>
          </a:scene3d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52442D9-C94E-492F-B1D0-221039374666}"/>
                </a:ext>
              </a:extLst>
            </p:cNvPr>
            <p:cNvGrpSpPr/>
            <p:nvPr/>
          </p:nvGrpSpPr>
          <p:grpSpPr>
            <a:xfrm rot="19915009">
              <a:off x="8878994" y="1526314"/>
              <a:ext cx="532563" cy="3351129"/>
              <a:chOff x="8607754" y="2426676"/>
              <a:chExt cx="532563" cy="3351129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17BDE72-F12F-444C-A0BD-03EC3298096B}"/>
                  </a:ext>
                </a:extLst>
              </p:cNvPr>
              <p:cNvSpPr/>
              <p:nvPr/>
            </p:nvSpPr>
            <p:spPr>
              <a:xfrm>
                <a:off x="8607754" y="2426676"/>
                <a:ext cx="532563" cy="532563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lumMod val="56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p3d z="266700" prstMaterial="plastic">
                <a:bevelT w="266281" h="266281"/>
                <a:bevelB w="266281" h="266281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ADF576E-6B4E-4DD1-A658-1C32848AC6B3}"/>
                  </a:ext>
                </a:extLst>
              </p:cNvPr>
              <p:cNvSpPr/>
              <p:nvPr/>
            </p:nvSpPr>
            <p:spPr>
              <a:xfrm>
                <a:off x="8607754" y="2896437"/>
                <a:ext cx="532563" cy="532563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lumMod val="56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p3d z="266700" prstMaterial="plastic">
                <a:bevelT w="266281" h="266281"/>
                <a:bevelB w="266281" h="266281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430F471-4D0E-4688-8C86-A87692983B04}"/>
                  </a:ext>
                </a:extLst>
              </p:cNvPr>
              <p:cNvSpPr/>
              <p:nvPr/>
            </p:nvSpPr>
            <p:spPr>
              <a:xfrm>
                <a:off x="8607754" y="3366198"/>
                <a:ext cx="532563" cy="532563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lumMod val="56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p3d z="266700" prstMaterial="plastic">
                <a:bevelT w="266281" h="266281"/>
                <a:bevelB w="266281" h="266281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9088171-9808-4701-B05F-4E2CD2933EE9}"/>
                  </a:ext>
                </a:extLst>
              </p:cNvPr>
              <p:cNvSpPr/>
              <p:nvPr/>
            </p:nvSpPr>
            <p:spPr>
              <a:xfrm>
                <a:off x="8607754" y="3835959"/>
                <a:ext cx="532563" cy="532563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lumMod val="56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p3d z="266700" prstMaterial="plastic">
                <a:bevelT w="266281" h="266281"/>
                <a:bevelB w="266281" h="266281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645B434-43CE-4FEE-9444-DC20085CFCB4}"/>
                  </a:ext>
                </a:extLst>
              </p:cNvPr>
              <p:cNvSpPr/>
              <p:nvPr/>
            </p:nvSpPr>
            <p:spPr>
              <a:xfrm>
                <a:off x="8607754" y="4305720"/>
                <a:ext cx="532563" cy="532563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lumMod val="56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p3d z="266700" prstMaterial="plastic">
                <a:bevelT w="266281" h="266281"/>
                <a:bevelB w="266281" h="266281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C868ABD-A87A-4EEA-8A0F-F0117F3CCC57}"/>
                  </a:ext>
                </a:extLst>
              </p:cNvPr>
              <p:cNvSpPr/>
              <p:nvPr/>
            </p:nvSpPr>
            <p:spPr>
              <a:xfrm>
                <a:off x="8607754" y="4775481"/>
                <a:ext cx="532563" cy="532563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lumMod val="56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p3d z="266700" prstMaterial="plastic">
                <a:bevelT w="266281" h="266281"/>
                <a:bevelB w="266281" h="266281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0AC4FF1-2BE0-4731-8D7D-782DCD125CB6}"/>
                  </a:ext>
                </a:extLst>
              </p:cNvPr>
              <p:cNvSpPr/>
              <p:nvPr/>
            </p:nvSpPr>
            <p:spPr>
              <a:xfrm>
                <a:off x="8607754" y="5245242"/>
                <a:ext cx="532563" cy="532563"/>
              </a:xfrm>
              <a:prstGeom prst="ellipse">
                <a:avLst/>
              </a:prstGeom>
              <a:gradFill flip="none" rotWithShape="1">
                <a:gsLst>
                  <a:gs pos="0">
                    <a:srgbClr val="C00000"/>
                  </a:gs>
                  <a:gs pos="100000">
                    <a:srgbClr val="FF0000">
                      <a:lumMod val="56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sp3d z="266700" prstMaterial="plastic">
                <a:bevelT w="266281" h="266281"/>
                <a:bevelB w="266281" h="266281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B10AEFE-CB5C-4061-8DE0-DEA59A33EA89}"/>
                </a:ext>
              </a:extLst>
            </p:cNvPr>
            <p:cNvCxnSpPr>
              <a:cxnSpLocks/>
            </p:cNvCxnSpPr>
            <p:nvPr/>
          </p:nvCxnSpPr>
          <p:spPr>
            <a:xfrm rot="19915009" flipH="1">
              <a:off x="9457554" y="1374204"/>
              <a:ext cx="9302" cy="4843301"/>
            </a:xfrm>
            <a:prstGeom prst="line">
              <a:avLst/>
            </a:prstGeom>
            <a:ln w="50800" cap="rnd">
              <a:solidFill>
                <a:srgbClr val="FFDA8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 z="25400" prstMaterial="plastic">
              <a:bevelT w="25400" h="25400"/>
              <a:bevelB w="2540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143F0E8-109C-4DBF-AE43-0169510C36A8}"/>
              </a:ext>
            </a:extLst>
          </p:cNvPr>
          <p:cNvGrpSpPr/>
          <p:nvPr/>
        </p:nvGrpSpPr>
        <p:grpSpPr>
          <a:xfrm>
            <a:off x="466602" y="1172205"/>
            <a:ext cx="2244436" cy="1719336"/>
            <a:chOff x="7385731" y="3804518"/>
            <a:chExt cx="2244436" cy="1719336"/>
          </a:xfrm>
          <a:scene3d>
            <a:camera prst="orthographicFront"/>
            <a:lightRig rig="threePt" dir="t"/>
          </a:scene3d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611F893-2046-40B6-98DF-A211BB399BA5}"/>
                </a:ext>
              </a:extLst>
            </p:cNvPr>
            <p:cNvSpPr/>
            <p:nvPr/>
          </p:nvSpPr>
          <p:spPr>
            <a:xfrm rot="197381">
              <a:off x="7385731" y="3804518"/>
              <a:ext cx="2244436" cy="1719336"/>
            </a:xfrm>
            <a:custGeom>
              <a:avLst/>
              <a:gdLst>
                <a:gd name="connsiteX0" fmla="*/ 0 w 3389745"/>
                <a:gd name="connsiteY0" fmla="*/ 2429164 h 2429164"/>
                <a:gd name="connsiteX1" fmla="*/ 831273 w 3389745"/>
                <a:gd name="connsiteY1" fmla="*/ 1366982 h 2429164"/>
                <a:gd name="connsiteX2" fmla="*/ 2558473 w 3389745"/>
                <a:gd name="connsiteY2" fmla="*/ 877455 h 2429164"/>
                <a:gd name="connsiteX3" fmla="*/ 3389745 w 3389745"/>
                <a:gd name="connsiteY3" fmla="*/ 0 h 242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745" h="2429164">
                  <a:moveTo>
                    <a:pt x="0" y="2429164"/>
                  </a:moveTo>
                  <a:cubicBezTo>
                    <a:pt x="202430" y="2027382"/>
                    <a:pt x="404861" y="1625600"/>
                    <a:pt x="831273" y="1366982"/>
                  </a:cubicBezTo>
                  <a:cubicBezTo>
                    <a:pt x="1257685" y="1108364"/>
                    <a:pt x="2132061" y="1105285"/>
                    <a:pt x="2558473" y="877455"/>
                  </a:cubicBezTo>
                  <a:cubicBezTo>
                    <a:pt x="2984885" y="649625"/>
                    <a:pt x="3187315" y="324812"/>
                    <a:pt x="3389745" y="0"/>
                  </a:cubicBezTo>
                </a:path>
              </a:pathLst>
            </a:custGeom>
            <a:noFill/>
            <a:ln w="203200" cap="rnd">
              <a:solidFill>
                <a:srgbClr val="C00000"/>
              </a:solidFill>
            </a:ln>
            <a:sp3d z="-50800" prstMaterial="metal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0A9A432-83AD-4DCA-BEA3-513D2BD60FD9}"/>
                </a:ext>
              </a:extLst>
            </p:cNvPr>
            <p:cNvSpPr/>
            <p:nvPr/>
          </p:nvSpPr>
          <p:spPr>
            <a:xfrm rot="197381">
              <a:off x="7385731" y="3804518"/>
              <a:ext cx="2244436" cy="1719336"/>
            </a:xfrm>
            <a:custGeom>
              <a:avLst/>
              <a:gdLst>
                <a:gd name="connsiteX0" fmla="*/ 0 w 3389745"/>
                <a:gd name="connsiteY0" fmla="*/ 2429164 h 2429164"/>
                <a:gd name="connsiteX1" fmla="*/ 831273 w 3389745"/>
                <a:gd name="connsiteY1" fmla="*/ 1366982 h 2429164"/>
                <a:gd name="connsiteX2" fmla="*/ 2558473 w 3389745"/>
                <a:gd name="connsiteY2" fmla="*/ 877455 h 2429164"/>
                <a:gd name="connsiteX3" fmla="*/ 3389745 w 3389745"/>
                <a:gd name="connsiteY3" fmla="*/ 0 h 242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9745" h="2429164">
                  <a:moveTo>
                    <a:pt x="0" y="2429164"/>
                  </a:moveTo>
                  <a:cubicBezTo>
                    <a:pt x="202430" y="2027382"/>
                    <a:pt x="404861" y="1625600"/>
                    <a:pt x="831273" y="1366982"/>
                  </a:cubicBezTo>
                  <a:cubicBezTo>
                    <a:pt x="1257685" y="1108364"/>
                    <a:pt x="2132061" y="1105285"/>
                    <a:pt x="2558473" y="877455"/>
                  </a:cubicBezTo>
                  <a:cubicBezTo>
                    <a:pt x="2984885" y="649625"/>
                    <a:pt x="3187315" y="324812"/>
                    <a:pt x="3389745" y="0"/>
                  </a:cubicBezTo>
                </a:path>
              </a:pathLst>
            </a:custGeom>
            <a:noFill/>
            <a:ln w="304800" cap="rnd">
              <a:solidFill>
                <a:schemeClr val="tx1">
                  <a:lumMod val="95000"/>
                  <a:lumOff val="5000"/>
                  <a:alpha val="28000"/>
                </a:schemeClr>
              </a:solidFill>
            </a:ln>
            <a:sp3d prstMaterial="metal">
              <a:bevelT w="152400" h="152400"/>
              <a:bevelB w="15240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F02E959-0553-4DB0-960F-9EDF63F1785C}"/>
              </a:ext>
            </a:extLst>
          </p:cNvPr>
          <p:cNvGrpSpPr/>
          <p:nvPr/>
        </p:nvGrpSpPr>
        <p:grpSpPr>
          <a:xfrm>
            <a:off x="2758521" y="3520454"/>
            <a:ext cx="2310162" cy="2310161"/>
            <a:chOff x="1016606" y="1638196"/>
            <a:chExt cx="2310162" cy="2310161"/>
          </a:xfrm>
          <a:effectLst>
            <a:outerShdw blurRad="88900" dist="38100" dir="5100000" algn="tl" rotWithShape="0">
              <a:prstClr val="black">
                <a:alpha val="14000"/>
              </a:prstClr>
            </a:outerShdw>
          </a:effectLst>
          <a:scene3d>
            <a:camera prst="isometricOffAxis2Top">
              <a:rot lat="19515413" lon="2586481" rev="18304170"/>
            </a:camera>
            <a:lightRig rig="threePt" dir="t"/>
          </a:scene3d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9993FB0-0ED5-4A4B-B7F2-439E9D44CFD4}"/>
                </a:ext>
              </a:extLst>
            </p:cNvPr>
            <p:cNvGrpSpPr/>
            <p:nvPr/>
          </p:nvGrpSpPr>
          <p:grpSpPr>
            <a:xfrm>
              <a:off x="1016606" y="1638196"/>
              <a:ext cx="2310162" cy="2310161"/>
              <a:chOff x="3795635" y="1796143"/>
              <a:chExt cx="2310162" cy="2310161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B2990D4-5469-4165-B077-5BB0D3C91814}"/>
                  </a:ext>
                </a:extLst>
              </p:cNvPr>
              <p:cNvSpPr/>
              <p:nvPr/>
            </p:nvSpPr>
            <p:spPr>
              <a:xfrm>
                <a:off x="3795635" y="2758440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84FF7B3-F8AD-46F7-AE93-9C4B48233C9C}"/>
                  </a:ext>
                </a:extLst>
              </p:cNvPr>
              <p:cNvSpPr/>
              <p:nvPr/>
            </p:nvSpPr>
            <p:spPr>
              <a:xfrm>
                <a:off x="3868886" y="2390185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11043A5-4B1B-48F4-BC97-1E700B1B1471}"/>
                  </a:ext>
                </a:extLst>
              </p:cNvPr>
              <p:cNvSpPr/>
              <p:nvPr/>
            </p:nvSpPr>
            <p:spPr>
              <a:xfrm>
                <a:off x="4077486" y="2077994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19F390FE-13AF-4F4C-B75D-A338890FDA08}"/>
                  </a:ext>
                </a:extLst>
              </p:cNvPr>
              <p:cNvSpPr/>
              <p:nvPr/>
            </p:nvSpPr>
            <p:spPr>
              <a:xfrm>
                <a:off x="4389677" y="1869394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961E7CF-6AD0-4264-95A2-53F38EB19B91}"/>
                  </a:ext>
                </a:extLst>
              </p:cNvPr>
              <p:cNvSpPr/>
              <p:nvPr/>
            </p:nvSpPr>
            <p:spPr>
              <a:xfrm>
                <a:off x="4757932" y="1796143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E6D3CA8-74BA-465B-9E68-8F95339D2C6E}"/>
                  </a:ext>
                </a:extLst>
              </p:cNvPr>
              <p:cNvSpPr/>
              <p:nvPr/>
            </p:nvSpPr>
            <p:spPr>
              <a:xfrm>
                <a:off x="5126187" y="1869394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2F62AAC-3868-4DBF-A9D3-CAAE47B40681}"/>
                  </a:ext>
                </a:extLst>
              </p:cNvPr>
              <p:cNvSpPr/>
              <p:nvPr/>
            </p:nvSpPr>
            <p:spPr>
              <a:xfrm>
                <a:off x="5438379" y="2077994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0306D2F-821B-45A3-A8A3-AA22BEE45F85}"/>
                  </a:ext>
                </a:extLst>
              </p:cNvPr>
              <p:cNvSpPr/>
              <p:nvPr/>
            </p:nvSpPr>
            <p:spPr>
              <a:xfrm>
                <a:off x="5646978" y="2390185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33EE64C-710D-4D4C-91F9-6EF47C49B00F}"/>
                  </a:ext>
                </a:extLst>
              </p:cNvPr>
              <p:cNvSpPr/>
              <p:nvPr/>
            </p:nvSpPr>
            <p:spPr>
              <a:xfrm>
                <a:off x="5720229" y="2758440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CF2D6F5-A116-4CDE-B1B6-1ACC76AB429E}"/>
                  </a:ext>
                </a:extLst>
              </p:cNvPr>
              <p:cNvSpPr/>
              <p:nvPr/>
            </p:nvSpPr>
            <p:spPr>
              <a:xfrm>
                <a:off x="5646978" y="3126695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DCED612-7761-4DC0-AC55-92CDFE6E508D}"/>
                  </a:ext>
                </a:extLst>
              </p:cNvPr>
              <p:cNvSpPr/>
              <p:nvPr/>
            </p:nvSpPr>
            <p:spPr>
              <a:xfrm>
                <a:off x="5438379" y="3438886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F76F1F6-9209-4FE5-854D-B213FAAF60BB}"/>
                  </a:ext>
                </a:extLst>
              </p:cNvPr>
              <p:cNvSpPr/>
              <p:nvPr/>
            </p:nvSpPr>
            <p:spPr>
              <a:xfrm>
                <a:off x="5126187" y="3647486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34BCB90-6A45-4216-A9AA-3A3EB512FCD6}"/>
                  </a:ext>
                </a:extLst>
              </p:cNvPr>
              <p:cNvSpPr/>
              <p:nvPr/>
            </p:nvSpPr>
            <p:spPr>
              <a:xfrm>
                <a:off x="4757932" y="3720736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5E0C24E-9AC5-4AB9-8696-2DA55BA88CBD}"/>
                  </a:ext>
                </a:extLst>
              </p:cNvPr>
              <p:cNvSpPr/>
              <p:nvPr/>
            </p:nvSpPr>
            <p:spPr>
              <a:xfrm>
                <a:off x="4389677" y="3647486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7FDE43C-13BB-4D03-9084-FEF4D9CACBDC}"/>
                  </a:ext>
                </a:extLst>
              </p:cNvPr>
              <p:cNvSpPr/>
              <p:nvPr/>
            </p:nvSpPr>
            <p:spPr>
              <a:xfrm>
                <a:off x="4077486" y="3438886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6EAF495-18EB-4130-AA7F-961767BE9DDB}"/>
                  </a:ext>
                </a:extLst>
              </p:cNvPr>
              <p:cNvSpPr/>
              <p:nvPr/>
            </p:nvSpPr>
            <p:spPr>
              <a:xfrm>
                <a:off x="3868886" y="3126695"/>
                <a:ext cx="385568" cy="385568"/>
              </a:xfrm>
              <a:prstGeom prst="ellipse">
                <a:avLst/>
              </a:prstGeom>
              <a:grpFill/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75A927A-9584-4B85-8170-BCA08C24A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687" y="1821276"/>
              <a:ext cx="1944000" cy="1944000"/>
            </a:xfrm>
            <a:prstGeom prst="ellipse">
              <a:avLst/>
            </a:prstGeom>
            <a:noFill/>
            <a:ln w="50800">
              <a:solidFill>
                <a:srgbClr val="303030"/>
              </a:solidFill>
            </a:ln>
            <a:sp3d prstMaterial="matte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FD69216-7EB8-490B-BA88-6DB4E3C07617}"/>
              </a:ext>
            </a:extLst>
          </p:cNvPr>
          <p:cNvGrpSpPr/>
          <p:nvPr/>
        </p:nvGrpSpPr>
        <p:grpSpPr>
          <a:xfrm>
            <a:off x="5998095" y="3369398"/>
            <a:ext cx="2310162" cy="2310161"/>
            <a:chOff x="2271635" y="1697083"/>
            <a:chExt cx="2310162" cy="2310161"/>
          </a:xfrm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  <a:scene3d>
            <a:camera prst="isometricOffAxis2Top">
              <a:rot lat="18861036" lon="21443713" rev="20570440"/>
            </a:camera>
            <a:lightRig rig="threePt" dir="t"/>
          </a:scene3d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96CD707-DF9A-479E-9415-0BED8DC05BF8}"/>
                </a:ext>
              </a:extLst>
            </p:cNvPr>
            <p:cNvGrpSpPr/>
            <p:nvPr/>
          </p:nvGrpSpPr>
          <p:grpSpPr>
            <a:xfrm>
              <a:off x="2271635" y="1697083"/>
              <a:ext cx="2310162" cy="2310161"/>
              <a:chOff x="3795635" y="1796143"/>
              <a:chExt cx="2310162" cy="2310161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4ED03B1-7D22-49F0-A36F-464670E2AF37}"/>
                  </a:ext>
                </a:extLst>
              </p:cNvPr>
              <p:cNvSpPr/>
              <p:nvPr/>
            </p:nvSpPr>
            <p:spPr>
              <a:xfrm>
                <a:off x="3795635" y="2758440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F668F6F-F64D-4A6C-B4CE-3D22CEC6AE6C}"/>
                  </a:ext>
                </a:extLst>
              </p:cNvPr>
              <p:cNvSpPr/>
              <p:nvPr/>
            </p:nvSpPr>
            <p:spPr>
              <a:xfrm>
                <a:off x="3868886" y="2390185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5EDEE75-EA77-4D4C-9110-5B11C91C344B}"/>
                  </a:ext>
                </a:extLst>
              </p:cNvPr>
              <p:cNvSpPr/>
              <p:nvPr/>
            </p:nvSpPr>
            <p:spPr>
              <a:xfrm>
                <a:off x="4077486" y="2077994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51939AE-76CF-4B62-9A62-9F4022D74335}"/>
                  </a:ext>
                </a:extLst>
              </p:cNvPr>
              <p:cNvSpPr/>
              <p:nvPr/>
            </p:nvSpPr>
            <p:spPr>
              <a:xfrm>
                <a:off x="4389677" y="1869394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ABF150D-AC63-41C2-B3B7-437492B7C466}"/>
                  </a:ext>
                </a:extLst>
              </p:cNvPr>
              <p:cNvSpPr/>
              <p:nvPr/>
            </p:nvSpPr>
            <p:spPr>
              <a:xfrm>
                <a:off x="4757932" y="1796143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E994F6-7123-4F97-91E7-4145580B106C}"/>
                  </a:ext>
                </a:extLst>
              </p:cNvPr>
              <p:cNvSpPr/>
              <p:nvPr/>
            </p:nvSpPr>
            <p:spPr>
              <a:xfrm>
                <a:off x="5126187" y="1869394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B92905A-AA34-4D2C-AF76-67BAF814CBFE}"/>
                  </a:ext>
                </a:extLst>
              </p:cNvPr>
              <p:cNvSpPr/>
              <p:nvPr/>
            </p:nvSpPr>
            <p:spPr>
              <a:xfrm>
                <a:off x="5438379" y="2077994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ADC939BD-623E-4B89-A4C1-A34F5BA0C553}"/>
                  </a:ext>
                </a:extLst>
              </p:cNvPr>
              <p:cNvSpPr/>
              <p:nvPr/>
            </p:nvSpPr>
            <p:spPr>
              <a:xfrm>
                <a:off x="5646978" y="2390185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128B40A-F96E-4311-9F7B-B9001791A840}"/>
                  </a:ext>
                </a:extLst>
              </p:cNvPr>
              <p:cNvSpPr/>
              <p:nvPr/>
            </p:nvSpPr>
            <p:spPr>
              <a:xfrm>
                <a:off x="5720229" y="2758440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40A1C08-F562-4A61-B321-B5A3CC0C0D74}"/>
                  </a:ext>
                </a:extLst>
              </p:cNvPr>
              <p:cNvSpPr/>
              <p:nvPr/>
            </p:nvSpPr>
            <p:spPr>
              <a:xfrm>
                <a:off x="5646978" y="3126695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63BAA5F0-1184-4BE4-930E-00702B871D06}"/>
                  </a:ext>
                </a:extLst>
              </p:cNvPr>
              <p:cNvSpPr/>
              <p:nvPr/>
            </p:nvSpPr>
            <p:spPr>
              <a:xfrm>
                <a:off x="5438379" y="3438886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708F3A0-4180-499E-B1B1-F2DA53937965}"/>
                  </a:ext>
                </a:extLst>
              </p:cNvPr>
              <p:cNvSpPr/>
              <p:nvPr/>
            </p:nvSpPr>
            <p:spPr>
              <a:xfrm>
                <a:off x="5126187" y="3647486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4E8DF84-661D-4F0D-95B7-859482D7657C}"/>
                  </a:ext>
                </a:extLst>
              </p:cNvPr>
              <p:cNvSpPr/>
              <p:nvPr/>
            </p:nvSpPr>
            <p:spPr>
              <a:xfrm>
                <a:off x="4757932" y="3720736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ADA10FF9-8461-4C9C-8E6A-4CE308DF919D}"/>
                  </a:ext>
                </a:extLst>
              </p:cNvPr>
              <p:cNvSpPr/>
              <p:nvPr/>
            </p:nvSpPr>
            <p:spPr>
              <a:xfrm>
                <a:off x="4389677" y="3647486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B47A814-66DB-455E-9957-55351167FC0C}"/>
                  </a:ext>
                </a:extLst>
              </p:cNvPr>
              <p:cNvSpPr/>
              <p:nvPr/>
            </p:nvSpPr>
            <p:spPr>
              <a:xfrm>
                <a:off x="4077486" y="3438886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E3B2DB14-4385-497F-90D6-E57D5D54FFB9}"/>
                  </a:ext>
                </a:extLst>
              </p:cNvPr>
              <p:cNvSpPr/>
              <p:nvPr/>
            </p:nvSpPr>
            <p:spPr>
              <a:xfrm>
                <a:off x="3868886" y="3126695"/>
                <a:ext cx="385568" cy="385568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04B747B-3504-44A2-A35A-FEB3CECD04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4716" y="1880163"/>
              <a:ext cx="1944000" cy="1944000"/>
            </a:xfrm>
            <a:prstGeom prst="ellipse">
              <a:avLst/>
            </a:prstGeom>
            <a:noFill/>
            <a:ln w="50800">
              <a:solidFill>
                <a:schemeClr val="tx1">
                  <a:lumMod val="95000"/>
                  <a:lumOff val="5000"/>
                </a:schemeClr>
              </a:solidFill>
            </a:ln>
            <a:sp3d prstMaterial="matte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1CC45FBF-6A97-4DA7-ABD0-52E4CFE0825D}"/>
              </a:ext>
            </a:extLst>
          </p:cNvPr>
          <p:cNvGrpSpPr/>
          <p:nvPr/>
        </p:nvGrpSpPr>
        <p:grpSpPr>
          <a:xfrm>
            <a:off x="9001732" y="3184832"/>
            <a:ext cx="2310162" cy="2310161"/>
            <a:chOff x="2271635" y="1697083"/>
            <a:chExt cx="2310162" cy="2310161"/>
          </a:xfrm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  <a:scene3d>
            <a:camera prst="isometricOffAxis2Top">
              <a:rot lat="18861036" lon="21443713" rev="20570440"/>
            </a:camera>
            <a:lightRig rig="threePt" dir="t"/>
          </a:scene3d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525202-026E-414F-9AF9-660917DAC809}"/>
                </a:ext>
              </a:extLst>
            </p:cNvPr>
            <p:cNvGrpSpPr/>
            <p:nvPr/>
          </p:nvGrpSpPr>
          <p:grpSpPr>
            <a:xfrm>
              <a:off x="2271635" y="1697083"/>
              <a:ext cx="2310162" cy="2310161"/>
              <a:chOff x="3795635" y="1796143"/>
              <a:chExt cx="2310162" cy="2310161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E14EFEF9-666E-49A4-9A20-E3A7D7A593D4}"/>
                  </a:ext>
                </a:extLst>
              </p:cNvPr>
              <p:cNvSpPr/>
              <p:nvPr/>
            </p:nvSpPr>
            <p:spPr>
              <a:xfrm>
                <a:off x="3795635" y="2758440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E1E7D4C1-3078-4936-BA7C-26B9D2854E77}"/>
                  </a:ext>
                </a:extLst>
              </p:cNvPr>
              <p:cNvSpPr/>
              <p:nvPr/>
            </p:nvSpPr>
            <p:spPr>
              <a:xfrm>
                <a:off x="3868886" y="2390185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D3EB924-3FC1-4093-8D6C-63CA1CC5A9AE}"/>
                  </a:ext>
                </a:extLst>
              </p:cNvPr>
              <p:cNvSpPr/>
              <p:nvPr/>
            </p:nvSpPr>
            <p:spPr>
              <a:xfrm>
                <a:off x="4077486" y="2077994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8AE1279-37C8-4DB7-893D-4FEA478D1B61}"/>
                  </a:ext>
                </a:extLst>
              </p:cNvPr>
              <p:cNvSpPr/>
              <p:nvPr/>
            </p:nvSpPr>
            <p:spPr>
              <a:xfrm>
                <a:off x="4389677" y="1869394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2822974-11D6-42D6-849D-460A08F5DBA8}"/>
                  </a:ext>
                </a:extLst>
              </p:cNvPr>
              <p:cNvSpPr/>
              <p:nvPr/>
            </p:nvSpPr>
            <p:spPr>
              <a:xfrm>
                <a:off x="4757932" y="1796143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204B8D1-9446-4DCC-B4E3-70E10FB86103}"/>
                  </a:ext>
                </a:extLst>
              </p:cNvPr>
              <p:cNvSpPr/>
              <p:nvPr/>
            </p:nvSpPr>
            <p:spPr>
              <a:xfrm>
                <a:off x="5126187" y="1869394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EEE655DE-1F97-41E9-A5A5-ED58683F5B65}"/>
                  </a:ext>
                </a:extLst>
              </p:cNvPr>
              <p:cNvSpPr/>
              <p:nvPr/>
            </p:nvSpPr>
            <p:spPr>
              <a:xfrm>
                <a:off x="5438379" y="2077994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4064EC9D-0C14-4B18-97CD-3F37E0045FB9}"/>
                  </a:ext>
                </a:extLst>
              </p:cNvPr>
              <p:cNvSpPr/>
              <p:nvPr/>
            </p:nvSpPr>
            <p:spPr>
              <a:xfrm>
                <a:off x="5646978" y="2390185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85C0CCD2-3380-4C7D-94EC-5FE7E2A17206}"/>
                  </a:ext>
                </a:extLst>
              </p:cNvPr>
              <p:cNvSpPr/>
              <p:nvPr/>
            </p:nvSpPr>
            <p:spPr>
              <a:xfrm>
                <a:off x="5720229" y="2758440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2A8BF281-8289-4A56-BA64-6FFA19FE63B0}"/>
                  </a:ext>
                </a:extLst>
              </p:cNvPr>
              <p:cNvSpPr/>
              <p:nvPr/>
            </p:nvSpPr>
            <p:spPr>
              <a:xfrm>
                <a:off x="5646978" y="3126695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73B30147-3735-43C6-8E4E-AAB55F833BC8}"/>
                  </a:ext>
                </a:extLst>
              </p:cNvPr>
              <p:cNvSpPr/>
              <p:nvPr/>
            </p:nvSpPr>
            <p:spPr>
              <a:xfrm>
                <a:off x="5438379" y="3438886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A2C58E5-C8AF-4BDF-9671-BE8F44112766}"/>
                  </a:ext>
                </a:extLst>
              </p:cNvPr>
              <p:cNvSpPr/>
              <p:nvPr/>
            </p:nvSpPr>
            <p:spPr>
              <a:xfrm>
                <a:off x="5126187" y="3647486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84B34D26-77CF-460A-A263-D04FFD459272}"/>
                  </a:ext>
                </a:extLst>
              </p:cNvPr>
              <p:cNvSpPr/>
              <p:nvPr/>
            </p:nvSpPr>
            <p:spPr>
              <a:xfrm>
                <a:off x="4757932" y="3720736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75FAD182-8923-4534-8AC3-FF03052C054F}"/>
                  </a:ext>
                </a:extLst>
              </p:cNvPr>
              <p:cNvSpPr/>
              <p:nvPr/>
            </p:nvSpPr>
            <p:spPr>
              <a:xfrm>
                <a:off x="4389677" y="3647486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DE069DE7-07DC-4E0B-846D-9562818F657F}"/>
                  </a:ext>
                </a:extLst>
              </p:cNvPr>
              <p:cNvSpPr/>
              <p:nvPr/>
            </p:nvSpPr>
            <p:spPr>
              <a:xfrm>
                <a:off x="4077486" y="3438886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2780525-1184-469E-A1AB-823D841EB14D}"/>
                  </a:ext>
                </a:extLst>
              </p:cNvPr>
              <p:cNvSpPr/>
              <p:nvPr/>
            </p:nvSpPr>
            <p:spPr>
              <a:xfrm>
                <a:off x="3868886" y="3126695"/>
                <a:ext cx="385568" cy="385568"/>
              </a:xfrm>
              <a:prstGeom prst="ellipse">
                <a:avLst/>
              </a:prstGeom>
              <a:blipFill dpi="0" rotWithShape="1">
                <a:blip r:embed="rId3"/>
                <a:srcRect/>
                <a:tile tx="0" ty="0" sx="100000" sy="100000" flip="xy" algn="ctr"/>
              </a:blipFill>
              <a:ln>
                <a:noFill/>
              </a:ln>
              <a:sp3d z="192784" prstMaterial="metal">
                <a:bevelT w="192784" h="192784"/>
                <a:bevelB w="192784" h="192784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1DA364F-50B3-4D5B-AA25-D4E993593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4716" y="1880163"/>
              <a:ext cx="1944000" cy="1944000"/>
            </a:xfrm>
            <a:prstGeom prst="ellipse">
              <a:avLst/>
            </a:prstGeom>
            <a:noFill/>
            <a:ln w="50800">
              <a:solidFill>
                <a:schemeClr val="tx1">
                  <a:lumMod val="95000"/>
                  <a:lumOff val="5000"/>
                </a:schemeClr>
              </a:solidFill>
            </a:ln>
            <a:sp3d prstMaterial="matte">
              <a:bevelT w="25400" h="25400"/>
              <a:bevelB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TextBox 18">
            <a:extLst>
              <a:ext uri="{FF2B5EF4-FFF2-40B4-BE49-F238E27FC236}">
                <a16:creationId xmlns:a16="http://schemas.microsoft.com/office/drawing/2014/main" id="{CE1C19A0-52AB-4813-8437-881813D2845B}"/>
              </a:ext>
            </a:extLst>
          </p:cNvPr>
          <p:cNvSpPr txBox="1"/>
          <p:nvPr/>
        </p:nvSpPr>
        <p:spPr>
          <a:xfrm>
            <a:off x="184277" y="45950"/>
            <a:ext cx="30861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PPT 3D</a:t>
            </a: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90" name="文本框 38">
            <a:extLst>
              <a:ext uri="{FF2B5EF4-FFF2-40B4-BE49-F238E27FC236}">
                <a16:creationId xmlns:a16="http://schemas.microsoft.com/office/drawing/2014/main" id="{DB6E64E1-8FA6-4DC7-9E2C-39B2C9BA5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775" y="6226056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个人绘制，可编辑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066D48B4-AFEB-4677-B529-0BEA9A6B148B}"/>
              </a:ext>
            </a:extLst>
          </p:cNvPr>
          <p:cNvGrpSpPr/>
          <p:nvPr/>
        </p:nvGrpSpPr>
        <p:grpSpPr>
          <a:xfrm>
            <a:off x="1451559" y="4332034"/>
            <a:ext cx="134112" cy="936000"/>
            <a:chOff x="5928081" y="1595372"/>
            <a:chExt cx="134112" cy="936000"/>
          </a:xfrm>
          <a:scene3d>
            <a:camera prst="perspectiveHeroicExtremeRightFacing">
              <a:rot lat="1503883" lon="12032233" rev="12486305"/>
            </a:camera>
            <a:lightRig rig="balanced" dir="t"/>
          </a:scene3d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A990EB5-445D-4079-AEEB-78B9326DCB3B}"/>
                </a:ext>
              </a:extLst>
            </p:cNvPr>
            <p:cNvGrpSpPr/>
            <p:nvPr/>
          </p:nvGrpSpPr>
          <p:grpSpPr>
            <a:xfrm>
              <a:off x="5995137" y="1595372"/>
              <a:ext cx="0" cy="936000"/>
              <a:chOff x="2892287" y="1645277"/>
              <a:chExt cx="0" cy="936000"/>
            </a:xfrm>
          </p:grpSpPr>
          <p:cxnSp>
            <p:nvCxnSpPr>
              <p:cNvPr id="97" name="直接连接符 96" hidden="1">
                <a:extLst>
                  <a:ext uri="{FF2B5EF4-FFF2-40B4-BE49-F238E27FC236}">
                    <a16:creationId xmlns:a16="http://schemas.microsoft.com/office/drawing/2014/main" id="{F6F290EE-BA4D-4E46-867B-8FB14A818080}"/>
                  </a:ext>
                </a:extLst>
              </p:cNvPr>
              <p:cNvCxnSpPr/>
              <p:nvPr/>
            </p:nvCxnSpPr>
            <p:spPr>
              <a:xfrm>
                <a:off x="2892287" y="1645277"/>
                <a:ext cx="0" cy="936000"/>
              </a:xfrm>
              <a:prstGeom prst="line">
                <a:avLst/>
              </a:prstGeom>
              <a:ln w="381000" cap="rnd">
                <a:solidFill>
                  <a:schemeClr val="bg1">
                    <a:lumMod val="95000"/>
                    <a:alpha val="60000"/>
                  </a:schemeClr>
                </a:solidFill>
              </a:ln>
              <a:sp3d z="190500" prstMaterial="plastic">
                <a:bevelT w="190500" h="190500"/>
                <a:bevelB w="190500" h="1905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8E7E9357-5C70-44B3-B089-73DE23770DB9}"/>
                  </a:ext>
                </a:extLst>
              </p:cNvPr>
              <p:cNvCxnSpPr/>
              <p:nvPr/>
            </p:nvCxnSpPr>
            <p:spPr>
              <a:xfrm>
                <a:off x="2892287" y="1646138"/>
                <a:ext cx="0" cy="934279"/>
              </a:xfrm>
              <a:prstGeom prst="line">
                <a:avLst/>
              </a:prstGeom>
              <a:ln w="254000" cap="rnd">
                <a:solidFill>
                  <a:schemeClr val="bg1">
                    <a:lumMod val="65000"/>
                    <a:alpha val="61000"/>
                  </a:schemeClr>
                </a:solidFill>
              </a:ln>
              <a:sp3d z="127000" prstMaterial="clear">
                <a:bevelT w="127000" h="127000"/>
                <a:bevelB w="127000" h="127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B5ED885-4C98-4C54-A226-0C38323F8255}"/>
                </a:ext>
              </a:extLst>
            </p:cNvPr>
            <p:cNvSpPr/>
            <p:nvPr/>
          </p:nvSpPr>
          <p:spPr>
            <a:xfrm>
              <a:off x="5928081" y="1653705"/>
              <a:ext cx="134112" cy="1341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z="67056">
              <a:bevelT w="67056" h="67056"/>
              <a:bevelB w="67056" h="67056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297080F-AD95-4DFC-9616-30878F06FD46}"/>
                </a:ext>
              </a:extLst>
            </p:cNvPr>
            <p:cNvSpPr/>
            <p:nvPr/>
          </p:nvSpPr>
          <p:spPr>
            <a:xfrm>
              <a:off x="5928081" y="1845289"/>
              <a:ext cx="134112" cy="1341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z="67056">
              <a:bevelT w="67056" h="67056"/>
              <a:bevelB w="67056" h="67056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3D794B1-8E5E-4579-8C32-E4C21B795392}"/>
                </a:ext>
              </a:extLst>
            </p:cNvPr>
            <p:cNvSpPr/>
            <p:nvPr/>
          </p:nvSpPr>
          <p:spPr>
            <a:xfrm>
              <a:off x="5928081" y="2036873"/>
              <a:ext cx="134112" cy="1341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z="67056">
              <a:bevelT w="67056" h="67056"/>
              <a:bevelB w="67056" h="67056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99089F-F05E-416B-BCB0-0A85A0912D3F}"/>
                </a:ext>
              </a:extLst>
            </p:cNvPr>
            <p:cNvSpPr/>
            <p:nvPr/>
          </p:nvSpPr>
          <p:spPr>
            <a:xfrm>
              <a:off x="5928081" y="2290968"/>
              <a:ext cx="134112" cy="1341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z="67056">
              <a:bevelT w="67056" h="67056"/>
              <a:bevelB w="67056" h="67056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7424950-A579-4161-8EE3-606AE95981C2}"/>
              </a:ext>
            </a:extLst>
          </p:cNvPr>
          <p:cNvGrpSpPr/>
          <p:nvPr/>
        </p:nvGrpSpPr>
        <p:grpSpPr>
          <a:xfrm>
            <a:off x="6022814" y="3231157"/>
            <a:ext cx="3327328" cy="3327328"/>
            <a:chOff x="3366239" y="4203032"/>
            <a:chExt cx="3327328" cy="3327328"/>
          </a:xfrm>
          <a:scene3d>
            <a:camera prst="perspectiveAbove">
              <a:rot lat="20149275" lon="19262591" rev="1099352"/>
            </a:camera>
            <a:lightRig rig="balanced" dir="t"/>
          </a:scene3d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82CE0C5-2A49-42EC-A489-E797148B3F0F}"/>
                </a:ext>
              </a:extLst>
            </p:cNvPr>
            <p:cNvSpPr/>
            <p:nvPr/>
          </p:nvSpPr>
          <p:spPr>
            <a:xfrm>
              <a:off x="3366239" y="4203032"/>
              <a:ext cx="3327328" cy="3327328"/>
            </a:xfrm>
            <a:prstGeom prst="ellipse">
              <a:avLst/>
            </a:prstGeom>
            <a:noFill/>
            <a:ln w="304800">
              <a:solidFill>
                <a:srgbClr val="E34542"/>
              </a:solidFill>
            </a:ln>
            <a:effectLst/>
            <a:sp3d extrusionH="63500" prstMaterial="metal">
              <a:bevelT w="25400" h="25400"/>
            </a:sp3d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FBE7440-2D11-43EB-8880-82DF2652DE98}"/>
                </a:ext>
              </a:extLst>
            </p:cNvPr>
            <p:cNvSpPr/>
            <p:nvPr/>
          </p:nvSpPr>
          <p:spPr>
            <a:xfrm>
              <a:off x="3957609" y="4794402"/>
              <a:ext cx="2144588" cy="2144588"/>
            </a:xfrm>
            <a:prstGeom prst="ellipse">
              <a:avLst/>
            </a:prstGeom>
            <a:noFill/>
            <a:ln w="304800">
              <a:solidFill>
                <a:srgbClr val="E34542"/>
              </a:solidFill>
            </a:ln>
            <a:effectLst/>
            <a:sp3d extrusionH="63500" prstMaterial="metal">
              <a:bevelT w="25400" h="25400"/>
            </a:sp3d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FF5AAB0-4B5D-46F1-AEBA-CD0DF931E478}"/>
                </a:ext>
              </a:extLst>
            </p:cNvPr>
            <p:cNvSpPr/>
            <p:nvPr/>
          </p:nvSpPr>
          <p:spPr>
            <a:xfrm>
              <a:off x="4574579" y="5411372"/>
              <a:ext cx="910648" cy="910648"/>
            </a:xfrm>
            <a:prstGeom prst="ellipse">
              <a:avLst/>
            </a:prstGeom>
            <a:noFill/>
            <a:ln w="304800">
              <a:solidFill>
                <a:srgbClr val="E34542"/>
              </a:solidFill>
            </a:ln>
            <a:effectLst/>
            <a:sp3d extrusionH="63500" prstMaterial="metal">
              <a:bevelT w="25400" h="25400"/>
            </a:sp3d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55AA9E9-80C3-4F24-82A2-F88A3B9F7B5B}"/>
                </a:ext>
              </a:extLst>
            </p:cNvPr>
            <p:cNvSpPr/>
            <p:nvPr/>
          </p:nvSpPr>
          <p:spPr>
            <a:xfrm>
              <a:off x="4856814" y="5693607"/>
              <a:ext cx="346178" cy="346178"/>
            </a:xfrm>
            <a:prstGeom prst="ellipse">
              <a:avLst/>
            </a:prstGeom>
            <a:solidFill>
              <a:srgbClr val="F04D49"/>
            </a:solidFill>
            <a:ln w="304800">
              <a:noFill/>
            </a:ln>
            <a:effectLst/>
            <a:sp3d extrusionH="63500" prstMaterial="metal">
              <a:bevelT w="25400" h="25400"/>
            </a:sp3d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7638199-9E48-4E8C-B6AC-BB6E2CF4E52D}"/>
                </a:ext>
              </a:extLst>
            </p:cNvPr>
            <p:cNvSpPr/>
            <p:nvPr/>
          </p:nvSpPr>
          <p:spPr>
            <a:xfrm>
              <a:off x="3366239" y="4203032"/>
              <a:ext cx="3327328" cy="33273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04800">
              <a:solidFill>
                <a:schemeClr val="bg1"/>
              </a:solidFill>
            </a:ln>
            <a:effectLst/>
            <a:sp3d z="-88900" extrusionH="127000" prstMaterial="metal">
              <a:bevelB w="38100" h="38100"/>
            </a:sp3d>
          </p:spPr>
          <p:txBody>
            <a:bodyPr wrap="square" rtlCol="0" anchor="ctr">
              <a:sp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8D94A1-38DE-4C57-A4D0-F1C9EE3BBEB0}"/>
              </a:ext>
            </a:extLst>
          </p:cNvPr>
          <p:cNvGrpSpPr/>
          <p:nvPr/>
        </p:nvGrpSpPr>
        <p:grpSpPr>
          <a:xfrm>
            <a:off x="8148389" y="2982445"/>
            <a:ext cx="1051200" cy="1051200"/>
            <a:chOff x="10305450" y="3156215"/>
            <a:chExt cx="1051200" cy="1051200"/>
          </a:xfrm>
          <a:effectLst/>
          <a:scene3d>
            <a:camera prst="perspectiveHeroicExtremeRightFacing">
              <a:rot lat="17896058" lon="19185636" rev="365331"/>
            </a:camera>
            <a:lightRig rig="threePt" dir="t"/>
          </a:scene3d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9EDE819-6D20-4C6F-A6A9-727CE430CF98}"/>
                </a:ext>
              </a:extLst>
            </p:cNvPr>
            <p:cNvGrpSpPr/>
            <p:nvPr/>
          </p:nvGrpSpPr>
          <p:grpSpPr>
            <a:xfrm>
              <a:off x="10724143" y="3597175"/>
              <a:ext cx="213814" cy="213814"/>
              <a:chOff x="11008758" y="3251186"/>
              <a:chExt cx="213814" cy="213814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C7F4A14-F28B-4E62-A50D-F263300590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79665" y="332209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sp3d z="-1143000" extrusionH="254000" prstMaterial="metal">
                <a:bevelB h="7620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716E362-8503-4709-ADC3-66A406A7D832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990600" extrusionH="76200" prstMaterial="metal">
                <a:bevelT w="25400" h="25400"/>
                <a:bevelB w="50800" h="508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658CE05-CE59-4D41-AFEB-6F1BEF17CF2E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9525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7BA9C38-A1E5-4BA0-9B27-C32A1585F454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9017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81F7F30-501A-4A63-8677-0CC5575BE475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8636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1EE821A-3552-4570-9AFB-7E4163BBE6E2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8128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F3FE7CD-8FFC-4E75-AA39-69395AB10AE2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7747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CD0F7D6-77EF-4EF2-8DB7-BF9451D076EB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7239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EF0B5B9-D8F3-481B-B198-CF8D760A721C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6858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EE4A108-0ABC-42D9-B7C1-E3649B73DCB3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6350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364755F-D3FD-4EBB-8265-4960C94A0206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5969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5EC267F-AD59-4D68-A05D-E555C49F1E88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5461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EAC9978-CB11-4747-9D13-BE3EEB15CB67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5080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CDAF552-D32B-4D83-9E0D-33408CAADCE8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4572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720FBCA-FB3B-4204-A264-1063E6881CA5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4191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C8D496D-9289-4774-BAFB-843C78B2DC20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152400" extrusionH="25400" prstMaterial="metal">
                <a:bevelT w="101600" h="203200" prst="coolSlant"/>
                <a:bevelB w="25400" h="381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96C5D84-0629-4B3C-8F42-C59EC60620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50865" y="3293293"/>
                <a:ext cx="129600" cy="1296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sp3d z="1968500" extrusionH="1524000" prstMaterial="metal">
                <a:bevelT w="25400" h="6350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531ABB8-652A-4E5E-8DA5-3E97A88A15F9}"/>
                </a:ext>
              </a:extLst>
            </p:cNvPr>
            <p:cNvGrpSpPr/>
            <p:nvPr/>
          </p:nvGrpSpPr>
          <p:grpSpPr>
            <a:xfrm>
              <a:off x="10305450" y="3156215"/>
              <a:ext cx="1051200" cy="1051200"/>
              <a:chOff x="9038430" y="2588082"/>
              <a:chExt cx="1051200" cy="1051200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CB7B6E3-D186-4B6A-B803-F2459288A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030" y="2588082"/>
                <a:ext cx="0" cy="1051200"/>
              </a:xfrm>
              <a:prstGeom prst="line">
                <a:avLst/>
              </a:prstGeom>
              <a:ln w="50800" cap="rnd">
                <a:round/>
              </a:ln>
              <a:sp3d z="2667000">
                <a:bevelT w="25400" h="508000"/>
                <a:bevelB w="254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0C4E411-C11F-4654-9CD2-C487482DDA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64030" y="2588082"/>
                <a:ext cx="0" cy="1051200"/>
              </a:xfrm>
              <a:prstGeom prst="line">
                <a:avLst/>
              </a:prstGeom>
              <a:ln w="50800" cap="rnd">
                <a:round/>
              </a:ln>
              <a:sp3d z="2667000">
                <a:bevelT w="25400" h="508000"/>
                <a:bevelB w="254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180AECE-BE62-4DA5-8DBB-78CB0CED6258}"/>
              </a:ext>
            </a:extLst>
          </p:cNvPr>
          <p:cNvGrpSpPr/>
          <p:nvPr/>
        </p:nvGrpSpPr>
        <p:grpSpPr>
          <a:xfrm>
            <a:off x="6573750" y="2372205"/>
            <a:ext cx="1051200" cy="1051200"/>
            <a:chOff x="10305450" y="3156215"/>
            <a:chExt cx="1051200" cy="1051200"/>
          </a:xfrm>
          <a:effectLst/>
          <a:scene3d>
            <a:camera prst="isometricOffAxis1Top"/>
            <a:lightRig rig="threePt" dir="t"/>
          </a:scene3d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EF5E355-5EEE-4530-834A-BB162269DED6}"/>
                </a:ext>
              </a:extLst>
            </p:cNvPr>
            <p:cNvGrpSpPr/>
            <p:nvPr/>
          </p:nvGrpSpPr>
          <p:grpSpPr>
            <a:xfrm>
              <a:off x="10724143" y="3597175"/>
              <a:ext cx="213814" cy="213814"/>
              <a:chOff x="11008758" y="3251186"/>
              <a:chExt cx="213814" cy="213814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5A064CF-06B4-49C3-B790-0643D004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79665" y="332209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sp3d z="-1143000" extrusionH="254000" prstMaterial="metal">
                <a:bevelB h="7620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1BBFEB6-C491-4FAB-8DF0-B31847C8716A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990600" extrusionH="76200" prstMaterial="metal">
                <a:bevelT w="25400" h="25400"/>
                <a:bevelB w="50800" h="508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1996B7B-93F2-4907-9EBF-DB58A3E253EA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9525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8603A4D-581D-433D-A12F-425820B85E01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9017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6CB56-FCFC-4E29-BE6B-60F18EE19C6F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8636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D8B84FCF-B25F-4AC2-AC27-DCA23163A456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8128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44C8AF5E-E5C0-4E0A-8D2C-793AA57126AD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7747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68AFD96A-7C89-482E-97BE-82C06DD0116C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7239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752FA6BD-7BFD-4592-8AB7-EFB7E321E266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6858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936D107E-D2EC-4678-8FAB-2418C48E9358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6350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7834C7A-F7CE-45D4-B4D9-6FD8922F56EF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5969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E6661E4-2AA0-434B-9862-734EDE216EB6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5461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69B6DCD-FCA2-4BF3-9E18-C8DA9FDD785F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5080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53EB09D7-F720-43B3-B532-398226757987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4572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1B3409B-C128-4B12-A873-A942765AF430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4191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FDAAF07-DF15-4AE8-A0EE-E7251F7B1DFE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152400" extrusionH="25400" prstMaterial="metal">
                <a:bevelT w="101600" h="203200" prst="coolSlant"/>
                <a:bevelB w="25400" h="381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317CE56-3066-43C3-A10B-D63C9D736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50865" y="3293293"/>
                <a:ext cx="129600" cy="1296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sp3d z="1968500" extrusionH="1524000" prstMaterial="metal">
                <a:bevelT w="25400" h="6350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AB4EB6C-BAED-4343-8B33-E85508926144}"/>
                </a:ext>
              </a:extLst>
            </p:cNvPr>
            <p:cNvGrpSpPr/>
            <p:nvPr/>
          </p:nvGrpSpPr>
          <p:grpSpPr>
            <a:xfrm>
              <a:off x="10305450" y="3156215"/>
              <a:ext cx="1051200" cy="1051200"/>
              <a:chOff x="9038430" y="2588082"/>
              <a:chExt cx="1051200" cy="1051200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F70D4AE-0E0D-4AEE-B20E-2D40E36D8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030" y="2588082"/>
                <a:ext cx="0" cy="1051200"/>
              </a:xfrm>
              <a:prstGeom prst="line">
                <a:avLst/>
              </a:prstGeom>
              <a:ln w="50800" cap="rnd">
                <a:round/>
              </a:ln>
              <a:sp3d z="2667000">
                <a:bevelT w="25400" h="508000"/>
                <a:bevelB w="254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875A623F-DEE5-4FF9-9B53-A73F9690B3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64030" y="2588082"/>
                <a:ext cx="0" cy="1051200"/>
              </a:xfrm>
              <a:prstGeom prst="line">
                <a:avLst/>
              </a:prstGeom>
              <a:ln w="50800" cap="rnd">
                <a:round/>
              </a:ln>
              <a:sp3d z="2667000">
                <a:bevelT w="25400" h="508000"/>
                <a:bevelB w="254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23A756C-2F8E-401E-9812-789F6772AFD2}"/>
              </a:ext>
            </a:extLst>
          </p:cNvPr>
          <p:cNvGrpSpPr/>
          <p:nvPr/>
        </p:nvGrpSpPr>
        <p:grpSpPr>
          <a:xfrm>
            <a:off x="8673989" y="3829467"/>
            <a:ext cx="1051200" cy="1051200"/>
            <a:chOff x="10305450" y="3156215"/>
            <a:chExt cx="1051200" cy="1051200"/>
          </a:xfrm>
          <a:effectLst/>
          <a:scene3d>
            <a:camera prst="perspectiveHeroicExtremeRightFacing">
              <a:rot lat="19609198" lon="18679831" rev="318568"/>
            </a:camera>
            <a:lightRig rig="threePt" dir="t"/>
          </a:scene3d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8BA7DF7-86DF-44DE-841E-C48DE9ABE1B5}"/>
                </a:ext>
              </a:extLst>
            </p:cNvPr>
            <p:cNvGrpSpPr/>
            <p:nvPr/>
          </p:nvGrpSpPr>
          <p:grpSpPr>
            <a:xfrm>
              <a:off x="10724143" y="3597175"/>
              <a:ext cx="213814" cy="213814"/>
              <a:chOff x="11008758" y="3251186"/>
              <a:chExt cx="213814" cy="21381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3F9EA29C-66E0-4181-8BD6-A7C02902B5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79665" y="3322093"/>
                <a:ext cx="72000" cy="72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sp3d z="-1143000" extrusionH="254000" prstMaterial="metal">
                <a:bevelB h="7620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D8E69BD3-2CE1-4FD7-A812-F10527E1D7DB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990600" extrusionH="76200" prstMaterial="metal">
                <a:bevelT w="25400" h="25400"/>
                <a:bevelB w="50800" h="508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EF59CE8C-B307-46A8-B3ED-CECFFF6FA885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9525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DD007F0C-2EA4-4079-A6BD-98C2C3C60375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9017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65092B7-2905-40AB-B47B-C589BC59C027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8636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415D76B-EF98-4561-A303-636A7137DAFC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8128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5A13AED-24EA-420E-8821-236D084B306C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7747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50E328F-23C4-40A2-8F51-D229944C777E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7239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FB41AFA-A5D7-4DDD-8936-536612ED8DAA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6858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C640166F-111D-4A1E-9D8B-0298ABDC83A7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6350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333C4F2F-837F-4B69-B4C4-E8F73C52A42F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5969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12ED4C5F-1619-4705-AA57-2732EF0A6F89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5461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2EF913A-25D6-4A46-A6AA-F093E169F7BC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5080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EEB54F8A-3535-4032-A2AB-E2693308E8FD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457200" prstMaterial="metal">
                <a:bevelT w="25400" h="25400"/>
                <a:bevelB w="25400" h="254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DF96A1F2-8C19-4948-A4FF-F0F6C6247185}"/>
                  </a:ext>
                </a:extLst>
              </p:cNvPr>
              <p:cNvSpPr/>
              <p:nvPr/>
            </p:nvSpPr>
            <p:spPr>
              <a:xfrm>
                <a:off x="11040409" y="3282837"/>
                <a:ext cx="150513" cy="150513"/>
              </a:xfrm>
              <a:prstGeom prst="ellipse">
                <a:avLst/>
              </a:prstGeom>
              <a:solidFill>
                <a:srgbClr val="B7925F"/>
              </a:solidFill>
              <a:sp3d z="-419100" extrusionH="38100" prstMaterial="metal"/>
            </p:spPr>
            <p:txBody>
              <a:bodyPr wrap="square"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FE61420-5FC0-4ED2-B6FA-51956FF065AD}"/>
                  </a:ext>
                </a:extLst>
              </p:cNvPr>
              <p:cNvSpPr/>
              <p:nvPr/>
            </p:nvSpPr>
            <p:spPr>
              <a:xfrm>
                <a:off x="11008758" y="3251186"/>
                <a:ext cx="213814" cy="213814"/>
              </a:xfrm>
              <a:prstGeom prst="ellipse">
                <a:avLst/>
              </a:prstGeom>
              <a:solidFill>
                <a:srgbClr val="B7925F"/>
              </a:solidFill>
              <a:sp3d z="-152400" extrusionH="25400" prstMaterial="metal">
                <a:bevelT w="101600" h="203200" prst="coolSlant"/>
                <a:bevelB w="25400" h="381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40D01099-82D8-45D1-9890-B7750E3F8E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50865" y="3293293"/>
                <a:ext cx="129600" cy="1296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sp3d z="1968500" extrusionH="1524000" prstMaterial="metal">
                <a:bevelT w="25400" h="635000"/>
              </a:sp3d>
            </p:spPr>
            <p:txBody>
              <a:bodyPr rtlCol="0" anchor="ctr">
                <a:spAutoFit/>
              </a:bodyPr>
              <a:lstStyle/>
              <a:p>
                <a:pPr algn="l"/>
                <a:endParaRPr lang="zh-CN" altLang="en-US" dirty="0">
                  <a:solidFill>
                    <a:srgbClr val="FF0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4908867-D2E4-477E-8CC6-B18A2B5C1DE4}"/>
                </a:ext>
              </a:extLst>
            </p:cNvPr>
            <p:cNvGrpSpPr/>
            <p:nvPr/>
          </p:nvGrpSpPr>
          <p:grpSpPr>
            <a:xfrm>
              <a:off x="10305450" y="3156215"/>
              <a:ext cx="1051200" cy="1051200"/>
              <a:chOff x="9038430" y="2588082"/>
              <a:chExt cx="1051200" cy="1051200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CB77B713-A692-4EC1-82A1-047D9C087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4030" y="2588082"/>
                <a:ext cx="0" cy="1051200"/>
              </a:xfrm>
              <a:prstGeom prst="line">
                <a:avLst/>
              </a:prstGeom>
              <a:ln w="50800" cap="rnd">
                <a:round/>
              </a:ln>
              <a:sp3d z="2667000">
                <a:bevelT w="25400" h="508000"/>
                <a:bevelB w="254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4322D3A-446F-4B6B-B1C4-0C080237C0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64030" y="2588082"/>
                <a:ext cx="0" cy="1051200"/>
              </a:xfrm>
              <a:prstGeom prst="line">
                <a:avLst/>
              </a:prstGeom>
              <a:ln w="50800" cap="rnd">
                <a:round/>
              </a:ln>
              <a:sp3d z="2667000">
                <a:bevelT w="25400" h="508000"/>
                <a:bevelB w="25400" h="5080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0C83A640-52C6-485A-98E9-9B87AF2243DD}"/>
              </a:ext>
            </a:extLst>
          </p:cNvPr>
          <p:cNvGrpSpPr/>
          <p:nvPr/>
        </p:nvGrpSpPr>
        <p:grpSpPr>
          <a:xfrm>
            <a:off x="1204056" y="748251"/>
            <a:ext cx="3247907" cy="3247907"/>
            <a:chOff x="564279" y="1134393"/>
            <a:chExt cx="3247907" cy="3247907"/>
          </a:xfrm>
        </p:grpSpPr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B0E42BC4-A174-40BF-AC4A-35171BBF9591}"/>
                </a:ext>
              </a:extLst>
            </p:cNvPr>
            <p:cNvGrpSpPr/>
            <p:nvPr/>
          </p:nvGrpSpPr>
          <p:grpSpPr>
            <a:xfrm>
              <a:off x="564279" y="1134393"/>
              <a:ext cx="3247907" cy="3247907"/>
              <a:chOff x="564279" y="1134393"/>
              <a:chExt cx="3247907" cy="3247907"/>
            </a:xfrm>
            <a:scene3d>
              <a:camera prst="orthographicFront"/>
              <a:lightRig rig="threePt" dir="t"/>
            </a:scene3d>
          </p:grpSpPr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555891A9-EB9D-47BC-8DBA-F2157371C1F1}"/>
                  </a:ext>
                </a:extLst>
              </p:cNvPr>
              <p:cNvGrpSpPr/>
              <p:nvPr/>
            </p:nvGrpSpPr>
            <p:grpSpPr>
              <a:xfrm>
                <a:off x="564279" y="1134393"/>
                <a:ext cx="3247907" cy="3247907"/>
                <a:chOff x="297579" y="1134393"/>
                <a:chExt cx="3247907" cy="3247907"/>
              </a:xfrm>
            </p:grpSpPr>
            <p:grpSp>
              <p:nvGrpSpPr>
                <p:cNvPr id="231" name="组合 230">
                  <a:extLst>
                    <a:ext uri="{FF2B5EF4-FFF2-40B4-BE49-F238E27FC236}">
                      <a16:creationId xmlns:a16="http://schemas.microsoft.com/office/drawing/2014/main" id="{EDEDFB5E-AF74-47F7-8303-589BE3DC66DC}"/>
                    </a:ext>
                  </a:extLst>
                </p:cNvPr>
                <p:cNvGrpSpPr/>
                <p:nvPr/>
              </p:nvGrpSpPr>
              <p:grpSpPr>
                <a:xfrm>
                  <a:off x="297579" y="1134393"/>
                  <a:ext cx="1748291" cy="1748291"/>
                  <a:chOff x="1083963" y="1250217"/>
                  <a:chExt cx="1748291" cy="1748291"/>
                </a:xfrm>
              </p:grpSpPr>
              <p:sp>
                <p:nvSpPr>
                  <p:cNvPr id="255" name="椭圆 2">
                    <a:extLst>
                      <a:ext uri="{FF2B5EF4-FFF2-40B4-BE49-F238E27FC236}">
                        <a16:creationId xmlns:a16="http://schemas.microsoft.com/office/drawing/2014/main" id="{5B3EBEDC-3B7F-4473-9207-CB6FBFC20A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524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菱形 1">
                    <a:extLst>
                      <a:ext uri="{FF2B5EF4-FFF2-40B4-BE49-F238E27FC236}">
                        <a16:creationId xmlns:a16="http://schemas.microsoft.com/office/drawing/2014/main" id="{2CCB3CE7-D92B-4C8C-92B5-14D741F15D49}"/>
                      </a:ext>
                    </a:extLst>
                  </p:cNvPr>
                  <p:cNvSpPr/>
                  <p:nvPr/>
                </p:nvSpPr>
                <p:spPr>
                  <a:xfrm>
                    <a:off x="1209963" y="1376217"/>
                    <a:ext cx="1496291" cy="1496291"/>
                  </a:xfrm>
                  <a:custGeom>
                    <a:avLst/>
                    <a:gdLst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  <a:gd name="connsiteX0" fmla="*/ 1209963 w 2706254"/>
                      <a:gd name="connsiteY0" fmla="*/ 2124363 h 2872508"/>
                      <a:gd name="connsiteX1" fmla="*/ 0 w 2706254"/>
                      <a:gd name="connsiteY1" fmla="*/ 0 h 2872508"/>
                      <a:gd name="connsiteX2" fmla="*/ 1958109 w 2706254"/>
                      <a:gd name="connsiteY2" fmla="*/ 1376217 h 2872508"/>
                      <a:gd name="connsiteX3" fmla="*/ 2706254 w 2706254"/>
                      <a:gd name="connsiteY3" fmla="*/ 2124363 h 2872508"/>
                      <a:gd name="connsiteX4" fmla="*/ 1958109 w 2706254"/>
                      <a:gd name="connsiteY4" fmla="*/ 2872508 h 2872508"/>
                      <a:gd name="connsiteX5" fmla="*/ 1209963 w 2706254"/>
                      <a:gd name="connsiteY5" fmla="*/ 2124363 h 2872508"/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6291" h="1496291">
                        <a:moveTo>
                          <a:pt x="0" y="748146"/>
                        </a:moveTo>
                        <a:lnTo>
                          <a:pt x="748146" y="0"/>
                        </a:lnTo>
                        <a:lnTo>
                          <a:pt x="1496291" y="748146"/>
                        </a:lnTo>
                        <a:lnTo>
                          <a:pt x="748146" y="1496291"/>
                        </a:lnTo>
                        <a:lnTo>
                          <a:pt x="0" y="748146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71000"/>
                    </a:srgbClr>
                  </a:solidFill>
                  <a:ln>
                    <a:noFill/>
                  </a:ln>
                  <a:sp3d z="190500">
                    <a:bevelT w="635000" h="952500" prst="angle"/>
                    <a:bevelB w="635000" h="952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7" name="椭圆 2">
                    <a:extLst>
                      <a:ext uri="{FF2B5EF4-FFF2-40B4-BE49-F238E27FC236}">
                        <a16:creationId xmlns:a16="http://schemas.microsoft.com/office/drawing/2014/main" id="{AAC902D6-2378-45FA-A34A-33928F897F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椭圆 2">
                    <a:extLst>
                      <a:ext uri="{FF2B5EF4-FFF2-40B4-BE49-F238E27FC236}">
                        <a16:creationId xmlns:a16="http://schemas.microsoft.com/office/drawing/2014/main" id="{31A54B56-C986-429D-A237-328145B8BF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250217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椭圆 2">
                    <a:extLst>
                      <a:ext uri="{FF2B5EF4-FFF2-40B4-BE49-F238E27FC236}">
                        <a16:creationId xmlns:a16="http://schemas.microsoft.com/office/drawing/2014/main" id="{CCD3182B-A0E4-4620-915F-4B55D0D56F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0254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0" name="椭圆 2">
                    <a:extLst>
                      <a:ext uri="{FF2B5EF4-FFF2-40B4-BE49-F238E27FC236}">
                        <a16:creationId xmlns:a16="http://schemas.microsoft.com/office/drawing/2014/main" id="{6993D4BC-A8C1-4F4F-B324-A27CFBAED4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2746508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椭圆 2">
                    <a:extLst>
                      <a:ext uri="{FF2B5EF4-FFF2-40B4-BE49-F238E27FC236}">
                        <a16:creationId xmlns:a16="http://schemas.microsoft.com/office/drawing/2014/main" id="{B007B452-1512-4848-B54E-B4D14D5480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椭圆 2">
                    <a:extLst>
                      <a:ext uri="{FF2B5EF4-FFF2-40B4-BE49-F238E27FC236}">
                        <a16:creationId xmlns:a16="http://schemas.microsoft.com/office/drawing/2014/main" id="{D9A2924C-F18C-4840-B597-AA9A09FE55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14097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2" name="组合 231">
                  <a:extLst>
                    <a:ext uri="{FF2B5EF4-FFF2-40B4-BE49-F238E27FC236}">
                      <a16:creationId xmlns:a16="http://schemas.microsoft.com/office/drawing/2014/main" id="{A8D276C8-D072-4397-8335-BFA5009ABDD6}"/>
                    </a:ext>
                  </a:extLst>
                </p:cNvPr>
                <p:cNvGrpSpPr/>
                <p:nvPr/>
              </p:nvGrpSpPr>
              <p:grpSpPr>
                <a:xfrm>
                  <a:off x="1797195" y="1134393"/>
                  <a:ext cx="1748291" cy="1748291"/>
                  <a:chOff x="1083963" y="1250217"/>
                  <a:chExt cx="1748291" cy="1748291"/>
                </a:xfrm>
              </p:grpSpPr>
              <p:sp>
                <p:nvSpPr>
                  <p:cNvPr id="248" name="椭圆 2">
                    <a:extLst>
                      <a:ext uri="{FF2B5EF4-FFF2-40B4-BE49-F238E27FC236}">
                        <a16:creationId xmlns:a16="http://schemas.microsoft.com/office/drawing/2014/main" id="{85EB250A-BB49-4BA9-B9AD-19B4DFB333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524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菱形 1">
                    <a:extLst>
                      <a:ext uri="{FF2B5EF4-FFF2-40B4-BE49-F238E27FC236}">
                        <a16:creationId xmlns:a16="http://schemas.microsoft.com/office/drawing/2014/main" id="{F498F13F-BB4C-459E-8E3D-66F7E02401CB}"/>
                      </a:ext>
                    </a:extLst>
                  </p:cNvPr>
                  <p:cNvSpPr/>
                  <p:nvPr/>
                </p:nvSpPr>
                <p:spPr>
                  <a:xfrm>
                    <a:off x="1209963" y="1376217"/>
                    <a:ext cx="1496291" cy="1496291"/>
                  </a:xfrm>
                  <a:custGeom>
                    <a:avLst/>
                    <a:gdLst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  <a:gd name="connsiteX0" fmla="*/ 1209963 w 2706254"/>
                      <a:gd name="connsiteY0" fmla="*/ 2124363 h 2872508"/>
                      <a:gd name="connsiteX1" fmla="*/ 0 w 2706254"/>
                      <a:gd name="connsiteY1" fmla="*/ 0 h 2872508"/>
                      <a:gd name="connsiteX2" fmla="*/ 1958109 w 2706254"/>
                      <a:gd name="connsiteY2" fmla="*/ 1376217 h 2872508"/>
                      <a:gd name="connsiteX3" fmla="*/ 2706254 w 2706254"/>
                      <a:gd name="connsiteY3" fmla="*/ 2124363 h 2872508"/>
                      <a:gd name="connsiteX4" fmla="*/ 1958109 w 2706254"/>
                      <a:gd name="connsiteY4" fmla="*/ 2872508 h 2872508"/>
                      <a:gd name="connsiteX5" fmla="*/ 1209963 w 2706254"/>
                      <a:gd name="connsiteY5" fmla="*/ 2124363 h 2872508"/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6291" h="1496291">
                        <a:moveTo>
                          <a:pt x="0" y="748146"/>
                        </a:moveTo>
                        <a:lnTo>
                          <a:pt x="748146" y="0"/>
                        </a:lnTo>
                        <a:lnTo>
                          <a:pt x="1496291" y="748146"/>
                        </a:lnTo>
                        <a:lnTo>
                          <a:pt x="748146" y="1496291"/>
                        </a:lnTo>
                        <a:lnTo>
                          <a:pt x="0" y="748146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71000"/>
                    </a:srgbClr>
                  </a:solidFill>
                  <a:ln>
                    <a:noFill/>
                  </a:ln>
                  <a:sp3d z="190500">
                    <a:bevelT w="635000" h="952500" prst="angle"/>
                    <a:bevelB w="635000" h="952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椭圆 2">
                    <a:extLst>
                      <a:ext uri="{FF2B5EF4-FFF2-40B4-BE49-F238E27FC236}">
                        <a16:creationId xmlns:a16="http://schemas.microsoft.com/office/drawing/2014/main" id="{990E3BE2-ABD7-48EE-B6E4-F109CF2E37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1" name="椭圆 2">
                    <a:extLst>
                      <a:ext uri="{FF2B5EF4-FFF2-40B4-BE49-F238E27FC236}">
                        <a16:creationId xmlns:a16="http://schemas.microsoft.com/office/drawing/2014/main" id="{72E6CDEA-4B5F-4D13-9F8E-6D0E729CBC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250217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2" name="椭圆 2">
                    <a:extLst>
                      <a:ext uri="{FF2B5EF4-FFF2-40B4-BE49-F238E27FC236}">
                        <a16:creationId xmlns:a16="http://schemas.microsoft.com/office/drawing/2014/main" id="{AA0F25E4-FB96-4B10-B269-390AD93F4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0254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3" name="椭圆 2">
                    <a:extLst>
                      <a:ext uri="{FF2B5EF4-FFF2-40B4-BE49-F238E27FC236}">
                        <a16:creationId xmlns:a16="http://schemas.microsoft.com/office/drawing/2014/main" id="{0E5F0B1B-2A62-4C3C-A850-B5EB67A1B0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2746508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4" name="椭圆 2">
                    <a:extLst>
                      <a:ext uri="{FF2B5EF4-FFF2-40B4-BE49-F238E27FC236}">
                        <a16:creationId xmlns:a16="http://schemas.microsoft.com/office/drawing/2014/main" id="{2992C900-FD6E-49C0-B9CF-1D53DF190E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14097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3" name="组合 232">
                  <a:extLst>
                    <a:ext uri="{FF2B5EF4-FFF2-40B4-BE49-F238E27FC236}">
                      <a16:creationId xmlns:a16="http://schemas.microsoft.com/office/drawing/2014/main" id="{E9DE229A-A876-4A56-90FA-B79010064E23}"/>
                    </a:ext>
                  </a:extLst>
                </p:cNvPr>
                <p:cNvGrpSpPr/>
                <p:nvPr/>
              </p:nvGrpSpPr>
              <p:grpSpPr>
                <a:xfrm>
                  <a:off x="297579" y="2760009"/>
                  <a:ext cx="1748291" cy="1622291"/>
                  <a:chOff x="1083963" y="1376217"/>
                  <a:chExt cx="1748291" cy="1622291"/>
                </a:xfrm>
              </p:grpSpPr>
              <p:sp>
                <p:nvSpPr>
                  <p:cNvPr id="241" name="椭圆 2">
                    <a:extLst>
                      <a:ext uri="{FF2B5EF4-FFF2-40B4-BE49-F238E27FC236}">
                        <a16:creationId xmlns:a16="http://schemas.microsoft.com/office/drawing/2014/main" id="{A7E3473B-E89B-40D6-8BE6-D23D49F56B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524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2" name="菱形 1">
                    <a:extLst>
                      <a:ext uri="{FF2B5EF4-FFF2-40B4-BE49-F238E27FC236}">
                        <a16:creationId xmlns:a16="http://schemas.microsoft.com/office/drawing/2014/main" id="{1CF2A012-3AFE-4D24-8E03-810F7E1284E5}"/>
                      </a:ext>
                    </a:extLst>
                  </p:cNvPr>
                  <p:cNvSpPr/>
                  <p:nvPr/>
                </p:nvSpPr>
                <p:spPr>
                  <a:xfrm>
                    <a:off x="1209963" y="1376217"/>
                    <a:ext cx="1496291" cy="1496291"/>
                  </a:xfrm>
                  <a:custGeom>
                    <a:avLst/>
                    <a:gdLst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  <a:gd name="connsiteX0" fmla="*/ 1209963 w 2706254"/>
                      <a:gd name="connsiteY0" fmla="*/ 2124363 h 2872508"/>
                      <a:gd name="connsiteX1" fmla="*/ 0 w 2706254"/>
                      <a:gd name="connsiteY1" fmla="*/ 0 h 2872508"/>
                      <a:gd name="connsiteX2" fmla="*/ 1958109 w 2706254"/>
                      <a:gd name="connsiteY2" fmla="*/ 1376217 h 2872508"/>
                      <a:gd name="connsiteX3" fmla="*/ 2706254 w 2706254"/>
                      <a:gd name="connsiteY3" fmla="*/ 2124363 h 2872508"/>
                      <a:gd name="connsiteX4" fmla="*/ 1958109 w 2706254"/>
                      <a:gd name="connsiteY4" fmla="*/ 2872508 h 2872508"/>
                      <a:gd name="connsiteX5" fmla="*/ 1209963 w 2706254"/>
                      <a:gd name="connsiteY5" fmla="*/ 2124363 h 2872508"/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6291" h="1496291">
                        <a:moveTo>
                          <a:pt x="0" y="748146"/>
                        </a:moveTo>
                        <a:lnTo>
                          <a:pt x="748146" y="0"/>
                        </a:lnTo>
                        <a:lnTo>
                          <a:pt x="1496291" y="748146"/>
                        </a:lnTo>
                        <a:lnTo>
                          <a:pt x="748146" y="1496291"/>
                        </a:lnTo>
                        <a:lnTo>
                          <a:pt x="0" y="748146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71000"/>
                    </a:srgbClr>
                  </a:solidFill>
                  <a:ln>
                    <a:noFill/>
                  </a:ln>
                  <a:sp3d z="190500">
                    <a:bevelT w="635000" h="952500" prst="angle"/>
                    <a:bevelB w="635000" h="952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椭圆 2">
                    <a:extLst>
                      <a:ext uri="{FF2B5EF4-FFF2-40B4-BE49-F238E27FC236}">
                        <a16:creationId xmlns:a16="http://schemas.microsoft.com/office/drawing/2014/main" id="{309028CA-724E-4301-A636-ABB063698C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椭圆 2">
                    <a:extLst>
                      <a:ext uri="{FF2B5EF4-FFF2-40B4-BE49-F238E27FC236}">
                        <a16:creationId xmlns:a16="http://schemas.microsoft.com/office/drawing/2014/main" id="{CA1B75E6-F895-4D8D-9890-734E83BA99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0254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5" name="椭圆 2">
                    <a:extLst>
                      <a:ext uri="{FF2B5EF4-FFF2-40B4-BE49-F238E27FC236}">
                        <a16:creationId xmlns:a16="http://schemas.microsoft.com/office/drawing/2014/main" id="{6B1BE642-D024-45C6-9AFC-FE784B3BB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2746508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椭圆 2">
                    <a:extLst>
                      <a:ext uri="{FF2B5EF4-FFF2-40B4-BE49-F238E27FC236}">
                        <a16:creationId xmlns:a16="http://schemas.microsoft.com/office/drawing/2014/main" id="{047B796C-D427-4B31-817E-0476659E02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椭圆 2">
                    <a:extLst>
                      <a:ext uri="{FF2B5EF4-FFF2-40B4-BE49-F238E27FC236}">
                        <a16:creationId xmlns:a16="http://schemas.microsoft.com/office/drawing/2014/main" id="{4CFA5547-CD2E-4D9A-8D65-7EE1C80C18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14097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4" name="组合 233">
                  <a:extLst>
                    <a:ext uri="{FF2B5EF4-FFF2-40B4-BE49-F238E27FC236}">
                      <a16:creationId xmlns:a16="http://schemas.microsoft.com/office/drawing/2014/main" id="{385411C3-6118-4ECA-95DB-A3D773773AFD}"/>
                    </a:ext>
                  </a:extLst>
                </p:cNvPr>
                <p:cNvGrpSpPr/>
                <p:nvPr/>
              </p:nvGrpSpPr>
              <p:grpSpPr>
                <a:xfrm>
                  <a:off x="1797195" y="2760009"/>
                  <a:ext cx="1748291" cy="1622291"/>
                  <a:chOff x="1083963" y="1376217"/>
                  <a:chExt cx="1748291" cy="1622291"/>
                </a:xfrm>
              </p:grpSpPr>
              <p:sp>
                <p:nvSpPr>
                  <p:cNvPr id="235" name="椭圆 2">
                    <a:extLst>
                      <a:ext uri="{FF2B5EF4-FFF2-40B4-BE49-F238E27FC236}">
                        <a16:creationId xmlns:a16="http://schemas.microsoft.com/office/drawing/2014/main" id="{55819516-8A5F-43D3-AF0B-134BB51310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524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6" name="菱形 1">
                    <a:extLst>
                      <a:ext uri="{FF2B5EF4-FFF2-40B4-BE49-F238E27FC236}">
                        <a16:creationId xmlns:a16="http://schemas.microsoft.com/office/drawing/2014/main" id="{D4358B45-5D10-4855-B5AE-817F38A70DE1}"/>
                      </a:ext>
                    </a:extLst>
                  </p:cNvPr>
                  <p:cNvSpPr/>
                  <p:nvPr/>
                </p:nvSpPr>
                <p:spPr>
                  <a:xfrm>
                    <a:off x="1209963" y="1376217"/>
                    <a:ext cx="1496291" cy="1496291"/>
                  </a:xfrm>
                  <a:custGeom>
                    <a:avLst/>
                    <a:gdLst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  <a:gd name="connsiteX0" fmla="*/ 1209963 w 2706254"/>
                      <a:gd name="connsiteY0" fmla="*/ 2124363 h 2872508"/>
                      <a:gd name="connsiteX1" fmla="*/ 0 w 2706254"/>
                      <a:gd name="connsiteY1" fmla="*/ 0 h 2872508"/>
                      <a:gd name="connsiteX2" fmla="*/ 1958109 w 2706254"/>
                      <a:gd name="connsiteY2" fmla="*/ 1376217 h 2872508"/>
                      <a:gd name="connsiteX3" fmla="*/ 2706254 w 2706254"/>
                      <a:gd name="connsiteY3" fmla="*/ 2124363 h 2872508"/>
                      <a:gd name="connsiteX4" fmla="*/ 1958109 w 2706254"/>
                      <a:gd name="connsiteY4" fmla="*/ 2872508 h 2872508"/>
                      <a:gd name="connsiteX5" fmla="*/ 1209963 w 2706254"/>
                      <a:gd name="connsiteY5" fmla="*/ 2124363 h 2872508"/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6291" h="1496291">
                        <a:moveTo>
                          <a:pt x="0" y="748146"/>
                        </a:moveTo>
                        <a:lnTo>
                          <a:pt x="748146" y="0"/>
                        </a:lnTo>
                        <a:lnTo>
                          <a:pt x="1496291" y="748146"/>
                        </a:lnTo>
                        <a:lnTo>
                          <a:pt x="748146" y="1496291"/>
                        </a:lnTo>
                        <a:lnTo>
                          <a:pt x="0" y="748146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71000"/>
                    </a:srgbClr>
                  </a:solidFill>
                  <a:ln>
                    <a:noFill/>
                  </a:ln>
                  <a:sp3d z="190500">
                    <a:bevelT w="635000" h="952500" prst="angle"/>
                    <a:bevelB w="635000" h="952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椭圆 2">
                    <a:extLst>
                      <a:ext uri="{FF2B5EF4-FFF2-40B4-BE49-F238E27FC236}">
                        <a16:creationId xmlns:a16="http://schemas.microsoft.com/office/drawing/2014/main" id="{3287C03E-C4E5-4025-928C-82BE9C983E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椭圆 2">
                    <a:extLst>
                      <a:ext uri="{FF2B5EF4-FFF2-40B4-BE49-F238E27FC236}">
                        <a16:creationId xmlns:a16="http://schemas.microsoft.com/office/drawing/2014/main" id="{16E3D67A-F8D3-4CAE-8AED-5900FFB446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0254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椭圆 2">
                    <a:extLst>
                      <a:ext uri="{FF2B5EF4-FFF2-40B4-BE49-F238E27FC236}">
                        <a16:creationId xmlns:a16="http://schemas.microsoft.com/office/drawing/2014/main" id="{91F568FB-FA6E-4240-8735-54C1FDFE6D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2746508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6360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0" name="椭圆 2">
                    <a:extLst>
                      <a:ext uri="{FF2B5EF4-FFF2-40B4-BE49-F238E27FC236}">
                        <a16:creationId xmlns:a16="http://schemas.microsoft.com/office/drawing/2014/main" id="{88AC543B-F024-4FFA-8319-4457A98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-14097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FE3B9DD1-6507-4A15-99D1-48357A22C94B}"/>
                  </a:ext>
                </a:extLst>
              </p:cNvPr>
              <p:cNvGrpSpPr/>
              <p:nvPr/>
            </p:nvGrpSpPr>
            <p:grpSpPr>
              <a:xfrm>
                <a:off x="564279" y="1134393"/>
                <a:ext cx="3247907" cy="3247907"/>
                <a:chOff x="297579" y="1134393"/>
                <a:chExt cx="3247907" cy="3247907"/>
              </a:xfrm>
            </p:grpSpPr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09853ACD-1D90-4615-8B39-8372599E3C5E}"/>
                    </a:ext>
                  </a:extLst>
                </p:cNvPr>
                <p:cNvGrpSpPr/>
                <p:nvPr/>
              </p:nvGrpSpPr>
              <p:grpSpPr>
                <a:xfrm>
                  <a:off x="297579" y="1134393"/>
                  <a:ext cx="1748291" cy="1748291"/>
                  <a:chOff x="1083963" y="1250217"/>
                  <a:chExt cx="1748291" cy="1748291"/>
                </a:xfrm>
              </p:grpSpPr>
              <p:sp>
                <p:nvSpPr>
                  <p:cNvPr id="223" name="椭圆 2">
                    <a:extLst>
                      <a:ext uri="{FF2B5EF4-FFF2-40B4-BE49-F238E27FC236}">
                        <a16:creationId xmlns:a16="http://schemas.microsoft.com/office/drawing/2014/main" id="{77919829-68CB-4E7F-94C0-9F63AFFD9B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7272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4" name="菱形 1">
                    <a:extLst>
                      <a:ext uri="{FF2B5EF4-FFF2-40B4-BE49-F238E27FC236}">
                        <a16:creationId xmlns:a16="http://schemas.microsoft.com/office/drawing/2014/main" id="{28927304-4D47-4BB2-BAF5-46A4F3428CDA}"/>
                      </a:ext>
                    </a:extLst>
                  </p:cNvPr>
                  <p:cNvSpPr/>
                  <p:nvPr/>
                </p:nvSpPr>
                <p:spPr>
                  <a:xfrm>
                    <a:off x="1209963" y="1376217"/>
                    <a:ext cx="1496291" cy="1496291"/>
                  </a:xfrm>
                  <a:custGeom>
                    <a:avLst/>
                    <a:gdLst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  <a:gd name="connsiteX0" fmla="*/ 1209963 w 2706254"/>
                      <a:gd name="connsiteY0" fmla="*/ 2124363 h 2872508"/>
                      <a:gd name="connsiteX1" fmla="*/ 0 w 2706254"/>
                      <a:gd name="connsiteY1" fmla="*/ 0 h 2872508"/>
                      <a:gd name="connsiteX2" fmla="*/ 1958109 w 2706254"/>
                      <a:gd name="connsiteY2" fmla="*/ 1376217 h 2872508"/>
                      <a:gd name="connsiteX3" fmla="*/ 2706254 w 2706254"/>
                      <a:gd name="connsiteY3" fmla="*/ 2124363 h 2872508"/>
                      <a:gd name="connsiteX4" fmla="*/ 1958109 w 2706254"/>
                      <a:gd name="connsiteY4" fmla="*/ 2872508 h 2872508"/>
                      <a:gd name="connsiteX5" fmla="*/ 1209963 w 2706254"/>
                      <a:gd name="connsiteY5" fmla="*/ 2124363 h 2872508"/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6291" h="1496291">
                        <a:moveTo>
                          <a:pt x="0" y="748146"/>
                        </a:moveTo>
                        <a:lnTo>
                          <a:pt x="748146" y="0"/>
                        </a:lnTo>
                        <a:lnTo>
                          <a:pt x="1496291" y="748146"/>
                        </a:lnTo>
                        <a:lnTo>
                          <a:pt x="748146" y="1496291"/>
                        </a:lnTo>
                        <a:lnTo>
                          <a:pt x="0" y="748146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71000"/>
                    </a:srgbClr>
                  </a:solidFill>
                  <a:ln>
                    <a:noFill/>
                  </a:ln>
                  <a:sp3d z="1765300">
                    <a:bevelT w="635000" h="952500" prst="angle"/>
                    <a:bevelB w="635000" h="952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椭圆 2">
                    <a:extLst>
                      <a:ext uri="{FF2B5EF4-FFF2-40B4-BE49-F238E27FC236}">
                        <a16:creationId xmlns:a16="http://schemas.microsoft.com/office/drawing/2014/main" id="{1DDE7546-83DC-4B30-B4DF-919BCE2029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椭圆 2">
                    <a:extLst>
                      <a:ext uri="{FF2B5EF4-FFF2-40B4-BE49-F238E27FC236}">
                        <a16:creationId xmlns:a16="http://schemas.microsoft.com/office/drawing/2014/main" id="{D7F17B54-60D2-4433-9C4D-A7C5B8FDEA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250217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椭圆 2">
                    <a:extLst>
                      <a:ext uri="{FF2B5EF4-FFF2-40B4-BE49-F238E27FC236}">
                        <a16:creationId xmlns:a16="http://schemas.microsoft.com/office/drawing/2014/main" id="{8E3E8B20-567B-4338-B3A2-496050B7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0254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椭圆 2">
                    <a:extLst>
                      <a:ext uri="{FF2B5EF4-FFF2-40B4-BE49-F238E27FC236}">
                        <a16:creationId xmlns:a16="http://schemas.microsoft.com/office/drawing/2014/main" id="{E2AC7816-2E93-47D4-A001-41F800EE65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2746508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椭圆 2">
                    <a:extLst>
                      <a:ext uri="{FF2B5EF4-FFF2-40B4-BE49-F238E27FC236}">
                        <a16:creationId xmlns:a16="http://schemas.microsoft.com/office/drawing/2014/main" id="{8267E492-2BC8-4882-B021-A36EA4BFD8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椭圆 2">
                    <a:extLst>
                      <a:ext uri="{FF2B5EF4-FFF2-40B4-BE49-F238E27FC236}">
                        <a16:creationId xmlns:a16="http://schemas.microsoft.com/office/drawing/2014/main" id="{64F6297F-C21B-4E99-A017-8318994AE2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651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89640D03-83A5-4E0E-96DB-88B520946D76}"/>
                    </a:ext>
                  </a:extLst>
                </p:cNvPr>
                <p:cNvGrpSpPr/>
                <p:nvPr/>
              </p:nvGrpSpPr>
              <p:grpSpPr>
                <a:xfrm>
                  <a:off x="1797195" y="1134393"/>
                  <a:ext cx="1748291" cy="1748291"/>
                  <a:chOff x="1083963" y="1250217"/>
                  <a:chExt cx="1748291" cy="1748291"/>
                </a:xfrm>
              </p:grpSpPr>
              <p:sp>
                <p:nvSpPr>
                  <p:cNvPr id="216" name="椭圆 2">
                    <a:extLst>
                      <a:ext uri="{FF2B5EF4-FFF2-40B4-BE49-F238E27FC236}">
                        <a16:creationId xmlns:a16="http://schemas.microsoft.com/office/drawing/2014/main" id="{BD1DA32A-A118-45E1-9812-1524208456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7272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菱形 1">
                    <a:extLst>
                      <a:ext uri="{FF2B5EF4-FFF2-40B4-BE49-F238E27FC236}">
                        <a16:creationId xmlns:a16="http://schemas.microsoft.com/office/drawing/2014/main" id="{95589517-EE5D-4F11-A7A3-8704C6246903}"/>
                      </a:ext>
                    </a:extLst>
                  </p:cNvPr>
                  <p:cNvSpPr/>
                  <p:nvPr/>
                </p:nvSpPr>
                <p:spPr>
                  <a:xfrm>
                    <a:off x="1209963" y="1376217"/>
                    <a:ext cx="1496291" cy="1496291"/>
                  </a:xfrm>
                  <a:custGeom>
                    <a:avLst/>
                    <a:gdLst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  <a:gd name="connsiteX0" fmla="*/ 1209963 w 2706254"/>
                      <a:gd name="connsiteY0" fmla="*/ 2124363 h 2872508"/>
                      <a:gd name="connsiteX1" fmla="*/ 0 w 2706254"/>
                      <a:gd name="connsiteY1" fmla="*/ 0 h 2872508"/>
                      <a:gd name="connsiteX2" fmla="*/ 1958109 w 2706254"/>
                      <a:gd name="connsiteY2" fmla="*/ 1376217 h 2872508"/>
                      <a:gd name="connsiteX3" fmla="*/ 2706254 w 2706254"/>
                      <a:gd name="connsiteY3" fmla="*/ 2124363 h 2872508"/>
                      <a:gd name="connsiteX4" fmla="*/ 1958109 w 2706254"/>
                      <a:gd name="connsiteY4" fmla="*/ 2872508 h 2872508"/>
                      <a:gd name="connsiteX5" fmla="*/ 1209963 w 2706254"/>
                      <a:gd name="connsiteY5" fmla="*/ 2124363 h 2872508"/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6291" h="1496291">
                        <a:moveTo>
                          <a:pt x="0" y="748146"/>
                        </a:moveTo>
                        <a:lnTo>
                          <a:pt x="748146" y="0"/>
                        </a:lnTo>
                        <a:lnTo>
                          <a:pt x="1496291" y="748146"/>
                        </a:lnTo>
                        <a:lnTo>
                          <a:pt x="748146" y="1496291"/>
                        </a:lnTo>
                        <a:lnTo>
                          <a:pt x="0" y="748146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71000"/>
                    </a:srgbClr>
                  </a:solidFill>
                  <a:ln>
                    <a:noFill/>
                  </a:ln>
                  <a:sp3d z="1765300">
                    <a:bevelT w="635000" h="952500" prst="angle"/>
                    <a:bevelB w="635000" h="952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椭圆 2">
                    <a:extLst>
                      <a:ext uri="{FF2B5EF4-FFF2-40B4-BE49-F238E27FC236}">
                        <a16:creationId xmlns:a16="http://schemas.microsoft.com/office/drawing/2014/main" id="{755E1787-E2B0-4727-B921-BFE0CC63C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椭圆 2">
                    <a:extLst>
                      <a:ext uri="{FF2B5EF4-FFF2-40B4-BE49-F238E27FC236}">
                        <a16:creationId xmlns:a16="http://schemas.microsoft.com/office/drawing/2014/main" id="{9ACFB0D5-5802-4DEF-9C33-9B38653698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250217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椭圆 2">
                    <a:extLst>
                      <a:ext uri="{FF2B5EF4-FFF2-40B4-BE49-F238E27FC236}">
                        <a16:creationId xmlns:a16="http://schemas.microsoft.com/office/drawing/2014/main" id="{02CA7AF1-61D7-4FB5-A5F9-E8FE8D38F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0254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椭圆 2">
                    <a:extLst>
                      <a:ext uri="{FF2B5EF4-FFF2-40B4-BE49-F238E27FC236}">
                        <a16:creationId xmlns:a16="http://schemas.microsoft.com/office/drawing/2014/main" id="{45E332EB-15C5-4427-8837-E233F8D697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2746508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椭圆 2">
                    <a:extLst>
                      <a:ext uri="{FF2B5EF4-FFF2-40B4-BE49-F238E27FC236}">
                        <a16:creationId xmlns:a16="http://schemas.microsoft.com/office/drawing/2014/main" id="{CE511B3F-4F39-4004-9582-0B1D52C6DD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651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0A98B07E-3552-4BEB-8FC4-060AB73D560C}"/>
                    </a:ext>
                  </a:extLst>
                </p:cNvPr>
                <p:cNvGrpSpPr/>
                <p:nvPr/>
              </p:nvGrpSpPr>
              <p:grpSpPr>
                <a:xfrm>
                  <a:off x="297579" y="2760009"/>
                  <a:ext cx="1748291" cy="1622291"/>
                  <a:chOff x="1083963" y="1376217"/>
                  <a:chExt cx="1748291" cy="1622291"/>
                </a:xfrm>
              </p:grpSpPr>
              <p:sp>
                <p:nvSpPr>
                  <p:cNvPr id="210" name="椭圆 2">
                    <a:extLst>
                      <a:ext uri="{FF2B5EF4-FFF2-40B4-BE49-F238E27FC236}">
                        <a16:creationId xmlns:a16="http://schemas.microsoft.com/office/drawing/2014/main" id="{C2BAF89E-1BCF-437D-8326-0D9311DC86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7272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菱形 1">
                    <a:extLst>
                      <a:ext uri="{FF2B5EF4-FFF2-40B4-BE49-F238E27FC236}">
                        <a16:creationId xmlns:a16="http://schemas.microsoft.com/office/drawing/2014/main" id="{221FF3D5-889C-4C5F-A84E-07C7AC3B6CB4}"/>
                      </a:ext>
                    </a:extLst>
                  </p:cNvPr>
                  <p:cNvSpPr/>
                  <p:nvPr/>
                </p:nvSpPr>
                <p:spPr>
                  <a:xfrm>
                    <a:off x="1209963" y="1376217"/>
                    <a:ext cx="1496291" cy="1496291"/>
                  </a:xfrm>
                  <a:custGeom>
                    <a:avLst/>
                    <a:gdLst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  <a:gd name="connsiteX0" fmla="*/ 1209963 w 2706254"/>
                      <a:gd name="connsiteY0" fmla="*/ 2124363 h 2872508"/>
                      <a:gd name="connsiteX1" fmla="*/ 0 w 2706254"/>
                      <a:gd name="connsiteY1" fmla="*/ 0 h 2872508"/>
                      <a:gd name="connsiteX2" fmla="*/ 1958109 w 2706254"/>
                      <a:gd name="connsiteY2" fmla="*/ 1376217 h 2872508"/>
                      <a:gd name="connsiteX3" fmla="*/ 2706254 w 2706254"/>
                      <a:gd name="connsiteY3" fmla="*/ 2124363 h 2872508"/>
                      <a:gd name="connsiteX4" fmla="*/ 1958109 w 2706254"/>
                      <a:gd name="connsiteY4" fmla="*/ 2872508 h 2872508"/>
                      <a:gd name="connsiteX5" fmla="*/ 1209963 w 2706254"/>
                      <a:gd name="connsiteY5" fmla="*/ 2124363 h 2872508"/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6291" h="1496291">
                        <a:moveTo>
                          <a:pt x="0" y="748146"/>
                        </a:moveTo>
                        <a:lnTo>
                          <a:pt x="748146" y="0"/>
                        </a:lnTo>
                        <a:lnTo>
                          <a:pt x="1496291" y="748146"/>
                        </a:lnTo>
                        <a:lnTo>
                          <a:pt x="748146" y="1496291"/>
                        </a:lnTo>
                        <a:lnTo>
                          <a:pt x="0" y="748146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71000"/>
                    </a:srgbClr>
                  </a:solidFill>
                  <a:ln>
                    <a:noFill/>
                  </a:ln>
                  <a:sp3d z="1765300">
                    <a:bevelT w="635000" h="952500" prst="angle"/>
                    <a:bevelB w="635000" h="952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椭圆 2">
                    <a:extLst>
                      <a:ext uri="{FF2B5EF4-FFF2-40B4-BE49-F238E27FC236}">
                        <a16:creationId xmlns:a16="http://schemas.microsoft.com/office/drawing/2014/main" id="{64E7D3A9-9293-4E81-8390-C46CB70314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椭圆 2">
                    <a:extLst>
                      <a:ext uri="{FF2B5EF4-FFF2-40B4-BE49-F238E27FC236}">
                        <a16:creationId xmlns:a16="http://schemas.microsoft.com/office/drawing/2014/main" id="{F5AA44D4-64FC-446A-A615-E720FEFD3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0254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椭圆 2">
                    <a:extLst>
                      <a:ext uri="{FF2B5EF4-FFF2-40B4-BE49-F238E27FC236}">
                        <a16:creationId xmlns:a16="http://schemas.microsoft.com/office/drawing/2014/main" id="{A57A943C-AB83-4BD8-8FE4-C7BC49976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2746508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椭圆 2">
                    <a:extLst>
                      <a:ext uri="{FF2B5EF4-FFF2-40B4-BE49-F238E27FC236}">
                        <a16:creationId xmlns:a16="http://schemas.microsoft.com/office/drawing/2014/main" id="{7C365344-C4F3-4E06-9F52-734CA4CEC6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F93037D9-441F-4E1B-8088-E3418F0F8ADA}"/>
                    </a:ext>
                  </a:extLst>
                </p:cNvPr>
                <p:cNvGrpSpPr/>
                <p:nvPr/>
              </p:nvGrpSpPr>
              <p:grpSpPr>
                <a:xfrm>
                  <a:off x="1797195" y="2760009"/>
                  <a:ext cx="1748291" cy="1622291"/>
                  <a:chOff x="1083963" y="1376217"/>
                  <a:chExt cx="1748291" cy="1622291"/>
                </a:xfrm>
              </p:grpSpPr>
              <p:sp>
                <p:nvSpPr>
                  <p:cNvPr id="205" name="椭圆 2">
                    <a:extLst>
                      <a:ext uri="{FF2B5EF4-FFF2-40B4-BE49-F238E27FC236}">
                        <a16:creationId xmlns:a16="http://schemas.microsoft.com/office/drawing/2014/main" id="{6A347C30-A5E3-46ED-BE92-B6C38CAA3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17272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6" name="菱形 1">
                    <a:extLst>
                      <a:ext uri="{FF2B5EF4-FFF2-40B4-BE49-F238E27FC236}">
                        <a16:creationId xmlns:a16="http://schemas.microsoft.com/office/drawing/2014/main" id="{D20A608C-AB22-44BA-BB4F-4EEEC7AA9578}"/>
                      </a:ext>
                    </a:extLst>
                  </p:cNvPr>
                  <p:cNvSpPr/>
                  <p:nvPr/>
                </p:nvSpPr>
                <p:spPr>
                  <a:xfrm>
                    <a:off x="1209963" y="1376217"/>
                    <a:ext cx="1496291" cy="1496291"/>
                  </a:xfrm>
                  <a:custGeom>
                    <a:avLst/>
                    <a:gdLst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  <a:gd name="connsiteX0" fmla="*/ 1209963 w 2706254"/>
                      <a:gd name="connsiteY0" fmla="*/ 2124363 h 2872508"/>
                      <a:gd name="connsiteX1" fmla="*/ 0 w 2706254"/>
                      <a:gd name="connsiteY1" fmla="*/ 0 h 2872508"/>
                      <a:gd name="connsiteX2" fmla="*/ 1958109 w 2706254"/>
                      <a:gd name="connsiteY2" fmla="*/ 1376217 h 2872508"/>
                      <a:gd name="connsiteX3" fmla="*/ 2706254 w 2706254"/>
                      <a:gd name="connsiteY3" fmla="*/ 2124363 h 2872508"/>
                      <a:gd name="connsiteX4" fmla="*/ 1958109 w 2706254"/>
                      <a:gd name="connsiteY4" fmla="*/ 2872508 h 2872508"/>
                      <a:gd name="connsiteX5" fmla="*/ 1209963 w 2706254"/>
                      <a:gd name="connsiteY5" fmla="*/ 2124363 h 2872508"/>
                      <a:gd name="connsiteX0" fmla="*/ 0 w 1496291"/>
                      <a:gd name="connsiteY0" fmla="*/ 748146 h 1496291"/>
                      <a:gd name="connsiteX1" fmla="*/ 748146 w 1496291"/>
                      <a:gd name="connsiteY1" fmla="*/ 0 h 1496291"/>
                      <a:gd name="connsiteX2" fmla="*/ 1496291 w 1496291"/>
                      <a:gd name="connsiteY2" fmla="*/ 748146 h 1496291"/>
                      <a:gd name="connsiteX3" fmla="*/ 748146 w 1496291"/>
                      <a:gd name="connsiteY3" fmla="*/ 1496291 h 1496291"/>
                      <a:gd name="connsiteX4" fmla="*/ 0 w 1496291"/>
                      <a:gd name="connsiteY4" fmla="*/ 748146 h 1496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6291" h="1496291">
                        <a:moveTo>
                          <a:pt x="0" y="748146"/>
                        </a:moveTo>
                        <a:lnTo>
                          <a:pt x="748146" y="0"/>
                        </a:lnTo>
                        <a:lnTo>
                          <a:pt x="1496291" y="748146"/>
                        </a:lnTo>
                        <a:lnTo>
                          <a:pt x="748146" y="1496291"/>
                        </a:lnTo>
                        <a:lnTo>
                          <a:pt x="0" y="748146"/>
                        </a:lnTo>
                        <a:close/>
                      </a:path>
                    </a:pathLst>
                  </a:custGeom>
                  <a:solidFill>
                    <a:srgbClr val="00B0F0">
                      <a:alpha val="71000"/>
                    </a:srgbClr>
                  </a:solidFill>
                  <a:ln>
                    <a:noFill/>
                  </a:ln>
                  <a:sp3d z="1765300">
                    <a:bevelT w="635000" h="952500" prst="angle"/>
                    <a:bevelB w="635000" h="952500" prst="angle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椭圆 2">
                    <a:extLst>
                      <a:ext uri="{FF2B5EF4-FFF2-40B4-BE49-F238E27FC236}">
                        <a16:creationId xmlns:a16="http://schemas.microsoft.com/office/drawing/2014/main" id="{2717BC45-F6C6-422B-9F40-E41F5BA694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3963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椭圆 2">
                    <a:extLst>
                      <a:ext uri="{FF2B5EF4-FFF2-40B4-BE49-F238E27FC236}">
                        <a16:creationId xmlns:a16="http://schemas.microsoft.com/office/drawing/2014/main" id="{FAE47155-5D0D-48BE-8092-CC0BD5C3D4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0254" y="1998363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椭圆 2">
                    <a:extLst>
                      <a:ext uri="{FF2B5EF4-FFF2-40B4-BE49-F238E27FC236}">
                        <a16:creationId xmlns:a16="http://schemas.microsoft.com/office/drawing/2014/main" id="{6704D676-A99D-4D54-9C58-ECB5534702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32109" y="2746508"/>
                    <a:ext cx="252000" cy="252000"/>
                  </a:xfrm>
                  <a:custGeom>
                    <a:avLst/>
                    <a:gdLst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  <a:gd name="connsiteX0" fmla="*/ 3662217 w 3914217"/>
                      <a:gd name="connsiteY0" fmla="*/ 1589962 h 1715962"/>
                      <a:gd name="connsiteX1" fmla="*/ 0 w 3914217"/>
                      <a:gd name="connsiteY1" fmla="*/ 0 h 1715962"/>
                      <a:gd name="connsiteX2" fmla="*/ 3788217 w 3914217"/>
                      <a:gd name="connsiteY2" fmla="*/ 1463962 h 1715962"/>
                      <a:gd name="connsiteX3" fmla="*/ 3914217 w 3914217"/>
                      <a:gd name="connsiteY3" fmla="*/ 1589962 h 1715962"/>
                      <a:gd name="connsiteX4" fmla="*/ 3788217 w 3914217"/>
                      <a:gd name="connsiteY4" fmla="*/ 1715962 h 1715962"/>
                      <a:gd name="connsiteX5" fmla="*/ 3662217 w 3914217"/>
                      <a:gd name="connsiteY5" fmla="*/ 1589962 h 1715962"/>
                      <a:gd name="connsiteX0" fmla="*/ 0 w 252000"/>
                      <a:gd name="connsiteY0" fmla="*/ 126000 h 252000"/>
                      <a:gd name="connsiteX1" fmla="*/ 126000 w 252000"/>
                      <a:gd name="connsiteY1" fmla="*/ 0 h 252000"/>
                      <a:gd name="connsiteX2" fmla="*/ 252000 w 252000"/>
                      <a:gd name="connsiteY2" fmla="*/ 126000 h 252000"/>
                      <a:gd name="connsiteX3" fmla="*/ 126000 w 252000"/>
                      <a:gd name="connsiteY3" fmla="*/ 252000 h 252000"/>
                      <a:gd name="connsiteX4" fmla="*/ 0 w 252000"/>
                      <a:gd name="connsiteY4" fmla="*/ 126000 h 2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2000" h="252000">
                        <a:moveTo>
                          <a:pt x="0" y="126000"/>
                        </a:moveTo>
                        <a:cubicBezTo>
                          <a:pt x="0" y="56412"/>
                          <a:pt x="56412" y="0"/>
                          <a:pt x="126000" y="0"/>
                        </a:cubicBezTo>
                        <a:cubicBezTo>
                          <a:pt x="195588" y="0"/>
                          <a:pt x="252000" y="56412"/>
                          <a:pt x="252000" y="126000"/>
                        </a:cubicBezTo>
                        <a:cubicBezTo>
                          <a:pt x="252000" y="195588"/>
                          <a:pt x="195588" y="252000"/>
                          <a:pt x="126000" y="252000"/>
                        </a:cubicBezTo>
                        <a:cubicBezTo>
                          <a:pt x="56412" y="252000"/>
                          <a:pt x="0" y="195588"/>
                          <a:pt x="0" y="126000"/>
                        </a:cubicBezTo>
                        <a:close/>
                      </a:path>
                    </a:pathLst>
                  </a:custGeom>
                  <a:solidFill>
                    <a:srgbClr val="E95D55"/>
                  </a:solidFill>
                  <a:ln>
                    <a:noFill/>
                  </a:ln>
                  <a:sp3d z="938800">
                    <a:bevelT w="126000" h="126000"/>
                    <a:bevelB w="126000" h="126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C931888B-4130-453A-ADF3-E3B8F1E77851}"/>
                </a:ext>
              </a:extLst>
            </p:cNvPr>
            <p:cNvSpPr/>
            <p:nvPr/>
          </p:nvSpPr>
          <p:spPr>
            <a:xfrm>
              <a:off x="1868193" y="2448088"/>
              <a:ext cx="640080" cy="640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scene3d>
              <a:camera prst="perspectiveFront" fov="2700000">
                <a:rot lat="600000" lon="600000" rev="0"/>
              </a:camera>
              <a:lightRig rig="soft" dir="t"/>
            </a:scene3d>
            <a:sp3d z="320040" prstMaterial="plastic">
              <a:bevelT w="320040" h="320040"/>
              <a:bevelB w="320040" h="3200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123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DCD12BDC-9587-4C61-8324-214050F18DD6}"/>
              </a:ext>
            </a:extLst>
          </p:cNvPr>
          <p:cNvSpPr txBox="1"/>
          <p:nvPr/>
        </p:nvSpPr>
        <p:spPr>
          <a:xfrm>
            <a:off x="152194" y="216405"/>
            <a:ext cx="30861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PPT 3D</a:t>
            </a:r>
            <a:r>
              <a:rPr lang="zh-CN" altLang="en-US" sz="32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绘图实例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3" name="文本框 38">
            <a:extLst>
              <a:ext uri="{FF2B5EF4-FFF2-40B4-BE49-F238E27FC236}">
                <a16:creationId xmlns:a16="http://schemas.microsoft.com/office/drawing/2014/main" id="{8515782F-7D7F-4150-8718-E9E4E8E35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6692" y="6396511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纯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个人绘制，可编辑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6EA31B-5037-4F04-9D61-11AE7040733C}"/>
              </a:ext>
            </a:extLst>
          </p:cNvPr>
          <p:cNvGrpSpPr/>
          <p:nvPr/>
        </p:nvGrpSpPr>
        <p:grpSpPr>
          <a:xfrm>
            <a:off x="1394507" y="1553164"/>
            <a:ext cx="1575879" cy="2339268"/>
            <a:chOff x="3197142" y="1308196"/>
            <a:chExt cx="1575879" cy="2339268"/>
          </a:xfrm>
          <a:solidFill>
            <a:srgbClr val="6AD7DB"/>
          </a:solidFill>
          <a:scene3d>
            <a:camera prst="perspectiveRelaxedModerately" fov="3600000">
              <a:rot lat="21413433" lon="19458492" rev="405401"/>
            </a:camera>
            <a:lightRig rig="soft" dir="t"/>
          </a:scene3d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1E44E76-042A-4D7A-88FE-A9CAF817DE96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2C85D505-7D0F-40F4-A578-B99769658191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35988CCA-12DF-486D-ACDD-809654412088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3764048E-6BF4-4977-B4D4-1795036F1907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E407217B-FA89-4530-9572-51951CF735EC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1F94ADB4-B9F8-4497-BB3D-8DA3F882CE1A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24E3F041-3D46-4102-915E-1D3B6748FA95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F2D0A69E-93D1-46CF-A169-B5284645520B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6D6AF5A-2F77-49D3-A228-6E218C5ACCBE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90713420-A655-4C07-A022-006448FBAAFB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672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E02AA6C-0961-40BD-812D-665A8F876939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93F942C9-6703-4252-857C-F1F879EA73B7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FFABBED1-4FE5-4D7D-8497-18C2230CECEB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A07189E2-8867-4CDE-A39E-A2842B7EEACE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C3435EB0-0E8D-406C-8B15-8AEBFD3B6D45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F68E67A-91A9-4094-BA6E-D10400F1592B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2BD78529-A29E-443D-A6F0-CC86BA727510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74C74C41-217D-4446-AE2D-7C7F7A338708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A3696CC-1B43-41AC-BFC5-90DD23BE39D9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AC11E3DF-C8DD-4E61-8D4A-4A31A208FEF6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21691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9339E38-5A13-4095-9282-06017E24E590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7E33CB5A-2F4B-4BAF-8933-DADDCA450E74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CF64DA76-E50B-4AA6-93C5-9EBE62A86ADD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7364340-952E-40B2-B5E8-222DD0F69E03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B5EEEE1E-C658-4A38-BC8B-79CAC8E5D6C0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281123C9-CE89-4642-9DAB-BA82DB10EE65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F8523854-6C82-4510-B20D-FDBA543DC5EB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2F74F49-1B9B-4697-8DA6-FB0C1ADDB9F0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E46065F4-A4C9-4CBC-B952-87CEF560E009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E522ABA0-14EF-4D3E-AB90-B9E3D1696F42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6662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CB97AB4-30E9-4DB9-A3F9-D21A7E48C56B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4B1FE19E-E54A-4AED-839D-C078234099E0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1123C720-7B2F-4316-9AD7-031AAD216397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650F5813-BB16-4B01-9D91-6F36FCA34D87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58533D6D-A90A-4A45-B2FE-F9608C4946C2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5DC6D839-58B6-485F-96E3-C0811CFFEBB4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5F06AE6C-BD13-4D56-B4EA-89B01819FB20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C8CACC3D-8336-403D-B008-3E8D55B8889E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397E2F4D-2809-4C91-A570-5EB3D95C326D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729A1C47-D2DD-48EA-BA7D-3018D3C13A70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1633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8ABE0A1-C77F-4217-9300-382BD312D7F3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9CBFE46-DD31-4ADA-A199-7DEB20F42689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EA1A05B-B4AA-434F-AF0A-C1E983E2F7F9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A1C76AD-2FE3-4986-8979-DDAFF03298DA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4B611ED8-2233-4B06-8863-4A18C3AC301A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461C447-06D1-4CCE-8BF5-0B1FEF27EFDE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57D0753B-8E85-4B5E-B9CB-A79BCEC1D3F7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33261816-3869-4231-94F4-1E2C24A7743B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445890C5-6594-4F94-9611-88B7632D5D40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F2247050-6643-4D02-9175-607067D316CD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604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3B51EAF-B9BF-4709-A465-AF8510BBAFF2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8A8DFFC2-102A-4E5C-B1A7-5F5217F31074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D68250C0-5BC2-4B68-BDE9-F36BC7DA0EF8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48BCCA0-E09F-4EC4-8EFD-5B7E139FF565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B4D80663-6F6C-4EFA-A011-7A1B5E47F107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7DC23450-3235-4752-91C0-D2CE6E98FDC4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BA0AC6C9-6000-45A5-88FB-AC530E1AF861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21E69ECE-7373-4062-AA4A-ED61D8BC1267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3B9906F-FB18-4183-9AAD-F5EAD9B59230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83195738-6EFF-4C65-A4D5-7BC0EC9AA436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574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0B152F2-0209-4153-9724-56C35AAD707F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1BB0E9DD-7DB3-47A2-8F54-E783023B2DDA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73AA0E6B-4259-4B70-AA79-DF837EB81517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BC0294EA-513F-47EC-80E9-00F504ED2524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B92AA77-DC1B-46B1-91C5-B26E7555D1AA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C825152-9D9E-46E6-B661-EF274F3AA1B2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EC00CF33-1F51-49B6-9C28-6F1D758235E5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C6B27D79-0EA2-4D43-950C-469A058C3D6B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1E69540A-0D66-4886-A84C-80B0E6DE9477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051944A0-642A-4A7F-9281-D1374C620ABA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4544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9311CA6-9603-438D-9A08-61CDF09A1582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22B60FDC-002A-411F-9321-F276F48EF28B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8E98696B-E5E5-4562-A2AB-590C5FEACE4B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08E3B06E-4ABF-4396-9361-DA1C8ABD6E16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CFE3859-F383-4CD9-AF91-69AC1DE52C13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B0DA41E-DA5E-4754-915D-5B0C2013EF0F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0A25BA5E-BCCE-488D-BACF-A734F10EAB34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1CFC595D-3E76-4463-B71D-F9C4CFA4E441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F99920BB-4DA4-4810-A18B-A2487C91054E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8FFDFF6-F252-45CB-B70E-C8514E8F6149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84836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176B9E4-0E04-40AE-91D3-D6EBB0A73D15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896C2E2-121F-4851-A5F3-41E62872B6B6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3007A51-7AE2-4E56-9B39-72D505C01A84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5D86B8B-6C07-4C2F-8657-AEB83BD2FB44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DFD671F1-F2E4-4C75-946B-AE4F02776044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449FF21-D8AA-4814-9FFE-BDDB99D26B01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CDDCBC4-4398-4F34-B0BD-D452230E2457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0AB3308C-6853-40D6-A0F6-FEBA25B63628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682D386-B20B-4672-AB0A-E819E94C06B8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77E51E4-9A60-46E7-8FE4-870EFEAF96C0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3512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917CB6F-F997-437E-B7EF-E329A7DEC321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DF9215E-7C0E-4AAF-81F0-78DEBAEF6DC7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2AC4A82-772D-444E-A874-142A6DFC17B6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9241AEC-8244-46EF-BD28-BC4A41810C3A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C572B51-FBE5-4A39-A346-2B91913E63F4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331ABBD-F0FA-47AF-B1D9-95D50BF2852F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8207FD3-C72B-4424-99D7-20D1FA6EC4D6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3DF6A27-706C-447C-BCF1-9945C7F7B36C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4D57473-9468-4F02-8A3E-2578C5EF3276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8B9DDF5-358B-4CCF-8371-E68D1F3C1599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85420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7E427D3-196A-4193-BD2B-CA247399D72C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36BCCA5-E7C8-467E-8DC2-393821028C6C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E5F8D8A9-970C-4A87-804B-3CB9106D8060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3E2F537A-BED1-476F-8B92-5F60DD94158B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F19B4E8-65EE-4CDD-8959-4E0DCB776D8C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FC6BD87-DBDD-4FDE-A456-B20824AB1213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B2D3977-3023-417C-A5F9-47FB38ABA1B3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2EBE80B4-7D50-4FE5-88AB-EE0665A513BE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5683B135-695C-49E0-B45F-651747578A18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163387A-FB65-4E26-A5C1-D429035C9852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35712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8236C8B-79D2-4979-8E26-5C5C74A09237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E8A1BA4-2E0F-40E1-BE51-1FF2CA004F21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7DA4748C-1A59-4C90-A376-ACBCFC0264B8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281206D-FCBB-4AEE-A273-7668F9EFEF76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8AD318F-3CCD-40B6-B477-B78C46297A7B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1E77EDF-1795-4252-9F34-A3CAED972B47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3A66A91-9C03-4413-8C60-559AC5B8E8CB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34F531F-51BD-40F7-8590-F56884553FF3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EACDB1E-260B-47AD-A12A-4A45F9B76624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D8EB030-21E0-4CA8-8900-C7BABC8F44F9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86004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241AA2B-A0B5-477A-96E3-F75C769DC970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311FF6E-9823-4BAD-B5EB-B3A09FB32B8F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5CD4E09-ECDB-4142-A3C5-B96FAFEA20DD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72A0DD5-38AB-4A8E-AAFB-893CB8184D1C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4E814DF-64E2-487B-A892-BE1F27420FA3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E6C6B1C-C477-41F0-AC83-EC634F011333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F77F058-3A8A-4F8F-ADE8-D2A941BC0A33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B6503C4-AB38-4820-8288-71F2592AAD11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66303C2-2D7C-4F98-BAE3-05822CD84032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B07C5A6-F1BB-4DCA-9243-1ABEFAF4BF87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362961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AE5394D-2C39-40EC-A6E1-1FCA603E2DE0}"/>
                </a:ext>
              </a:extLst>
            </p:cNvPr>
            <p:cNvGrpSpPr/>
            <p:nvPr/>
          </p:nvGrpSpPr>
          <p:grpSpPr>
            <a:xfrm>
              <a:off x="3197142" y="1308196"/>
              <a:ext cx="1575879" cy="2339268"/>
              <a:chOff x="5579894" y="1008646"/>
              <a:chExt cx="1575879" cy="2339268"/>
            </a:xfrm>
            <a:grpFill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56608BC-B04B-4124-888E-B0476779A1D5}"/>
                  </a:ext>
                </a:extLst>
              </p:cNvPr>
              <p:cNvSpPr/>
              <p:nvPr/>
            </p:nvSpPr>
            <p:spPr>
              <a:xfrm>
                <a:off x="6105187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FCF7E22-D236-464F-AF8D-614C098D14B6}"/>
                  </a:ext>
                </a:extLst>
              </p:cNvPr>
              <p:cNvSpPr/>
              <p:nvPr/>
            </p:nvSpPr>
            <p:spPr>
              <a:xfrm>
                <a:off x="5579894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957EB1F-B803-4D7F-B9BF-09B09AC92254}"/>
                  </a:ext>
                </a:extLst>
              </p:cNvPr>
              <p:cNvSpPr/>
              <p:nvPr/>
            </p:nvSpPr>
            <p:spPr>
              <a:xfrm>
                <a:off x="5842541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F91E638-7887-4918-B455-07722D3DD2A9}"/>
                  </a:ext>
                </a:extLst>
              </p:cNvPr>
              <p:cNvSpPr/>
              <p:nvPr/>
            </p:nvSpPr>
            <p:spPr>
              <a:xfrm>
                <a:off x="6367833" y="146399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8BF6E614-A79E-4D9F-B18E-57FDA7BDC848}"/>
                  </a:ext>
                </a:extLst>
              </p:cNvPr>
              <p:cNvSpPr/>
              <p:nvPr/>
            </p:nvSpPr>
            <p:spPr>
              <a:xfrm>
                <a:off x="6630480" y="19189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B8B156A-32C8-4F06-8143-4946F47B98FB}"/>
                  </a:ext>
                </a:extLst>
              </p:cNvPr>
              <p:cNvSpPr/>
              <p:nvPr/>
            </p:nvSpPr>
            <p:spPr>
              <a:xfrm>
                <a:off x="6367833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B2BFA34-15B5-4F7E-9C88-41E1502B1726}"/>
                  </a:ext>
                </a:extLst>
              </p:cNvPr>
              <p:cNvSpPr/>
              <p:nvPr/>
            </p:nvSpPr>
            <p:spPr>
              <a:xfrm>
                <a:off x="5842541" y="2373833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30B214-C68D-4E5C-921F-F0FB903F376A}"/>
                  </a:ext>
                </a:extLst>
              </p:cNvPr>
              <p:cNvSpPr/>
              <p:nvPr/>
            </p:nvSpPr>
            <p:spPr>
              <a:xfrm rot="3684000">
                <a:off x="6121040" y="10086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C0E7F74-DD67-4A77-86B3-BCCCEAEFA577}"/>
                  </a:ext>
                </a:extLst>
              </p:cNvPr>
              <p:cNvSpPr/>
              <p:nvPr/>
            </p:nvSpPr>
            <p:spPr>
              <a:xfrm rot="3684000">
                <a:off x="6079970" y="282262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658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A443917-FB76-4486-BA55-B3B02EC5A2A3}"/>
              </a:ext>
            </a:extLst>
          </p:cNvPr>
          <p:cNvGrpSpPr/>
          <p:nvPr/>
        </p:nvGrpSpPr>
        <p:grpSpPr>
          <a:xfrm>
            <a:off x="493823" y="4048914"/>
            <a:ext cx="2089841" cy="1899991"/>
            <a:chOff x="1255927" y="2269521"/>
            <a:chExt cx="2089841" cy="1899991"/>
          </a:xfrm>
          <a:solidFill>
            <a:srgbClr val="FFC000"/>
          </a:solidFill>
          <a:scene3d>
            <a:camera prst="isometricOffAxis2Top">
              <a:rot lat="20953769" lon="319393" rev="20009857"/>
            </a:camera>
            <a:lightRig rig="soft" dir="t"/>
          </a:scene3d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AFA6040A-F4B9-478C-BF6D-4833310C621D}"/>
                </a:ext>
              </a:extLst>
            </p:cNvPr>
            <p:cNvGrpSpPr/>
            <p:nvPr/>
          </p:nvGrpSpPr>
          <p:grpSpPr>
            <a:xfrm>
              <a:off x="1255927" y="2269521"/>
              <a:ext cx="2089841" cy="1899991"/>
              <a:chOff x="1331436" y="1609194"/>
              <a:chExt cx="2089841" cy="1899991"/>
            </a:xfrm>
            <a:grpFill/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0D37A1DA-2227-4774-8244-4B11B6EA09B4}"/>
                  </a:ext>
                </a:extLst>
              </p:cNvPr>
              <p:cNvSpPr/>
              <p:nvPr/>
            </p:nvSpPr>
            <p:spPr>
              <a:xfrm>
                <a:off x="2120629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540CB975-BD30-42DB-B086-5DF2DB13FB76}"/>
                  </a:ext>
                </a:extLst>
              </p:cNvPr>
              <p:cNvSpPr/>
              <p:nvPr/>
            </p:nvSpPr>
            <p:spPr>
              <a:xfrm>
                <a:off x="1595336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A90B0A02-BD39-4823-AF44-43D081E57516}"/>
                  </a:ext>
                </a:extLst>
              </p:cNvPr>
              <p:cNvSpPr/>
              <p:nvPr/>
            </p:nvSpPr>
            <p:spPr>
              <a:xfrm>
                <a:off x="1857983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0CF84E07-6B92-4CB1-807D-D28B457627BB}"/>
                  </a:ext>
                </a:extLst>
              </p:cNvPr>
              <p:cNvSpPr/>
              <p:nvPr/>
            </p:nvSpPr>
            <p:spPr>
              <a:xfrm>
                <a:off x="2383275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306380B2-A9AC-455A-A531-4402A3AC3A0E}"/>
                  </a:ext>
                </a:extLst>
              </p:cNvPr>
              <p:cNvSpPr/>
              <p:nvPr/>
            </p:nvSpPr>
            <p:spPr>
              <a:xfrm>
                <a:off x="2645922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08994A53-BC31-4A03-B077-51C1B400B4BC}"/>
                  </a:ext>
                </a:extLst>
              </p:cNvPr>
              <p:cNvSpPr/>
              <p:nvPr/>
            </p:nvSpPr>
            <p:spPr>
              <a:xfrm>
                <a:off x="2383275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897511BF-6B58-450E-AAC0-D8A7F470FADD}"/>
                  </a:ext>
                </a:extLst>
              </p:cNvPr>
              <p:cNvSpPr/>
              <p:nvPr/>
            </p:nvSpPr>
            <p:spPr>
              <a:xfrm>
                <a:off x="1857983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9934BB18-CAE1-4B3F-BB88-5FE9A629CD17}"/>
                  </a:ext>
                </a:extLst>
              </p:cNvPr>
              <p:cNvSpPr/>
              <p:nvPr/>
            </p:nvSpPr>
            <p:spPr>
              <a:xfrm rot="3684000">
                <a:off x="2136482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A7ADB1D3-420A-484F-8A00-6E7D7E1D3C73}"/>
                  </a:ext>
                </a:extLst>
              </p:cNvPr>
              <p:cNvSpPr/>
              <p:nvPr/>
            </p:nvSpPr>
            <p:spPr>
              <a:xfrm rot="3684000">
                <a:off x="2895984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BD942FB-027F-4530-93D7-A3460656AE0B}"/>
                  </a:ext>
                </a:extLst>
              </p:cNvPr>
              <p:cNvSpPr/>
              <p:nvPr/>
            </p:nvSpPr>
            <p:spPr>
              <a:xfrm rot="3684000">
                <a:off x="1331436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51308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F0684DF-FA6A-4B3C-BB39-8B336BC8EF15}"/>
                </a:ext>
              </a:extLst>
            </p:cNvPr>
            <p:cNvGrpSpPr/>
            <p:nvPr/>
          </p:nvGrpSpPr>
          <p:grpSpPr>
            <a:xfrm>
              <a:off x="1512908" y="2501735"/>
              <a:ext cx="1575879" cy="1435563"/>
              <a:chOff x="1579482" y="3942872"/>
              <a:chExt cx="1575879" cy="1435563"/>
            </a:xfrm>
            <a:grpFill/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B137CDC-F826-4A95-8AB4-865C8E0F6E8F}"/>
                  </a:ext>
                </a:extLst>
              </p:cNvPr>
              <p:cNvSpPr/>
              <p:nvPr/>
            </p:nvSpPr>
            <p:spPr>
              <a:xfrm>
                <a:off x="2104775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762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913FA5B3-FA23-445B-A566-2D05BF89174B}"/>
                  </a:ext>
                </a:extLst>
              </p:cNvPr>
              <p:cNvSpPr/>
              <p:nvPr/>
            </p:nvSpPr>
            <p:spPr>
              <a:xfrm>
                <a:off x="1579482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762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95293F2A-16F1-42A6-82C1-4F2A2CEB05DB}"/>
                  </a:ext>
                </a:extLst>
              </p:cNvPr>
              <p:cNvSpPr/>
              <p:nvPr/>
            </p:nvSpPr>
            <p:spPr>
              <a:xfrm>
                <a:off x="1842129" y="439822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762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7100EACE-60B7-46AA-B6BB-E41899810FA7}"/>
                  </a:ext>
                </a:extLst>
              </p:cNvPr>
              <p:cNvSpPr/>
              <p:nvPr/>
            </p:nvSpPr>
            <p:spPr>
              <a:xfrm>
                <a:off x="2367421" y="439822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762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45BE040F-0998-43E9-ADA1-2C7D9D9B03D5}"/>
                  </a:ext>
                </a:extLst>
              </p:cNvPr>
              <p:cNvSpPr/>
              <p:nvPr/>
            </p:nvSpPr>
            <p:spPr>
              <a:xfrm>
                <a:off x="2630068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762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71CFB5DE-5918-4A22-BFA3-C0086B3AB009}"/>
                  </a:ext>
                </a:extLst>
              </p:cNvPr>
              <p:cNvSpPr/>
              <p:nvPr/>
            </p:nvSpPr>
            <p:spPr>
              <a:xfrm rot="3684000">
                <a:off x="2120628" y="394287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762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D91CBF0-0A3B-488E-870C-8FD1190B9625}"/>
                </a:ext>
              </a:extLst>
            </p:cNvPr>
            <p:cNvGrpSpPr/>
            <p:nvPr/>
          </p:nvGrpSpPr>
          <p:grpSpPr>
            <a:xfrm>
              <a:off x="1775555" y="2729193"/>
              <a:ext cx="1050585" cy="980646"/>
              <a:chOff x="1842129" y="5581845"/>
              <a:chExt cx="1050585" cy="980646"/>
            </a:xfrm>
            <a:grpFill/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A794B1FD-FB07-4154-98D3-F64EE1EDE646}"/>
                  </a:ext>
                </a:extLst>
              </p:cNvPr>
              <p:cNvSpPr/>
              <p:nvPr/>
            </p:nvSpPr>
            <p:spPr>
              <a:xfrm>
                <a:off x="1842129" y="603719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683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225FF222-002C-46C5-BF92-8BD1B706B8B3}"/>
                  </a:ext>
                </a:extLst>
              </p:cNvPr>
              <p:cNvSpPr/>
              <p:nvPr/>
            </p:nvSpPr>
            <p:spPr>
              <a:xfrm>
                <a:off x="2367421" y="603719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683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CB839ED8-79CB-493F-B73A-25EFDC8B3FEB}"/>
                  </a:ext>
                </a:extLst>
              </p:cNvPr>
              <p:cNvSpPr/>
              <p:nvPr/>
            </p:nvSpPr>
            <p:spPr>
              <a:xfrm rot="3684000">
                <a:off x="2120628" y="558184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6830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9ED82B29-31D6-44C4-ADAA-0CC2AE736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47" y="2956716"/>
              <a:ext cx="525600" cy="525600"/>
            </a:xfrm>
            <a:prstGeom prst="ellipse">
              <a:avLst/>
            </a:prstGeom>
            <a:grpFill/>
            <a:ln>
              <a:noFill/>
            </a:ln>
            <a:sp3d z="819150" prstMaterial="plastic">
              <a:bevelT w="262800" h="262800"/>
              <a:bevelB w="262800" h="262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D891D08D-CE8C-4334-8283-4D77C81CAEB6}"/>
              </a:ext>
            </a:extLst>
          </p:cNvPr>
          <p:cNvGrpSpPr/>
          <p:nvPr/>
        </p:nvGrpSpPr>
        <p:grpSpPr>
          <a:xfrm>
            <a:off x="9419619" y="3070581"/>
            <a:ext cx="2583275" cy="2339269"/>
            <a:chOff x="3560489" y="3852807"/>
            <a:chExt cx="2583275" cy="2339269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72FB4BED-B156-47F2-9BB6-4C72D0FFE3FD}"/>
                </a:ext>
              </a:extLst>
            </p:cNvPr>
            <p:cNvGrpSpPr/>
            <p:nvPr/>
          </p:nvGrpSpPr>
          <p:grpSpPr>
            <a:xfrm>
              <a:off x="3560489" y="3852807"/>
              <a:ext cx="2583275" cy="2339269"/>
              <a:chOff x="4048847" y="1609194"/>
              <a:chExt cx="2583275" cy="2339269"/>
            </a:xfrm>
            <a:solidFill>
              <a:srgbClr val="FA7692"/>
            </a:solidFill>
            <a:scene3d>
              <a:camera prst="isometricOffAxis2Top">
                <a:rot lat="17714640" lon="21365628" rev="21099144"/>
              </a:camera>
              <a:lightRig rig="soft" dir="t">
                <a:rot lat="0" lon="0" rev="7200000"/>
              </a:lightRig>
            </a:scene3d>
          </p:grpSpPr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852256E4-A0AC-47B0-B187-478079291454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498E063B-4BBE-487E-9B00-69448DC25110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1065193D-EAA2-422E-805E-045B0027341F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E2BDBB08-0A05-4B1C-A9BA-DCD7270DF45C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BAEC4FE3-CA09-46F2-BCFB-DF2C4B3C46A0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78A5F888-64DA-432B-BB91-0EBBDA10CF77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8F7B85F7-1D1D-4210-A443-21E46F5341AB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E5641105-13DB-40F6-99F7-1618F15523CD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BC382631-C341-4B2D-B6F4-F43405C681AE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24550FEE-A432-4355-A472-D3DDB088A835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0A2C7F37-33CD-4581-B431-1065ACC5445D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73A9743B-A04A-44BA-8D6E-1368FBADD283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4C1A789-916E-4400-99D6-BB71A1508172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BE8E1E82-031E-49F7-8D0F-A3BB4E388AA4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BE008F66-8369-488B-8E5B-889FAAA66DFA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C66F80CE-E661-43F7-B963-2C4BA805E5E6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BC6AE091-7373-4F08-A0E0-AB99C1DA01FC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3BDCB55A-1ADD-4C3B-8C81-ABE66A33B9AE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0FBD7315-466F-4156-833A-2A9FC5126F4C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00199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F4F2722D-B662-4445-860D-1022A62DFDC4}"/>
                </a:ext>
              </a:extLst>
            </p:cNvPr>
            <p:cNvGrpSpPr/>
            <p:nvPr/>
          </p:nvGrpSpPr>
          <p:grpSpPr>
            <a:xfrm>
              <a:off x="3560489" y="3852807"/>
              <a:ext cx="2583275" cy="2339269"/>
              <a:chOff x="4048847" y="1609194"/>
              <a:chExt cx="2583275" cy="2339269"/>
            </a:xfrm>
            <a:solidFill>
              <a:srgbClr val="FA7692"/>
            </a:solidFill>
            <a:scene3d>
              <a:camera prst="isometricOffAxis2Top">
                <a:rot lat="17714640" lon="21365628" rev="21099144"/>
              </a:camera>
              <a:lightRig rig="soft" dir="t">
                <a:rot lat="0" lon="0" rev="7200000"/>
              </a:lightRig>
            </a:scene3d>
          </p:grpSpPr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B4A69643-1A50-4D81-8C44-4F27143EFD8C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61BE1715-CB0C-4810-8B93-F1D0F33C9993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323EA3C1-02C3-462B-AB84-E3D746070ADB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A7EA5F4-D014-4670-8389-272CC74BCE65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73EE25D1-2AF8-4760-831D-BF9C2DC04FB9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38E3983C-FA14-4EC1-AFA6-E52A5C940C89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B6EB3E30-7A4A-4E2C-B28C-9D76BC5A9202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51740EBD-D387-4C3F-900D-82F8715BA1F9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91B6FAC7-C3F7-4B9A-BF4B-9E92884930AD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9F095EB7-A8D4-4820-91F0-FD1D10A1F6D7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79347F42-BD9F-4D87-88BF-ADDA52A452D3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ADBDF647-4B98-4027-8EB8-C73722DA2478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4DD1D975-4EEB-427E-B31A-7CA58276C712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C131C98D-C76B-4687-B68A-0A9B45B4FD9B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66D90BBC-65B3-4507-9E29-064E45A8B5C4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E5855D10-71D3-4CA5-B781-A62F9E353F12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E6B7E469-73FA-4B73-A837-50589B15CC14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C33650BE-A6BB-4331-9996-D82A9C88A415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0E38CC62-AAB3-4E6E-85A2-A96AEECE8C61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9907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F15D4148-1A10-4ADA-8533-9D3AAE3086C2}"/>
                </a:ext>
              </a:extLst>
            </p:cNvPr>
            <p:cNvGrpSpPr/>
            <p:nvPr/>
          </p:nvGrpSpPr>
          <p:grpSpPr>
            <a:xfrm>
              <a:off x="3560489" y="3852807"/>
              <a:ext cx="2583275" cy="2339269"/>
              <a:chOff x="4048847" y="1609194"/>
              <a:chExt cx="2583275" cy="2339269"/>
            </a:xfrm>
            <a:solidFill>
              <a:srgbClr val="FA7692"/>
            </a:solidFill>
            <a:scene3d>
              <a:camera prst="isometricOffAxis2Top">
                <a:rot lat="17714640" lon="21365628" rev="21099144"/>
              </a:camera>
              <a:lightRig rig="soft" dir="t">
                <a:rot lat="0" lon="0" rev="7200000"/>
              </a:lightRig>
            </a:scene3d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7FBBD696-AFE2-487B-B4D4-62BE14BDADFC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3DC50209-FF4C-4176-8490-94ED6162E1F1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15A1DDBB-076D-414C-93D0-F7E2B854BEB9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CCDAE61A-7C26-4CDF-B4C7-11C0F116F2B2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9B4F47F1-4C86-4229-BF43-72873833AA94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B0A5A82C-1295-4003-A49F-5737122DDF78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FDF35820-8537-47F7-885C-EA2BF48B9CFE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987708A2-4BFE-4859-A990-822EF6D46D80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660BD518-B0DE-4300-B14D-B3AD525BDED6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CC93CF17-4725-4B05-9018-33E7A833888F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543FC042-7A3A-4AD3-BB49-FA695E400998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8273580C-66A6-4B0D-80CF-A2A8127D5D6D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94AA2553-18F4-46EF-92BF-98954AE226A8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54449899-2296-4273-B360-65D102AB22B1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CEEB8372-FF50-401D-BE2B-FD4ED79D4B9E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F1CC52F9-E1F9-431A-8D5D-9860A95CF7A6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B8F93AD9-E010-407A-8FC8-EDAFAEA1CEE8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9B2840DC-E773-4ED4-84F9-B49403E9078C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F038CF9F-0EC1-41E4-9A66-6E74B8DC88A8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84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D5E45220-14D7-4A69-A80B-BE4EB33A3F42}"/>
                </a:ext>
              </a:extLst>
            </p:cNvPr>
            <p:cNvGrpSpPr/>
            <p:nvPr/>
          </p:nvGrpSpPr>
          <p:grpSpPr>
            <a:xfrm>
              <a:off x="3560489" y="3852807"/>
              <a:ext cx="2583275" cy="2339269"/>
              <a:chOff x="4048847" y="1609194"/>
              <a:chExt cx="2583275" cy="2339269"/>
            </a:xfrm>
            <a:solidFill>
              <a:srgbClr val="FA7692"/>
            </a:solidFill>
            <a:scene3d>
              <a:camera prst="isometricOffAxis2Top">
                <a:rot lat="17714640" lon="21365628" rev="21099144"/>
              </a:camera>
              <a:lightRig rig="soft" dir="t">
                <a:rot lat="0" lon="0" rev="7200000"/>
              </a:lightRig>
            </a:scene3d>
          </p:grpSpPr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CB79ED54-1F93-4989-8BA6-D3613F1FBE09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E29B5FF2-3877-498C-BDD7-8FFAB2E850E6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8113CDC2-3140-4885-9BB8-99A5E532A18D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7B3AD316-994D-4C88-B7C7-072D833561E1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E041822D-B746-4E3B-8888-7DFB38AA19C2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392C15C2-34F9-46F3-BA71-B09E75BC1BC7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7A11F544-8E11-4CE7-861D-1285F61B21F5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1C3A6776-9866-431E-80DC-159A05FC4FE4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31E4C6BB-753E-42AE-9DA7-385DB126D4EC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36750D88-1FCA-4286-8A60-E5B688F94CAF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3D0B44AF-1ECF-4703-BA73-3F6A37340D94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59112354-FCDD-4562-816A-3EBCCF41E707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B8AC6718-A76C-4CDD-B153-89D856EA8AEC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FF5D6CBA-E6AB-48E9-A94A-84982E65C48F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92BCE286-C2D7-4FCE-A839-718DDA5CAE88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6CC70ED6-543C-4D85-9285-764C340F301F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DE863E80-9C32-47A7-9FAB-7E57DA88E506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97C5E9B4-5F97-40D9-9097-83AE6F5E357A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875F9157-D71C-46AB-9135-3E87ABB603D7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0676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84C37889-6F22-4894-B408-4CD470F912F5}"/>
                </a:ext>
              </a:extLst>
            </p:cNvPr>
            <p:cNvGrpSpPr/>
            <p:nvPr/>
          </p:nvGrpSpPr>
          <p:grpSpPr>
            <a:xfrm>
              <a:off x="3560489" y="3852807"/>
              <a:ext cx="2583275" cy="2339269"/>
              <a:chOff x="4048847" y="1609194"/>
              <a:chExt cx="2583275" cy="2339269"/>
            </a:xfrm>
            <a:solidFill>
              <a:srgbClr val="FA7692"/>
            </a:solidFill>
            <a:scene3d>
              <a:camera prst="isometricOffAxis2Top">
                <a:rot lat="17714640" lon="21365628" rev="21099144"/>
              </a:camera>
              <a:lightRig rig="soft" dir="t">
                <a:rot lat="0" lon="0" rev="7200000"/>
              </a:lightRig>
            </a:scene3d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45B19F41-C51B-431F-B1F5-DEBDAE7EF0C2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6D0EF760-59AA-445D-95C6-335D04A81A18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F4A2C3BC-8A95-4703-9412-38C00BECAD02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5FE723B7-B0D4-4260-9AA6-F4C072C13CB6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75C525CF-53DA-4F77-B5BB-765C6DC6D2E6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33D74CA7-E528-414C-A731-FC7863EF28FE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F88E7A48-7278-4EB7-B700-411CDC9C6D76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2C6CE551-5302-4CE4-A78D-4F7371922A64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661B0F7A-4C4B-480A-AC42-42AA9E775877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1AE44033-4641-48F6-B964-22113DA575F0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1FC7B87-EDF9-4BD0-93A8-AB3D94C7C297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502C1DEC-8FC4-499D-9D40-B1610A401C1E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19FBDFB0-57FC-4742-9A97-3C5B8027013D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54FFEB11-8525-496C-91A5-B86F0C719B41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4889ADF6-42D4-4959-A530-E4441546E576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914AB5B1-4C42-4F17-8369-A8F308E0A1BB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585862B0-1429-4C5A-A3CD-5A3AA24F4BED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AE3AD086-B048-4574-A6DC-14D083DA80CE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0FB21DE7-AE03-47B5-9415-888A30F45FAF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0968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9D9779B3-A197-43EB-99CC-E1D29972A4CC}"/>
                </a:ext>
              </a:extLst>
            </p:cNvPr>
            <p:cNvGrpSpPr/>
            <p:nvPr/>
          </p:nvGrpSpPr>
          <p:grpSpPr>
            <a:xfrm>
              <a:off x="3560489" y="3852807"/>
              <a:ext cx="2583275" cy="2339269"/>
              <a:chOff x="4048847" y="1609194"/>
              <a:chExt cx="2583275" cy="2339269"/>
            </a:xfrm>
            <a:solidFill>
              <a:srgbClr val="FA7692"/>
            </a:solidFill>
            <a:scene3d>
              <a:camera prst="isometricOffAxis2Top">
                <a:rot lat="17714640" lon="21365628" rev="21099144"/>
              </a:camera>
              <a:lightRig rig="soft" dir="t">
                <a:rot lat="0" lon="0" rev="7200000"/>
              </a:lightRig>
            </a:scene3d>
          </p:grpSpPr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C885EDEF-30CB-4726-BB8A-E35AEDC70CB2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6BC49003-DA5F-4028-9A86-A5D02F4C2F49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9EBCAC9E-52B3-473E-9763-E2BE74665D4C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4BDC0533-D0EC-4AF0-8D47-D0B663993A51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D969EBF-3EA8-4832-9B1B-51F7D29C1F45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7160A410-7BE9-40F3-BDEF-122F149A719E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34D36CA3-52A8-4ED4-BE89-F3D3287CC8AE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69597754-DAE5-41A4-BFA5-7036D2B4386D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43578411-A717-41A5-BE1E-665D519155FC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114E656E-37A8-48E3-B751-1AD91AA90CAC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75429188-2F18-4A64-8443-36AD47833F10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07B11013-BA9F-45E4-B4E0-BCD44E79E09B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2D7CF2DF-DFD6-45F8-A36B-ECA4886552CE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C93074E4-AFCF-4AF8-A32D-D6F4FBE1848A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3744E1D-04E3-40E2-873C-9114F14FAD4F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9263AEA9-CADD-4E7D-BEEA-E934003485A0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6EA8B2B9-5242-40D1-AF1C-AA258039AF2D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968775-8DCF-45F9-9A31-1A40D9B88281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6C7CFFA7-FC9E-49CA-B724-A7FF137A64EC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12605" prstMaterial="clear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83305A63-737D-4264-9B26-A594CAFA1B9D}"/>
              </a:ext>
            </a:extLst>
          </p:cNvPr>
          <p:cNvGrpSpPr/>
          <p:nvPr/>
        </p:nvGrpSpPr>
        <p:grpSpPr>
          <a:xfrm>
            <a:off x="6161590" y="3042152"/>
            <a:ext cx="2583275" cy="2339269"/>
            <a:chOff x="5284362" y="2134707"/>
            <a:chExt cx="2583275" cy="2339269"/>
          </a:xfrm>
          <a:solidFill>
            <a:srgbClr val="1CECD3"/>
          </a:solidFill>
          <a:scene3d>
            <a:camera prst="isometricOffAxis2Top">
              <a:rot lat="18621210" lon="20701006" rev="323787"/>
            </a:camera>
            <a:lightRig rig="soft" dir="t">
              <a:rot lat="0" lon="0" rev="16200000"/>
            </a:lightRig>
          </a:scene3d>
        </p:grpSpPr>
        <p:grpSp>
          <p:nvGrpSpPr>
            <p:cNvPr id="291" name="组合 290">
              <a:extLst>
                <a:ext uri="{FF2B5EF4-FFF2-40B4-BE49-F238E27FC236}">
                  <a16:creationId xmlns:a16="http://schemas.microsoft.com/office/drawing/2014/main" id="{3BDCB123-FCD7-4DE0-A77A-6C275B6B569E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472" name="椭圆 471">
                <a:extLst>
                  <a:ext uri="{FF2B5EF4-FFF2-40B4-BE49-F238E27FC236}">
                    <a16:creationId xmlns:a16="http://schemas.microsoft.com/office/drawing/2014/main" id="{2FF23A28-A9C9-412B-9FCD-D4B6F2F89B73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椭圆 472">
                <a:extLst>
                  <a:ext uri="{FF2B5EF4-FFF2-40B4-BE49-F238E27FC236}">
                    <a16:creationId xmlns:a16="http://schemas.microsoft.com/office/drawing/2014/main" id="{A337DFA3-12B4-4E15-98E6-B25AD51F5456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椭圆 473">
                <a:extLst>
                  <a:ext uri="{FF2B5EF4-FFF2-40B4-BE49-F238E27FC236}">
                    <a16:creationId xmlns:a16="http://schemas.microsoft.com/office/drawing/2014/main" id="{1F794B8E-255B-4F04-AEDC-72EF5ACD9B3B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椭圆 474">
                <a:extLst>
                  <a:ext uri="{FF2B5EF4-FFF2-40B4-BE49-F238E27FC236}">
                    <a16:creationId xmlns:a16="http://schemas.microsoft.com/office/drawing/2014/main" id="{99989980-B456-4436-AAC0-9402B9C85520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椭圆 475">
                <a:extLst>
                  <a:ext uri="{FF2B5EF4-FFF2-40B4-BE49-F238E27FC236}">
                    <a16:creationId xmlns:a16="http://schemas.microsoft.com/office/drawing/2014/main" id="{4092516A-FEBA-4DF4-8065-4EE883F699F3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椭圆 476">
                <a:extLst>
                  <a:ext uri="{FF2B5EF4-FFF2-40B4-BE49-F238E27FC236}">
                    <a16:creationId xmlns:a16="http://schemas.microsoft.com/office/drawing/2014/main" id="{A0118F48-3E59-4363-850F-9E4D055A7A02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77">
                <a:extLst>
                  <a:ext uri="{FF2B5EF4-FFF2-40B4-BE49-F238E27FC236}">
                    <a16:creationId xmlns:a16="http://schemas.microsoft.com/office/drawing/2014/main" id="{E65B380B-D463-4B90-BDCB-EDB5A6FA913F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>
                <a:extLst>
                  <a:ext uri="{FF2B5EF4-FFF2-40B4-BE49-F238E27FC236}">
                    <a16:creationId xmlns:a16="http://schemas.microsoft.com/office/drawing/2014/main" id="{B0B14D34-C3EE-4815-84CF-A384F97A7418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>
                <a:extLst>
                  <a:ext uri="{FF2B5EF4-FFF2-40B4-BE49-F238E27FC236}">
                    <a16:creationId xmlns:a16="http://schemas.microsoft.com/office/drawing/2014/main" id="{0DDE8D46-BD0E-40B2-AFB3-89D1FD6C5336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>
                <a:extLst>
                  <a:ext uri="{FF2B5EF4-FFF2-40B4-BE49-F238E27FC236}">
                    <a16:creationId xmlns:a16="http://schemas.microsoft.com/office/drawing/2014/main" id="{6ED2C3DE-9955-4ADD-A00F-AAFD33C10680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>
                <a:extLst>
                  <a:ext uri="{FF2B5EF4-FFF2-40B4-BE49-F238E27FC236}">
                    <a16:creationId xmlns:a16="http://schemas.microsoft.com/office/drawing/2014/main" id="{E4BB5AA3-AC33-4095-AA22-9B0BFFA5A073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388B2067-BD43-4D3C-A7AE-7D36A56B08F6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5357B1A3-6051-42AA-AD63-C9412E361E77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E55E2212-82FB-4EC6-AFA4-159D8C885D24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>
                <a:extLst>
                  <a:ext uri="{FF2B5EF4-FFF2-40B4-BE49-F238E27FC236}">
                    <a16:creationId xmlns:a16="http://schemas.microsoft.com/office/drawing/2014/main" id="{FCA127E8-7FEB-4AF7-A3DD-5EEBFAE66F54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>
                <a:extLst>
                  <a:ext uri="{FF2B5EF4-FFF2-40B4-BE49-F238E27FC236}">
                    <a16:creationId xmlns:a16="http://schemas.microsoft.com/office/drawing/2014/main" id="{05EC8562-9E39-46F6-AB8E-06374535E7BD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椭圆 487">
                <a:extLst>
                  <a:ext uri="{FF2B5EF4-FFF2-40B4-BE49-F238E27FC236}">
                    <a16:creationId xmlns:a16="http://schemas.microsoft.com/office/drawing/2014/main" id="{91CA48EF-7FEE-45E2-88D0-7CB265F4E35A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>
                <a:extLst>
                  <a:ext uri="{FF2B5EF4-FFF2-40B4-BE49-F238E27FC236}">
                    <a16:creationId xmlns:a16="http://schemas.microsoft.com/office/drawing/2014/main" id="{7DCE44C7-744E-48A3-A05B-BE3047A2150C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>
                <a:extLst>
                  <a:ext uri="{FF2B5EF4-FFF2-40B4-BE49-F238E27FC236}">
                    <a16:creationId xmlns:a16="http://schemas.microsoft.com/office/drawing/2014/main" id="{B9D8B3E9-F1AB-4400-88A1-EE9B5D3E52CB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48967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43F1F728-A85A-4020-A575-C75A9C1D4B7A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AF1090CA-A973-4547-851F-2B8D950E21F5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6A9D3D85-8325-457C-AC2E-937736502ABC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651147C1-4D52-47A9-B5C1-08AA04C1294A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8871CAD5-E7C9-4982-B94C-FB9826FD0334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38C23285-5886-4A6C-BF45-C5F065D7322D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A5179B71-F420-40A4-BD33-CA008EACCA9A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545313A0-B231-47D5-9619-0C4C703A7C47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B94A76C7-7A32-4B05-B7E1-697B80128732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BC67C955-5D9D-4E53-B89B-EDC583729C7F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B15AADBE-88E3-4999-A5D6-1199A552D729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C49ADBA6-2F67-49E3-B718-8BB0859BDF80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7FAC89BD-7BEF-496A-B7FD-83256308EAF2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35CE29D1-10DF-47F3-A478-5F57A8BDED4D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16E6CF01-7934-44FC-809D-7C93D5D05B7F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E709E364-2A4E-4FCD-8A05-3DAFAD9051DA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D75A52F-48E2-4AC9-A770-B9153932B125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577DFDE3-E832-4C6F-85A0-06C21BE2BF94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A19B41C2-C26A-45CC-AADB-9DEA2929BF8B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8F454743-7756-4507-AD8F-86FE970843D4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98675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01B6BC59-6306-4142-B3D4-A672F80C66E7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5B4CC77E-EAE3-4957-BEC8-A39F3BD849B1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CBA5DE7F-9FA3-4B67-A2C9-C70E981F2EF8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D73993E1-95D1-4633-9336-B11DB752BB1A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17D7AA26-6766-460C-A78E-46DA1C195F4D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FF70CAD1-B776-4BAC-B1BE-D5CDEBD8CBBA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A9A439E4-67C3-415C-8E17-C681B5C2F29E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>
                <a:extLst>
                  <a:ext uri="{FF2B5EF4-FFF2-40B4-BE49-F238E27FC236}">
                    <a16:creationId xmlns:a16="http://schemas.microsoft.com/office/drawing/2014/main" id="{EE3ED5AD-340C-47EA-92D9-F9EA87A3E758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04EA6727-617B-4A0F-81AD-1D9CE3215454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8CD1B5AA-773D-4346-ADB8-36E64FAD4DAE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717E62EA-9A29-48B0-AFED-5A04FF83B23F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49363834-CAAF-46D4-A229-AC8866F13212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3DA1AAB8-BF97-45A2-948E-99E54305B0B5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5A41A814-D152-4E77-960A-C65411ACAC34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E707070A-7E68-412F-9745-E4FD02F89B7F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BA582B51-F0DB-4ECF-8599-3B66CB983CC8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B1010CC6-DEE0-4017-A816-6612E55BE940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4E9E3F85-9286-4A94-BA4F-8F350D5A0457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B96C620C-28FA-40D7-9408-1B15D0153C71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BDF78B16-00EE-465F-AD31-A6164660B5A2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48383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3D3A6494-E0C0-42BE-9242-98B61CD42022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415" name="椭圆 414">
                <a:extLst>
                  <a:ext uri="{FF2B5EF4-FFF2-40B4-BE49-F238E27FC236}">
                    <a16:creationId xmlns:a16="http://schemas.microsoft.com/office/drawing/2014/main" id="{87CD99C7-72AF-4D2D-9CB1-B713234A0FEE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>
                <a:extLst>
                  <a:ext uri="{FF2B5EF4-FFF2-40B4-BE49-F238E27FC236}">
                    <a16:creationId xmlns:a16="http://schemas.microsoft.com/office/drawing/2014/main" id="{3E001172-E79D-4C1D-A047-7FE65D9A3AAD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EE1B7A63-1E37-40A2-A930-95DBAEE759C9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C8D4F1BC-1AD4-4F11-B3D8-9DA24858D29C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椭圆 418">
                <a:extLst>
                  <a:ext uri="{FF2B5EF4-FFF2-40B4-BE49-F238E27FC236}">
                    <a16:creationId xmlns:a16="http://schemas.microsoft.com/office/drawing/2014/main" id="{50959B69-5732-4633-A42D-3FAC80310ECC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椭圆 419">
                <a:extLst>
                  <a:ext uri="{FF2B5EF4-FFF2-40B4-BE49-F238E27FC236}">
                    <a16:creationId xmlns:a16="http://schemas.microsoft.com/office/drawing/2014/main" id="{8151321F-47C6-4EA1-B432-B2B2B071C60E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椭圆 420">
                <a:extLst>
                  <a:ext uri="{FF2B5EF4-FFF2-40B4-BE49-F238E27FC236}">
                    <a16:creationId xmlns:a16="http://schemas.microsoft.com/office/drawing/2014/main" id="{13CEC196-3A83-460F-9CC9-622315D65A55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椭圆 421">
                <a:extLst>
                  <a:ext uri="{FF2B5EF4-FFF2-40B4-BE49-F238E27FC236}">
                    <a16:creationId xmlns:a16="http://schemas.microsoft.com/office/drawing/2014/main" id="{1BF80784-2DA8-4955-9505-E8C8D9156053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A2E45D44-2F86-4A58-82D4-578D0E06DBF6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椭圆 423">
                <a:extLst>
                  <a:ext uri="{FF2B5EF4-FFF2-40B4-BE49-F238E27FC236}">
                    <a16:creationId xmlns:a16="http://schemas.microsoft.com/office/drawing/2014/main" id="{15180C16-F849-40B4-BC0C-8479186D98B5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D9766C1E-1186-4888-9CA5-612182153BB6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85B4E6A0-0B71-4F1C-9CDE-1E5D873597FC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>
                <a:extLst>
                  <a:ext uri="{FF2B5EF4-FFF2-40B4-BE49-F238E27FC236}">
                    <a16:creationId xmlns:a16="http://schemas.microsoft.com/office/drawing/2014/main" id="{8E2C5B00-02A9-43C6-91DC-F669E4D43E00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>
                <a:extLst>
                  <a:ext uri="{FF2B5EF4-FFF2-40B4-BE49-F238E27FC236}">
                    <a16:creationId xmlns:a16="http://schemas.microsoft.com/office/drawing/2014/main" id="{31B20507-491E-4F0F-9B5D-7DD0D9AD4C65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E16FE34E-A324-4B14-AABC-B8A93AB821F2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>
                <a:extLst>
                  <a:ext uri="{FF2B5EF4-FFF2-40B4-BE49-F238E27FC236}">
                    <a16:creationId xmlns:a16="http://schemas.microsoft.com/office/drawing/2014/main" id="{DFBFF498-4393-42DB-A394-CD908F5AF934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065820F6-06B8-4611-9A05-8CDFFAC3B677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5A8485C5-B2DF-4C2D-BD1F-29CFF7195F1D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4584DA69-E90C-441D-85F8-83D554E01D86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90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9D27DEFD-6E4B-4B70-9E2A-6F0721693863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396" name="椭圆 395">
                <a:extLst>
                  <a:ext uri="{FF2B5EF4-FFF2-40B4-BE49-F238E27FC236}">
                    <a16:creationId xmlns:a16="http://schemas.microsoft.com/office/drawing/2014/main" id="{766423B8-311D-4D64-9EC2-7C377C946E35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0ECCDD18-5CA3-4EEB-95F5-764B16ADDC42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397">
                <a:extLst>
                  <a:ext uri="{FF2B5EF4-FFF2-40B4-BE49-F238E27FC236}">
                    <a16:creationId xmlns:a16="http://schemas.microsoft.com/office/drawing/2014/main" id="{60EA4963-2407-48CE-9EE9-A01296830631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F4686874-F3C1-4160-B75C-7D88A483DDA0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F036D946-A42D-4405-9D35-4B4005CC905A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B86B8154-A745-4EF3-8880-B3D354670EAC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4591E751-DF6E-48D5-A727-6E7FC9BD76FD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370FF2DC-95A3-4B81-8FA2-3C65FBFDC477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E8D6457A-3181-4DC7-8A7A-BD9CE4DF8F95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CCE1457B-6551-4B97-81EA-230017398B83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>
                <a:extLst>
                  <a:ext uri="{FF2B5EF4-FFF2-40B4-BE49-F238E27FC236}">
                    <a16:creationId xmlns:a16="http://schemas.microsoft.com/office/drawing/2014/main" id="{D9F570A0-47F8-41B8-8155-9FBF2432657D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51969581-B535-4BFB-848E-63CC244A4723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7C1EA0C9-11F8-4BE5-9A07-104071F91ECC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>
                <a:extLst>
                  <a:ext uri="{FF2B5EF4-FFF2-40B4-BE49-F238E27FC236}">
                    <a16:creationId xmlns:a16="http://schemas.microsoft.com/office/drawing/2014/main" id="{31935E3D-9653-44EA-9578-071C53B2A4A4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>
                <a:extLst>
                  <a:ext uri="{FF2B5EF4-FFF2-40B4-BE49-F238E27FC236}">
                    <a16:creationId xmlns:a16="http://schemas.microsoft.com/office/drawing/2014/main" id="{BF440BDE-D5A7-4D63-ACA9-E000C3880D38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10">
                <a:extLst>
                  <a:ext uri="{FF2B5EF4-FFF2-40B4-BE49-F238E27FC236}">
                    <a16:creationId xmlns:a16="http://schemas.microsoft.com/office/drawing/2014/main" id="{E2E73E76-E148-42C6-93C5-3962A45D4164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椭圆 411">
                <a:extLst>
                  <a:ext uri="{FF2B5EF4-FFF2-40B4-BE49-F238E27FC236}">
                    <a16:creationId xmlns:a16="http://schemas.microsoft.com/office/drawing/2014/main" id="{71AD55CE-818C-41F1-A32E-0DA5138E7750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02A86311-830B-412B-9505-8BA539AE9AE8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>
                <a:extLst>
                  <a:ext uri="{FF2B5EF4-FFF2-40B4-BE49-F238E27FC236}">
                    <a16:creationId xmlns:a16="http://schemas.microsoft.com/office/drawing/2014/main" id="{BF6E6F3F-D718-4975-943B-6B20FF0DA0A0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5220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BDF3ACA9-7935-4094-9431-05AA81A5EDCD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59B3E6BB-8978-404A-BEDD-4815E7B99EEB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8B70F0A6-C897-49B7-8C97-98D4BB4D58EE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2719D4BE-0CF8-478C-901E-FDCFC893628E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FF2806E0-0C7D-4C49-8DA0-AF8DD7B0428F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D72287A-1556-4DF0-A3EB-87A335C32C87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15B4B80-34D3-41A1-8FEE-B68AADB878C5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919DEF3B-1895-4401-8744-168B42006CDD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48B6C8E2-E9E8-4624-987C-17EC863CAB84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43D8648C-376B-497A-931B-C4C283872682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432610F1-3434-4401-99F5-9233B07E5CD5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20367858-4CD7-4C29-A63B-D8465CE9423C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1050CF27-7669-4093-B613-A09A6D75BAB4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E0DC9276-4227-4E2B-BDB3-9DA7C7A13A11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035F12FB-DF51-4D6B-84D8-CDFB2C574DD5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椭圆 390">
                <a:extLst>
                  <a:ext uri="{FF2B5EF4-FFF2-40B4-BE49-F238E27FC236}">
                    <a16:creationId xmlns:a16="http://schemas.microsoft.com/office/drawing/2014/main" id="{0C88B847-1BB3-4D19-9A96-926E330D05AF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椭圆 391">
                <a:extLst>
                  <a:ext uri="{FF2B5EF4-FFF2-40B4-BE49-F238E27FC236}">
                    <a16:creationId xmlns:a16="http://schemas.microsoft.com/office/drawing/2014/main" id="{8B14BE1F-F90E-4F60-A763-973F1AA8B5CA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椭圆 392">
                <a:extLst>
                  <a:ext uri="{FF2B5EF4-FFF2-40B4-BE49-F238E27FC236}">
                    <a16:creationId xmlns:a16="http://schemas.microsoft.com/office/drawing/2014/main" id="{07D51F4F-4B45-4428-B6FB-3811C3A48D94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椭圆 393">
                <a:extLst>
                  <a:ext uri="{FF2B5EF4-FFF2-40B4-BE49-F238E27FC236}">
                    <a16:creationId xmlns:a16="http://schemas.microsoft.com/office/drawing/2014/main" id="{C364BA11-3ED7-462A-BE10-0C200CEA01FE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DC2C7C0E-BECB-4CCB-92EA-D40F866D1B16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2492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291428B2-2818-4120-B872-C822B7AE0A08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8893D5A-3D25-4DFD-809E-819AE28D5B04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9EFFF4F4-EB75-461F-B75C-CE8930488214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741150F0-B3FE-48EE-9FAF-506008E7D3C2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9DE5F18E-CBDE-43B4-BAE9-3E72FB18730C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F450F012-5860-48E8-8EB9-790D635E5583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14D38B02-4022-4CA4-80B4-2FCD80A31CC3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E76EC646-0FBB-48F7-92E8-BBBCA2DFD7B6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C22DE533-8292-40B0-94E2-02EABC5C98C5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14A18CED-529A-49D5-A497-5B4F2D083C9E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8D92F7B5-237B-4E90-8F55-015D9C8D33BB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67172ABB-1E0B-41C9-9F54-2E0FF94EB773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6BCD90F6-8C5F-4924-B950-3DB98CE3C888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782A67EA-499E-4BC8-BB19-C5AAA9955879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2F86629A-6D4C-4F27-9200-449D467DA24C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1DD024FE-1BDA-4BF8-9823-AA3B5303EA8D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4DE0EAE3-8017-4257-989B-9252CD76D269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831B4077-74A0-4906-9FA8-776D018321C0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AAC69DD5-4A34-4639-B29F-73AB3496A2A3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8D3B5A75-A5DB-47FA-AA9B-1FA9FCA7AA82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52784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3BA116DA-B471-4BBB-BEC5-F1A96F2CB51E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7FCB6116-CC25-4A72-B5DA-029A8B782AC3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A99A5665-65A5-40D0-B3ED-A50267F6B836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48A9CA53-5698-4703-A461-2A0716AA6EC5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2DDB078F-808A-49F1-99BE-E5A05AAC0967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C68F5E29-5768-4033-A906-7FBEF415FF2B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>
                <a:extLst>
                  <a:ext uri="{FF2B5EF4-FFF2-40B4-BE49-F238E27FC236}">
                    <a16:creationId xmlns:a16="http://schemas.microsoft.com/office/drawing/2014/main" id="{963FD430-386F-4BB0-8C2A-B955C8B345FB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>
                <a:extLst>
                  <a:ext uri="{FF2B5EF4-FFF2-40B4-BE49-F238E27FC236}">
                    <a16:creationId xmlns:a16="http://schemas.microsoft.com/office/drawing/2014/main" id="{0BFCFC51-2DBD-4A12-A0E9-E6D9A17481EE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>
                <a:extLst>
                  <a:ext uri="{FF2B5EF4-FFF2-40B4-BE49-F238E27FC236}">
                    <a16:creationId xmlns:a16="http://schemas.microsoft.com/office/drawing/2014/main" id="{9A2173F1-BBB3-4E0E-A2A6-DED3E6F060EA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66504E0E-B877-4479-8D98-BD41C4C34953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DBCA9EEB-06A7-4F7A-9E53-1E70598EFF0A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>
                <a:extLst>
                  <a:ext uri="{FF2B5EF4-FFF2-40B4-BE49-F238E27FC236}">
                    <a16:creationId xmlns:a16="http://schemas.microsoft.com/office/drawing/2014/main" id="{D0BC8C2A-9B08-49AB-B74F-C60AEFC04A7F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>
                <a:extLst>
                  <a:ext uri="{FF2B5EF4-FFF2-40B4-BE49-F238E27FC236}">
                    <a16:creationId xmlns:a16="http://schemas.microsoft.com/office/drawing/2014/main" id="{3F6B54AA-B2F7-46AC-963D-02A8BA10E9D1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ACD27B35-085D-4820-9384-7C0984AC27D2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D1D9030A-54D5-460B-A16B-3937E93138A9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B2164071-88D8-490E-87C1-53FE2318344B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E8A09EB6-6E6D-4A90-AA91-2DDA26EFF626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0A57A259-8A4B-4D7F-9B76-321125C95DDE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13BDE7E1-09D3-42CA-80BA-7DEA1F35F797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50C98437-D5FB-4803-98F9-DB562F01CF2B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03076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D6E41242-E606-4FC4-A82A-415DD788489B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94D3BE30-A698-4A0E-8CB8-44EB58D24BFA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>
                <a:extLst>
                  <a:ext uri="{FF2B5EF4-FFF2-40B4-BE49-F238E27FC236}">
                    <a16:creationId xmlns:a16="http://schemas.microsoft.com/office/drawing/2014/main" id="{7FCAEEDA-D59E-4186-B943-DE4F1BD11AFF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05B1ACF3-83FB-44D8-B3D2-9796F40D7599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E06C4DBE-AD62-4859-95DE-5055C7522237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FAAC9FA0-5E95-4ED9-88C9-A0E5882397EE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>
                <a:extLst>
                  <a:ext uri="{FF2B5EF4-FFF2-40B4-BE49-F238E27FC236}">
                    <a16:creationId xmlns:a16="http://schemas.microsoft.com/office/drawing/2014/main" id="{50273D18-A1DC-4D47-BFBA-31F95770E10D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07BE2417-82C5-4F12-92D6-96DFC9241E9A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326">
                <a:extLst>
                  <a:ext uri="{FF2B5EF4-FFF2-40B4-BE49-F238E27FC236}">
                    <a16:creationId xmlns:a16="http://schemas.microsoft.com/office/drawing/2014/main" id="{B1D6F94B-1747-4CAF-9499-97FBCD6EBE61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359571D3-5DFE-4D96-A6C5-DB96831225BF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F63AA03F-1F5D-48D7-8476-BEA6417E2EBB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B92AB2EC-8D02-4359-832E-7C112A61EC5C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A3753AF9-E943-4227-8F8F-D5E9D15F2120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C7C771C6-4F42-4C09-A3C8-5C8E5B5D0C87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03C63C93-9405-4638-AD86-514318E3C8E0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23C74624-4F16-4C47-82EC-2E59E99AA693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D4F9C324-4167-4ACC-B036-0DAA5D8DA479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18BE1C78-0EBE-4445-A3BF-F5EFED3C72B5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20BE41C3-4864-4615-A988-E25369680491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C27A7FB4-2583-48A3-B374-AD0EA6C3CEB1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533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DF2C8084-0C20-4A0D-B440-B8F58D604ED8}"/>
                </a:ext>
              </a:extLst>
            </p:cNvPr>
            <p:cNvGrpSpPr/>
            <p:nvPr/>
          </p:nvGrpSpPr>
          <p:grpSpPr>
            <a:xfrm>
              <a:off x="5284362" y="2134707"/>
              <a:ext cx="2583275" cy="2339269"/>
              <a:chOff x="4048847" y="1609194"/>
              <a:chExt cx="2583275" cy="2339269"/>
            </a:xfrm>
            <a:grpFill/>
          </p:grpSpPr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877B33C4-6A98-4674-85F5-E2CFB2F96321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36343D3D-6A1A-4215-B79B-CB815ECB4D58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>
                <a:extLst>
                  <a:ext uri="{FF2B5EF4-FFF2-40B4-BE49-F238E27FC236}">
                    <a16:creationId xmlns:a16="http://schemas.microsoft.com/office/drawing/2014/main" id="{38516636-8A67-43E0-8885-6115FEC3B8C9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7F7DB183-DC78-4A6B-B11A-C38CED924DD6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CA19921A-FADA-484A-8657-90371BA1212A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B4246973-1947-4D8A-9F84-50D6EE38DCFF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DB548D4D-D304-442C-BF32-FC259B4CA3BE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1C6B84CC-2DA8-46DE-B572-AADA30A34E57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58B105C3-0B84-4953-95E5-0EB508C9616D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>
                <a:extLst>
                  <a:ext uri="{FF2B5EF4-FFF2-40B4-BE49-F238E27FC236}">
                    <a16:creationId xmlns:a16="http://schemas.microsoft.com/office/drawing/2014/main" id="{5C1E1A97-2835-4F2A-8921-EF5B5F8ACAFF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8EF1F964-3526-45F5-AF33-9D544B3399C9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7B2EFE53-1D46-4DB8-84C1-0D0768A4BD00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>
                <a:extLst>
                  <a:ext uri="{FF2B5EF4-FFF2-40B4-BE49-F238E27FC236}">
                    <a16:creationId xmlns:a16="http://schemas.microsoft.com/office/drawing/2014/main" id="{33A5A410-2F89-449E-AA53-B4D1A02EC50D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1CBDF2F3-B0F7-4D49-9586-5F798040BFE4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314">
                <a:extLst>
                  <a:ext uri="{FF2B5EF4-FFF2-40B4-BE49-F238E27FC236}">
                    <a16:creationId xmlns:a16="http://schemas.microsoft.com/office/drawing/2014/main" id="{0C20B6E3-ABCA-46F5-85EB-6615EB3B4F7C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E1541FBF-2715-4BEF-8068-AA03F1C53AAE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6AA91D51-2CBD-40A7-86D7-4DDE19EE8989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49CD4A67-0A48-4138-9F5C-F9310BD38A01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83C2BA81-3BDA-4855-AA43-B57C6295AA3C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3036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EF19FB18-18DD-4ABA-8E04-C1846DF3AE20}"/>
              </a:ext>
            </a:extLst>
          </p:cNvPr>
          <p:cNvGrpSpPr/>
          <p:nvPr/>
        </p:nvGrpSpPr>
        <p:grpSpPr>
          <a:xfrm>
            <a:off x="2802608" y="4355440"/>
            <a:ext cx="2583275" cy="2339269"/>
            <a:chOff x="567196" y="2893434"/>
            <a:chExt cx="2583275" cy="2339269"/>
          </a:xfrm>
          <a:solidFill>
            <a:srgbClr val="F6B69C"/>
          </a:solidFill>
        </p:grpSpPr>
        <p:grpSp>
          <p:nvGrpSpPr>
            <p:cNvPr id="492" name="组合 491">
              <a:extLst>
                <a:ext uri="{FF2B5EF4-FFF2-40B4-BE49-F238E27FC236}">
                  <a16:creationId xmlns:a16="http://schemas.microsoft.com/office/drawing/2014/main" id="{A088235F-C52F-4D42-87E9-79C7C0E7A21C}"/>
                </a:ext>
              </a:extLst>
            </p:cNvPr>
            <p:cNvGrpSpPr/>
            <p:nvPr/>
          </p:nvGrpSpPr>
          <p:grpSpPr>
            <a:xfrm>
              <a:off x="567196" y="2893434"/>
              <a:ext cx="2583275" cy="2339269"/>
              <a:chOff x="4048847" y="1609194"/>
              <a:chExt cx="2583275" cy="2339269"/>
            </a:xfrm>
            <a:grpFill/>
            <a:scene3d>
              <a:camera prst="isometricOffAxis2Top">
                <a:rot lat="18621210" lon="20701006" rev="323787"/>
              </a:camera>
              <a:lightRig rig="soft" dir="t">
                <a:rot lat="0" lon="0" rev="16200000"/>
              </a:lightRig>
            </a:scene3d>
          </p:grpSpPr>
          <p:sp>
            <p:nvSpPr>
              <p:cNvPr id="513" name="椭圆 512">
                <a:extLst>
                  <a:ext uri="{FF2B5EF4-FFF2-40B4-BE49-F238E27FC236}">
                    <a16:creationId xmlns:a16="http://schemas.microsoft.com/office/drawing/2014/main" id="{F370D440-9500-4673-9FC3-B200476C1BBF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>
                <a:extLst>
                  <a:ext uri="{FF2B5EF4-FFF2-40B4-BE49-F238E27FC236}">
                    <a16:creationId xmlns:a16="http://schemas.microsoft.com/office/drawing/2014/main" id="{03C18BB0-4C88-4534-A753-EDEB9E4C0043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>
                <a:extLst>
                  <a:ext uri="{FF2B5EF4-FFF2-40B4-BE49-F238E27FC236}">
                    <a16:creationId xmlns:a16="http://schemas.microsoft.com/office/drawing/2014/main" id="{CCEFA60A-9563-4734-93AE-4D2A59C7E1D2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>
                <a:extLst>
                  <a:ext uri="{FF2B5EF4-FFF2-40B4-BE49-F238E27FC236}">
                    <a16:creationId xmlns:a16="http://schemas.microsoft.com/office/drawing/2014/main" id="{2FA66829-BC0C-4BAD-9FF9-A62AA1E02956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>
                <a:extLst>
                  <a:ext uri="{FF2B5EF4-FFF2-40B4-BE49-F238E27FC236}">
                    <a16:creationId xmlns:a16="http://schemas.microsoft.com/office/drawing/2014/main" id="{94B05981-5259-414F-9DF1-066B0DB8EC28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>
                <a:extLst>
                  <a:ext uri="{FF2B5EF4-FFF2-40B4-BE49-F238E27FC236}">
                    <a16:creationId xmlns:a16="http://schemas.microsoft.com/office/drawing/2014/main" id="{F5640A38-7C4C-488D-99E7-838E4FD96D7F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>
                <a:extLst>
                  <a:ext uri="{FF2B5EF4-FFF2-40B4-BE49-F238E27FC236}">
                    <a16:creationId xmlns:a16="http://schemas.microsoft.com/office/drawing/2014/main" id="{394CD0B1-8CF4-4510-AAA6-59DBC4ECABC7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>
                <a:extLst>
                  <a:ext uri="{FF2B5EF4-FFF2-40B4-BE49-F238E27FC236}">
                    <a16:creationId xmlns:a16="http://schemas.microsoft.com/office/drawing/2014/main" id="{02BE52EA-09AA-4C1B-B147-1DB331909CEF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>
                <a:extLst>
                  <a:ext uri="{FF2B5EF4-FFF2-40B4-BE49-F238E27FC236}">
                    <a16:creationId xmlns:a16="http://schemas.microsoft.com/office/drawing/2014/main" id="{BCC20D86-7AF0-42D7-9817-2EF01609A304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>
                <a:extLst>
                  <a:ext uri="{FF2B5EF4-FFF2-40B4-BE49-F238E27FC236}">
                    <a16:creationId xmlns:a16="http://schemas.microsoft.com/office/drawing/2014/main" id="{85C81398-84A3-491F-AA86-C91DFAEF17DB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>
                <a:extLst>
                  <a:ext uri="{FF2B5EF4-FFF2-40B4-BE49-F238E27FC236}">
                    <a16:creationId xmlns:a16="http://schemas.microsoft.com/office/drawing/2014/main" id="{53CC4794-3FAF-4301-8D9A-285435B57404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>
                <a:extLst>
                  <a:ext uri="{FF2B5EF4-FFF2-40B4-BE49-F238E27FC236}">
                    <a16:creationId xmlns:a16="http://schemas.microsoft.com/office/drawing/2014/main" id="{DF53ABF0-A8C9-430F-ABF2-CD61D1F7FCE9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>
                <a:extLst>
                  <a:ext uri="{FF2B5EF4-FFF2-40B4-BE49-F238E27FC236}">
                    <a16:creationId xmlns:a16="http://schemas.microsoft.com/office/drawing/2014/main" id="{04D3E2C2-1D1E-4C63-9D90-FA9E9514175D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>
                <a:extLst>
                  <a:ext uri="{FF2B5EF4-FFF2-40B4-BE49-F238E27FC236}">
                    <a16:creationId xmlns:a16="http://schemas.microsoft.com/office/drawing/2014/main" id="{3A106A3A-A58F-4648-8BFE-21C0D8A06AEF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>
                <a:extLst>
                  <a:ext uri="{FF2B5EF4-FFF2-40B4-BE49-F238E27FC236}">
                    <a16:creationId xmlns:a16="http://schemas.microsoft.com/office/drawing/2014/main" id="{437D07F6-61E9-4BA8-A085-25FCD6D33AEA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AFA42EDC-BB4A-4488-BA9E-678A15D2B6AE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03E46544-6996-4950-B06B-A5C9B520F0BE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A4DCBCE8-FBA5-4D27-853B-320B41208EAF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BC03AFB6-DB00-4643-A47B-0DBB075FB57D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2068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3" name="组合 492">
              <a:extLst>
                <a:ext uri="{FF2B5EF4-FFF2-40B4-BE49-F238E27FC236}">
                  <a16:creationId xmlns:a16="http://schemas.microsoft.com/office/drawing/2014/main" id="{94AFA4B6-8B05-41D1-8399-33473686F72B}"/>
                </a:ext>
              </a:extLst>
            </p:cNvPr>
            <p:cNvGrpSpPr/>
            <p:nvPr/>
          </p:nvGrpSpPr>
          <p:grpSpPr>
            <a:xfrm>
              <a:off x="567196" y="2893434"/>
              <a:ext cx="2583275" cy="2339269"/>
              <a:chOff x="4048847" y="1609194"/>
              <a:chExt cx="2583275" cy="2339269"/>
            </a:xfrm>
            <a:grpFill/>
            <a:scene3d>
              <a:camera prst="isometricOffAxis2Top">
                <a:rot lat="18621210" lon="20701006" rev="323787"/>
              </a:camera>
              <a:lightRig rig="soft" dir="t">
                <a:rot lat="0" lon="0" rev="16200000"/>
              </a:lightRig>
            </a:scene3d>
          </p:grpSpPr>
          <p:sp>
            <p:nvSpPr>
              <p:cNvPr id="494" name="椭圆 493">
                <a:extLst>
                  <a:ext uri="{FF2B5EF4-FFF2-40B4-BE49-F238E27FC236}">
                    <a16:creationId xmlns:a16="http://schemas.microsoft.com/office/drawing/2014/main" id="{72A82279-93F6-4A06-81CA-A2B6225137CA}"/>
                  </a:ext>
                </a:extLst>
              </p:cNvPr>
              <p:cNvSpPr/>
              <p:nvPr/>
            </p:nvSpPr>
            <p:spPr>
              <a:xfrm>
                <a:off x="5077838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>
                <a:extLst>
                  <a:ext uri="{FF2B5EF4-FFF2-40B4-BE49-F238E27FC236}">
                    <a16:creationId xmlns:a16="http://schemas.microsoft.com/office/drawing/2014/main" id="{F2E6B9AD-167A-43E7-B22B-C06197D71823}"/>
                  </a:ext>
                </a:extLst>
              </p:cNvPr>
              <p:cNvSpPr/>
              <p:nvPr/>
            </p:nvSpPr>
            <p:spPr>
              <a:xfrm>
                <a:off x="4552545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>
                <a:extLst>
                  <a:ext uri="{FF2B5EF4-FFF2-40B4-BE49-F238E27FC236}">
                    <a16:creationId xmlns:a16="http://schemas.microsoft.com/office/drawing/2014/main" id="{E7419B99-6D91-40C8-BE1B-560B4E7025CD}"/>
                  </a:ext>
                </a:extLst>
              </p:cNvPr>
              <p:cNvSpPr/>
              <p:nvPr/>
            </p:nvSpPr>
            <p:spPr>
              <a:xfrm>
                <a:off x="4815192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>
                <a:extLst>
                  <a:ext uri="{FF2B5EF4-FFF2-40B4-BE49-F238E27FC236}">
                    <a16:creationId xmlns:a16="http://schemas.microsoft.com/office/drawing/2014/main" id="{687E1A1F-7FFD-407C-8432-CA6FB84EB5A0}"/>
                  </a:ext>
                </a:extLst>
              </p:cNvPr>
              <p:cNvSpPr/>
              <p:nvPr/>
            </p:nvSpPr>
            <p:spPr>
              <a:xfrm>
                <a:off x="5340484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97">
                <a:extLst>
                  <a:ext uri="{FF2B5EF4-FFF2-40B4-BE49-F238E27FC236}">
                    <a16:creationId xmlns:a16="http://schemas.microsoft.com/office/drawing/2014/main" id="{D26C6A29-8BBA-4936-AED3-D57EAA0CB6C2}"/>
                  </a:ext>
                </a:extLst>
              </p:cNvPr>
              <p:cNvSpPr/>
              <p:nvPr/>
            </p:nvSpPr>
            <p:spPr>
              <a:xfrm>
                <a:off x="5603131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>
                <a:extLst>
                  <a:ext uri="{FF2B5EF4-FFF2-40B4-BE49-F238E27FC236}">
                    <a16:creationId xmlns:a16="http://schemas.microsoft.com/office/drawing/2014/main" id="{E5A06BB8-ACA2-4C84-BAE6-65199E5E774C}"/>
                  </a:ext>
                </a:extLst>
              </p:cNvPr>
              <p:cNvSpPr/>
              <p:nvPr/>
            </p:nvSpPr>
            <p:spPr>
              <a:xfrm>
                <a:off x="5340484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>
                <a:extLst>
                  <a:ext uri="{FF2B5EF4-FFF2-40B4-BE49-F238E27FC236}">
                    <a16:creationId xmlns:a16="http://schemas.microsoft.com/office/drawing/2014/main" id="{2218F5F2-DDD5-41D5-A637-DB4020E40102}"/>
                  </a:ext>
                </a:extLst>
              </p:cNvPr>
              <p:cNvSpPr/>
              <p:nvPr/>
            </p:nvSpPr>
            <p:spPr>
              <a:xfrm>
                <a:off x="4815192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>
                <a:extLst>
                  <a:ext uri="{FF2B5EF4-FFF2-40B4-BE49-F238E27FC236}">
                    <a16:creationId xmlns:a16="http://schemas.microsoft.com/office/drawing/2014/main" id="{5AE5A1AA-8192-4458-97F7-4D7D9D1E5D84}"/>
                  </a:ext>
                </a:extLst>
              </p:cNvPr>
              <p:cNvSpPr/>
              <p:nvPr/>
            </p:nvSpPr>
            <p:spPr>
              <a:xfrm rot="3684000">
                <a:off x="4585122" y="161575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>
                <a:extLst>
                  <a:ext uri="{FF2B5EF4-FFF2-40B4-BE49-F238E27FC236}">
                    <a16:creationId xmlns:a16="http://schemas.microsoft.com/office/drawing/2014/main" id="{FCC1BD30-2FEA-41C9-9DDE-992895B31254}"/>
                  </a:ext>
                </a:extLst>
              </p:cNvPr>
              <p:cNvSpPr/>
              <p:nvPr/>
            </p:nvSpPr>
            <p:spPr>
              <a:xfrm rot="3684000">
                <a:off x="5093691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>
                <a:extLst>
                  <a:ext uri="{FF2B5EF4-FFF2-40B4-BE49-F238E27FC236}">
                    <a16:creationId xmlns:a16="http://schemas.microsoft.com/office/drawing/2014/main" id="{30F803CC-3BF9-4077-9D9E-F6C4E9A697FC}"/>
                  </a:ext>
                </a:extLst>
              </p:cNvPr>
              <p:cNvSpPr/>
              <p:nvPr/>
            </p:nvSpPr>
            <p:spPr>
              <a:xfrm rot="3684000">
                <a:off x="5614112" y="164090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>
                <a:extLst>
                  <a:ext uri="{FF2B5EF4-FFF2-40B4-BE49-F238E27FC236}">
                    <a16:creationId xmlns:a16="http://schemas.microsoft.com/office/drawing/2014/main" id="{E7F2667A-203C-44C5-B127-1B94C6957CA6}"/>
                  </a:ext>
                </a:extLst>
              </p:cNvPr>
              <p:cNvSpPr/>
              <p:nvPr/>
            </p:nvSpPr>
            <p:spPr>
              <a:xfrm rot="3684000">
                <a:off x="5871764" y="207272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>
                <a:extLst>
                  <a:ext uri="{FF2B5EF4-FFF2-40B4-BE49-F238E27FC236}">
                    <a16:creationId xmlns:a16="http://schemas.microsoft.com/office/drawing/2014/main" id="{6C59761D-4345-4EA1-9977-CFD213C77679}"/>
                  </a:ext>
                </a:extLst>
              </p:cNvPr>
              <p:cNvSpPr/>
              <p:nvPr/>
            </p:nvSpPr>
            <p:spPr>
              <a:xfrm rot="3684000">
                <a:off x="6106829" y="254461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E022F85B-97E9-4B62-A2F0-F0B320B3886A}"/>
                  </a:ext>
                </a:extLst>
              </p:cNvPr>
              <p:cNvSpPr/>
              <p:nvPr/>
            </p:nvSpPr>
            <p:spPr>
              <a:xfrm rot="3684000">
                <a:off x="5853193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>
                <a:extLst>
                  <a:ext uri="{FF2B5EF4-FFF2-40B4-BE49-F238E27FC236}">
                    <a16:creationId xmlns:a16="http://schemas.microsoft.com/office/drawing/2014/main" id="{F930E6CC-4B11-475D-96FB-6D5329E4C939}"/>
                  </a:ext>
                </a:extLst>
              </p:cNvPr>
              <p:cNvSpPr/>
              <p:nvPr/>
            </p:nvSpPr>
            <p:spPr>
              <a:xfrm rot="3684000">
                <a:off x="5570555" y="34231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>
                <a:extLst>
                  <a:ext uri="{FF2B5EF4-FFF2-40B4-BE49-F238E27FC236}">
                    <a16:creationId xmlns:a16="http://schemas.microsoft.com/office/drawing/2014/main" id="{C7B0A280-0CCF-455A-9117-4342B63271C8}"/>
                  </a:ext>
                </a:extLst>
              </p:cNvPr>
              <p:cNvSpPr/>
              <p:nvPr/>
            </p:nvSpPr>
            <p:spPr>
              <a:xfrm rot="3684000">
                <a:off x="5052621" y="3423169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E10B7BE2-F0B5-4CAE-81F8-C4CFD2FEF0B5}"/>
                  </a:ext>
                </a:extLst>
              </p:cNvPr>
              <p:cNvSpPr/>
              <p:nvPr/>
            </p:nvSpPr>
            <p:spPr>
              <a:xfrm rot="3684000">
                <a:off x="4541564" y="339802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9532C7A7-8D07-4770-95B5-AE02940D1AAE}"/>
                  </a:ext>
                </a:extLst>
              </p:cNvPr>
              <p:cNvSpPr/>
              <p:nvPr/>
            </p:nvSpPr>
            <p:spPr>
              <a:xfrm rot="3684000">
                <a:off x="4288645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>
                <a:extLst>
                  <a:ext uri="{FF2B5EF4-FFF2-40B4-BE49-F238E27FC236}">
                    <a16:creationId xmlns:a16="http://schemas.microsoft.com/office/drawing/2014/main" id="{AB85988D-A299-4849-A2E1-753918617CAF}"/>
                  </a:ext>
                </a:extLst>
              </p:cNvPr>
              <p:cNvSpPr/>
              <p:nvPr/>
            </p:nvSpPr>
            <p:spPr>
              <a:xfrm rot="3684000">
                <a:off x="4048847" y="249431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>
                <a:extLst>
                  <a:ext uri="{FF2B5EF4-FFF2-40B4-BE49-F238E27FC236}">
                    <a16:creationId xmlns:a16="http://schemas.microsoft.com/office/drawing/2014/main" id="{2C669734-EF24-42DA-A808-E880F3E4E356}"/>
                  </a:ext>
                </a:extLst>
              </p:cNvPr>
              <p:cNvSpPr/>
              <p:nvPr/>
            </p:nvSpPr>
            <p:spPr>
              <a:xfrm rot="3684000">
                <a:off x="4310030" y="2064546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23605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2" name="组合 531">
            <a:extLst>
              <a:ext uri="{FF2B5EF4-FFF2-40B4-BE49-F238E27FC236}">
                <a16:creationId xmlns:a16="http://schemas.microsoft.com/office/drawing/2014/main" id="{5B729268-D876-4BB9-9040-28269A25E775}"/>
              </a:ext>
            </a:extLst>
          </p:cNvPr>
          <p:cNvGrpSpPr/>
          <p:nvPr/>
        </p:nvGrpSpPr>
        <p:grpSpPr>
          <a:xfrm>
            <a:off x="9409355" y="154918"/>
            <a:ext cx="2089841" cy="1899991"/>
            <a:chOff x="4842735" y="3270274"/>
            <a:chExt cx="2089841" cy="1899991"/>
          </a:xfrm>
          <a:solidFill>
            <a:srgbClr val="E95D55"/>
          </a:solidFill>
          <a:scene3d>
            <a:camera prst="perspectiveContrastingRightFacing">
              <a:rot lat="4324971" lon="20580228" rev="2547175"/>
            </a:camera>
            <a:lightRig rig="soft" dir="t"/>
          </a:scene3d>
        </p:grpSpPr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6E3CBEF8-EEEB-4BD1-9116-B54BC636E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4855" y="3957469"/>
              <a:ext cx="525600" cy="525600"/>
            </a:xfrm>
            <a:prstGeom prst="ellipse">
              <a:avLst/>
            </a:prstGeom>
            <a:grpFill/>
            <a:ln>
              <a:noFill/>
            </a:ln>
            <a:sp3d z="-1017450" prstMaterial="plastic">
              <a:bevelT w="262800" h="262800"/>
              <a:bevelB w="262800" h="262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4" name="组合 533">
              <a:extLst>
                <a:ext uri="{FF2B5EF4-FFF2-40B4-BE49-F238E27FC236}">
                  <a16:creationId xmlns:a16="http://schemas.microsoft.com/office/drawing/2014/main" id="{E75FC969-096F-4198-A0C2-2E0359FD52ED}"/>
                </a:ext>
              </a:extLst>
            </p:cNvPr>
            <p:cNvGrpSpPr/>
            <p:nvPr/>
          </p:nvGrpSpPr>
          <p:grpSpPr>
            <a:xfrm>
              <a:off x="5362363" y="3729946"/>
              <a:ext cx="1050585" cy="980646"/>
              <a:chOff x="1842129" y="5581845"/>
              <a:chExt cx="1050585" cy="980646"/>
            </a:xfrm>
            <a:grpFill/>
          </p:grpSpPr>
          <p:sp>
            <p:nvSpPr>
              <p:cNvPr id="565" name="椭圆 564">
                <a:extLst>
                  <a:ext uri="{FF2B5EF4-FFF2-40B4-BE49-F238E27FC236}">
                    <a16:creationId xmlns:a16="http://schemas.microsoft.com/office/drawing/2014/main" id="{DDFD6179-E5D5-445D-B6A0-05A0795EA09E}"/>
                  </a:ext>
                </a:extLst>
              </p:cNvPr>
              <p:cNvSpPr/>
              <p:nvPr/>
            </p:nvSpPr>
            <p:spPr>
              <a:xfrm>
                <a:off x="1842129" y="603719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034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>
                <a:extLst>
                  <a:ext uri="{FF2B5EF4-FFF2-40B4-BE49-F238E27FC236}">
                    <a16:creationId xmlns:a16="http://schemas.microsoft.com/office/drawing/2014/main" id="{DDC9B51B-2B99-48AA-92FD-814F7635C8AA}"/>
                  </a:ext>
                </a:extLst>
              </p:cNvPr>
              <p:cNvSpPr/>
              <p:nvPr/>
            </p:nvSpPr>
            <p:spPr>
              <a:xfrm>
                <a:off x="2367421" y="603719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034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>
                <a:extLst>
                  <a:ext uri="{FF2B5EF4-FFF2-40B4-BE49-F238E27FC236}">
                    <a16:creationId xmlns:a16="http://schemas.microsoft.com/office/drawing/2014/main" id="{3A19DF8C-5D35-4A33-B13C-1A4EABEF2718}"/>
                  </a:ext>
                </a:extLst>
              </p:cNvPr>
              <p:cNvSpPr/>
              <p:nvPr/>
            </p:nvSpPr>
            <p:spPr>
              <a:xfrm rot="3684000">
                <a:off x="2120628" y="558184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6034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id="{FCE1D008-393C-4CA7-90D2-6720C8D08595}"/>
                </a:ext>
              </a:extLst>
            </p:cNvPr>
            <p:cNvGrpSpPr/>
            <p:nvPr/>
          </p:nvGrpSpPr>
          <p:grpSpPr>
            <a:xfrm>
              <a:off x="5099716" y="3502488"/>
              <a:ext cx="1575879" cy="1435563"/>
              <a:chOff x="1579482" y="3942872"/>
              <a:chExt cx="1575879" cy="1435563"/>
            </a:xfrm>
            <a:grpFill/>
          </p:grpSpPr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EADF3759-B75E-437D-9A5E-36A87024917A}"/>
                  </a:ext>
                </a:extLst>
              </p:cNvPr>
              <p:cNvSpPr/>
              <p:nvPr/>
            </p:nvSpPr>
            <p:spPr>
              <a:xfrm>
                <a:off x="2104775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8941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B87D636B-6DAF-499C-8BE9-EB0FFB55E2B9}"/>
                  </a:ext>
                </a:extLst>
              </p:cNvPr>
              <p:cNvSpPr/>
              <p:nvPr/>
            </p:nvSpPr>
            <p:spPr>
              <a:xfrm>
                <a:off x="1579482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8941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02611A7E-2F64-4E6D-8FBB-3316A49400EE}"/>
                  </a:ext>
                </a:extLst>
              </p:cNvPr>
              <p:cNvSpPr/>
              <p:nvPr/>
            </p:nvSpPr>
            <p:spPr>
              <a:xfrm>
                <a:off x="1842129" y="439822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8941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6AFAE463-067D-440B-8736-28C2078C6486}"/>
                  </a:ext>
                </a:extLst>
              </p:cNvPr>
              <p:cNvSpPr/>
              <p:nvPr/>
            </p:nvSpPr>
            <p:spPr>
              <a:xfrm>
                <a:off x="2367421" y="439822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8941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61E14950-BCBF-473C-B9E7-3ADC391B1677}"/>
                  </a:ext>
                </a:extLst>
              </p:cNvPr>
              <p:cNvSpPr/>
              <p:nvPr/>
            </p:nvSpPr>
            <p:spPr>
              <a:xfrm>
                <a:off x="2630068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8941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>
                <a:extLst>
                  <a:ext uri="{FF2B5EF4-FFF2-40B4-BE49-F238E27FC236}">
                    <a16:creationId xmlns:a16="http://schemas.microsoft.com/office/drawing/2014/main" id="{F7F39FC5-6E7A-4F14-B661-DBCBDC6A1DD8}"/>
                  </a:ext>
                </a:extLst>
              </p:cNvPr>
              <p:cNvSpPr/>
              <p:nvPr/>
            </p:nvSpPr>
            <p:spPr>
              <a:xfrm rot="3684000">
                <a:off x="2120628" y="394287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-18941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6" name="组合 535">
              <a:extLst>
                <a:ext uri="{FF2B5EF4-FFF2-40B4-BE49-F238E27FC236}">
                  <a16:creationId xmlns:a16="http://schemas.microsoft.com/office/drawing/2014/main" id="{2B7CD8AE-AA6F-46EC-A0C2-392C180EBD9C}"/>
                </a:ext>
              </a:extLst>
            </p:cNvPr>
            <p:cNvGrpSpPr/>
            <p:nvPr/>
          </p:nvGrpSpPr>
          <p:grpSpPr>
            <a:xfrm>
              <a:off x="4842735" y="3270274"/>
              <a:ext cx="2089841" cy="1899991"/>
              <a:chOff x="1331436" y="1609194"/>
              <a:chExt cx="2089841" cy="1899991"/>
            </a:xfrm>
            <a:grpFill/>
          </p:grpSpPr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5B53F73B-37B0-4612-ADDC-19FC007F9951}"/>
                  </a:ext>
                </a:extLst>
              </p:cNvPr>
              <p:cNvSpPr/>
              <p:nvPr/>
            </p:nvSpPr>
            <p:spPr>
              <a:xfrm>
                <a:off x="2120629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C7758E42-E97E-4982-B331-32B3B8108C3C}"/>
                  </a:ext>
                </a:extLst>
              </p:cNvPr>
              <p:cNvSpPr/>
              <p:nvPr/>
            </p:nvSpPr>
            <p:spPr>
              <a:xfrm>
                <a:off x="1595336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8589B783-39EB-4290-82AD-92795C8C5763}"/>
                  </a:ext>
                </a:extLst>
              </p:cNvPr>
              <p:cNvSpPr/>
              <p:nvPr/>
            </p:nvSpPr>
            <p:spPr>
              <a:xfrm>
                <a:off x="1857983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3F76FC7C-4C67-4F0B-A50A-72D13221E1E6}"/>
                  </a:ext>
                </a:extLst>
              </p:cNvPr>
              <p:cNvSpPr/>
              <p:nvPr/>
            </p:nvSpPr>
            <p:spPr>
              <a:xfrm>
                <a:off x="2383275" y="2064547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DB70E6CD-B34B-4313-A853-D57781A3D2EC}"/>
                  </a:ext>
                </a:extLst>
              </p:cNvPr>
              <p:cNvSpPr/>
              <p:nvPr/>
            </p:nvSpPr>
            <p:spPr>
              <a:xfrm>
                <a:off x="2645922" y="251946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F902C908-56BC-4329-ACDC-35A7A41EA2D3}"/>
                  </a:ext>
                </a:extLst>
              </p:cNvPr>
              <p:cNvSpPr/>
              <p:nvPr/>
            </p:nvSpPr>
            <p:spPr>
              <a:xfrm>
                <a:off x="2383275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6F0C650B-C6AE-4FD5-BB96-32B102C1DD43}"/>
                  </a:ext>
                </a:extLst>
              </p:cNvPr>
              <p:cNvSpPr/>
              <p:nvPr/>
            </p:nvSpPr>
            <p:spPr>
              <a:xfrm>
                <a:off x="1857983" y="2974381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8468FDC7-7C3B-4068-A079-B2DF51AE9E54}"/>
                  </a:ext>
                </a:extLst>
              </p:cNvPr>
              <p:cNvSpPr/>
              <p:nvPr/>
            </p:nvSpPr>
            <p:spPr>
              <a:xfrm rot="3684000">
                <a:off x="2136482" y="1609194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4356E8F0-A3BA-46EE-AA18-CCC0F8DE7671}"/>
                  </a:ext>
                </a:extLst>
              </p:cNvPr>
              <p:cNvSpPr/>
              <p:nvPr/>
            </p:nvSpPr>
            <p:spPr>
              <a:xfrm rot="3684000">
                <a:off x="2895984" y="298389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76EAED0A-0ECA-4DF3-B38F-8D105F0708EF}"/>
                  </a:ext>
                </a:extLst>
              </p:cNvPr>
              <p:cNvSpPr/>
              <p:nvPr/>
            </p:nvSpPr>
            <p:spPr>
              <a:xfrm rot="3684000">
                <a:off x="1331436" y="2956870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224610" prstMaterial="plastic">
                <a:bevelT w="25200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A060175C-82C9-467F-AB50-3E0785755A15}"/>
                </a:ext>
              </a:extLst>
            </p:cNvPr>
            <p:cNvGrpSpPr/>
            <p:nvPr/>
          </p:nvGrpSpPr>
          <p:grpSpPr>
            <a:xfrm>
              <a:off x="5099716" y="3502488"/>
              <a:ext cx="1575879" cy="1435563"/>
              <a:chOff x="1579482" y="3942872"/>
              <a:chExt cx="1575879" cy="1435563"/>
            </a:xfrm>
            <a:grpFill/>
          </p:grpSpPr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CE7C1E91-CA02-4082-AE38-F457AD7E84C2}"/>
                  </a:ext>
                </a:extLst>
              </p:cNvPr>
              <p:cNvSpPr/>
              <p:nvPr/>
            </p:nvSpPr>
            <p:spPr>
              <a:xfrm>
                <a:off x="2104775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386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EC22DF56-D8FA-4294-B055-0224BCDF5ADD}"/>
                  </a:ext>
                </a:extLst>
              </p:cNvPr>
              <p:cNvSpPr/>
              <p:nvPr/>
            </p:nvSpPr>
            <p:spPr>
              <a:xfrm>
                <a:off x="1579482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386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3548DB08-0665-4C84-B04A-2AE607363B91}"/>
                  </a:ext>
                </a:extLst>
              </p:cNvPr>
              <p:cNvSpPr/>
              <p:nvPr/>
            </p:nvSpPr>
            <p:spPr>
              <a:xfrm>
                <a:off x="1842129" y="439822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386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F5F1443C-CB1D-46C5-82C1-4D97221F208A}"/>
                  </a:ext>
                </a:extLst>
              </p:cNvPr>
              <p:cNvSpPr/>
              <p:nvPr/>
            </p:nvSpPr>
            <p:spPr>
              <a:xfrm>
                <a:off x="2367421" y="439822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386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8B842798-A1FB-4754-9F33-9E1B7FD700B4}"/>
                  </a:ext>
                </a:extLst>
              </p:cNvPr>
              <p:cNvSpPr/>
              <p:nvPr/>
            </p:nvSpPr>
            <p:spPr>
              <a:xfrm>
                <a:off x="2630068" y="485314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386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FAAFB225-8641-402B-8AD3-36BBE19321A5}"/>
                  </a:ext>
                </a:extLst>
              </p:cNvPr>
              <p:cNvSpPr/>
              <p:nvPr/>
            </p:nvSpPr>
            <p:spPr>
              <a:xfrm rot="3684000">
                <a:off x="2120628" y="3942872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63863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8" name="组合 537">
              <a:extLst>
                <a:ext uri="{FF2B5EF4-FFF2-40B4-BE49-F238E27FC236}">
                  <a16:creationId xmlns:a16="http://schemas.microsoft.com/office/drawing/2014/main" id="{5858EB32-F7FB-4C7B-95CD-7AA469F288EA}"/>
                </a:ext>
              </a:extLst>
            </p:cNvPr>
            <p:cNvGrpSpPr/>
            <p:nvPr/>
          </p:nvGrpSpPr>
          <p:grpSpPr>
            <a:xfrm>
              <a:off x="5362363" y="3729946"/>
              <a:ext cx="1050585" cy="980646"/>
              <a:chOff x="1842129" y="5581845"/>
              <a:chExt cx="1050585" cy="980646"/>
            </a:xfrm>
            <a:grpFill/>
          </p:grpSpPr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7E75A979-43A7-4FA0-B2E5-C6583B6A9E96}"/>
                  </a:ext>
                </a:extLst>
              </p:cNvPr>
              <p:cNvSpPr/>
              <p:nvPr/>
            </p:nvSpPr>
            <p:spPr>
              <a:xfrm>
                <a:off x="1842129" y="603719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5265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2EA3127D-F945-4145-9C12-902510DEC977}"/>
                  </a:ext>
                </a:extLst>
              </p:cNvPr>
              <p:cNvSpPr/>
              <p:nvPr/>
            </p:nvSpPr>
            <p:spPr>
              <a:xfrm>
                <a:off x="2367421" y="6037198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5265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AFA77E55-63DB-4529-AF21-0D64CBBE2511}"/>
                  </a:ext>
                </a:extLst>
              </p:cNvPr>
              <p:cNvSpPr/>
              <p:nvPr/>
            </p:nvSpPr>
            <p:spPr>
              <a:xfrm rot="3684000">
                <a:off x="2120628" y="5581845"/>
                <a:ext cx="525293" cy="525293"/>
              </a:xfrm>
              <a:prstGeom prst="ellipse">
                <a:avLst/>
              </a:prstGeom>
              <a:grpFill/>
              <a:ln>
                <a:noFill/>
              </a:ln>
              <a:sp3d z="1052650" prstMaterial="plastic">
                <a:bevelT w="251460" h="251460"/>
                <a:bevelB w="251460" h="2514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9" name="椭圆 538">
              <a:extLst>
                <a:ext uri="{FF2B5EF4-FFF2-40B4-BE49-F238E27FC236}">
                  <a16:creationId xmlns:a16="http://schemas.microsoft.com/office/drawing/2014/main" id="{29829E27-CDE0-4675-B2D5-85F41001C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4855" y="3957469"/>
              <a:ext cx="525600" cy="525600"/>
            </a:xfrm>
            <a:prstGeom prst="ellipse">
              <a:avLst/>
            </a:prstGeom>
            <a:grpFill/>
            <a:ln>
              <a:noFill/>
            </a:ln>
            <a:sp3d z="1489350" prstMaterial="plastic">
              <a:bevelT w="262800" h="262800"/>
              <a:bevelB w="262800" h="262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1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4182</TotalTime>
  <Words>133</Words>
  <Application>Microsoft Office PowerPoint</Application>
  <PresentationFormat>宽屏</PresentationFormat>
  <Paragraphs>54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阿里巴巴普惠体 M</vt:lpstr>
      <vt:lpstr>等线</vt:lpstr>
      <vt:lpstr>等线 Light</vt:lpstr>
      <vt:lpstr>黑体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matao@mail.ustc.edu.cn</dc:creator>
  <cp:lastModifiedBy>Timi</cp:lastModifiedBy>
  <cp:revision>237</cp:revision>
  <dcterms:created xsi:type="dcterms:W3CDTF">2019-04-05T11:23:23Z</dcterms:created>
  <dcterms:modified xsi:type="dcterms:W3CDTF">2021-03-19T07:11:50Z</dcterms:modified>
</cp:coreProperties>
</file>