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9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3AD8-BB78-47AA-813E-770E859F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43FC3-C846-402A-86CC-9081C58D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F7FB-77A8-4515-81EE-F264379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3218-D096-45D5-92D8-896AD3A6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CB14-90FC-4440-A332-A9BA7FB6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3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6AC3-646E-4076-B9E8-8D639BCB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34D57-B15E-4FEA-BF4E-3C4264A6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6205-538C-421D-96BE-2881A019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5E1C-0444-4434-93F4-CA1C6D5F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BB04-1F10-4ABC-B155-8E561C98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987D6-28A2-427A-AEAB-F4A37FF9A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70422-CEAD-4447-B73B-AB52CCFF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CC4E-5433-4207-AF8F-F7EB9933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0E28-DD47-477E-9C57-CAC30D69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0C16-1CA9-42C8-99E0-2EA9710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417C-E043-4E94-BCD4-9B287B5F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96AB-81A5-49CD-A198-62B95B2E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0A1A-37BA-4223-8C45-991E4091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708D-4EFD-473F-8AC0-A2B91C50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986B-388E-401B-B5A8-B2C713FC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5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E0A-12DF-4BE9-91E1-8C804D38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EDDB-E63D-48BD-9A75-6F1BCEFB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A95F-3906-4FCB-B919-5E8B925A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2AB8-2D47-47A5-8AD3-8A1D3109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9C4B-4E6B-447F-9EAE-F8202D17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C18-3947-454A-9322-424440A2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D02-45AD-4CCB-9A62-0D7E79FF8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9B73-CEC0-4052-8559-4C1CC29B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ECD25-AF47-4F20-87A6-AEDF3C8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275C9-992B-4F73-A5FB-41ED149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6CFE-2B4F-4774-AE76-60A9799E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B64-0998-4651-A0B3-2FC271F7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D1AE4-B0C0-4ECA-8610-F2CCC001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4920D-BC93-4F28-A185-E5A7D5F63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34A7A-8C28-47F9-8C2F-8065EBBFB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63C1-F0F6-4493-B2A4-1661E6A18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F8F8A-FABC-45EC-86FA-E74699D7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2C914-DCAD-4F90-8730-DF93D8F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C0B61-033E-49F3-8F8E-62196B62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2D2F-34A4-4B4C-8175-880A43AA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620BB-CB30-4E87-AD94-3E833F5C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60481-BF5B-4607-8C3B-C9DF3443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B0790-715D-40DC-9EB6-6ED6245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5C8C7-D79A-4A5F-89C2-8C48D757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EE46F-51C7-4E18-9A2D-894460BE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F8631-EC22-4683-8993-4750991B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7EF6-47D6-48DE-A503-A6D66017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C9D5-B93A-4EB8-8247-962BFBF8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B6580-41E5-4B38-98F8-61656EF2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CD90F-B7CE-4C7B-B66D-76716E58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7C910-02E4-4F55-9A40-083D0837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09761-D447-4A9A-955E-288FC861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7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797-96BF-4862-ACDB-48B2B3EC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1E1F6-DF08-4E16-92E3-0D18A1749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86E37-BA6B-4E8D-8788-ACFA5A29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99E-DEE9-4A7C-823A-5E3842B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8C50-CC43-4712-BF46-4D41A889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B820-4CD5-42FE-857D-9458F274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3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66E29-9FF7-4291-A8C8-25C334AA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8588B-0205-4E19-B1E4-B60BF5A4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2E1F-0AA8-4604-87C8-8B25DB569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40C-8E93-48B2-A868-1CE898819A5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118B-A6E4-48FF-8999-1EBD0297A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0FC1-61A2-4BCA-82E8-6F60D9ED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B261-429B-4EDC-B4C8-04E2E15B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0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B5FE8-37BD-4876-BB6D-BEFD82429E77}"/>
              </a:ext>
            </a:extLst>
          </p:cNvPr>
          <p:cNvSpPr/>
          <p:nvPr/>
        </p:nvSpPr>
        <p:spPr>
          <a:xfrm>
            <a:off x="1733107" y="1477256"/>
            <a:ext cx="595423" cy="2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4B7C6-920B-42BD-AA89-3318A69A88FE}"/>
              </a:ext>
            </a:extLst>
          </p:cNvPr>
          <p:cNvSpPr/>
          <p:nvPr/>
        </p:nvSpPr>
        <p:spPr>
          <a:xfrm>
            <a:off x="1733107" y="1767486"/>
            <a:ext cx="595423" cy="2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AAD45-9DC9-4180-8134-783C1FA01358}"/>
              </a:ext>
            </a:extLst>
          </p:cNvPr>
          <p:cNvSpPr/>
          <p:nvPr/>
        </p:nvSpPr>
        <p:spPr>
          <a:xfrm>
            <a:off x="1733107" y="2058427"/>
            <a:ext cx="595423" cy="2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69359-06B9-485D-BEF5-162C3833ED3F}"/>
              </a:ext>
            </a:extLst>
          </p:cNvPr>
          <p:cNvSpPr/>
          <p:nvPr/>
        </p:nvSpPr>
        <p:spPr>
          <a:xfrm>
            <a:off x="1733107" y="2346606"/>
            <a:ext cx="595423" cy="2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61423-858A-4F11-A6A2-4A4EB7F5C8AD}"/>
              </a:ext>
            </a:extLst>
          </p:cNvPr>
          <p:cNvSpPr/>
          <p:nvPr/>
        </p:nvSpPr>
        <p:spPr>
          <a:xfrm>
            <a:off x="1733107" y="2636166"/>
            <a:ext cx="595423" cy="2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AB5D5-7662-4E31-A9D5-6EA7E6DE6EBB}"/>
              </a:ext>
            </a:extLst>
          </p:cNvPr>
          <p:cNvSpPr/>
          <p:nvPr/>
        </p:nvSpPr>
        <p:spPr>
          <a:xfrm>
            <a:off x="1733107" y="2925726"/>
            <a:ext cx="595423" cy="2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6AF2E-AD40-43B5-8880-038C02490AA0}"/>
              </a:ext>
            </a:extLst>
          </p:cNvPr>
          <p:cNvSpPr txBox="1"/>
          <p:nvPr/>
        </p:nvSpPr>
        <p:spPr>
          <a:xfrm>
            <a:off x="1457302" y="148275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0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B4134-FFD6-4F46-97AE-14AB5B4086DB}"/>
              </a:ext>
            </a:extLst>
          </p:cNvPr>
          <p:cNvSpPr txBox="1"/>
          <p:nvPr/>
        </p:nvSpPr>
        <p:spPr>
          <a:xfrm>
            <a:off x="1457302" y="177298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1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2BDDA-97EC-41E4-8C77-6034EF750EBB}"/>
              </a:ext>
            </a:extLst>
          </p:cNvPr>
          <p:cNvSpPr txBox="1"/>
          <p:nvPr/>
        </p:nvSpPr>
        <p:spPr>
          <a:xfrm>
            <a:off x="1457302" y="235210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3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00997-16C4-4FEE-B091-1FAB19651455}"/>
              </a:ext>
            </a:extLst>
          </p:cNvPr>
          <p:cNvSpPr txBox="1"/>
          <p:nvPr/>
        </p:nvSpPr>
        <p:spPr>
          <a:xfrm>
            <a:off x="1464516" y="2461608"/>
            <a:ext cx="25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.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0BB1B-9A99-41A2-A074-D8DAAE4F2E41}"/>
              </a:ext>
            </a:extLst>
          </p:cNvPr>
          <p:cNvSpPr txBox="1"/>
          <p:nvPr/>
        </p:nvSpPr>
        <p:spPr>
          <a:xfrm>
            <a:off x="1464516" y="2761997"/>
            <a:ext cx="25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.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141B0-E124-4A6B-AA86-0B28D6D78FFC}"/>
              </a:ext>
            </a:extLst>
          </p:cNvPr>
          <p:cNvSpPr txBox="1"/>
          <p:nvPr/>
        </p:nvSpPr>
        <p:spPr>
          <a:xfrm>
            <a:off x="1464516" y="3024006"/>
            <a:ext cx="25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.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EFC8F-5A6D-449D-AC7F-FB734CDAAE05}"/>
              </a:ext>
            </a:extLst>
          </p:cNvPr>
          <p:cNvSpPr/>
          <p:nvPr/>
        </p:nvSpPr>
        <p:spPr>
          <a:xfrm>
            <a:off x="1733107" y="3215286"/>
            <a:ext cx="595423" cy="2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CDB28-A521-4EDE-BCB2-E6FC9B74D218}"/>
              </a:ext>
            </a:extLst>
          </p:cNvPr>
          <p:cNvSpPr txBox="1"/>
          <p:nvPr/>
        </p:nvSpPr>
        <p:spPr>
          <a:xfrm>
            <a:off x="1457302" y="206392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2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F0F0AC-B458-4B1A-B29A-64E2C9416501}"/>
              </a:ext>
            </a:extLst>
          </p:cNvPr>
          <p:cNvSpPr/>
          <p:nvPr/>
        </p:nvSpPr>
        <p:spPr>
          <a:xfrm>
            <a:off x="2522220" y="1521349"/>
            <a:ext cx="861060" cy="19981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100" dirty="0">
                <a:solidFill>
                  <a:srgbClr val="002060"/>
                </a:solidFill>
              </a:rPr>
              <a:t>tty : stdin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A8D517-2821-495C-9334-79DFABBB33B7}"/>
              </a:ext>
            </a:extLst>
          </p:cNvPr>
          <p:cNvCxnSpPr/>
          <p:nvPr/>
        </p:nvCxnSpPr>
        <p:spPr>
          <a:xfrm>
            <a:off x="2057400" y="1621256"/>
            <a:ext cx="41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406F295-6A0E-44D7-B396-8113540B440E}"/>
              </a:ext>
            </a:extLst>
          </p:cNvPr>
          <p:cNvSpPr/>
          <p:nvPr/>
        </p:nvSpPr>
        <p:spPr>
          <a:xfrm>
            <a:off x="2522220" y="1811579"/>
            <a:ext cx="861060" cy="19981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100" dirty="0">
                <a:solidFill>
                  <a:srgbClr val="002060"/>
                </a:solidFill>
              </a:rPr>
              <a:t>tty : stdout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4B81A3-05E5-491D-80E1-5DA351089AD0}"/>
              </a:ext>
            </a:extLst>
          </p:cNvPr>
          <p:cNvCxnSpPr/>
          <p:nvPr/>
        </p:nvCxnSpPr>
        <p:spPr>
          <a:xfrm>
            <a:off x="2057400" y="1911486"/>
            <a:ext cx="41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CAA0ED8-AAD5-474E-886B-D4DE764F51D2}"/>
              </a:ext>
            </a:extLst>
          </p:cNvPr>
          <p:cNvSpPr/>
          <p:nvPr/>
        </p:nvSpPr>
        <p:spPr>
          <a:xfrm>
            <a:off x="2522220" y="2101809"/>
            <a:ext cx="861060" cy="19981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100" dirty="0">
                <a:solidFill>
                  <a:srgbClr val="002060"/>
                </a:solidFill>
              </a:rPr>
              <a:t>tty : stderr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90BB7F-6387-4ABD-92C7-95F45B82B5B6}"/>
              </a:ext>
            </a:extLst>
          </p:cNvPr>
          <p:cNvCxnSpPr/>
          <p:nvPr/>
        </p:nvCxnSpPr>
        <p:spPr>
          <a:xfrm>
            <a:off x="2057400" y="2201716"/>
            <a:ext cx="41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26F3B6B-6FFA-45E1-8A24-D4D31D9F13D7}"/>
              </a:ext>
            </a:extLst>
          </p:cNvPr>
          <p:cNvSpPr/>
          <p:nvPr/>
        </p:nvSpPr>
        <p:spPr>
          <a:xfrm>
            <a:off x="2522220" y="2392039"/>
            <a:ext cx="861060" cy="19981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100" dirty="0">
                <a:solidFill>
                  <a:srgbClr val="002060"/>
                </a:solidFill>
              </a:rPr>
              <a:t>file : a.txt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FFD146-94AC-40B4-B25D-6D21176F5784}"/>
              </a:ext>
            </a:extLst>
          </p:cNvPr>
          <p:cNvCxnSpPr/>
          <p:nvPr/>
        </p:nvCxnSpPr>
        <p:spPr>
          <a:xfrm>
            <a:off x="2057400" y="2491946"/>
            <a:ext cx="41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45AD1B3-12AA-4A60-AFA3-0013DB72F299}"/>
              </a:ext>
            </a:extLst>
          </p:cNvPr>
          <p:cNvSpPr txBox="1"/>
          <p:nvPr/>
        </p:nvSpPr>
        <p:spPr>
          <a:xfrm>
            <a:off x="1464516" y="99561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/>
              <a:t>图</a:t>
            </a:r>
            <a:r>
              <a:rPr lang="en-US" altLang="zh-CN" sz="1200" u="sng" dirty="0"/>
              <a:t>. </a:t>
            </a:r>
            <a:r>
              <a:rPr lang="zh-CN" altLang="en-US" sz="1200" u="sng" dirty="0"/>
              <a:t>文件描述符表</a:t>
            </a:r>
          </a:p>
        </p:txBody>
      </p:sp>
    </p:spTree>
    <p:extLst>
      <p:ext uri="{BB962C8B-B14F-4D97-AF65-F5344CB8AC3E}">
        <p14:creationId xmlns:p14="http://schemas.microsoft.com/office/powerpoint/2010/main" val="209980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瑞刚</dc:creator>
  <cp:lastModifiedBy>李 瑞刚</cp:lastModifiedBy>
  <cp:revision>7</cp:revision>
  <dcterms:created xsi:type="dcterms:W3CDTF">2019-03-23T12:35:34Z</dcterms:created>
  <dcterms:modified xsi:type="dcterms:W3CDTF">2019-03-23T14:46:03Z</dcterms:modified>
</cp:coreProperties>
</file>