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0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6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0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94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7C53-6199-41FC-A1F1-4D76FCB842C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0CB9B-A8B2-4B38-8B3C-E495A5A04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7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1073425" y="480900"/>
            <a:ext cx="7513065" cy="1059665"/>
            <a:chOff x="1073425" y="480900"/>
            <a:chExt cx="7513065" cy="1059665"/>
          </a:xfrm>
        </p:grpSpPr>
        <p:grpSp>
          <p:nvGrpSpPr>
            <p:cNvPr id="65" name="组合 64"/>
            <p:cNvGrpSpPr/>
            <p:nvPr/>
          </p:nvGrpSpPr>
          <p:grpSpPr>
            <a:xfrm>
              <a:off x="1073425" y="480900"/>
              <a:ext cx="3438939" cy="1059665"/>
              <a:chOff x="1073425" y="480900"/>
              <a:chExt cx="3438939" cy="1059665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1073425" y="480900"/>
                <a:ext cx="3438939" cy="10596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252330" y="897661"/>
                <a:ext cx="1296000" cy="496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peer0</a:t>
                </a:r>
              </a:p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10.100.194.211</a:t>
                </a:r>
                <a:endParaRPr lang="en-US" altLang="zh-CN" sz="1400">
                  <a:latin typeface="+mj-ea"/>
                  <a:ea typeface="+mj-ea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402779" y="480900"/>
                <a:ext cx="651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mtClean="0">
                    <a:solidFill>
                      <a:srgbClr val="002060"/>
                    </a:solidFill>
                  </a:rPr>
                  <a:t>org1</a:t>
                </a:r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3081130" y="897660"/>
                <a:ext cx="1296000" cy="496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peer1</a:t>
                </a:r>
              </a:p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10.100.194.212</a:t>
                </a:r>
                <a:endParaRPr lang="en-US" altLang="zh-CN" sz="1400">
                  <a:latin typeface="+mj-ea"/>
                  <a:ea typeface="+mj-ea"/>
                </a:endParaRPr>
              </a:p>
            </p:txBody>
          </p:sp>
          <p:cxnSp>
            <p:nvCxnSpPr>
              <p:cNvPr id="11" name="直接箭头连接符 10"/>
              <p:cNvCxnSpPr>
                <a:stCxn id="6" idx="3"/>
                <a:endCxn id="8" idx="1"/>
              </p:cNvCxnSpPr>
              <p:nvPr/>
            </p:nvCxnSpPr>
            <p:spPr>
              <a:xfrm flipV="1">
                <a:off x="2548330" y="1146139"/>
                <a:ext cx="53280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组合 65"/>
            <p:cNvGrpSpPr/>
            <p:nvPr/>
          </p:nvGrpSpPr>
          <p:grpSpPr>
            <a:xfrm>
              <a:off x="5147551" y="480900"/>
              <a:ext cx="3438939" cy="1059665"/>
              <a:chOff x="5147551" y="480900"/>
              <a:chExt cx="3438939" cy="105966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5147551" y="480900"/>
                <a:ext cx="3438939" cy="105966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5304621" y="897661"/>
                <a:ext cx="1296000" cy="496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peer0</a:t>
                </a:r>
              </a:p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10.100.194.213</a:t>
                </a:r>
                <a:endParaRPr lang="en-US" altLang="zh-CN" sz="1400">
                  <a:latin typeface="+mj-ea"/>
                  <a:ea typeface="+mj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455070" y="480900"/>
                <a:ext cx="651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mtClean="0">
                    <a:solidFill>
                      <a:srgbClr val="002060"/>
                    </a:solidFill>
                  </a:rPr>
                  <a:t>org2</a:t>
                </a:r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133421" y="897660"/>
                <a:ext cx="1296000" cy="496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peer1</a:t>
                </a:r>
              </a:p>
              <a:p>
                <a:pPr algn="ctr"/>
                <a:r>
                  <a:rPr lang="en-US" altLang="zh-CN" sz="1400" smtClean="0">
                    <a:latin typeface="+mj-ea"/>
                    <a:ea typeface="+mj-ea"/>
                  </a:rPr>
                  <a:t>10.100.194.214</a:t>
                </a:r>
                <a:endParaRPr lang="en-US" altLang="zh-CN" sz="1400">
                  <a:latin typeface="+mj-ea"/>
                  <a:ea typeface="+mj-ea"/>
                </a:endParaRPr>
              </a:p>
            </p:txBody>
          </p:sp>
          <p:cxnSp>
            <p:nvCxnSpPr>
              <p:cNvPr id="16" name="直接箭头连接符 15"/>
              <p:cNvCxnSpPr>
                <a:stCxn id="13" idx="3"/>
                <a:endCxn id="15" idx="1"/>
              </p:cNvCxnSpPr>
              <p:nvPr/>
            </p:nvCxnSpPr>
            <p:spPr>
              <a:xfrm flipV="1">
                <a:off x="6600621" y="1146139"/>
                <a:ext cx="53280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/>
          <p:cNvGrpSpPr/>
          <p:nvPr/>
        </p:nvGrpSpPr>
        <p:grpSpPr>
          <a:xfrm>
            <a:off x="2875250" y="2282594"/>
            <a:ext cx="3909415" cy="1871962"/>
            <a:chOff x="2948585" y="2282594"/>
            <a:chExt cx="3909415" cy="1871962"/>
          </a:xfrm>
        </p:grpSpPr>
        <p:sp>
          <p:nvSpPr>
            <p:cNvPr id="53" name="圆角矩形 52"/>
            <p:cNvSpPr/>
            <p:nvPr/>
          </p:nvSpPr>
          <p:spPr>
            <a:xfrm>
              <a:off x="2948585" y="2282594"/>
              <a:ext cx="3909415" cy="18719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endCxn id="22" idx="1"/>
            </p:cNvCxnSpPr>
            <p:nvPr/>
          </p:nvCxnSpPr>
          <p:spPr>
            <a:xfrm>
              <a:off x="4390021" y="2877802"/>
              <a:ext cx="966585" cy="4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5356606" y="2406753"/>
              <a:ext cx="1296000" cy="95203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orderer1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kafka1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zookeeper1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10.100.194.216</a:t>
              </a:r>
              <a:endParaRPr lang="en-US" altLang="zh-CN" sz="1400">
                <a:latin typeface="+mj-ea"/>
                <a:ea typeface="+mj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4243717" y="3575684"/>
              <a:ext cx="1296000" cy="49695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kafka2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10.100.194.214</a:t>
              </a:r>
              <a:endParaRPr lang="en-US" altLang="zh-CN" sz="1400">
                <a:latin typeface="+mj-ea"/>
                <a:ea typeface="+mj-ea"/>
              </a:endParaRPr>
            </a:p>
          </p:txBody>
        </p:sp>
        <p:cxnSp>
          <p:nvCxnSpPr>
            <p:cNvPr id="37" name="直接箭头连接符 36"/>
            <p:cNvCxnSpPr>
              <a:stCxn id="22" idx="1"/>
              <a:endCxn id="23" idx="0"/>
            </p:cNvCxnSpPr>
            <p:nvPr/>
          </p:nvCxnSpPr>
          <p:spPr>
            <a:xfrm flipH="1">
              <a:off x="4891717" y="2882771"/>
              <a:ext cx="464889" cy="6929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9" idx="3"/>
              <a:endCxn id="23" idx="0"/>
            </p:cNvCxnSpPr>
            <p:nvPr/>
          </p:nvCxnSpPr>
          <p:spPr>
            <a:xfrm>
              <a:off x="4426828" y="2882771"/>
              <a:ext cx="464889" cy="6929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>
              <a:off x="3130828" y="2406753"/>
              <a:ext cx="1296000" cy="95203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orderer0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kafka0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zookeeper0</a:t>
              </a:r>
              <a:endParaRPr lang="en-US" altLang="zh-CN" sz="1400" smtClean="0">
                <a:latin typeface="+mj-ea"/>
                <a:ea typeface="+mj-ea"/>
              </a:endParaRPr>
            </a:p>
            <a:p>
              <a:pPr algn="ctr"/>
              <a:r>
                <a:rPr lang="en-US" altLang="zh-CN" sz="1400" smtClean="0">
                  <a:latin typeface="+mj-ea"/>
                  <a:ea typeface="+mj-ea"/>
                </a:rPr>
                <a:t>10.100.194.215</a:t>
              </a:r>
              <a:endParaRPr lang="en-US" altLang="zh-CN" sz="1400">
                <a:latin typeface="+mj-ea"/>
                <a:ea typeface="+mj-ea"/>
              </a:endParaRPr>
            </a:p>
          </p:txBody>
        </p:sp>
      </p:grpSp>
      <p:cxnSp>
        <p:nvCxnSpPr>
          <p:cNvPr id="62" name="直接箭头连接符 61"/>
          <p:cNvCxnSpPr>
            <a:stCxn id="51" idx="2"/>
            <a:endCxn id="53" idx="0"/>
          </p:cNvCxnSpPr>
          <p:nvPr/>
        </p:nvCxnSpPr>
        <p:spPr>
          <a:xfrm>
            <a:off x="2792895" y="1540565"/>
            <a:ext cx="2037063" cy="742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2" idx="2"/>
            <a:endCxn id="53" idx="0"/>
          </p:cNvCxnSpPr>
          <p:nvPr/>
        </p:nvCxnSpPr>
        <p:spPr>
          <a:xfrm flipH="1">
            <a:off x="4829958" y="1540565"/>
            <a:ext cx="2037063" cy="74202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9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</dc:creator>
  <cp:lastModifiedBy>rui</cp:lastModifiedBy>
  <cp:revision>8</cp:revision>
  <dcterms:created xsi:type="dcterms:W3CDTF">2019-01-07T02:36:37Z</dcterms:created>
  <dcterms:modified xsi:type="dcterms:W3CDTF">2019-01-07T05:37:32Z</dcterms:modified>
</cp:coreProperties>
</file>