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D1"/>
    <a:srgbClr val="66FFFF"/>
    <a:srgbClr val="00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9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8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8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5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A103-453D-461F-A61A-D5E9398541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9B4E-A413-469D-8A70-C96CBE813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6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5932979" y="2438400"/>
            <a:ext cx="4572461" cy="3505200"/>
          </a:xfrm>
          <a:prstGeom prst="roundRect">
            <a:avLst>
              <a:gd name="adj" fmla="val 57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29779" y="2631440"/>
            <a:ext cx="4572461" cy="3505200"/>
          </a:xfrm>
          <a:prstGeom prst="roundRect">
            <a:avLst>
              <a:gd name="adj" fmla="val 57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35585" y="3738879"/>
            <a:ext cx="1783775" cy="10038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Pod/Service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183185" y="3870959"/>
            <a:ext cx="1783775" cy="10038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Pod/Service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030785" y="4023359"/>
            <a:ext cx="1783775" cy="10038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Pod/Service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5628" y="783113"/>
            <a:ext cx="1642225" cy="6326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Kub Client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(kubectl)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3627" y="1489948"/>
            <a:ext cx="1788852" cy="396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deployment.yml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77455" y="2794000"/>
            <a:ext cx="4497185" cy="3342640"/>
          </a:xfrm>
          <a:prstGeom prst="roundRect">
            <a:avLst>
              <a:gd name="adj" fmla="val 66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Master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65628" y="2973610"/>
            <a:ext cx="1642225" cy="6326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Server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27615" y="2971336"/>
            <a:ext cx="1642225" cy="6326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Storage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(etcd)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5628" y="3836537"/>
            <a:ext cx="3920837" cy="186066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Controllers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65828" y="4390845"/>
            <a:ext cx="1642225" cy="6326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96228" y="4390845"/>
            <a:ext cx="1642225" cy="103632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Endpoints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...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08271" y="2794000"/>
            <a:ext cx="16422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images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021990" y="3188883"/>
            <a:ext cx="1407564" cy="254805"/>
            <a:chOff x="6600998" y="3165761"/>
            <a:chExt cx="1407564" cy="254805"/>
          </a:xfrm>
        </p:grpSpPr>
        <p:sp>
          <p:nvSpPr>
            <p:cNvPr id="14" name="流程图: 磁盘 13"/>
            <p:cNvSpPr/>
            <p:nvPr/>
          </p:nvSpPr>
          <p:spPr>
            <a:xfrm>
              <a:off x="6600998" y="3176726"/>
              <a:ext cx="646545" cy="24384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7362017" y="3165761"/>
              <a:ext cx="646545" cy="24384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7878385" y="2794000"/>
            <a:ext cx="952039" cy="70805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Kubelet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959847" y="2793999"/>
            <a:ext cx="1108713" cy="7152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Kube-Proxy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08270" y="4018619"/>
            <a:ext cx="1642225" cy="11610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Engine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878385" y="4175759"/>
            <a:ext cx="1783775" cy="10038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Pod/Service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28001" y="4701124"/>
            <a:ext cx="1284542" cy="381693"/>
            <a:chOff x="8934798" y="4946873"/>
            <a:chExt cx="1284542" cy="381693"/>
          </a:xfrm>
        </p:grpSpPr>
        <p:sp>
          <p:nvSpPr>
            <p:cNvPr id="20" name="圆角矩形 19"/>
            <p:cNvSpPr/>
            <p:nvPr/>
          </p:nvSpPr>
          <p:spPr>
            <a:xfrm>
              <a:off x="8934798" y="4946873"/>
              <a:ext cx="379149" cy="3816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840191" y="4946873"/>
              <a:ext cx="379149" cy="3816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387495" y="4946873"/>
              <a:ext cx="379149" cy="3816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5918545" y="5284810"/>
            <a:ext cx="4200815" cy="416785"/>
          </a:xfrm>
          <a:prstGeom prst="roundRect">
            <a:avLst/>
          </a:prstGeom>
          <a:solidFill>
            <a:srgbClr val="B8E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OS/Kernel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4" idx="2"/>
            <a:endCxn id="7" idx="0"/>
          </p:cNvCxnSpPr>
          <p:nvPr/>
        </p:nvCxnSpPr>
        <p:spPr>
          <a:xfrm>
            <a:off x="1986741" y="1415804"/>
            <a:ext cx="0" cy="1557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354404" y="2082800"/>
            <a:ext cx="0" cy="7111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2017222" y="2123440"/>
            <a:ext cx="63371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1453456" y="1549437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1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56305" y="3084481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2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088166" y="3649166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3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093028" y="4497924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4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82948" y="4497924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5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22813" y="2500279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6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780353" y="2564406"/>
            <a:ext cx="406400" cy="40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2400" b="1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</a:rPr>
              <a:t>7</a:t>
            </a:r>
            <a:endParaRPr lang="zh-CN" altLang="en-US" sz="2400" b="1">
              <a:solidFill>
                <a:schemeClr val="tx1"/>
              </a:solidFill>
              <a:latin typeface="Arial Black" panose="020B0A040201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47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</dc:creator>
  <cp:lastModifiedBy>rui</cp:lastModifiedBy>
  <cp:revision>8</cp:revision>
  <dcterms:created xsi:type="dcterms:W3CDTF">2019-01-18T03:30:22Z</dcterms:created>
  <dcterms:modified xsi:type="dcterms:W3CDTF">2019-01-18T03:56:41Z</dcterms:modified>
</cp:coreProperties>
</file>