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CD43-9234-4C95-9975-09381E8F6526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30E-52BA-48E8-96B9-7C8675D24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1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CD43-9234-4C95-9975-09381E8F6526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30E-52BA-48E8-96B9-7C8675D24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3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CD43-9234-4C95-9975-09381E8F6526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30E-52BA-48E8-96B9-7C8675D24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72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CD43-9234-4C95-9975-09381E8F6526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30E-52BA-48E8-96B9-7C8675D24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8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CD43-9234-4C95-9975-09381E8F6526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30E-52BA-48E8-96B9-7C8675D24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0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CD43-9234-4C95-9975-09381E8F6526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30E-52BA-48E8-96B9-7C8675D24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CD43-9234-4C95-9975-09381E8F6526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30E-52BA-48E8-96B9-7C8675D24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3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CD43-9234-4C95-9975-09381E8F6526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30E-52BA-48E8-96B9-7C8675D24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40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CD43-9234-4C95-9975-09381E8F6526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30E-52BA-48E8-96B9-7C8675D24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3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CD43-9234-4C95-9975-09381E8F6526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30E-52BA-48E8-96B9-7C8675D24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CD43-9234-4C95-9975-09381E8F6526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30E-52BA-48E8-96B9-7C8675D24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55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CD43-9234-4C95-9975-09381E8F6526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7730E-52BA-48E8-96B9-7C8675D24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93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054180" y="2876815"/>
            <a:ext cx="1692000" cy="1058279"/>
          </a:xfrm>
          <a:prstGeom prst="roundRect">
            <a:avLst>
              <a:gd name="adj" fmla="val 658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9" rIns="91442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1295115">
              <a:defRPr/>
            </a:pPr>
            <a:r>
              <a:rPr lang="en-US" altLang="zh-CN" sz="1200" b="1" smtClean="0">
                <a:solidFill>
                  <a:schemeClr val="tx1"/>
                </a:solidFill>
              </a:rPr>
              <a:t>Eureka </a:t>
            </a:r>
            <a:r>
              <a:rPr lang="en-US" altLang="zh-CN" sz="1200" b="1">
                <a:solidFill>
                  <a:schemeClr val="tx1"/>
                </a:solidFill>
              </a:rPr>
              <a:t>Server</a:t>
            </a:r>
            <a:endParaRPr lang="en-US" altLang="zh-CN" sz="1200" b="1" smtClean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259920" y="3318053"/>
            <a:ext cx="1296000" cy="540000"/>
          </a:xfrm>
          <a:prstGeom prst="roundRect">
            <a:avLst>
              <a:gd name="adj" fmla="val 658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9" rIns="91442" bIns="45719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defTabSz="1295115">
              <a:defRPr/>
            </a:pPr>
            <a:r>
              <a:rPr lang="en-US" altLang="zh-CN" sz="1200" b="1" smtClean="0">
                <a:solidFill>
                  <a:schemeClr val="tx1"/>
                </a:solidFill>
              </a:rPr>
              <a:t>Ribbon Service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8351720" y="1524934"/>
            <a:ext cx="1440000" cy="396000"/>
          </a:xfrm>
          <a:prstGeom prst="roundRect">
            <a:avLst>
              <a:gd name="adj" fmla="val 658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9" rIns="91442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1295115">
              <a:defRPr/>
            </a:pPr>
            <a:r>
              <a:rPr lang="en-US" altLang="zh-CN" sz="1200" b="1" smtClean="0">
                <a:solidFill>
                  <a:schemeClr val="tx1"/>
                </a:solidFill>
              </a:rPr>
              <a:t>Web Service 1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811707" y="2863647"/>
            <a:ext cx="1440000" cy="1069692"/>
          </a:xfrm>
          <a:prstGeom prst="roundRect">
            <a:avLst>
              <a:gd name="adj" fmla="val 658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9" rIns="91442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1295115">
              <a:defRPr/>
            </a:pPr>
            <a:r>
              <a:rPr lang="en-US" altLang="zh-CN" sz="1200" b="1" smtClean="0">
                <a:solidFill>
                  <a:schemeClr val="tx1"/>
                </a:solidFill>
              </a:rPr>
              <a:t>Eureka </a:t>
            </a:r>
            <a:r>
              <a:rPr lang="en-US" altLang="zh-CN" sz="1200" b="1" smtClean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1887907" y="3462053"/>
            <a:ext cx="1296000" cy="396000"/>
          </a:xfrm>
          <a:prstGeom prst="roundRect">
            <a:avLst>
              <a:gd name="adj" fmla="val 658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9" rIns="91442" bIns="45719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defTabSz="1295115">
              <a:defRPr/>
            </a:pPr>
            <a:r>
              <a:rPr lang="en-US" altLang="zh-CN" sz="1200" b="1" smtClean="0">
                <a:solidFill>
                  <a:schemeClr val="tx1"/>
                </a:solidFill>
              </a:rPr>
              <a:t>Ribbon Client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811707" y="2472489"/>
            <a:ext cx="1178560" cy="287712"/>
          </a:xfrm>
          <a:prstGeom prst="roundRect">
            <a:avLst>
              <a:gd name="adj" fmla="val 6583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9" rIns="91442" bIns="4571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defTabSz="1295115">
              <a:defRPr/>
            </a:pPr>
            <a:r>
              <a:rPr lang="en-US" altLang="zh-CN" sz="1200" b="1" smtClean="0">
                <a:solidFill>
                  <a:schemeClr val="tx1"/>
                </a:solidFill>
              </a:rPr>
              <a:t>Web Client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8349980" y="1921412"/>
            <a:ext cx="1440000" cy="894241"/>
          </a:xfrm>
          <a:prstGeom prst="roundRect">
            <a:avLst>
              <a:gd name="adj" fmla="val 658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9" rIns="91442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1295115">
              <a:defRPr/>
            </a:pPr>
            <a:r>
              <a:rPr lang="en-US" altLang="zh-CN" sz="1200" b="1" smtClean="0">
                <a:solidFill>
                  <a:schemeClr val="tx1"/>
                </a:solidFill>
              </a:rPr>
              <a:t>Eureka </a:t>
            </a:r>
            <a:r>
              <a:rPr lang="en-US" altLang="zh-CN" sz="1200" b="1" smtClean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8426180" y="2355753"/>
            <a:ext cx="1296000" cy="396000"/>
          </a:xfrm>
          <a:prstGeom prst="roundRect">
            <a:avLst>
              <a:gd name="adj" fmla="val 658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9" rIns="91442" bIns="45719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defTabSz="1295115">
              <a:defRPr/>
            </a:pPr>
            <a:r>
              <a:rPr lang="en-US" altLang="zh-CN" sz="1200" b="1" smtClean="0">
                <a:solidFill>
                  <a:schemeClr val="tx1"/>
                </a:solidFill>
              </a:rPr>
              <a:t>Ribbon Client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8349980" y="4268372"/>
            <a:ext cx="1440000" cy="396000"/>
          </a:xfrm>
          <a:prstGeom prst="roundRect">
            <a:avLst>
              <a:gd name="adj" fmla="val 658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9" rIns="91442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1295115">
              <a:defRPr/>
            </a:pPr>
            <a:r>
              <a:rPr lang="en-US" altLang="zh-CN" sz="1200" b="1" smtClean="0">
                <a:solidFill>
                  <a:schemeClr val="tx1"/>
                </a:solidFill>
              </a:rPr>
              <a:t>Web Service 2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8348240" y="4664851"/>
            <a:ext cx="1440000" cy="858242"/>
          </a:xfrm>
          <a:prstGeom prst="roundRect">
            <a:avLst>
              <a:gd name="adj" fmla="val 658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9" rIns="91442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1295115">
              <a:defRPr/>
            </a:pPr>
            <a:r>
              <a:rPr lang="en-US" altLang="zh-CN" sz="1200" b="1" smtClean="0">
                <a:solidFill>
                  <a:schemeClr val="tx1"/>
                </a:solidFill>
              </a:rPr>
              <a:t>Eureka </a:t>
            </a:r>
            <a:r>
              <a:rPr lang="en-US" altLang="zh-CN" sz="1200" b="1" smtClean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8429520" y="5071251"/>
            <a:ext cx="1296000" cy="396000"/>
          </a:xfrm>
          <a:prstGeom prst="roundRect">
            <a:avLst>
              <a:gd name="adj" fmla="val 658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9" rIns="91442" bIns="45719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defTabSz="1295115">
              <a:defRPr/>
            </a:pPr>
            <a:r>
              <a:rPr lang="en-US" altLang="zh-CN" sz="1200" b="1" smtClean="0">
                <a:solidFill>
                  <a:schemeClr val="tx1"/>
                </a:solidFill>
              </a:rPr>
              <a:t>Ribbon Client</a:t>
            </a:r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6746180" y="2206711"/>
            <a:ext cx="1565836" cy="977798"/>
          </a:xfrm>
          <a:prstGeom prst="straightConnector1">
            <a:avLst/>
          </a:prstGeom>
          <a:ln w="3175" cmpd="dbl">
            <a:solidFill>
              <a:schemeClr val="tx1"/>
            </a:solidFill>
            <a:prstDash val="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6746180" y="3184509"/>
            <a:ext cx="1592130" cy="1625494"/>
          </a:xfrm>
          <a:prstGeom prst="straightConnector1">
            <a:avLst/>
          </a:prstGeom>
          <a:ln w="3175" cmpd="dbl">
            <a:solidFill>
              <a:schemeClr val="tx1"/>
            </a:solidFill>
            <a:prstDash val="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8" idx="1"/>
            <a:endCxn id="6" idx="3"/>
          </p:cNvCxnSpPr>
          <p:nvPr/>
        </p:nvCxnSpPr>
        <p:spPr>
          <a:xfrm flipH="1" flipV="1">
            <a:off x="6555920" y="3588053"/>
            <a:ext cx="1873600" cy="1681198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5" idx="1"/>
            <a:endCxn id="6" idx="3"/>
          </p:cNvCxnSpPr>
          <p:nvPr/>
        </p:nvCxnSpPr>
        <p:spPr>
          <a:xfrm flipH="1">
            <a:off x="6555920" y="2553753"/>
            <a:ext cx="1870260" cy="1034300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9" idx="3"/>
            <a:endCxn id="6" idx="1"/>
          </p:cNvCxnSpPr>
          <p:nvPr/>
        </p:nvCxnSpPr>
        <p:spPr>
          <a:xfrm flipV="1">
            <a:off x="3183907" y="3588053"/>
            <a:ext cx="2076013" cy="7200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8" idx="3"/>
          </p:cNvCxnSpPr>
          <p:nvPr/>
        </p:nvCxnSpPr>
        <p:spPr>
          <a:xfrm flipV="1">
            <a:off x="3251707" y="3184509"/>
            <a:ext cx="1802473" cy="213984"/>
          </a:xfrm>
          <a:prstGeom prst="straightConnector1">
            <a:avLst/>
          </a:prstGeom>
          <a:ln w="3175" cmpd="dbl">
            <a:solidFill>
              <a:schemeClr val="tx1"/>
            </a:solidFill>
            <a:prstDash val="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054943" y="3195505"/>
            <a:ext cx="256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1000" b="1" smtClean="0">
                <a:latin typeface="+mj-ea"/>
                <a:ea typeface="+mj-ea"/>
              </a:rPr>
              <a:t>注册</a:t>
            </a:r>
            <a:endParaRPr lang="zh-CN" altLang="en-US" sz="1000" b="1">
              <a:latin typeface="+mj-ea"/>
              <a:ea typeface="+mj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798463" y="3542899"/>
            <a:ext cx="76944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1000" b="1" smtClean="0">
                <a:latin typeface="+mj-ea"/>
                <a:ea typeface="+mj-ea"/>
              </a:rPr>
              <a:t>获取服务列表</a:t>
            </a:r>
            <a:endParaRPr lang="zh-CN" altLang="en-US" sz="1000" b="1"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99840" y="4274764"/>
            <a:ext cx="256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1000" b="1" smtClean="0">
                <a:latin typeface="+mj-ea"/>
                <a:ea typeface="+mj-ea"/>
              </a:rPr>
              <a:t>注册</a:t>
            </a:r>
            <a:endParaRPr lang="zh-CN" altLang="en-US" sz="1000" b="1">
              <a:latin typeface="+mj-ea"/>
              <a:ea typeface="+mj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99840" y="3802487"/>
            <a:ext cx="256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1000" b="1" smtClean="0">
                <a:latin typeface="+mj-ea"/>
                <a:ea typeface="+mj-ea"/>
              </a:rPr>
              <a:t>注册</a:t>
            </a:r>
            <a:endParaRPr lang="zh-CN" altLang="en-US" sz="1000" b="1"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299840" y="3040812"/>
            <a:ext cx="256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1000" b="1" smtClean="0">
                <a:latin typeface="+mj-ea"/>
                <a:ea typeface="+mj-ea"/>
              </a:rPr>
              <a:t>注册</a:t>
            </a:r>
            <a:endParaRPr lang="zh-CN" altLang="en-US" sz="1000" b="1"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01385" y="2683580"/>
            <a:ext cx="256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1000" b="1" smtClean="0">
                <a:latin typeface="+mj-ea"/>
                <a:ea typeface="+mj-ea"/>
              </a:rPr>
              <a:t>注册</a:t>
            </a:r>
            <a:endParaRPr lang="zh-CN" altLang="en-US" sz="1000" b="1">
              <a:latin typeface="+mj-ea"/>
              <a:ea typeface="+mj-ea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244850" y="1606550"/>
            <a:ext cx="5080000" cy="1282700"/>
          </a:xfrm>
          <a:custGeom>
            <a:avLst/>
            <a:gdLst>
              <a:gd name="connsiteX0" fmla="*/ 0 w 5080000"/>
              <a:gd name="connsiteY0" fmla="*/ 1282700 h 1282700"/>
              <a:gd name="connsiteX1" fmla="*/ 698500 w 5080000"/>
              <a:gd name="connsiteY1" fmla="*/ 876300 h 1282700"/>
              <a:gd name="connsiteX2" fmla="*/ 1435100 w 5080000"/>
              <a:gd name="connsiteY2" fmla="*/ 654050 h 1282700"/>
              <a:gd name="connsiteX3" fmla="*/ 2317750 w 5080000"/>
              <a:gd name="connsiteY3" fmla="*/ 469900 h 1282700"/>
              <a:gd name="connsiteX4" fmla="*/ 4152900 w 5080000"/>
              <a:gd name="connsiteY4" fmla="*/ 139700 h 1282700"/>
              <a:gd name="connsiteX5" fmla="*/ 5080000 w 5080000"/>
              <a:gd name="connsiteY5" fmla="*/ 0 h 1282700"/>
              <a:gd name="connsiteX6" fmla="*/ 5080000 w 5080000"/>
              <a:gd name="connsiteY6" fmla="*/ 0 h 1282700"/>
              <a:gd name="connsiteX7" fmla="*/ 5080000 w 5080000"/>
              <a:gd name="connsiteY7" fmla="*/ 0 h 1282700"/>
              <a:gd name="connsiteX0" fmla="*/ 0 w 5080000"/>
              <a:gd name="connsiteY0" fmla="*/ 1282700 h 1282700"/>
              <a:gd name="connsiteX1" fmla="*/ 698500 w 5080000"/>
              <a:gd name="connsiteY1" fmla="*/ 876300 h 1282700"/>
              <a:gd name="connsiteX2" fmla="*/ 1435100 w 5080000"/>
              <a:gd name="connsiteY2" fmla="*/ 654050 h 1282700"/>
              <a:gd name="connsiteX3" fmla="*/ 2311400 w 5080000"/>
              <a:gd name="connsiteY3" fmla="*/ 457200 h 1282700"/>
              <a:gd name="connsiteX4" fmla="*/ 4152900 w 5080000"/>
              <a:gd name="connsiteY4" fmla="*/ 139700 h 1282700"/>
              <a:gd name="connsiteX5" fmla="*/ 5080000 w 5080000"/>
              <a:gd name="connsiteY5" fmla="*/ 0 h 1282700"/>
              <a:gd name="connsiteX6" fmla="*/ 5080000 w 5080000"/>
              <a:gd name="connsiteY6" fmla="*/ 0 h 1282700"/>
              <a:gd name="connsiteX7" fmla="*/ 5080000 w 5080000"/>
              <a:gd name="connsiteY7" fmla="*/ 0 h 1282700"/>
              <a:gd name="connsiteX0" fmla="*/ 0 w 5080000"/>
              <a:gd name="connsiteY0" fmla="*/ 1282700 h 1282700"/>
              <a:gd name="connsiteX1" fmla="*/ 698500 w 5080000"/>
              <a:gd name="connsiteY1" fmla="*/ 876300 h 1282700"/>
              <a:gd name="connsiteX2" fmla="*/ 1549400 w 5080000"/>
              <a:gd name="connsiteY2" fmla="*/ 590550 h 1282700"/>
              <a:gd name="connsiteX3" fmla="*/ 2311400 w 5080000"/>
              <a:gd name="connsiteY3" fmla="*/ 457200 h 1282700"/>
              <a:gd name="connsiteX4" fmla="*/ 4152900 w 5080000"/>
              <a:gd name="connsiteY4" fmla="*/ 139700 h 1282700"/>
              <a:gd name="connsiteX5" fmla="*/ 5080000 w 5080000"/>
              <a:gd name="connsiteY5" fmla="*/ 0 h 1282700"/>
              <a:gd name="connsiteX6" fmla="*/ 5080000 w 5080000"/>
              <a:gd name="connsiteY6" fmla="*/ 0 h 1282700"/>
              <a:gd name="connsiteX7" fmla="*/ 5080000 w 5080000"/>
              <a:gd name="connsiteY7" fmla="*/ 0 h 1282700"/>
              <a:gd name="connsiteX0" fmla="*/ 0 w 5080000"/>
              <a:gd name="connsiteY0" fmla="*/ 1282700 h 1282700"/>
              <a:gd name="connsiteX1" fmla="*/ 698500 w 5080000"/>
              <a:gd name="connsiteY1" fmla="*/ 876300 h 1282700"/>
              <a:gd name="connsiteX2" fmla="*/ 1549400 w 5080000"/>
              <a:gd name="connsiteY2" fmla="*/ 590550 h 1282700"/>
              <a:gd name="connsiteX3" fmla="*/ 2463800 w 5080000"/>
              <a:gd name="connsiteY3" fmla="*/ 400050 h 1282700"/>
              <a:gd name="connsiteX4" fmla="*/ 4152900 w 5080000"/>
              <a:gd name="connsiteY4" fmla="*/ 139700 h 1282700"/>
              <a:gd name="connsiteX5" fmla="*/ 5080000 w 5080000"/>
              <a:gd name="connsiteY5" fmla="*/ 0 h 1282700"/>
              <a:gd name="connsiteX6" fmla="*/ 5080000 w 5080000"/>
              <a:gd name="connsiteY6" fmla="*/ 0 h 1282700"/>
              <a:gd name="connsiteX7" fmla="*/ 5080000 w 5080000"/>
              <a:gd name="connsiteY7" fmla="*/ 0 h 1282700"/>
              <a:gd name="connsiteX0" fmla="*/ 0 w 5080000"/>
              <a:gd name="connsiteY0" fmla="*/ 1282700 h 1282700"/>
              <a:gd name="connsiteX1" fmla="*/ 698500 w 5080000"/>
              <a:gd name="connsiteY1" fmla="*/ 876300 h 1282700"/>
              <a:gd name="connsiteX2" fmla="*/ 1549400 w 5080000"/>
              <a:gd name="connsiteY2" fmla="*/ 590550 h 1282700"/>
              <a:gd name="connsiteX3" fmla="*/ 2851150 w 5080000"/>
              <a:gd name="connsiteY3" fmla="*/ 292100 h 1282700"/>
              <a:gd name="connsiteX4" fmla="*/ 4152900 w 5080000"/>
              <a:gd name="connsiteY4" fmla="*/ 139700 h 1282700"/>
              <a:gd name="connsiteX5" fmla="*/ 5080000 w 5080000"/>
              <a:gd name="connsiteY5" fmla="*/ 0 h 1282700"/>
              <a:gd name="connsiteX6" fmla="*/ 5080000 w 5080000"/>
              <a:gd name="connsiteY6" fmla="*/ 0 h 1282700"/>
              <a:gd name="connsiteX7" fmla="*/ 5080000 w 5080000"/>
              <a:gd name="connsiteY7" fmla="*/ 0 h 1282700"/>
              <a:gd name="connsiteX0" fmla="*/ 0 w 5080000"/>
              <a:gd name="connsiteY0" fmla="*/ 1282700 h 1282700"/>
              <a:gd name="connsiteX1" fmla="*/ 698500 w 5080000"/>
              <a:gd name="connsiteY1" fmla="*/ 876300 h 1282700"/>
              <a:gd name="connsiteX2" fmla="*/ 1549400 w 5080000"/>
              <a:gd name="connsiteY2" fmla="*/ 590550 h 1282700"/>
              <a:gd name="connsiteX3" fmla="*/ 2851150 w 5080000"/>
              <a:gd name="connsiteY3" fmla="*/ 292100 h 1282700"/>
              <a:gd name="connsiteX4" fmla="*/ 4159250 w 5080000"/>
              <a:gd name="connsiteY4" fmla="*/ 107950 h 1282700"/>
              <a:gd name="connsiteX5" fmla="*/ 5080000 w 5080000"/>
              <a:gd name="connsiteY5" fmla="*/ 0 h 1282700"/>
              <a:gd name="connsiteX6" fmla="*/ 5080000 w 5080000"/>
              <a:gd name="connsiteY6" fmla="*/ 0 h 1282700"/>
              <a:gd name="connsiteX7" fmla="*/ 5080000 w 5080000"/>
              <a:gd name="connsiteY7" fmla="*/ 0 h 1282700"/>
              <a:gd name="connsiteX0" fmla="*/ 0 w 5080000"/>
              <a:gd name="connsiteY0" fmla="*/ 1282700 h 1282700"/>
              <a:gd name="connsiteX1" fmla="*/ 698500 w 5080000"/>
              <a:gd name="connsiteY1" fmla="*/ 876300 h 1282700"/>
              <a:gd name="connsiteX2" fmla="*/ 1549400 w 5080000"/>
              <a:gd name="connsiteY2" fmla="*/ 590550 h 1282700"/>
              <a:gd name="connsiteX3" fmla="*/ 2851150 w 5080000"/>
              <a:gd name="connsiteY3" fmla="*/ 292100 h 1282700"/>
              <a:gd name="connsiteX4" fmla="*/ 4159250 w 5080000"/>
              <a:gd name="connsiteY4" fmla="*/ 88900 h 1282700"/>
              <a:gd name="connsiteX5" fmla="*/ 5080000 w 5080000"/>
              <a:gd name="connsiteY5" fmla="*/ 0 h 1282700"/>
              <a:gd name="connsiteX6" fmla="*/ 5080000 w 5080000"/>
              <a:gd name="connsiteY6" fmla="*/ 0 h 1282700"/>
              <a:gd name="connsiteX7" fmla="*/ 5080000 w 5080000"/>
              <a:gd name="connsiteY7" fmla="*/ 0 h 1282700"/>
              <a:gd name="connsiteX0" fmla="*/ 0 w 5080000"/>
              <a:gd name="connsiteY0" fmla="*/ 1282700 h 1282700"/>
              <a:gd name="connsiteX1" fmla="*/ 698500 w 5080000"/>
              <a:gd name="connsiteY1" fmla="*/ 876300 h 1282700"/>
              <a:gd name="connsiteX2" fmla="*/ 1549400 w 5080000"/>
              <a:gd name="connsiteY2" fmla="*/ 590550 h 1282700"/>
              <a:gd name="connsiteX3" fmla="*/ 2851150 w 5080000"/>
              <a:gd name="connsiteY3" fmla="*/ 292100 h 1282700"/>
              <a:gd name="connsiteX4" fmla="*/ 4159250 w 5080000"/>
              <a:gd name="connsiteY4" fmla="*/ 88900 h 1282700"/>
              <a:gd name="connsiteX5" fmla="*/ 5080000 w 5080000"/>
              <a:gd name="connsiteY5" fmla="*/ 0 h 1282700"/>
              <a:gd name="connsiteX6" fmla="*/ 5080000 w 5080000"/>
              <a:gd name="connsiteY6" fmla="*/ 0 h 1282700"/>
              <a:gd name="connsiteX7" fmla="*/ 5080000 w 5080000"/>
              <a:gd name="connsiteY7" fmla="*/ 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0000" h="1282700">
                <a:moveTo>
                  <a:pt x="0" y="1282700"/>
                </a:moveTo>
                <a:cubicBezTo>
                  <a:pt x="229658" y="1131887"/>
                  <a:pt x="440267" y="991658"/>
                  <a:pt x="698500" y="876300"/>
                </a:cubicBezTo>
                <a:cubicBezTo>
                  <a:pt x="956733" y="760942"/>
                  <a:pt x="1190625" y="687917"/>
                  <a:pt x="1549400" y="590550"/>
                </a:cubicBezTo>
                <a:cubicBezTo>
                  <a:pt x="1908175" y="493183"/>
                  <a:pt x="2416175" y="375708"/>
                  <a:pt x="2851150" y="292100"/>
                </a:cubicBezTo>
                <a:cubicBezTo>
                  <a:pt x="3286125" y="208492"/>
                  <a:pt x="3723217" y="143933"/>
                  <a:pt x="4159250" y="88900"/>
                </a:cubicBezTo>
                <a:cubicBezTo>
                  <a:pt x="4595283" y="33867"/>
                  <a:pt x="4926542" y="14817"/>
                  <a:pt x="5080000" y="0"/>
                </a:cubicBezTo>
                <a:lnTo>
                  <a:pt x="5080000" y="0"/>
                </a:lnTo>
                <a:lnTo>
                  <a:pt x="5080000" y="0"/>
                </a:lnTo>
              </a:path>
            </a:pathLst>
          </a:custGeom>
          <a:noFill/>
          <a:ln w="31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238500" y="3930650"/>
            <a:ext cx="5099050" cy="581719"/>
          </a:xfrm>
          <a:custGeom>
            <a:avLst/>
            <a:gdLst>
              <a:gd name="connsiteX0" fmla="*/ 0 w 5099050"/>
              <a:gd name="connsiteY0" fmla="*/ 0 h 581719"/>
              <a:gd name="connsiteX1" fmla="*/ 273050 w 5099050"/>
              <a:gd name="connsiteY1" fmla="*/ 209550 h 581719"/>
              <a:gd name="connsiteX2" fmla="*/ 762000 w 5099050"/>
              <a:gd name="connsiteY2" fmla="*/ 400050 h 581719"/>
              <a:gd name="connsiteX3" fmla="*/ 2082800 w 5099050"/>
              <a:gd name="connsiteY3" fmla="*/ 558800 h 581719"/>
              <a:gd name="connsiteX4" fmla="*/ 3702050 w 5099050"/>
              <a:gd name="connsiteY4" fmla="*/ 571500 h 581719"/>
              <a:gd name="connsiteX5" fmla="*/ 5099050 w 5099050"/>
              <a:gd name="connsiteY5" fmla="*/ 469900 h 581719"/>
              <a:gd name="connsiteX0" fmla="*/ 0 w 5099050"/>
              <a:gd name="connsiteY0" fmla="*/ 0 h 581719"/>
              <a:gd name="connsiteX1" fmla="*/ 292100 w 5099050"/>
              <a:gd name="connsiteY1" fmla="*/ 241300 h 581719"/>
              <a:gd name="connsiteX2" fmla="*/ 762000 w 5099050"/>
              <a:gd name="connsiteY2" fmla="*/ 400050 h 581719"/>
              <a:gd name="connsiteX3" fmla="*/ 2082800 w 5099050"/>
              <a:gd name="connsiteY3" fmla="*/ 558800 h 581719"/>
              <a:gd name="connsiteX4" fmla="*/ 3702050 w 5099050"/>
              <a:gd name="connsiteY4" fmla="*/ 571500 h 581719"/>
              <a:gd name="connsiteX5" fmla="*/ 5099050 w 5099050"/>
              <a:gd name="connsiteY5" fmla="*/ 469900 h 58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9050" h="581719">
                <a:moveTo>
                  <a:pt x="0" y="0"/>
                </a:moveTo>
                <a:cubicBezTo>
                  <a:pt x="73025" y="71437"/>
                  <a:pt x="165100" y="174625"/>
                  <a:pt x="292100" y="241300"/>
                </a:cubicBezTo>
                <a:cubicBezTo>
                  <a:pt x="419100" y="307975"/>
                  <a:pt x="463550" y="347133"/>
                  <a:pt x="762000" y="400050"/>
                </a:cubicBezTo>
                <a:cubicBezTo>
                  <a:pt x="1060450" y="452967"/>
                  <a:pt x="1592792" y="530225"/>
                  <a:pt x="2082800" y="558800"/>
                </a:cubicBezTo>
                <a:cubicBezTo>
                  <a:pt x="2572808" y="587375"/>
                  <a:pt x="3199342" y="586317"/>
                  <a:pt x="3702050" y="571500"/>
                </a:cubicBezTo>
                <a:cubicBezTo>
                  <a:pt x="4204758" y="556683"/>
                  <a:pt x="4651904" y="513291"/>
                  <a:pt x="5099050" y="469900"/>
                </a:cubicBezTo>
              </a:path>
            </a:pathLst>
          </a:custGeom>
          <a:noFill/>
          <a:ln w="31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755834" y="4364831"/>
            <a:ext cx="256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1000" b="1" smtClean="0">
                <a:latin typeface="+mj-ea"/>
                <a:ea typeface="+mj-ea"/>
              </a:rPr>
              <a:t>浏览</a:t>
            </a:r>
            <a:endParaRPr lang="zh-CN" altLang="en-US" sz="1000" b="1">
              <a:latin typeface="+mj-ea"/>
              <a:ea typeface="+mj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755834" y="2069392"/>
            <a:ext cx="256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1000" b="1" smtClean="0">
                <a:latin typeface="+mj-ea"/>
                <a:ea typeface="+mj-ea"/>
              </a:rPr>
              <a:t>浏览</a:t>
            </a:r>
            <a:endParaRPr lang="zh-CN" altLang="en-US" sz="10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990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34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</cp:revision>
  <dcterms:created xsi:type="dcterms:W3CDTF">2019-02-22T01:28:38Z</dcterms:created>
  <dcterms:modified xsi:type="dcterms:W3CDTF">2019-02-22T06:32:37Z</dcterms:modified>
</cp:coreProperties>
</file>