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CCB73-A1D5-45B8-A5B9-AC90FE68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9B6E0B-7BE7-4E72-9AF9-169B7C552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785F5-FB40-4172-867B-266B7DA3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0D314-0E1E-4F56-9859-2F2AB32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7441E-074E-499D-9416-279B1988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1DE7-FD73-4AB2-8B9D-FE509216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F6D19-5161-445E-AC5E-50446738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58A6-987B-4221-83AD-54BF3B15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E0190-1D3E-4F77-A928-9369329D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12750-0390-48DB-B6BB-754855BE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0D1BA3-D954-4ED6-8143-2C606745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A6B16-59C1-4F4D-84E1-6336DEAE2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ABCFF-3063-4AEE-8B99-92488C4F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B9486-9965-4EE5-B77A-98D59380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F41FD-11B9-47DC-A375-34CD7DA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0F1-AAF3-47BE-94BF-7233268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8BDE-245D-40CB-A563-42D1A959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92D19-88D8-4ACC-BF78-50004C6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32FD8-2B5B-48BB-89A4-5B24FA5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4F26B-0720-43A1-A8C8-C1AE0F81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8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8A2AD-32CC-437F-BBFA-966AB525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407F0-8A1A-404E-9122-105EF21D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FD653-7927-4181-8FFD-1AB780F0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9FF96-1C55-42C8-A759-B6A94F6E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25396-A970-4F9E-9D40-F7622DAC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1853-D687-47A9-A16C-9489500F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6A898-5566-4001-A060-C4488226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58B8-596C-4AB4-86FC-126101A8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3B178-E004-41CB-B469-9B37DBC0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F4B78-AE24-467D-A417-2F9447F6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DD72E-D243-4BB5-A4FF-7CFEC5DE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C8F07-7A24-415F-8610-BE2A888D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69F84-1B7C-421C-A0BA-81686B06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2AABF-FDBE-4157-AA3F-FCDFB002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5D423-2279-4E71-992F-DFFBE4F2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3FEE8-C732-48AD-99BD-4DD7B8A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6F28F2-3069-40E1-9A23-02953831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32F348-3DFD-469C-83ED-178970CE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6DF8A9-3855-4A2D-9964-BD98F5E2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0EAB-0E72-43D4-9991-8C4F6376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6D62C5-3328-42DB-9FA2-04DF9B05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14D9E-0CAC-49D7-814C-130CF056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260E8-0288-4884-BB30-04DCCED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8A547-E36C-4248-901F-49E7D3D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73365-1779-45A0-A2A9-58B1B3F6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3C0C8-5084-4A3F-8576-06BA32F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55D8-40F0-419C-B895-C7D5F417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7DD8B-3597-45E6-875E-CCB471E8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76998-D04E-4D42-9AD8-483D42FE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DE96C-2E25-423D-959E-E976C8A3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EB8F2-1FD5-4848-8101-ECEDD487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30E7D-4711-4B5C-96FF-96FA762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3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95DF-F135-4C88-8141-67C13EF9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F924CA-275B-4517-8921-59CA1052D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1791A-318F-41DB-BBA6-D1F55DB0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C956C-F4D6-4D19-A3BA-AFF8E625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9601-150D-47AF-AD04-23CB759C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66994-5864-4303-B7D8-954735FC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08494F-CE98-4ABE-8640-3A945B01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28D8C-89DC-49EC-BE95-78F75A7AB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5084A-8EAE-4698-8856-DD602CBCC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BE72-CEA5-4FD2-8394-70925702D81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927BD-DCD6-4FE0-A50F-6FFE92E3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D1763-E2DE-49C9-B769-9B7C4D38C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3A0F-98D1-4CF8-B4AA-311A5DC5E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8DD317-55AD-4FD5-A2E7-ABDA19F7BC9C}"/>
              </a:ext>
            </a:extLst>
          </p:cNvPr>
          <p:cNvGrpSpPr/>
          <p:nvPr/>
        </p:nvGrpSpPr>
        <p:grpSpPr>
          <a:xfrm>
            <a:off x="966132" y="1152992"/>
            <a:ext cx="10259736" cy="3612444"/>
            <a:chOff x="966132" y="1152992"/>
            <a:chExt cx="10259736" cy="361244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297518F-18F8-4CF2-82CF-3A426F073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3" r="7036"/>
            <a:stretch/>
          </p:blipFill>
          <p:spPr>
            <a:xfrm>
              <a:off x="966132" y="1152992"/>
              <a:ext cx="10259736" cy="361244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39F071-D59B-4A51-9915-CB36B7421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393" y="2002812"/>
              <a:ext cx="318261" cy="36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66F3CDD-EC98-4189-A007-00F824B33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675" y="2513577"/>
              <a:ext cx="318261" cy="36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9323800-5F75-4DCD-A65E-DEA66A3C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935" y="2714987"/>
              <a:ext cx="328696" cy="36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F6E809D-A1F7-41F5-8ED4-301E18DD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19" y="3069000"/>
              <a:ext cx="339131" cy="36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66299E5-3593-4761-A521-1E9FA5C3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137" y="2509225"/>
              <a:ext cx="318261" cy="36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177C64D-9937-476D-AFE1-2B10B12E5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812" y="2534987"/>
              <a:ext cx="339131" cy="36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A5BFFFB-11F8-4ACF-9A1A-644FE789C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807" y="2232874"/>
              <a:ext cx="318261" cy="360000"/>
            </a:xfrm>
            <a:prstGeom prst="rect">
              <a:avLst/>
            </a:prstGeom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4173647-9097-4E38-AED5-A7C71A7A8B5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600" y="3776663"/>
              <a:ext cx="0" cy="551208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5952A9B-2313-4A79-9EF9-6541F3319973}"/>
                </a:ext>
              </a:extLst>
            </p:cNvPr>
            <p:cNvCxnSpPr>
              <a:cxnSpLocks/>
            </p:cNvCxnSpPr>
            <p:nvPr/>
          </p:nvCxnSpPr>
          <p:spPr>
            <a:xfrm>
              <a:off x="2515075" y="3517106"/>
              <a:ext cx="0" cy="810764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5F2F864-6D5E-42E0-8A6C-2C82B8336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8900" y="3171825"/>
              <a:ext cx="0" cy="1156044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F086115-ADDD-48D4-8BAB-DEAC2CD50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69881" y="2689225"/>
              <a:ext cx="0" cy="1638644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5B27A9C-EF56-4B6B-8269-B1EA125A7D0D}"/>
                </a:ext>
              </a:extLst>
            </p:cNvPr>
            <p:cNvCxnSpPr>
              <a:cxnSpLocks/>
            </p:cNvCxnSpPr>
            <p:nvPr/>
          </p:nvCxnSpPr>
          <p:spPr>
            <a:xfrm>
              <a:off x="2931794" y="2959214"/>
              <a:ext cx="0" cy="1368654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BC8E56-D062-44E6-B1F0-9452C393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807416" y="3339098"/>
              <a:ext cx="336184" cy="438253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DFCC7E6-682D-4B57-A15D-529D766E68C7}"/>
                </a:ext>
              </a:extLst>
            </p:cNvPr>
            <p:cNvCxnSpPr>
              <a:cxnSpLocks/>
            </p:cNvCxnSpPr>
            <p:nvPr/>
          </p:nvCxnSpPr>
          <p:spPr>
            <a:xfrm>
              <a:off x="2238807" y="2959214"/>
              <a:ext cx="276311" cy="561528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3FECD49-1627-4B37-B04B-687E929643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2455" y="2507472"/>
              <a:ext cx="186445" cy="664353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A3D6244-AD1F-436C-AEE5-8BA017F75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861" y="2294377"/>
              <a:ext cx="301016" cy="394848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CE0D137-4BD8-4A66-9807-B04347AC3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1794" y="2770909"/>
              <a:ext cx="372313" cy="194933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9DD3999-54E7-4B63-AC98-64FFB4691D8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717" y="3069000"/>
              <a:ext cx="0" cy="129345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D8CAD7E-8763-4F1A-B0A3-E9E5EAB296CE}"/>
                </a:ext>
              </a:extLst>
            </p:cNvPr>
            <p:cNvCxnSpPr>
              <a:cxnSpLocks/>
            </p:cNvCxnSpPr>
            <p:nvPr/>
          </p:nvCxnSpPr>
          <p:spPr>
            <a:xfrm>
              <a:off x="6577542" y="3069000"/>
              <a:ext cx="0" cy="129345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0ADFFF0-6B8E-4F20-A6CE-822D33780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7542" y="2797520"/>
              <a:ext cx="314652" cy="27148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E2BEA82-3154-4678-8090-B225FD94CC0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11" y="2809674"/>
              <a:ext cx="245206" cy="259326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9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751812A7-30E1-4511-8C87-E1E639E69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r="8852"/>
          <a:stretch/>
        </p:blipFill>
        <p:spPr>
          <a:xfrm>
            <a:off x="-4918" y="930212"/>
            <a:ext cx="12196918" cy="4373089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EF3BBA41-8C68-419C-8FF0-EFFC235C2E55}"/>
              </a:ext>
            </a:extLst>
          </p:cNvPr>
          <p:cNvGrpSpPr/>
          <p:nvPr/>
        </p:nvGrpSpPr>
        <p:grpSpPr>
          <a:xfrm>
            <a:off x="623475" y="2153091"/>
            <a:ext cx="6910404" cy="2666569"/>
            <a:chOff x="623475" y="2153091"/>
            <a:chExt cx="6910404" cy="2666569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38B539F-6ACB-46DF-800D-27A8E0AF3B5E}"/>
                </a:ext>
              </a:extLst>
            </p:cNvPr>
            <p:cNvCxnSpPr>
              <a:cxnSpLocks/>
            </p:cNvCxnSpPr>
            <p:nvPr/>
          </p:nvCxnSpPr>
          <p:spPr>
            <a:xfrm>
              <a:off x="1440270" y="4041492"/>
              <a:ext cx="0" cy="73738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179B39-7ECC-4ED5-BBCF-CD242BA223D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159" y="3978216"/>
              <a:ext cx="0" cy="81288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A3D7711-604F-464C-929A-E2F8C28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339" y="3328563"/>
              <a:ext cx="0" cy="145030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C37D1FC-9D8C-4D3B-A0D9-EE73B05A11A0}"/>
                </a:ext>
              </a:extLst>
            </p:cNvPr>
            <p:cNvCxnSpPr>
              <a:cxnSpLocks/>
            </p:cNvCxnSpPr>
            <p:nvPr/>
          </p:nvCxnSpPr>
          <p:spPr>
            <a:xfrm>
              <a:off x="2294532" y="3032689"/>
              <a:ext cx="0" cy="174896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26D221E-8B52-41A0-99F4-159FCC783705}"/>
                </a:ext>
              </a:extLst>
            </p:cNvPr>
            <p:cNvCxnSpPr>
              <a:cxnSpLocks/>
            </p:cNvCxnSpPr>
            <p:nvPr/>
          </p:nvCxnSpPr>
          <p:spPr>
            <a:xfrm>
              <a:off x="2369338" y="3978216"/>
              <a:ext cx="0" cy="81288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8E6D626-EE0A-47BB-B54E-8458CD20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660" y="2360329"/>
              <a:ext cx="477391" cy="54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EBD2BF0-7F75-4412-A802-5672350BC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216" y="2935465"/>
              <a:ext cx="477391" cy="540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2A4379-082E-4499-90BC-1A42A3DE4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419" y="2715062"/>
              <a:ext cx="493046" cy="54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FC5AF22-5992-430E-B4D2-EE56110E2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75" y="3223933"/>
              <a:ext cx="508696" cy="540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A244C80-B20A-4659-960E-FBCDAAE1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942" y="2153091"/>
              <a:ext cx="477391" cy="540000"/>
            </a:xfrm>
            <a:prstGeom prst="rect">
              <a:avLst/>
            </a:prstGeom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453B19B-ACF1-4A0F-8AAF-D9E30D5DA79E}"/>
                </a:ext>
              </a:extLst>
            </p:cNvPr>
            <p:cNvCxnSpPr>
              <a:cxnSpLocks/>
            </p:cNvCxnSpPr>
            <p:nvPr/>
          </p:nvCxnSpPr>
          <p:spPr>
            <a:xfrm>
              <a:off x="994456" y="3624910"/>
              <a:ext cx="455486" cy="42880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8DDC088-13D5-43FB-9C5A-CF044B922516}"/>
                </a:ext>
              </a:extLst>
            </p:cNvPr>
            <p:cNvCxnSpPr>
              <a:cxnSpLocks/>
            </p:cNvCxnSpPr>
            <p:nvPr/>
          </p:nvCxnSpPr>
          <p:spPr>
            <a:xfrm>
              <a:off x="1520886" y="3099263"/>
              <a:ext cx="349428" cy="8789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800A8DD-2460-492B-96E9-D13D180A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738558" y="2530142"/>
              <a:ext cx="275374" cy="81064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3C2FD5A-305A-491B-9B64-8FD746915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4532" y="2771061"/>
              <a:ext cx="493705" cy="26162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80F9E8-4CE7-4C9E-9DE9-52185E20A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609" y="3369351"/>
              <a:ext cx="594425" cy="60886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1992F2C-7196-42C7-B09F-947234BF6B95}"/>
                </a:ext>
              </a:extLst>
            </p:cNvPr>
            <p:cNvCxnSpPr>
              <a:cxnSpLocks/>
            </p:cNvCxnSpPr>
            <p:nvPr/>
          </p:nvCxnSpPr>
          <p:spPr>
            <a:xfrm>
              <a:off x="6243638" y="3369351"/>
              <a:ext cx="0" cy="145030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7D5AC78-2C8E-495E-87C2-29BE499608D5}"/>
                </a:ext>
              </a:extLst>
            </p:cNvPr>
            <p:cNvCxnSpPr>
              <a:cxnSpLocks/>
            </p:cNvCxnSpPr>
            <p:nvPr/>
          </p:nvCxnSpPr>
          <p:spPr>
            <a:xfrm>
              <a:off x="6773064" y="3794112"/>
              <a:ext cx="0" cy="102554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FC84AAA-160C-4EA6-9C71-52684528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488" y="2934305"/>
              <a:ext cx="477391" cy="54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C402983F-359C-4602-8D4A-1D1397E6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966" y="2630329"/>
              <a:ext cx="508696" cy="540000"/>
            </a:xfrm>
            <a:prstGeom prst="rect">
              <a:avLst/>
            </a:prstGeom>
          </p:spPr>
        </p:pic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96BC35C-2490-4810-B5C2-FC88C2BA1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3064" y="3358157"/>
              <a:ext cx="446402" cy="43595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FBC59F6-7797-4D1E-BE45-F277D40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5941507" y="3015223"/>
              <a:ext cx="302131" cy="35412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越</dc:creator>
  <cp:lastModifiedBy>尹 越</cp:lastModifiedBy>
  <cp:revision>9</cp:revision>
  <dcterms:created xsi:type="dcterms:W3CDTF">2024-05-17T02:17:35Z</dcterms:created>
  <dcterms:modified xsi:type="dcterms:W3CDTF">2024-05-22T02:32:45Z</dcterms:modified>
</cp:coreProperties>
</file>