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311" r:id="rId6"/>
    <p:sldId id="262" r:id="rId7"/>
    <p:sldId id="274" r:id="rId8"/>
    <p:sldId id="292" r:id="rId9"/>
    <p:sldId id="291" r:id="rId10"/>
    <p:sldId id="290" r:id="rId11"/>
    <p:sldId id="289" r:id="rId12"/>
    <p:sldId id="271" r:id="rId13"/>
    <p:sldId id="263" r:id="rId14"/>
    <p:sldId id="261" r:id="rId15"/>
    <p:sldId id="275" r:id="rId16"/>
    <p:sldId id="272" r:id="rId17"/>
    <p:sldId id="273" r:id="rId18"/>
    <p:sldId id="264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4328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3187"/>
  </p:normalViewPr>
  <p:slideViewPr>
    <p:cSldViewPr>
      <p:cViewPr>
        <p:scale>
          <a:sx n="59" d="100"/>
          <a:sy n="59" d="100"/>
        </p:scale>
        <p:origin x="1168" y="784"/>
      </p:cViewPr>
      <p:guideLst>
        <p:guide orient="horz" pos="4328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93859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549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403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157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84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57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749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92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25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547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02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660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1284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6935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3065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07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Helvetica"/>
              </a:defRPr>
            </a:lvl1pPr>
            <a:lvl2pPr marL="1099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lvl2pPr>
            <a:lvl3pPr marL="1734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lvl3pPr>
            <a:lvl4pPr marL="2369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lvl4pPr>
            <a:lvl5pPr marL="3004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5975348"/>
            <a:ext cx="19621500" cy="102870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image2.jpeg" descr="image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6" y="-3"/>
            <a:ext cx="24366394" cy="137160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6" y="673100"/>
            <a:ext cx="18135605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79" y="1104900"/>
            <a:ext cx="9525003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pt背景-01.jpg" descr="ppt背景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" y="0"/>
            <a:ext cx="24381631" cy="137160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19"/>
          <p:cNvSpPr/>
          <p:nvPr/>
        </p:nvSpPr>
        <p:spPr>
          <a:xfrm>
            <a:off x="10578296" y="6181121"/>
            <a:ext cx="3227408" cy="857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27" extrusionOk="0">
                <a:moveTo>
                  <a:pt x="1" y="12312"/>
                </a:moveTo>
                <a:cubicBezTo>
                  <a:pt x="2970" y="10163"/>
                  <a:pt x="5866" y="7540"/>
                  <a:pt x="8694" y="4477"/>
                </a:cubicBezTo>
                <a:cubicBezTo>
                  <a:pt x="11022" y="1956"/>
                  <a:pt x="13414" y="-973"/>
                  <a:pt x="15875" y="314"/>
                </a:cubicBezTo>
                <a:cubicBezTo>
                  <a:pt x="18288" y="1576"/>
                  <a:pt x="20402" y="6790"/>
                  <a:pt x="21600" y="14422"/>
                </a:cubicBezTo>
                <a:lnTo>
                  <a:pt x="21557" y="20541"/>
                </a:lnTo>
                <a:lnTo>
                  <a:pt x="0" y="20627"/>
                </a:lnTo>
                <a:lnTo>
                  <a:pt x="1" y="12312"/>
                </a:lnTo>
                <a:close/>
              </a:path>
            </a:pathLst>
          </a:custGeom>
          <a:solidFill>
            <a:srgbClr val="FFFFFF">
              <a:alpha val="3099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7" name="Shape 120"/>
          <p:cNvSpPr/>
          <p:nvPr/>
        </p:nvSpPr>
        <p:spPr>
          <a:xfrm>
            <a:off x="10587790" y="6020627"/>
            <a:ext cx="3214217" cy="1099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45" extrusionOk="0">
                <a:moveTo>
                  <a:pt x="0" y="4696"/>
                </a:moveTo>
                <a:cubicBezTo>
                  <a:pt x="1265" y="1518"/>
                  <a:pt x="2897" y="-155"/>
                  <a:pt x="4569" y="11"/>
                </a:cubicBezTo>
                <a:cubicBezTo>
                  <a:pt x="6336" y="187"/>
                  <a:pt x="7973" y="2378"/>
                  <a:pt x="9506" y="4921"/>
                </a:cubicBezTo>
                <a:cubicBezTo>
                  <a:pt x="11459" y="8162"/>
                  <a:pt x="13346" y="12059"/>
                  <a:pt x="15573" y="13120"/>
                </a:cubicBezTo>
                <a:cubicBezTo>
                  <a:pt x="17718" y="14142"/>
                  <a:pt x="19910" y="12400"/>
                  <a:pt x="21575" y="8347"/>
                </a:cubicBezTo>
                <a:lnTo>
                  <a:pt x="21600" y="20825"/>
                </a:lnTo>
                <a:lnTo>
                  <a:pt x="12" y="21445"/>
                </a:lnTo>
                <a:lnTo>
                  <a:pt x="0" y="4696"/>
                </a:lnTo>
                <a:close/>
              </a:path>
            </a:pathLst>
          </a:custGeom>
          <a:solidFill>
            <a:srgbClr val="FFFFFF">
              <a:alpha val="4182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28" name="image4.png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985" y="4920851"/>
            <a:ext cx="1833544" cy="9339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9" name="image5.png" descr="image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364" y="4979889"/>
            <a:ext cx="252600" cy="252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0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0152" y="2498159"/>
            <a:ext cx="6137381" cy="57774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" name="Shape 124"/>
          <p:cNvSpPr txBox="1"/>
          <p:nvPr/>
        </p:nvSpPr>
        <p:spPr>
          <a:xfrm>
            <a:off x="10144208" y="7970768"/>
            <a:ext cx="4334520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600" b="1" cap="all">
                <a:solidFill>
                  <a:srgbClr val="DDDDD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dirty="0"/>
              <a:t>UNIQUE </a:t>
            </a:r>
            <a:r>
              <a:rPr dirty="0" smtClean="0"/>
              <a:t>reviewg</a:t>
            </a:r>
            <a:endParaRPr dirty="0"/>
          </a:p>
        </p:txBody>
      </p:sp>
      <p:sp>
        <p:nvSpPr>
          <p:cNvPr id="132" name="Shape 137"/>
          <p:cNvSpPr txBox="1">
            <a:spLocks noGrp="1"/>
          </p:cNvSpPr>
          <p:nvPr>
            <p:ph type="subTitle" sz="quarter" idx="1"/>
          </p:nvPr>
        </p:nvSpPr>
        <p:spPr>
          <a:xfrm>
            <a:off x="7918979" y="8882342"/>
            <a:ext cx="8784977" cy="1191489"/>
          </a:xfrm>
          <a:prstGeom prst="rect">
            <a:avLst/>
          </a:prstGeom>
        </p:spPr>
        <p:txBody>
          <a:bodyPr lIns="45718" tIns="45718" rIns="45718" bIns="45718"/>
          <a:lstStyle>
            <a:lvl1pPr algn="l" defTabSz="914400">
              <a:spcBef>
                <a:spcPts val="600"/>
              </a:spcBef>
              <a:defRPr sz="36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zh-CN" altLang="en-US" dirty="0" smtClean="0"/>
              <a:t>长治学院</a:t>
            </a:r>
            <a:r>
              <a:rPr lang="en-US" altLang="zh-CN" dirty="0" smtClean="0"/>
              <a:t>-</a:t>
            </a:r>
            <a:r>
              <a:rPr lang="zh-CN" altLang="en-US" dirty="0" smtClean="0"/>
              <a:t>计科系 实习项目</a:t>
            </a:r>
            <a:r>
              <a:rPr lang="en-US" altLang="zh-CN" dirty="0" smtClean="0"/>
              <a:t>-</a:t>
            </a:r>
            <a:r>
              <a:rPr lang="zh-CN" altLang="en-US" dirty="0" smtClean="0"/>
              <a:t>评审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56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0" name="Shape 57"/>
          <p:cNvSpPr txBox="1"/>
          <p:nvPr/>
        </p:nvSpPr>
        <p:spPr>
          <a:xfrm>
            <a:off x="2037466" y="3330235"/>
            <a:ext cx="422910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组员：王渊</a:t>
            </a:r>
            <a:endParaRPr lang="zh-CN" dirty="0"/>
          </a:p>
        </p:txBody>
      </p:sp>
      <p:sp>
        <p:nvSpPr>
          <p:cNvPr id="192" name="Shape 59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3" name="Shape 60"/>
          <p:cNvSpPr txBox="1"/>
          <p:nvPr/>
        </p:nvSpPr>
        <p:spPr>
          <a:xfrm>
            <a:off x="704002" y="5580554"/>
            <a:ext cx="2387600" cy="79375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座右铭</a:t>
            </a:r>
            <a:r>
              <a:rPr lang="zh-CN" dirty="0" smtClean="0"/>
              <a:t>：</a:t>
            </a:r>
            <a:endParaRPr lang="zh-CN" dirty="0"/>
          </a:p>
        </p:txBody>
      </p:sp>
      <p:sp>
        <p:nvSpPr>
          <p:cNvPr id="195" name="Shape 62"/>
          <p:cNvSpPr txBox="1"/>
          <p:nvPr/>
        </p:nvSpPr>
        <p:spPr>
          <a:xfrm>
            <a:off x="748030" y="5647374"/>
            <a:ext cx="14624685" cy="93351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5000" dirty="0" smtClean="0"/>
          </a:p>
          <a:p>
            <a:pPr algn="l" defTabSz="914400">
              <a:lnSpc>
                <a:spcPct val="120000"/>
              </a:lnSpc>
              <a:buNone/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5000" dirty="0" smtClean="0"/>
              <a:t>介绍：</a:t>
            </a:r>
            <a:r>
              <a:rPr lang="zh-CN" altLang="en-US" sz="5000" dirty="0" smtClean="0">
                <a:sym typeface="+mn-ea"/>
              </a:rPr>
              <a:t>2017级计算机工程系大数据技术与应用专业01班。</a:t>
            </a:r>
            <a:endParaRPr lang="zh-CN" altLang="en-US" sz="5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5000" dirty="0" smtClean="0">
                <a:sym typeface="+mn-ea"/>
              </a:rPr>
              <a:t>	</a:t>
            </a:r>
            <a:r>
              <a:rPr lang="zh-CN" altLang="en-US" sz="5000" dirty="0" smtClean="0">
                <a:sym typeface="+mn-ea"/>
              </a:rPr>
              <a:t>爱好刺激的运动：轮滑，滑雪，滑冰</a:t>
            </a: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5000" dirty="0" smtClean="0">
                <a:sym typeface="+mn-ea"/>
              </a:rPr>
              <a:t>	</a:t>
            </a:r>
            <a:r>
              <a:rPr lang="zh-CN" altLang="en-US" sz="5000" dirty="0" smtClean="0">
                <a:sym typeface="+mn-ea"/>
              </a:rPr>
              <a:t>喜欢制作手工</a:t>
            </a: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5000" dirty="0" smtClean="0">
                <a:sym typeface="+mn-ea"/>
              </a:rPr>
              <a:t>	</a:t>
            </a:r>
            <a:endParaRPr lang="zh-CN" altLang="en-US" sz="5000" dirty="0" smtClean="0">
              <a:sym typeface="+mn-ea"/>
            </a:endParaRP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5000" dirty="0" smtClean="0">
                <a:sym typeface="+mn-ea"/>
              </a:rPr>
              <a:t>	</a:t>
            </a:r>
            <a:endParaRPr lang="zh-CN" altLang="en-US" sz="5000" dirty="0" smtClean="0">
              <a:sym typeface="+mn-ea"/>
            </a:endParaRP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5000" dirty="0" smtClean="0">
              <a:sym typeface="+mn-ea"/>
            </a:endParaRP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5000" dirty="0" smtClean="0">
                <a:sym typeface="+mn-ea"/>
              </a:rPr>
              <a:t>          </a:t>
            </a:r>
            <a:endParaRPr lang="zh-CN" altLang="en-US" sz="5000" dirty="0" smtClean="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5000" dirty="0">
              <a:sym typeface="+mn-ea"/>
            </a:endParaRPr>
          </a:p>
        </p:txBody>
      </p:sp>
      <p:sp>
        <p:nvSpPr>
          <p:cNvPr id="196" name="Shape 63"/>
          <p:cNvSpPr/>
          <p:nvPr/>
        </p:nvSpPr>
        <p:spPr>
          <a:xfrm>
            <a:off x="748030" y="6660515"/>
            <a:ext cx="14608175" cy="76200"/>
          </a:xfrm>
          <a:prstGeom prst="rect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7" name="Shape 64"/>
          <p:cNvSpPr/>
          <p:nvPr/>
        </p:nvSpPr>
        <p:spPr>
          <a:xfrm>
            <a:off x="6563995" y="6659245"/>
            <a:ext cx="8764905" cy="76200"/>
          </a:xfrm>
          <a:prstGeom prst="rect">
            <a:avLst/>
          </a:prstGeom>
          <a:solidFill>
            <a:srgbClr val="70BF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2" name="Shape 62"/>
          <p:cNvSpPr txBox="1"/>
          <p:nvPr/>
        </p:nvSpPr>
        <p:spPr>
          <a:xfrm>
            <a:off x="731520" y="10446471"/>
            <a:ext cx="14624685" cy="71102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5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6205" y="2780665"/>
            <a:ext cx="7778115" cy="95103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67660" y="4788535"/>
            <a:ext cx="10147935" cy="1948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"/>
              </a:rPr>
              <a:t>  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"/>
              </a:rPr>
              <a:t>不要让别人告诉你你不能做什么，只要有梦想就去追求</a:t>
            </a:r>
          </a:p>
        </p:txBody>
      </p:sp>
      <p:pic>
        <p:nvPicPr>
          <p:cNvPr id="5" name="图片 4" descr="3901217841026155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995" y="9803765"/>
            <a:ext cx="4311015" cy="27616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56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0" name="Shape 57"/>
          <p:cNvSpPr txBox="1"/>
          <p:nvPr/>
        </p:nvSpPr>
        <p:spPr>
          <a:xfrm>
            <a:off x="2037466" y="3330235"/>
            <a:ext cx="505460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组员：文政政</a:t>
            </a:r>
            <a:endParaRPr lang="zh-CN" dirty="0"/>
          </a:p>
        </p:txBody>
      </p:sp>
      <p:sp>
        <p:nvSpPr>
          <p:cNvPr id="192" name="Shape 59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3" name="Shape 60"/>
          <p:cNvSpPr txBox="1"/>
          <p:nvPr/>
        </p:nvSpPr>
        <p:spPr>
          <a:xfrm>
            <a:off x="704002" y="5580554"/>
            <a:ext cx="13817600" cy="79375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l"/>
            <a:r>
              <a:rPr lang="zh-CN" dirty="0"/>
              <a:t>座右铭</a:t>
            </a:r>
            <a:r>
              <a:rPr lang="zh-CN" dirty="0" smtClean="0"/>
              <a:t>：付出不一定有回报，但是不付出一定没有回报</a:t>
            </a:r>
          </a:p>
        </p:txBody>
      </p:sp>
      <p:sp>
        <p:nvSpPr>
          <p:cNvPr id="195" name="Shape 62"/>
          <p:cNvSpPr txBox="1"/>
          <p:nvPr/>
        </p:nvSpPr>
        <p:spPr>
          <a:xfrm>
            <a:off x="704215" y="7077711"/>
            <a:ext cx="14624685" cy="28714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5000" dirty="0" smtClean="0"/>
              <a:t>介绍：</a:t>
            </a:r>
            <a:r>
              <a:rPr lang="en-US" altLang="zh-CN" sz="5000" dirty="0" smtClean="0">
                <a:sym typeface="+mn-ea"/>
              </a:rPr>
              <a:t>2017</a:t>
            </a:r>
            <a:r>
              <a:rPr lang="zh-CN" altLang="en-US" sz="5000" dirty="0" smtClean="0">
                <a:sym typeface="+mn-ea"/>
              </a:rPr>
              <a:t>级计算机工程系大数据技术与应用专业</a:t>
            </a:r>
            <a:r>
              <a:rPr lang="en-US" altLang="zh-CN" sz="5000" dirty="0" smtClean="0">
                <a:sym typeface="+mn-ea"/>
              </a:rPr>
              <a:t>01</a:t>
            </a:r>
            <a:r>
              <a:rPr lang="zh-CN" altLang="en-US" sz="5000" dirty="0" smtClean="0">
                <a:sym typeface="+mn-ea"/>
              </a:rPr>
              <a:t>班。</a:t>
            </a: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5000" dirty="0" smtClean="0">
                <a:sym typeface="+mn-ea"/>
              </a:rPr>
              <a:t>         喜欢户外运动，尝试新鲜事物</a:t>
            </a:r>
          </a:p>
        </p:txBody>
      </p:sp>
      <p:sp>
        <p:nvSpPr>
          <p:cNvPr id="196" name="Shape 63"/>
          <p:cNvSpPr/>
          <p:nvPr/>
        </p:nvSpPr>
        <p:spPr>
          <a:xfrm>
            <a:off x="748030" y="6660515"/>
            <a:ext cx="14608175" cy="76200"/>
          </a:xfrm>
          <a:prstGeom prst="rect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7" name="Shape 64"/>
          <p:cNvSpPr/>
          <p:nvPr/>
        </p:nvSpPr>
        <p:spPr>
          <a:xfrm>
            <a:off x="6563995" y="6659245"/>
            <a:ext cx="8764905" cy="76200"/>
          </a:xfrm>
          <a:prstGeom prst="rect">
            <a:avLst/>
          </a:prstGeom>
          <a:solidFill>
            <a:srgbClr val="70BF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2" name="Shape 62"/>
          <p:cNvSpPr txBox="1"/>
          <p:nvPr/>
        </p:nvSpPr>
        <p:spPr>
          <a:xfrm>
            <a:off x="704215" y="10411546"/>
            <a:ext cx="14624685" cy="71102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5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6205" y="2794000"/>
            <a:ext cx="7722870" cy="96177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5.png" descr="image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425" y="4024765"/>
            <a:ext cx="252601" cy="252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8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0" y="2882319"/>
            <a:ext cx="18027073" cy="770485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9" name="Shape 137"/>
          <p:cNvSpPr txBox="1"/>
          <p:nvPr/>
        </p:nvSpPr>
        <p:spPr>
          <a:xfrm>
            <a:off x="16152440" y="6098559"/>
            <a:ext cx="6696745" cy="121221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r" defTabSz="904875">
              <a:spcBef>
                <a:spcPts val="500"/>
              </a:spcBef>
              <a:defRPr sz="6235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项目展示</a:t>
            </a:r>
          </a:p>
        </p:txBody>
      </p:sp>
      <p:sp>
        <p:nvSpPr>
          <p:cNvPr id="160" name="Shape 137"/>
          <p:cNvSpPr txBox="1"/>
          <p:nvPr/>
        </p:nvSpPr>
        <p:spPr>
          <a:xfrm>
            <a:off x="12191999" y="7178679"/>
            <a:ext cx="10585178" cy="119148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r" defTabSz="914400">
              <a:spcBef>
                <a:spcPts val="600"/>
              </a:spcBef>
              <a:defRPr sz="3200">
                <a:solidFill>
                  <a:srgbClr val="C1E1FE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t>U     N     I     Q     U     E      T      E     C     H     N     O      L     O     G     Y</a:t>
            </a:r>
          </a:p>
        </p:txBody>
      </p:sp>
      <p:pic>
        <p:nvPicPr>
          <p:cNvPr id="161" name="Picture 3" descr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4856" y="6395537"/>
            <a:ext cx="2088233" cy="67848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68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6" name="Shape 69"/>
          <p:cNvSpPr txBox="1"/>
          <p:nvPr/>
        </p:nvSpPr>
        <p:spPr>
          <a:xfrm>
            <a:off x="2019686" y="3353794"/>
            <a:ext cx="5103961" cy="11028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项目截图展示</a:t>
            </a:r>
            <a:endParaRPr lang="zh-CN" dirty="0"/>
          </a:p>
        </p:txBody>
      </p:sp>
      <p:sp>
        <p:nvSpPr>
          <p:cNvPr id="207" name="Shape 70"/>
          <p:cNvSpPr txBox="1"/>
          <p:nvPr/>
        </p:nvSpPr>
        <p:spPr>
          <a:xfrm>
            <a:off x="676318" y="3354365"/>
            <a:ext cx="101981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0</a:t>
            </a:r>
            <a:r>
              <a:rPr lang="en-US"/>
              <a:t>1</a:t>
            </a:r>
          </a:p>
        </p:txBody>
      </p:sp>
      <p:sp>
        <p:nvSpPr>
          <p:cNvPr id="208" name="Shape 71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9" name="Shape 72"/>
          <p:cNvSpPr txBox="1"/>
          <p:nvPr/>
        </p:nvSpPr>
        <p:spPr>
          <a:xfrm>
            <a:off x="704002" y="5579884"/>
            <a:ext cx="102657" cy="7950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lang="zh-CN" dirty="0"/>
          </a:p>
        </p:txBody>
      </p:sp>
      <p:sp>
        <p:nvSpPr>
          <p:cNvPr id="211" name="Shape 74"/>
          <p:cNvSpPr txBox="1"/>
          <p:nvPr/>
        </p:nvSpPr>
        <p:spPr>
          <a:xfrm>
            <a:off x="704002" y="7218040"/>
            <a:ext cx="8231390" cy="71102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</p:txBody>
      </p:sp>
      <p:sp>
        <p:nvSpPr>
          <p:cNvPr id="212" name="Shape 75"/>
          <p:cNvSpPr/>
          <p:nvPr/>
        </p:nvSpPr>
        <p:spPr>
          <a:xfrm>
            <a:off x="748070" y="5130704"/>
            <a:ext cx="6350005" cy="71112"/>
          </a:xfrm>
          <a:prstGeom prst="rect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13" name="Shape 76"/>
          <p:cNvSpPr/>
          <p:nvPr/>
        </p:nvSpPr>
        <p:spPr>
          <a:xfrm>
            <a:off x="4770361" y="5129808"/>
            <a:ext cx="3810003" cy="71112"/>
          </a:xfrm>
          <a:prstGeom prst="rect">
            <a:avLst/>
          </a:prstGeom>
          <a:solidFill>
            <a:srgbClr val="70BF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" name="矩形 3"/>
          <p:cNvSpPr/>
          <p:nvPr/>
        </p:nvSpPr>
        <p:spPr>
          <a:xfrm>
            <a:off x="5930265" y="9187180"/>
            <a:ext cx="8259074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749" y="5304582"/>
            <a:ext cx="4318000" cy="7531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59" y="5294643"/>
            <a:ext cx="4267200" cy="7467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424248" y="8338282"/>
            <a:ext cx="3308598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。。。。。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45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9" name="Shape 46"/>
          <p:cNvSpPr txBox="1"/>
          <p:nvPr/>
        </p:nvSpPr>
        <p:spPr>
          <a:xfrm>
            <a:off x="2019686" y="3353794"/>
            <a:ext cx="5103961" cy="11028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代码截图展示</a:t>
            </a:r>
            <a:endParaRPr lang="zh-CN" dirty="0"/>
          </a:p>
        </p:txBody>
      </p:sp>
      <p:sp>
        <p:nvSpPr>
          <p:cNvPr id="180" name="Shape 47"/>
          <p:cNvSpPr txBox="1"/>
          <p:nvPr/>
        </p:nvSpPr>
        <p:spPr>
          <a:xfrm>
            <a:off x="676318" y="3353795"/>
            <a:ext cx="1029128" cy="11028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 smtClean="0"/>
              <a:t>0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81" name="Shape 48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2" name="Shape 49"/>
          <p:cNvSpPr txBox="1"/>
          <p:nvPr/>
        </p:nvSpPr>
        <p:spPr>
          <a:xfrm>
            <a:off x="704002" y="5579884"/>
            <a:ext cx="102657" cy="7950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lang="zh-CN" dirty="0"/>
          </a:p>
        </p:txBody>
      </p:sp>
      <p:grpSp>
        <p:nvGrpSpPr>
          <p:cNvPr id="187" name="Group 54"/>
          <p:cNvGrpSpPr/>
          <p:nvPr/>
        </p:nvGrpSpPr>
        <p:grpSpPr>
          <a:xfrm>
            <a:off x="748072" y="5417840"/>
            <a:ext cx="13028104" cy="162044"/>
            <a:chOff x="0" y="0"/>
            <a:chExt cx="20687258" cy="72930"/>
          </a:xfrm>
        </p:grpSpPr>
        <p:sp>
          <p:nvSpPr>
            <p:cNvPr id="185" name="Shape 52"/>
            <p:cNvSpPr/>
            <p:nvPr/>
          </p:nvSpPr>
          <p:spPr>
            <a:xfrm>
              <a:off x="-1" y="1817"/>
              <a:ext cx="20687259" cy="71114"/>
            </a:xfrm>
            <a:prstGeom prst="rect">
              <a:avLst/>
            </a:prstGeom>
            <a:solidFill>
              <a:srgbClr val="51A8F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86" name="Shape 53"/>
            <p:cNvSpPr/>
            <p:nvPr/>
          </p:nvSpPr>
          <p:spPr>
            <a:xfrm>
              <a:off x="16849181" y="-1"/>
              <a:ext cx="3810004" cy="71114"/>
            </a:xfrm>
            <a:prstGeom prst="rect">
              <a:avLst/>
            </a:prstGeom>
            <a:solidFill>
              <a:srgbClr val="70BF4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55270" y="5712460"/>
            <a:ext cx="13809980" cy="84118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from flask import Flask,render_template,request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from urllib import request as req,parse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import ssl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ssl._create_default_https_context=ssl._create_unverified_context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app=Flask(__name__)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@app.route("/")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def index():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return render_template("aaaa.html")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@app.route("/send",methods=["POST"])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def send():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data=parse.urlencode(request.form).encode("utf8")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print(data)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res=req.urlopen("https://118.190.150.35:5000/api/photo",data=data)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con=res.read()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print(con)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return con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@app.route("/checkpage",methods=["GET"])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def checkpage():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return render_template("check.html")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@app.route("/check",methods=["POST"])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646785" y="6010593"/>
            <a:ext cx="7416165" cy="34867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Helvetica"/>
              </a:rPr>
              <a:t>def check():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Helvetica"/>
              </a:rPr>
              <a:t>    data=parse.urlencode(request.form).encode("utf8")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Helvetica"/>
              </a:rPr>
              <a:t>    print(data)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Helvetica"/>
              </a:rPr>
              <a:t>    res=req.urlopen("https://118.190.150.35:5000/api/check",data=data)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Helvetica"/>
              </a:rPr>
              <a:t>    con=res.read()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Helvetica"/>
              </a:rPr>
              <a:t>    print(con)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Helvetica"/>
              </a:rPr>
              <a:t>    return con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Helvetica"/>
              </a:rPr>
              <a:t>app.run()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45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9" name="Shape 46"/>
          <p:cNvSpPr txBox="1"/>
          <p:nvPr/>
        </p:nvSpPr>
        <p:spPr>
          <a:xfrm>
            <a:off x="2019686" y="3353794"/>
            <a:ext cx="3436838" cy="11028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实现</a:t>
            </a:r>
            <a:r>
              <a:rPr lang="zh-CN" smtClean="0"/>
              <a:t>思路</a:t>
            </a:r>
            <a:endParaRPr lang="zh-CN"/>
          </a:p>
        </p:txBody>
      </p:sp>
      <p:sp>
        <p:nvSpPr>
          <p:cNvPr id="180" name="Shape 47"/>
          <p:cNvSpPr txBox="1"/>
          <p:nvPr/>
        </p:nvSpPr>
        <p:spPr>
          <a:xfrm>
            <a:off x="676318" y="3353795"/>
            <a:ext cx="1029128" cy="11028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 smtClean="0"/>
              <a:t>0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181" name="Shape 48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2" name="Shape 49"/>
          <p:cNvSpPr txBox="1"/>
          <p:nvPr/>
        </p:nvSpPr>
        <p:spPr>
          <a:xfrm>
            <a:off x="704002" y="5579884"/>
            <a:ext cx="102657" cy="7950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lang="zh-CN" dirty="0"/>
          </a:p>
        </p:txBody>
      </p:sp>
      <p:grpSp>
        <p:nvGrpSpPr>
          <p:cNvPr id="187" name="Group 54"/>
          <p:cNvGrpSpPr/>
          <p:nvPr/>
        </p:nvGrpSpPr>
        <p:grpSpPr>
          <a:xfrm>
            <a:off x="748072" y="5417840"/>
            <a:ext cx="13028104" cy="162044"/>
            <a:chOff x="0" y="0"/>
            <a:chExt cx="20687258" cy="72930"/>
          </a:xfrm>
        </p:grpSpPr>
        <p:sp>
          <p:nvSpPr>
            <p:cNvPr id="185" name="Shape 52"/>
            <p:cNvSpPr/>
            <p:nvPr/>
          </p:nvSpPr>
          <p:spPr>
            <a:xfrm>
              <a:off x="-1" y="1817"/>
              <a:ext cx="20687259" cy="71114"/>
            </a:xfrm>
            <a:prstGeom prst="rect">
              <a:avLst/>
            </a:prstGeom>
            <a:solidFill>
              <a:srgbClr val="51A8F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86" name="Shape 53"/>
            <p:cNvSpPr/>
            <p:nvPr/>
          </p:nvSpPr>
          <p:spPr>
            <a:xfrm>
              <a:off x="16849181" y="-1"/>
              <a:ext cx="3810004" cy="71114"/>
            </a:xfrm>
            <a:prstGeom prst="rect">
              <a:avLst/>
            </a:prstGeom>
            <a:solidFill>
              <a:srgbClr val="70BF4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5.png" descr="image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425" y="4024765"/>
            <a:ext cx="252601" cy="252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8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25" y="2897559"/>
            <a:ext cx="18027073" cy="770485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9" name="Shape 137"/>
          <p:cNvSpPr txBox="1"/>
          <p:nvPr/>
        </p:nvSpPr>
        <p:spPr>
          <a:xfrm>
            <a:off x="16152440" y="6098559"/>
            <a:ext cx="6696745" cy="121221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r" defTabSz="904875">
              <a:spcBef>
                <a:spcPts val="500"/>
              </a:spcBef>
              <a:defRPr sz="6235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实训感言</a:t>
            </a:r>
          </a:p>
        </p:txBody>
      </p:sp>
      <p:sp>
        <p:nvSpPr>
          <p:cNvPr id="160" name="Shape 137"/>
          <p:cNvSpPr txBox="1"/>
          <p:nvPr/>
        </p:nvSpPr>
        <p:spPr>
          <a:xfrm>
            <a:off x="12191999" y="7178679"/>
            <a:ext cx="10585178" cy="119148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r" defTabSz="914400">
              <a:spcBef>
                <a:spcPts val="600"/>
              </a:spcBef>
              <a:defRPr sz="3200">
                <a:solidFill>
                  <a:srgbClr val="C1E1FE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t>U     N     I     Q     U     E      T      E     C     H     N     O      L     O     G     Y</a:t>
            </a:r>
          </a:p>
        </p:txBody>
      </p:sp>
      <p:pic>
        <p:nvPicPr>
          <p:cNvPr id="161" name="Picture 3" descr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4856" y="6395537"/>
            <a:ext cx="2088233" cy="67848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51"/>
          <p:cNvSpPr txBox="1"/>
          <p:nvPr/>
        </p:nvSpPr>
        <p:spPr>
          <a:xfrm>
            <a:off x="686855" y="6054104"/>
            <a:ext cx="21065818" cy="102592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5000" dirty="0" smtClean="0">
                <a:sym typeface="+mn-ea"/>
              </a:rPr>
              <a:t>        </a:t>
            </a:r>
            <a:r>
              <a:rPr lang="zh-CN" altLang="en-US" sz="5000" dirty="0" smtClean="0">
                <a:sym typeface="+mn-ea"/>
              </a:rPr>
              <a:t>经过二周的实习我感触良多</a:t>
            </a:r>
            <a:r>
              <a:rPr lang="mr-IN" altLang="zh-CN" sz="5000" dirty="0" smtClean="0">
                <a:sym typeface="+mn-ea"/>
              </a:rPr>
              <a:t>……</a:t>
            </a:r>
            <a:endParaRPr sz="5000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572"/>
          <p:cNvSpPr txBox="1"/>
          <p:nvPr/>
        </p:nvSpPr>
        <p:spPr>
          <a:xfrm>
            <a:off x="11080874" y="7820719"/>
            <a:ext cx="2428578" cy="812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感谢  观看</a:t>
            </a:r>
          </a:p>
        </p:txBody>
      </p:sp>
      <p:sp>
        <p:nvSpPr>
          <p:cNvPr id="219" name="Shape 573"/>
          <p:cNvSpPr txBox="1"/>
          <p:nvPr/>
        </p:nvSpPr>
        <p:spPr>
          <a:xfrm>
            <a:off x="8838555" y="6872535"/>
            <a:ext cx="6913246" cy="558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cap="all">
                <a:solidFill>
                  <a:srgbClr val="A6AAA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          H          A          N          K          S</a:t>
            </a:r>
          </a:p>
        </p:txBody>
      </p:sp>
      <p:pic>
        <p:nvPicPr>
          <p:cNvPr id="220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544" y="11552653"/>
            <a:ext cx="3096345" cy="5619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1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2120" y="11630462"/>
            <a:ext cx="3312369" cy="4235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2" name="Picture 4" descr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9871" y="3939218"/>
            <a:ext cx="2396008" cy="241472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排版技巧"/>
          <p:cNvSpPr txBox="1"/>
          <p:nvPr/>
        </p:nvSpPr>
        <p:spPr>
          <a:xfrm>
            <a:off x="15506303" y="5317218"/>
            <a:ext cx="1333501" cy="673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solidFill>
                  <a:srgbClr val="69C8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目录一</a:t>
            </a:r>
          </a:p>
        </p:txBody>
      </p:sp>
      <p:pic>
        <p:nvPicPr>
          <p:cNvPr id="135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7559"/>
            <a:ext cx="18027072" cy="770485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6" name="Graphic processing"/>
          <p:cNvSpPr txBox="1"/>
          <p:nvPr/>
        </p:nvSpPr>
        <p:spPr>
          <a:xfrm>
            <a:off x="16721187" y="5101717"/>
            <a:ext cx="3921125" cy="4705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400" cap="all" spc="120">
                <a:solidFill>
                  <a:srgbClr val="A7A7A7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pPr algn="l"/>
            <a:r>
              <a:t>Team Introduction</a:t>
            </a:r>
          </a:p>
        </p:txBody>
      </p:sp>
      <p:sp>
        <p:nvSpPr>
          <p:cNvPr id="137" name="Typesetting skills"/>
          <p:cNvSpPr txBox="1"/>
          <p:nvPr/>
        </p:nvSpPr>
        <p:spPr>
          <a:xfrm>
            <a:off x="16729425" y="6651972"/>
            <a:ext cx="3324860" cy="4705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400" cap="all" spc="120">
                <a:solidFill>
                  <a:srgbClr val="A7A7A7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pPr algn="l"/>
            <a:r>
              <a:t>Project display</a:t>
            </a:r>
          </a:p>
        </p:txBody>
      </p:sp>
      <p:sp>
        <p:nvSpPr>
          <p:cNvPr id="138" name="Typesetting skills"/>
          <p:cNvSpPr txBox="1"/>
          <p:nvPr/>
        </p:nvSpPr>
        <p:spPr>
          <a:xfrm>
            <a:off x="16729425" y="8253028"/>
            <a:ext cx="3324225" cy="4705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400" cap="all" spc="120">
                <a:solidFill>
                  <a:srgbClr val="A7A7A7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pPr algn="l"/>
            <a:r>
              <a:t>Training speech</a:t>
            </a:r>
          </a:p>
        </p:txBody>
      </p:sp>
      <p:sp>
        <p:nvSpPr>
          <p:cNvPr id="140" name="Shape 45"/>
          <p:cNvSpPr/>
          <p:nvPr/>
        </p:nvSpPr>
        <p:spPr>
          <a:xfrm>
            <a:off x="16152440" y="4819674"/>
            <a:ext cx="311491" cy="311491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1" name="Shape 48"/>
          <p:cNvSpPr/>
          <p:nvPr/>
        </p:nvSpPr>
        <p:spPr>
          <a:xfrm>
            <a:off x="16271715" y="4790180"/>
            <a:ext cx="205877" cy="205877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2" name="Shape 45"/>
          <p:cNvSpPr/>
          <p:nvPr/>
        </p:nvSpPr>
        <p:spPr>
          <a:xfrm>
            <a:off x="16152440" y="6394650"/>
            <a:ext cx="311491" cy="311491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3" name="Shape 48"/>
          <p:cNvSpPr/>
          <p:nvPr/>
        </p:nvSpPr>
        <p:spPr>
          <a:xfrm>
            <a:off x="16271715" y="6365154"/>
            <a:ext cx="205877" cy="205877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4" name="Shape 45"/>
          <p:cNvSpPr/>
          <p:nvPr/>
        </p:nvSpPr>
        <p:spPr>
          <a:xfrm>
            <a:off x="16152440" y="7969624"/>
            <a:ext cx="311491" cy="311491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5" name="Shape 48"/>
          <p:cNvSpPr/>
          <p:nvPr/>
        </p:nvSpPr>
        <p:spPr>
          <a:xfrm>
            <a:off x="16271715" y="7940129"/>
            <a:ext cx="205877" cy="205877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8" name="Shape 32"/>
          <p:cNvSpPr txBox="1"/>
          <p:nvPr/>
        </p:nvSpPr>
        <p:spPr>
          <a:xfrm>
            <a:off x="3263007" y="5699318"/>
            <a:ext cx="3123276" cy="1244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6400" b="1">
                <a:solidFill>
                  <a:srgbClr val="45A4F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目 录</a:t>
            </a:r>
          </a:p>
        </p:txBody>
      </p:sp>
      <p:sp>
        <p:nvSpPr>
          <p:cNvPr id="149" name="排版技巧"/>
          <p:cNvSpPr txBox="1"/>
          <p:nvPr/>
        </p:nvSpPr>
        <p:spPr>
          <a:xfrm>
            <a:off x="16698015" y="4554826"/>
            <a:ext cx="1734820" cy="593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200" b="1">
                <a:solidFill>
                  <a:srgbClr val="69C8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zh-CN">
                <a:ea typeface="宋体" panose="02010600030101010101" pitchFamily="2" charset="-122"/>
              </a:rPr>
              <a:t>团队介绍</a:t>
            </a:r>
          </a:p>
        </p:txBody>
      </p:sp>
      <p:sp>
        <p:nvSpPr>
          <p:cNvPr id="150" name="排版技巧"/>
          <p:cNvSpPr txBox="1"/>
          <p:nvPr/>
        </p:nvSpPr>
        <p:spPr>
          <a:xfrm>
            <a:off x="16698017" y="6129802"/>
            <a:ext cx="1734820" cy="593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200" b="1">
                <a:solidFill>
                  <a:srgbClr val="69C8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zh-CN">
                <a:ea typeface="宋体" panose="02010600030101010101" pitchFamily="2" charset="-122"/>
              </a:rPr>
              <a:t>项目展示</a:t>
            </a:r>
          </a:p>
        </p:txBody>
      </p:sp>
      <p:sp>
        <p:nvSpPr>
          <p:cNvPr id="151" name="排版技巧"/>
          <p:cNvSpPr txBox="1"/>
          <p:nvPr/>
        </p:nvSpPr>
        <p:spPr>
          <a:xfrm>
            <a:off x="16729767" y="7732717"/>
            <a:ext cx="1734820" cy="593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200" b="1">
                <a:solidFill>
                  <a:srgbClr val="69C8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zh-CN">
                <a:ea typeface="宋体" panose="02010600030101010101" pitchFamily="2" charset="-122"/>
              </a:rPr>
              <a:t>实训感言</a:t>
            </a:r>
          </a:p>
        </p:txBody>
      </p:sp>
      <p:pic>
        <p:nvPicPr>
          <p:cNvPr id="153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5271"/>
            <a:ext cx="24384000" cy="288032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4" name="Shape 137"/>
          <p:cNvSpPr txBox="1"/>
          <p:nvPr/>
        </p:nvSpPr>
        <p:spPr>
          <a:xfrm>
            <a:off x="3335015" y="6962655"/>
            <a:ext cx="10585178" cy="119148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l" defTabSz="914400">
              <a:spcBef>
                <a:spcPts val="600"/>
              </a:spcBef>
              <a:defRPr sz="3200">
                <a:solidFill>
                  <a:srgbClr val="C1E1FE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t>C     O     N     T      E      N      T      S</a:t>
            </a:r>
          </a:p>
        </p:txBody>
      </p:sp>
      <p:pic>
        <p:nvPicPr>
          <p:cNvPr id="155" name="Picture 3" descr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493481" y="6384618"/>
            <a:ext cx="1584179" cy="51471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5.png" descr="image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425" y="4024765"/>
            <a:ext cx="252601" cy="252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8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25" y="2897559"/>
            <a:ext cx="18027073" cy="770485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9" name="Shape 137"/>
          <p:cNvSpPr txBox="1"/>
          <p:nvPr/>
        </p:nvSpPr>
        <p:spPr>
          <a:xfrm>
            <a:off x="16152440" y="6098559"/>
            <a:ext cx="6696745" cy="121221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r" defTabSz="904875">
              <a:spcBef>
                <a:spcPts val="500"/>
              </a:spcBef>
              <a:defRPr sz="6235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团队介绍</a:t>
            </a:r>
          </a:p>
        </p:txBody>
      </p:sp>
      <p:sp>
        <p:nvSpPr>
          <p:cNvPr id="160" name="Shape 137"/>
          <p:cNvSpPr txBox="1"/>
          <p:nvPr/>
        </p:nvSpPr>
        <p:spPr>
          <a:xfrm>
            <a:off x="12191999" y="7178679"/>
            <a:ext cx="10585178" cy="119148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r" defTabSz="914400">
              <a:spcBef>
                <a:spcPts val="600"/>
              </a:spcBef>
              <a:defRPr sz="3200">
                <a:solidFill>
                  <a:srgbClr val="C1E1FE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t>U     N     I     Q     U     E      T      E     C     H     N     O      L     O     G     Y</a:t>
            </a:r>
          </a:p>
        </p:txBody>
      </p:sp>
      <p:pic>
        <p:nvPicPr>
          <p:cNvPr id="161" name="Picture 3" descr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4856" y="6395537"/>
            <a:ext cx="2088233" cy="67848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760" y="12438"/>
            <a:ext cx="10708266" cy="1371600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3" name="形状"/>
          <p:cNvSpPr/>
          <p:nvPr/>
        </p:nvSpPr>
        <p:spPr>
          <a:xfrm>
            <a:off x="4361542" y="12967"/>
            <a:ext cx="15660837" cy="13660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412" y="0"/>
                </a:lnTo>
                <a:lnTo>
                  <a:pt x="21600" y="21600"/>
                </a:lnTo>
                <a:lnTo>
                  <a:pt x="2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4" name="优逸客科技"/>
          <p:cNvSpPr txBox="1"/>
          <p:nvPr/>
        </p:nvSpPr>
        <p:spPr>
          <a:xfrm>
            <a:off x="948932" y="1974302"/>
            <a:ext cx="7101877" cy="15786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9600" b="1">
                <a:solidFill>
                  <a:srgbClr val="43A2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团队介绍</a:t>
            </a:r>
          </a:p>
        </p:txBody>
      </p:sp>
      <p:sp>
        <p:nvSpPr>
          <p:cNvPr id="175" name="线条"/>
          <p:cNvSpPr/>
          <p:nvPr/>
        </p:nvSpPr>
        <p:spPr>
          <a:xfrm>
            <a:off x="678277" y="3845650"/>
            <a:ext cx="8951132" cy="2"/>
          </a:xfrm>
          <a:prstGeom prst="line">
            <a:avLst/>
          </a:prstGeom>
          <a:ln w="25400">
            <a:solidFill>
              <a:srgbClr val="43A2E4"/>
            </a:solidFill>
            <a:prstDash val="sysDot"/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6" name="优逸客科技有限公司，简称“优逸客”…"/>
          <p:cNvSpPr txBox="1"/>
          <p:nvPr/>
        </p:nvSpPr>
        <p:spPr>
          <a:xfrm>
            <a:off x="678180" y="4476750"/>
            <a:ext cx="9948545" cy="32023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40000"/>
              </a:lnSpc>
              <a:defRPr sz="3600">
                <a:solidFill>
                  <a:srgbClr val="43A2E4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zh-CN" dirty="0" smtClean="0">
                <a:ea typeface="宋体" panose="02010600030101010101" pitchFamily="2" charset="-122"/>
              </a:rPr>
              <a:t>团队名称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ea typeface="宋体" panose="02010600030101010101" pitchFamily="2" charset="-122"/>
              </a:rPr>
              <a:t>201</a:t>
            </a:r>
            <a:r>
              <a:rPr lang="zh-CN" altLang="en-US" dirty="0" smtClean="0">
                <a:ea typeface="宋体" panose="02010600030101010101" pitchFamily="2" charset="-122"/>
              </a:rPr>
              <a:t>万岁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algn="l">
              <a:lnSpc>
                <a:spcPct val="140000"/>
              </a:lnSpc>
              <a:defRPr sz="3600">
                <a:solidFill>
                  <a:srgbClr val="43A2E4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zh-CN" dirty="0" smtClean="0">
                <a:ea typeface="宋体" panose="02010600030101010101" pitchFamily="2" charset="-122"/>
              </a:rPr>
              <a:t>团队口号</a:t>
            </a:r>
            <a:r>
              <a:rPr lang="zh-CN" altLang="en-US" dirty="0" smtClean="0">
                <a:ea typeface="宋体" panose="02010600030101010101" pitchFamily="2" charset="-122"/>
              </a:rPr>
              <a:t>：不是一个人的王者，而是团队的荣耀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algn="l">
              <a:lnSpc>
                <a:spcPct val="140000"/>
              </a:lnSpc>
              <a:defRPr sz="3600">
                <a:solidFill>
                  <a:srgbClr val="43A2E4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zh-CN" dirty="0" smtClean="0">
                <a:ea typeface="宋体" panose="02010600030101010101" pitchFamily="2" charset="-122"/>
              </a:rPr>
              <a:t>团队</a:t>
            </a:r>
            <a:r>
              <a:rPr lang="en-US" altLang="zh-CN" dirty="0" smtClean="0">
                <a:ea typeface="宋体" panose="02010600030101010101" pitchFamily="2" charset="-122"/>
              </a:rPr>
              <a:t>logo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algn="l">
              <a:lnSpc>
                <a:spcPct val="140000"/>
              </a:lnSpc>
              <a:defRPr sz="3600">
                <a:solidFill>
                  <a:srgbClr val="43A2E4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" name="图片 1" descr="20160311063238_0fd1d2c4c38983119f2f8ddb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848" y="8650367"/>
            <a:ext cx="5714365" cy="34283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56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2" name="Shape 59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6" name="Shape 63"/>
          <p:cNvSpPr/>
          <p:nvPr/>
        </p:nvSpPr>
        <p:spPr>
          <a:xfrm>
            <a:off x="720725" y="2785745"/>
            <a:ext cx="14608175" cy="76200"/>
          </a:xfrm>
          <a:prstGeom prst="rect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7" name="Shape 64"/>
          <p:cNvSpPr/>
          <p:nvPr/>
        </p:nvSpPr>
        <p:spPr>
          <a:xfrm>
            <a:off x="6563995" y="2784475"/>
            <a:ext cx="8764905" cy="76200"/>
          </a:xfrm>
          <a:prstGeom prst="rect">
            <a:avLst/>
          </a:prstGeom>
          <a:solidFill>
            <a:srgbClr val="70BF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2" name="Shape 62"/>
          <p:cNvSpPr txBox="1"/>
          <p:nvPr/>
        </p:nvSpPr>
        <p:spPr>
          <a:xfrm>
            <a:off x="704215" y="10411546"/>
            <a:ext cx="14624685" cy="71102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5000" dirty="0"/>
          </a:p>
        </p:txBody>
      </p:sp>
      <p:sp>
        <p:nvSpPr>
          <p:cNvPr id="5" name="文本框 4"/>
          <p:cNvSpPr txBox="1"/>
          <p:nvPr/>
        </p:nvSpPr>
        <p:spPr>
          <a:xfrm>
            <a:off x="1860550" y="3555048"/>
            <a:ext cx="9585960" cy="8705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组长：陈江鹏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498725" y="5169574"/>
            <a:ext cx="8308975" cy="471924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组员：韩志宇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      孙海朝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      金湘东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  王渊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         文政政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        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56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0" name="Shape 57"/>
          <p:cNvSpPr txBox="1"/>
          <p:nvPr/>
        </p:nvSpPr>
        <p:spPr>
          <a:xfrm>
            <a:off x="2019686" y="3354365"/>
            <a:ext cx="505460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组长：陈江鹏</a:t>
            </a:r>
            <a:endParaRPr lang="zh-CN" dirty="0"/>
          </a:p>
        </p:txBody>
      </p:sp>
      <p:sp>
        <p:nvSpPr>
          <p:cNvPr id="192" name="Shape 59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3" name="Shape 60"/>
          <p:cNvSpPr txBox="1"/>
          <p:nvPr/>
        </p:nvSpPr>
        <p:spPr>
          <a:xfrm>
            <a:off x="704002" y="5580554"/>
            <a:ext cx="2387600" cy="79375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座右铭</a:t>
            </a:r>
            <a:r>
              <a:rPr lang="zh-CN" dirty="0" smtClean="0"/>
              <a:t>：</a:t>
            </a:r>
            <a:endParaRPr lang="zh-CN" dirty="0"/>
          </a:p>
        </p:txBody>
      </p:sp>
      <p:sp>
        <p:nvSpPr>
          <p:cNvPr id="195" name="Shape 62"/>
          <p:cNvSpPr txBox="1"/>
          <p:nvPr/>
        </p:nvSpPr>
        <p:spPr>
          <a:xfrm>
            <a:off x="704215" y="6154421"/>
            <a:ext cx="14624685" cy="471805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5000" dirty="0" smtClean="0">
              <a:solidFill>
                <a:srgbClr val="53585F"/>
              </a:solidFill>
              <a:uFillTx/>
            </a:endParaRP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5000" dirty="0" smtClean="0">
                <a:solidFill>
                  <a:srgbClr val="53585F"/>
                </a:solidFill>
                <a:uFillTx/>
              </a:rPr>
              <a:t>介绍：</a:t>
            </a:r>
            <a:r>
              <a:rPr lang="en-US" altLang="zh-CN" sz="5000" dirty="0" smtClean="0">
                <a:solidFill>
                  <a:srgbClr val="53585F"/>
                </a:solidFill>
                <a:uFillTx/>
                <a:sym typeface="+mn-ea"/>
              </a:rPr>
              <a:t>2017</a:t>
            </a:r>
            <a:r>
              <a:rPr lang="zh-CN" altLang="en-US" sz="5000" dirty="0" smtClean="0">
                <a:solidFill>
                  <a:srgbClr val="53585F"/>
                </a:solidFill>
                <a:uFillTx/>
                <a:sym typeface="+mn-ea"/>
              </a:rPr>
              <a:t>级计算机工程系大数据技术与应用专业</a:t>
            </a:r>
            <a:r>
              <a:rPr lang="en-US" altLang="zh-CN" sz="5000" dirty="0" smtClean="0">
                <a:solidFill>
                  <a:srgbClr val="53585F"/>
                </a:solidFill>
                <a:uFillTx/>
                <a:sym typeface="+mn-ea"/>
              </a:rPr>
              <a:t>01</a:t>
            </a:r>
            <a:r>
              <a:rPr lang="zh-CN" altLang="en-US" sz="5000" dirty="0" smtClean="0">
                <a:solidFill>
                  <a:srgbClr val="53585F"/>
                </a:solidFill>
                <a:uFillTx/>
                <a:sym typeface="+mn-ea"/>
              </a:rPr>
              <a:t>班。</a:t>
            </a: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5000" dirty="0" smtClean="0">
                <a:solidFill>
                  <a:srgbClr val="53585F"/>
                </a:solidFill>
                <a:uFillTx/>
                <a:sym typeface="+mn-ea"/>
              </a:rPr>
              <a:t>         </a:t>
            </a:r>
            <a:endParaRPr lang="zh-CN" altLang="en-US" sz="5000" dirty="0" smtClean="0">
              <a:solidFill>
                <a:srgbClr val="53585F"/>
              </a:solidFill>
              <a:uFillTx/>
            </a:endParaRP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5000" dirty="0" smtClean="0">
              <a:solidFill>
                <a:srgbClr val="53585F"/>
              </a:solidFill>
              <a:uFillTx/>
            </a:endParaRPr>
          </a:p>
        </p:txBody>
      </p:sp>
      <p:sp>
        <p:nvSpPr>
          <p:cNvPr id="196" name="Shape 63"/>
          <p:cNvSpPr/>
          <p:nvPr/>
        </p:nvSpPr>
        <p:spPr>
          <a:xfrm>
            <a:off x="748030" y="6660515"/>
            <a:ext cx="14608175" cy="76200"/>
          </a:xfrm>
          <a:prstGeom prst="rect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7" name="Shape 64"/>
          <p:cNvSpPr/>
          <p:nvPr/>
        </p:nvSpPr>
        <p:spPr>
          <a:xfrm>
            <a:off x="6563995" y="6659245"/>
            <a:ext cx="8764905" cy="76200"/>
          </a:xfrm>
          <a:prstGeom prst="rect">
            <a:avLst/>
          </a:prstGeom>
          <a:solidFill>
            <a:srgbClr val="70BF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Shape 62"/>
          <p:cNvSpPr txBox="1"/>
          <p:nvPr/>
        </p:nvSpPr>
        <p:spPr>
          <a:xfrm>
            <a:off x="704215" y="10411546"/>
            <a:ext cx="14624685" cy="71102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900" y="2827655"/>
            <a:ext cx="7778750" cy="92951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19935" y="5580380"/>
            <a:ext cx="11353165" cy="8705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5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"/>
              </a:rPr>
              <a:t>不为失败找理由，只为成功找方法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56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0" name="Shape 57"/>
          <p:cNvSpPr txBox="1"/>
          <p:nvPr/>
        </p:nvSpPr>
        <p:spPr>
          <a:xfrm>
            <a:off x="2037466" y="3330235"/>
            <a:ext cx="505460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组员：孙海潮</a:t>
            </a:r>
            <a:endParaRPr lang="zh-CN" dirty="0"/>
          </a:p>
        </p:txBody>
      </p:sp>
      <p:sp>
        <p:nvSpPr>
          <p:cNvPr id="192" name="Shape 59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3" name="Shape 60"/>
          <p:cNvSpPr txBox="1"/>
          <p:nvPr/>
        </p:nvSpPr>
        <p:spPr>
          <a:xfrm>
            <a:off x="704002" y="5580554"/>
            <a:ext cx="8609330" cy="79375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l"/>
            <a:r>
              <a:rPr lang="zh-CN" dirty="0"/>
              <a:t>座右铭</a:t>
            </a:r>
            <a:r>
              <a:rPr lang="zh-CN" dirty="0" smtClean="0"/>
              <a:t>：会当凌绝顶   一览众山小</a:t>
            </a:r>
          </a:p>
        </p:txBody>
      </p:sp>
      <p:sp>
        <p:nvSpPr>
          <p:cNvPr id="195" name="Shape 62"/>
          <p:cNvSpPr txBox="1"/>
          <p:nvPr/>
        </p:nvSpPr>
        <p:spPr>
          <a:xfrm>
            <a:off x="731520" y="6197601"/>
            <a:ext cx="14624685" cy="471805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5000" dirty="0" smtClean="0">
              <a:solidFill>
                <a:srgbClr val="53585F"/>
              </a:solidFill>
              <a:uFillTx/>
            </a:endParaRP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5000" dirty="0" smtClean="0">
                <a:solidFill>
                  <a:srgbClr val="53585F"/>
                </a:solidFill>
                <a:uFillTx/>
              </a:rPr>
              <a:t>介绍：</a:t>
            </a:r>
            <a:r>
              <a:rPr lang="en-US" altLang="zh-CN" sz="5000" dirty="0" smtClean="0">
                <a:solidFill>
                  <a:srgbClr val="53585F"/>
                </a:solidFill>
                <a:uFillTx/>
                <a:sym typeface="+mn-ea"/>
              </a:rPr>
              <a:t>2017</a:t>
            </a:r>
            <a:r>
              <a:rPr lang="zh-CN" altLang="en-US" sz="5000" dirty="0" smtClean="0">
                <a:solidFill>
                  <a:srgbClr val="53585F"/>
                </a:solidFill>
                <a:uFillTx/>
                <a:sym typeface="+mn-ea"/>
              </a:rPr>
              <a:t>级计算机工程系大数据技术与应用专业</a:t>
            </a:r>
            <a:r>
              <a:rPr lang="en-US" altLang="zh-CN" sz="5000" dirty="0" smtClean="0">
                <a:solidFill>
                  <a:srgbClr val="53585F"/>
                </a:solidFill>
                <a:uFillTx/>
                <a:sym typeface="+mn-ea"/>
              </a:rPr>
              <a:t>01</a:t>
            </a:r>
            <a:r>
              <a:rPr lang="zh-CN" altLang="en-US" sz="5000" dirty="0" smtClean="0">
                <a:solidFill>
                  <a:srgbClr val="53585F"/>
                </a:solidFill>
                <a:uFillTx/>
                <a:sym typeface="+mn-ea"/>
              </a:rPr>
              <a:t>班。</a:t>
            </a: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5000" dirty="0" smtClean="0">
                <a:solidFill>
                  <a:srgbClr val="53585F"/>
                </a:solidFill>
                <a:uFillTx/>
                <a:sym typeface="+mn-ea"/>
              </a:rPr>
              <a:t>          喜欢听歌，打篮球，旅游等</a:t>
            </a: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5000" dirty="0" smtClean="0">
              <a:solidFill>
                <a:srgbClr val="53585F"/>
              </a:solidFill>
              <a:uFillTx/>
            </a:endParaRPr>
          </a:p>
        </p:txBody>
      </p:sp>
      <p:sp>
        <p:nvSpPr>
          <p:cNvPr id="196" name="Shape 63"/>
          <p:cNvSpPr/>
          <p:nvPr/>
        </p:nvSpPr>
        <p:spPr>
          <a:xfrm>
            <a:off x="748030" y="6660515"/>
            <a:ext cx="14608175" cy="76200"/>
          </a:xfrm>
          <a:prstGeom prst="rect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7" name="Shape 64"/>
          <p:cNvSpPr/>
          <p:nvPr/>
        </p:nvSpPr>
        <p:spPr>
          <a:xfrm>
            <a:off x="6563995" y="6659245"/>
            <a:ext cx="8764905" cy="76200"/>
          </a:xfrm>
          <a:prstGeom prst="rect">
            <a:avLst/>
          </a:prstGeom>
          <a:solidFill>
            <a:srgbClr val="70BF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Shape 62"/>
          <p:cNvSpPr txBox="1"/>
          <p:nvPr/>
        </p:nvSpPr>
        <p:spPr>
          <a:xfrm>
            <a:off x="748030" y="10536641"/>
            <a:ext cx="14624685" cy="71102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900" y="2792095"/>
            <a:ext cx="7813040" cy="91878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56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0" name="Shape 57"/>
          <p:cNvSpPr txBox="1"/>
          <p:nvPr/>
        </p:nvSpPr>
        <p:spPr>
          <a:xfrm>
            <a:off x="2037466" y="3330235"/>
            <a:ext cx="505460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组员：韩志宇</a:t>
            </a:r>
            <a:endParaRPr lang="zh-CN" dirty="0"/>
          </a:p>
        </p:txBody>
      </p:sp>
      <p:sp>
        <p:nvSpPr>
          <p:cNvPr id="192" name="Shape 59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3" name="Shape 60"/>
          <p:cNvSpPr txBox="1"/>
          <p:nvPr/>
        </p:nvSpPr>
        <p:spPr>
          <a:xfrm>
            <a:off x="704002" y="5580554"/>
            <a:ext cx="6388100" cy="79375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l"/>
            <a:r>
              <a:rPr lang="zh-CN" dirty="0"/>
              <a:t>座右铭</a:t>
            </a:r>
            <a:r>
              <a:rPr lang="zh-CN" dirty="0" smtClean="0"/>
              <a:t>：成功不是偶然的</a:t>
            </a:r>
          </a:p>
        </p:txBody>
      </p:sp>
      <p:sp>
        <p:nvSpPr>
          <p:cNvPr id="195" name="Shape 62"/>
          <p:cNvSpPr txBox="1"/>
          <p:nvPr/>
        </p:nvSpPr>
        <p:spPr>
          <a:xfrm>
            <a:off x="704215" y="6154421"/>
            <a:ext cx="14624685" cy="471805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5000" dirty="0" smtClean="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5000" dirty="0" smtClean="0"/>
              <a:t>介绍：</a:t>
            </a:r>
            <a:r>
              <a:rPr lang="en-US" altLang="zh-CN" sz="5000" dirty="0" smtClean="0">
                <a:sym typeface="+mn-ea"/>
              </a:rPr>
              <a:t>2017</a:t>
            </a:r>
            <a:r>
              <a:rPr lang="zh-CN" altLang="en-US" sz="5000" dirty="0" smtClean="0">
                <a:sym typeface="+mn-ea"/>
              </a:rPr>
              <a:t>级计算机工程系大数据技术与应用专业</a:t>
            </a:r>
            <a:r>
              <a:rPr lang="en-US" altLang="zh-CN" sz="5000" dirty="0" smtClean="0">
                <a:sym typeface="+mn-ea"/>
              </a:rPr>
              <a:t>01</a:t>
            </a:r>
            <a:r>
              <a:rPr lang="zh-CN" altLang="en-US" sz="5000" dirty="0" smtClean="0">
                <a:sym typeface="+mn-ea"/>
              </a:rPr>
              <a:t>班。</a:t>
            </a: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5000" dirty="0" smtClean="0">
                <a:sym typeface="+mn-ea"/>
              </a:rPr>
              <a:t>          </a:t>
            </a:r>
            <a:endParaRPr lang="zh-CN" altLang="en-US" sz="5000" dirty="0" smtClean="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5000" dirty="0">
              <a:sym typeface="+mn-ea"/>
            </a:endParaRPr>
          </a:p>
        </p:txBody>
      </p:sp>
      <p:sp>
        <p:nvSpPr>
          <p:cNvPr id="196" name="Shape 63"/>
          <p:cNvSpPr/>
          <p:nvPr/>
        </p:nvSpPr>
        <p:spPr>
          <a:xfrm>
            <a:off x="748030" y="6660515"/>
            <a:ext cx="14608175" cy="76200"/>
          </a:xfrm>
          <a:prstGeom prst="rect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7" name="Shape 64"/>
          <p:cNvSpPr/>
          <p:nvPr/>
        </p:nvSpPr>
        <p:spPr>
          <a:xfrm>
            <a:off x="6563995" y="6659245"/>
            <a:ext cx="8764905" cy="76200"/>
          </a:xfrm>
          <a:prstGeom prst="rect">
            <a:avLst/>
          </a:prstGeom>
          <a:solidFill>
            <a:srgbClr val="70BF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2" name="Shape 62"/>
          <p:cNvSpPr txBox="1"/>
          <p:nvPr/>
        </p:nvSpPr>
        <p:spPr>
          <a:xfrm>
            <a:off x="578485" y="10161356"/>
            <a:ext cx="14624685" cy="71102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5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6205" y="2901950"/>
            <a:ext cx="7813040" cy="92932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56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0" name="Shape 57"/>
          <p:cNvSpPr txBox="1"/>
          <p:nvPr/>
        </p:nvSpPr>
        <p:spPr>
          <a:xfrm>
            <a:off x="2037466" y="3330235"/>
            <a:ext cx="505460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组员：金湘东</a:t>
            </a:r>
            <a:endParaRPr lang="zh-CN" dirty="0"/>
          </a:p>
        </p:txBody>
      </p:sp>
      <p:sp>
        <p:nvSpPr>
          <p:cNvPr id="192" name="Shape 59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3" name="Shape 60"/>
          <p:cNvSpPr txBox="1"/>
          <p:nvPr/>
        </p:nvSpPr>
        <p:spPr>
          <a:xfrm>
            <a:off x="747817" y="5718349"/>
            <a:ext cx="5245100" cy="79375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座右铭</a:t>
            </a:r>
            <a:r>
              <a:rPr lang="zh-CN" dirty="0" smtClean="0"/>
              <a:t>：志当存高远</a:t>
            </a:r>
            <a:endParaRPr lang="zh-CN" dirty="0"/>
          </a:p>
        </p:txBody>
      </p:sp>
      <p:sp>
        <p:nvSpPr>
          <p:cNvPr id="195" name="Shape 62"/>
          <p:cNvSpPr txBox="1"/>
          <p:nvPr/>
        </p:nvSpPr>
        <p:spPr>
          <a:xfrm>
            <a:off x="704215" y="6154421"/>
            <a:ext cx="14624685" cy="471805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5000" dirty="0" smtClean="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5000" dirty="0" smtClean="0"/>
              <a:t>介绍：</a:t>
            </a:r>
            <a:r>
              <a:rPr lang="en-US" altLang="zh-CN" sz="5000" dirty="0" smtClean="0"/>
              <a:t>2017</a:t>
            </a:r>
            <a:r>
              <a:rPr lang="zh-CN" altLang="en-US" sz="5000" dirty="0" smtClean="0"/>
              <a:t>级计算机工程系大数据技术与应用专业</a:t>
            </a:r>
            <a:r>
              <a:rPr lang="en-US" altLang="zh-CN" sz="5000" dirty="0" smtClean="0"/>
              <a:t>01</a:t>
            </a:r>
            <a:r>
              <a:rPr lang="zh-CN" altLang="en-US" sz="5000" dirty="0" smtClean="0"/>
              <a:t>班。 </a:t>
            </a: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5000" dirty="0" smtClean="0">
                <a:sym typeface="+mn-ea"/>
              </a:rPr>
              <a:t>      喜欢打游戏，旅游，认认真真，走一步，算一步，踏踏实实，向着未来进发。</a:t>
            </a:r>
          </a:p>
        </p:txBody>
      </p:sp>
      <p:sp>
        <p:nvSpPr>
          <p:cNvPr id="196" name="Shape 63"/>
          <p:cNvSpPr/>
          <p:nvPr/>
        </p:nvSpPr>
        <p:spPr>
          <a:xfrm>
            <a:off x="748030" y="6660515"/>
            <a:ext cx="14608175" cy="76200"/>
          </a:xfrm>
          <a:prstGeom prst="rect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7" name="Shape 64"/>
          <p:cNvSpPr/>
          <p:nvPr/>
        </p:nvSpPr>
        <p:spPr>
          <a:xfrm>
            <a:off x="6563995" y="6659245"/>
            <a:ext cx="8764905" cy="76200"/>
          </a:xfrm>
          <a:prstGeom prst="rect">
            <a:avLst/>
          </a:prstGeom>
          <a:solidFill>
            <a:srgbClr val="70BF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2" name="Shape 62"/>
          <p:cNvSpPr txBox="1"/>
          <p:nvPr/>
        </p:nvSpPr>
        <p:spPr>
          <a:xfrm>
            <a:off x="704215" y="10411546"/>
            <a:ext cx="14624685" cy="71102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5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900" y="2793365"/>
            <a:ext cx="7633335" cy="94202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633</Words>
  <Application>Microsoft Macintosh PowerPoint</Application>
  <PresentationFormat>自定义</PresentationFormat>
  <Paragraphs>107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Helvetica</vt:lpstr>
      <vt:lpstr>Helvetica Light</vt:lpstr>
      <vt:lpstr>Helvetica Neue</vt:lpstr>
      <vt:lpstr>San Francisco Display Bold</vt:lpstr>
      <vt:lpstr>宋体</vt:lpstr>
      <vt:lpstr>微软雅黑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63</cp:revision>
  <dcterms:created xsi:type="dcterms:W3CDTF">2018-03-30T01:25:00Z</dcterms:created>
  <dcterms:modified xsi:type="dcterms:W3CDTF">2019-06-08T00:06:17Z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