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89" r:id="rId8"/>
    <p:sldId id="271" r:id="rId9"/>
    <p:sldId id="263" r:id="rId10"/>
    <p:sldId id="261" r:id="rId11"/>
    <p:sldId id="275" r:id="rId12"/>
    <p:sldId id="272" r:id="rId13"/>
    <p:sldId id="273" r:id="rId14"/>
    <p:sldId id="264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3187"/>
  </p:normalViewPr>
  <p:slideViewPr>
    <p:cSldViewPr>
      <p:cViewPr>
        <p:scale>
          <a:sx n="59" d="100"/>
          <a:sy n="59" d="100"/>
        </p:scale>
        <p:origin x="1168" y="784"/>
      </p:cViewPr>
      <p:guideLst>
        <p:guide orient="horz" pos="431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10144208" y="7970768"/>
            <a:ext cx="4334520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dirty="0"/>
              <a:t>UNIQUE </a:t>
            </a:r>
            <a:r>
              <a:rPr dirty="0" smtClean="0"/>
              <a:t>reviewg</a:t>
            </a:r>
            <a:endParaRPr dirty="0"/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7918979" y="8882342"/>
            <a:ext cx="8784977" cy="1191489"/>
          </a:xfrm>
          <a:prstGeom prst="rect">
            <a:avLst/>
          </a:prstGeom>
        </p:spPr>
        <p:txBody>
          <a:bodyPr lIns="45718" tIns="45718" rIns="45718" bIns="45718"/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长治学院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物理</a:t>
            </a:r>
            <a:r>
              <a:rPr lang="zh-CN" altLang="en-US" dirty="0" smtClean="0"/>
              <a:t>系 实习项目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评审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实训感言</a:t>
            </a:r>
            <a:endParaRPr lang="zh-CN"/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51"/>
          <p:cNvSpPr txBox="1"/>
          <p:nvPr/>
        </p:nvSpPr>
        <p:spPr>
          <a:xfrm>
            <a:off x="686855" y="6054620"/>
            <a:ext cx="21065818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5000" dirty="0" smtClean="0">
                <a:sym typeface="+mn-ea"/>
              </a:rPr>
              <a:t>        </a:t>
            </a:r>
            <a:r>
              <a:rPr lang="zh-CN" altLang="en-US" sz="5000" dirty="0" smtClean="0">
                <a:sym typeface="+mn-ea"/>
              </a:rPr>
              <a:t>经过二天</a:t>
            </a:r>
            <a:r>
              <a:rPr lang="zh-CN" altLang="en-US" sz="5000" dirty="0" smtClean="0">
                <a:sym typeface="+mn-ea"/>
              </a:rPr>
              <a:t>的实习我感触良多</a:t>
            </a:r>
            <a:r>
              <a:rPr lang="en-US" altLang="zh-CN" sz="5000" dirty="0" smtClean="0">
                <a:sym typeface="+mn-ea"/>
              </a:rPr>
              <a:t>……</a:t>
            </a:r>
            <a:endParaRPr sz="5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排版技巧"/>
          <p:cNvSpPr txBox="1"/>
          <p:nvPr/>
        </p:nvSpPr>
        <p:spPr>
          <a:xfrm>
            <a:off x="15506303" y="5317218"/>
            <a:ext cx="1333501" cy="673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目录一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97559"/>
            <a:ext cx="18027072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Graphic processing"/>
          <p:cNvSpPr txBox="1"/>
          <p:nvPr/>
        </p:nvSpPr>
        <p:spPr>
          <a:xfrm>
            <a:off x="16721187" y="5101717"/>
            <a:ext cx="39211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Team Introduction</a:t>
            </a:r>
          </a:p>
        </p:txBody>
      </p:sp>
      <p:sp>
        <p:nvSpPr>
          <p:cNvPr id="137" name="Typesetting skills"/>
          <p:cNvSpPr txBox="1"/>
          <p:nvPr/>
        </p:nvSpPr>
        <p:spPr>
          <a:xfrm>
            <a:off x="16729425" y="6651972"/>
            <a:ext cx="3324860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Project display</a:t>
            </a:r>
          </a:p>
        </p:txBody>
      </p:sp>
      <p:sp>
        <p:nvSpPr>
          <p:cNvPr id="138" name="Typesetting skills"/>
          <p:cNvSpPr txBox="1"/>
          <p:nvPr/>
        </p:nvSpPr>
        <p:spPr>
          <a:xfrm>
            <a:off x="16729425" y="8253028"/>
            <a:ext cx="3324225" cy="470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400" cap="all" spc="120">
                <a:solidFill>
                  <a:srgbClr val="A7A7A7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pPr algn="l"/>
            <a:r>
              <a:t>Training speech</a:t>
            </a:r>
          </a:p>
        </p:txBody>
      </p:sp>
      <p:sp>
        <p:nvSpPr>
          <p:cNvPr id="140" name="Shape 45"/>
          <p:cNvSpPr/>
          <p:nvPr/>
        </p:nvSpPr>
        <p:spPr>
          <a:xfrm>
            <a:off x="16152440" y="481967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1" name="Shape 48"/>
          <p:cNvSpPr/>
          <p:nvPr/>
        </p:nvSpPr>
        <p:spPr>
          <a:xfrm>
            <a:off x="16271715" y="4790180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2" name="Shape 45"/>
          <p:cNvSpPr/>
          <p:nvPr/>
        </p:nvSpPr>
        <p:spPr>
          <a:xfrm>
            <a:off x="16152440" y="6394650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3" name="Shape 48"/>
          <p:cNvSpPr/>
          <p:nvPr/>
        </p:nvSpPr>
        <p:spPr>
          <a:xfrm>
            <a:off x="16271715" y="6365154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4" name="Shape 45"/>
          <p:cNvSpPr/>
          <p:nvPr/>
        </p:nvSpPr>
        <p:spPr>
          <a:xfrm>
            <a:off x="16152440" y="7969624"/>
            <a:ext cx="311491" cy="311491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5" name="Shape 48"/>
          <p:cNvSpPr/>
          <p:nvPr/>
        </p:nvSpPr>
        <p:spPr>
          <a:xfrm>
            <a:off x="16271715" y="7940129"/>
            <a:ext cx="205877" cy="205877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8" name="Shape 32"/>
          <p:cNvSpPr txBox="1"/>
          <p:nvPr/>
        </p:nvSpPr>
        <p:spPr>
          <a:xfrm>
            <a:off x="3263007" y="5699318"/>
            <a:ext cx="3123276" cy="124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6400" b="1">
                <a:solidFill>
                  <a:srgbClr val="45A4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目 录</a:t>
            </a:r>
          </a:p>
        </p:txBody>
      </p:sp>
      <p:sp>
        <p:nvSpPr>
          <p:cNvPr id="149" name="排版技巧"/>
          <p:cNvSpPr txBox="1"/>
          <p:nvPr/>
        </p:nvSpPr>
        <p:spPr>
          <a:xfrm>
            <a:off x="16700555" y="4554826"/>
            <a:ext cx="172974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个人</a:t>
            </a:r>
            <a:r>
              <a:rPr lang="zh-CN">
                <a:ea typeface="宋体" panose="02010600030101010101" pitchFamily="2" charset="-122"/>
              </a:rPr>
              <a:t>介绍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0" name="排版技巧"/>
          <p:cNvSpPr txBox="1"/>
          <p:nvPr/>
        </p:nvSpPr>
        <p:spPr>
          <a:xfrm>
            <a:off x="16698017" y="6129802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项目展示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51" name="排版技巧"/>
          <p:cNvSpPr txBox="1"/>
          <p:nvPr/>
        </p:nvSpPr>
        <p:spPr>
          <a:xfrm>
            <a:off x="16729767" y="7732717"/>
            <a:ext cx="1734820" cy="593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69C8FF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rPr lang="zh-CN">
                <a:ea typeface="宋体" panose="02010600030101010101" pitchFamily="2" charset="-122"/>
              </a:rPr>
              <a:t>实训感言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71"/>
            <a:ext cx="24384000" cy="28803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37"/>
          <p:cNvSpPr txBox="1"/>
          <p:nvPr/>
        </p:nvSpPr>
        <p:spPr>
          <a:xfrm>
            <a:off x="3335015" y="6962655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C     O     N     T      E      N      T      S</a:t>
            </a:r>
          </a:p>
        </p:txBody>
      </p:sp>
      <p:pic>
        <p:nvPicPr>
          <p:cNvPr id="15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481" y="6384618"/>
            <a:ext cx="1584179" cy="5147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" y="289755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团队介绍</a:t>
            </a:r>
            <a:endParaRPr lang="zh-CN"/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7760" y="12438"/>
            <a:ext cx="10708266" cy="137160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形状"/>
          <p:cNvSpPr/>
          <p:nvPr/>
        </p:nvSpPr>
        <p:spPr>
          <a:xfrm>
            <a:off x="4361542" y="12967"/>
            <a:ext cx="15660837" cy="13660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412" y="0"/>
                </a:lnTo>
                <a:lnTo>
                  <a:pt x="21600" y="21600"/>
                </a:lnTo>
                <a:lnTo>
                  <a:pt x="2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" name="优逸客科技"/>
          <p:cNvSpPr txBox="1"/>
          <p:nvPr/>
        </p:nvSpPr>
        <p:spPr>
          <a:xfrm>
            <a:off x="948932" y="1974302"/>
            <a:ext cx="7101877" cy="15786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9600" b="1">
                <a:solidFill>
                  <a:srgbClr val="43A2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个人</a:t>
            </a:r>
            <a:r>
              <a:rPr lang="zh-CN" dirty="0"/>
              <a:t>介绍</a:t>
            </a:r>
            <a:endParaRPr lang="zh-CN" dirty="0"/>
          </a:p>
        </p:txBody>
      </p:sp>
      <p:sp>
        <p:nvSpPr>
          <p:cNvPr id="175" name="线条"/>
          <p:cNvSpPr/>
          <p:nvPr/>
        </p:nvSpPr>
        <p:spPr>
          <a:xfrm>
            <a:off x="678277" y="3845650"/>
            <a:ext cx="8951132" cy="2"/>
          </a:xfrm>
          <a:prstGeom prst="line">
            <a:avLst/>
          </a:prstGeom>
          <a:ln w="25400">
            <a:solidFill>
              <a:srgbClr val="43A2E4"/>
            </a:solidFill>
            <a:prstDash val="sysDot"/>
            <a:miter lim="400000"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176" name="优逸客科技有限公司，简称“优逸客”…"/>
          <p:cNvSpPr txBox="1"/>
          <p:nvPr/>
        </p:nvSpPr>
        <p:spPr>
          <a:xfrm>
            <a:off x="678180" y="4476750"/>
            <a:ext cx="9948545" cy="16516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dirty="0" smtClean="0">
                <a:ea typeface="宋体" panose="02010600030101010101" pitchFamily="2" charset="-122"/>
              </a:rPr>
              <a:t>座右铭：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>
              <a:lnSpc>
                <a:spcPct val="140000"/>
              </a:lnSpc>
              <a:defRPr sz="3600">
                <a:solidFill>
                  <a:srgbClr val="43A2E4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 descr="20160311063238_0fd1d2c4c38983119f2f8ddb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7103110"/>
            <a:ext cx="9919335" cy="5951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56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0" name="Shape 57"/>
          <p:cNvSpPr txBox="1"/>
          <p:nvPr/>
        </p:nvSpPr>
        <p:spPr>
          <a:xfrm>
            <a:off x="2037466" y="3330235"/>
            <a:ext cx="505460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姓名</a:t>
            </a:r>
            <a:r>
              <a:rPr lang="zh-CN" altLang="en-US" dirty="0" smtClean="0"/>
              <a:t>：文政政</a:t>
            </a:r>
            <a:endParaRPr lang="zh-CN" dirty="0"/>
          </a:p>
        </p:txBody>
      </p:sp>
      <p:sp>
        <p:nvSpPr>
          <p:cNvPr id="192" name="Shape 59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5" name="Shape 62"/>
          <p:cNvSpPr txBox="1"/>
          <p:nvPr/>
        </p:nvSpPr>
        <p:spPr>
          <a:xfrm>
            <a:off x="748030" y="6628766"/>
            <a:ext cx="14624685" cy="1948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sz="5000" dirty="0" smtClean="0"/>
              <a:t>爱好</a:t>
            </a:r>
            <a:r>
              <a:rPr lang="zh-CN" sz="5000" dirty="0" smtClean="0"/>
              <a:t>：</a:t>
            </a:r>
            <a:endParaRPr lang="zh-CN" altLang="en-US" sz="5000" dirty="0" smtClean="0">
              <a:sym typeface="+mn-ea"/>
            </a:endParaRPr>
          </a:p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5000" dirty="0" smtClean="0">
                <a:sym typeface="+mn-ea"/>
              </a:rPr>
              <a:t>兴趣：</a:t>
            </a:r>
            <a:endParaRPr lang="zh-CN" altLang="en-US" sz="5000" dirty="0" smtClean="0">
              <a:sym typeface="+mn-ea"/>
            </a:endParaRPr>
          </a:p>
        </p:txBody>
      </p:sp>
      <p:sp>
        <p:nvSpPr>
          <p:cNvPr id="196" name="Shape 63"/>
          <p:cNvSpPr/>
          <p:nvPr/>
        </p:nvSpPr>
        <p:spPr>
          <a:xfrm>
            <a:off x="748030" y="5379085"/>
            <a:ext cx="14608175" cy="76200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197" name="Shape 64"/>
          <p:cNvSpPr/>
          <p:nvPr/>
        </p:nvSpPr>
        <p:spPr>
          <a:xfrm>
            <a:off x="6563995" y="5377815"/>
            <a:ext cx="8764905" cy="76200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5000"/>
          </a:p>
        </p:txBody>
      </p:sp>
      <p:sp>
        <p:nvSpPr>
          <p:cNvPr id="2" name="Shape 62"/>
          <p:cNvSpPr txBox="1"/>
          <p:nvPr/>
        </p:nvSpPr>
        <p:spPr>
          <a:xfrm>
            <a:off x="704215" y="10411546"/>
            <a:ext cx="14624685" cy="711028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sz="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6205" y="2794000"/>
            <a:ext cx="7722870" cy="961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5.png" descr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25" y="4024765"/>
            <a:ext cx="252601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" y="2882319"/>
            <a:ext cx="18027073" cy="77048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Shape 137"/>
          <p:cNvSpPr txBox="1"/>
          <p:nvPr/>
        </p:nvSpPr>
        <p:spPr>
          <a:xfrm>
            <a:off x="16152440" y="6098559"/>
            <a:ext cx="6696745" cy="12122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04875">
              <a:spcBef>
                <a:spcPts val="500"/>
              </a:spcBef>
              <a:defRPr sz="6235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项目展示</a:t>
            </a:r>
            <a:endParaRPr lang="zh-CN"/>
          </a:p>
        </p:txBody>
      </p:sp>
      <p:sp>
        <p:nvSpPr>
          <p:cNvPr id="160" name="Shape 137"/>
          <p:cNvSpPr txBox="1"/>
          <p:nvPr/>
        </p:nvSpPr>
        <p:spPr>
          <a:xfrm>
            <a:off x="12191999" y="7178679"/>
            <a:ext cx="10585178" cy="119148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algn="r" defTabSz="914400">
              <a:spcBef>
                <a:spcPts val="600"/>
              </a:spcBef>
              <a:defRPr sz="3200">
                <a:solidFill>
                  <a:srgbClr val="C1E1FE"/>
                </a:solidFill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lvl1pPr>
          </a:lstStyle>
          <a:p>
            <a:r>
              <a:t>U     N     I     Q     U     E      T      E     C     H     N     O      L     O     G     Y</a:t>
            </a:r>
          </a:p>
        </p:txBody>
      </p:sp>
      <p:pic>
        <p:nvPicPr>
          <p:cNvPr id="1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56" y="6395537"/>
            <a:ext cx="2088233" cy="67848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68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Shape 69"/>
          <p:cNvSpPr txBox="1"/>
          <p:nvPr/>
        </p:nvSpPr>
        <p:spPr>
          <a:xfrm>
            <a:off x="2019686" y="3353794"/>
            <a:ext cx="5103961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项目截图展示</a:t>
            </a:r>
            <a:endParaRPr lang="zh-CN" dirty="0"/>
          </a:p>
        </p:txBody>
      </p:sp>
      <p:sp>
        <p:nvSpPr>
          <p:cNvPr id="207" name="Shape 70"/>
          <p:cNvSpPr txBox="1"/>
          <p:nvPr/>
        </p:nvSpPr>
        <p:spPr>
          <a:xfrm>
            <a:off x="676318" y="3354365"/>
            <a:ext cx="1019810" cy="11017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t>0</a:t>
            </a:r>
            <a:r>
              <a:rPr lang="en-US"/>
              <a:t>1</a:t>
            </a:r>
            <a:endParaRPr lang="en-US"/>
          </a:p>
        </p:txBody>
      </p:sp>
      <p:sp>
        <p:nvSpPr>
          <p:cNvPr id="208" name="Shape 71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Shape 72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sp>
        <p:nvSpPr>
          <p:cNvPr id="211" name="Shape 74"/>
          <p:cNvSpPr txBox="1"/>
          <p:nvPr/>
        </p:nvSpPr>
        <p:spPr>
          <a:xfrm>
            <a:off x="704002" y="7218040"/>
            <a:ext cx="8231390" cy="71102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/>
          </a:p>
        </p:txBody>
      </p:sp>
      <p:sp>
        <p:nvSpPr>
          <p:cNvPr id="212" name="Shape 75"/>
          <p:cNvSpPr/>
          <p:nvPr/>
        </p:nvSpPr>
        <p:spPr>
          <a:xfrm>
            <a:off x="748070" y="5130704"/>
            <a:ext cx="6350005" cy="71112"/>
          </a:xfrm>
          <a:prstGeom prst="rect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Shape 76"/>
          <p:cNvSpPr/>
          <p:nvPr/>
        </p:nvSpPr>
        <p:spPr>
          <a:xfrm>
            <a:off x="4770361" y="5129808"/>
            <a:ext cx="3810003" cy="71112"/>
          </a:xfrm>
          <a:prstGeom prst="rect">
            <a:avLst/>
          </a:prstGeom>
          <a:solidFill>
            <a:srgbClr val="70BF4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" name="矩形 3"/>
          <p:cNvSpPr/>
          <p:nvPr/>
        </p:nvSpPr>
        <p:spPr>
          <a:xfrm>
            <a:off x="5930265" y="9187180"/>
            <a:ext cx="8259074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>
              <a:lnSpc>
                <a:spcPct val="120000"/>
              </a:lnSpc>
              <a:defRPr sz="36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749" y="5304582"/>
            <a:ext cx="4318000" cy="753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59" y="5294643"/>
            <a:ext cx="4267200" cy="746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24248" y="8338282"/>
            <a:ext cx="3308598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。。。。。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5103961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代码截图展示</a:t>
            </a:r>
            <a:endParaRPr lang="zh-CN"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5270" y="5712460"/>
            <a:ext cx="13809980" cy="8411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from flask import Flask,render_template,request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from urllib import request as req,parse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ssl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ssl._create_default_https_context=ssl._create_unverified_context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app=Flask(__name__)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@app.route("/")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index():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render_template("aaaa.html")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@app.route("/send",methods=["POST"])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send():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data=parse.urlencode(request.form).encode("utf8")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print(data)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res=req.urlopen("https://118.190.150.35:5000/api/photo",data=data)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con=res.read()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print(con)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con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@app.route("/checkpage",methods=["GET"])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def checkpage():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return render_template("check.html")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@app.route("/check",methods=["POST"])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46785" y="6010593"/>
            <a:ext cx="7416165" cy="34867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def check():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data=parse.urlencode(request.form).encode("utf8")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print(data)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res=req.urlopen("https://118.190.150.35:5000/api/check",data=data)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con=res.read()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print(con)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    return con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Helvetica"/>
              </a:rPr>
              <a:t>app.run()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4"/>
            <a:ext cx="343683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实现</a:t>
            </a:r>
            <a:r>
              <a:rPr lang="zh-CN" smtClean="0"/>
              <a:t>思路</a:t>
            </a:r>
            <a:endParaRPr lang="zh-CN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9128" cy="11028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dirty="0"/>
          </a:p>
        </p:txBody>
      </p:sp>
      <p:grpSp>
        <p:nvGrpSpPr>
          <p:cNvPr id="187" name="Group 54"/>
          <p:cNvGrpSpPr/>
          <p:nvPr/>
        </p:nvGrpSpPr>
        <p:grpSpPr>
          <a:xfrm>
            <a:off x="748072" y="5417840"/>
            <a:ext cx="13028104" cy="162044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演示</Application>
  <PresentationFormat>自定义</PresentationFormat>
  <Paragraphs>102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Helvetica</vt:lpstr>
      <vt:lpstr>Helvetica Light</vt:lpstr>
      <vt:lpstr>Helvetica Neue</vt:lpstr>
      <vt:lpstr>微软雅黑</vt:lpstr>
      <vt:lpstr>San Francisco Display Bold</vt:lpstr>
      <vt:lpstr>宋体</vt:lpstr>
      <vt:lpstr>Thonburi</vt:lpstr>
      <vt:lpstr>汉仪旗黑KW</vt:lpstr>
      <vt:lpstr>宋体</vt:lpstr>
      <vt:lpstr>Arial Unicode MS</vt:lpstr>
      <vt:lpstr>汉仪书宋二KW</vt:lpstr>
      <vt:lpstr>Helvetica</vt:lpstr>
      <vt:lpstr>苹方-简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gaoxin</cp:lastModifiedBy>
  <cp:revision>65</cp:revision>
  <dcterms:created xsi:type="dcterms:W3CDTF">2019-12-08T08:39:01Z</dcterms:created>
  <dcterms:modified xsi:type="dcterms:W3CDTF">2019-12-08T08:39:01Z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