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74" r:id="rId7"/>
    <p:sldId id="271" r:id="rId8"/>
    <p:sldId id="263" r:id="rId9"/>
    <p:sldId id="261" r:id="rId10"/>
    <p:sldId id="272" r:id="rId11"/>
    <p:sldId id="273" r:id="rId12"/>
    <p:sldId id="264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>
      <p:cViewPr varScale="1">
        <p:scale>
          <a:sx n="52" d="100"/>
          <a:sy n="52" d="100"/>
        </p:scale>
        <p:origin x="360" y="2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5516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8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94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19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1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68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27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4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/>
              </a:defRPr>
            </a:lvl1pPr>
            <a:lvl2pPr marL="109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2pPr>
            <a:lvl3pPr marL="173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3pPr>
            <a:lvl4pPr marL="236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4pPr>
            <a:lvl5pPr marL="300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5975348"/>
            <a:ext cx="19621500" cy="10287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jpeg" descr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" y="-3"/>
            <a:ext cx="24366394" cy="137160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pt背景-01.jpg" descr="ppt背景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" y="0"/>
            <a:ext cx="24381631" cy="1371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19"/>
          <p:cNvSpPr/>
          <p:nvPr/>
        </p:nvSpPr>
        <p:spPr>
          <a:xfrm>
            <a:off x="10578296" y="6181121"/>
            <a:ext cx="3227408" cy="857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27" extrusionOk="0">
                <a:moveTo>
                  <a:pt x="1" y="12312"/>
                </a:moveTo>
                <a:cubicBezTo>
                  <a:pt x="2970" y="10163"/>
                  <a:pt x="5866" y="7540"/>
                  <a:pt x="8694" y="4477"/>
                </a:cubicBezTo>
                <a:cubicBezTo>
                  <a:pt x="11022" y="1956"/>
                  <a:pt x="13414" y="-973"/>
                  <a:pt x="15875" y="314"/>
                </a:cubicBezTo>
                <a:cubicBezTo>
                  <a:pt x="18288" y="1576"/>
                  <a:pt x="20402" y="6790"/>
                  <a:pt x="21600" y="14422"/>
                </a:cubicBezTo>
                <a:lnTo>
                  <a:pt x="21557" y="20541"/>
                </a:lnTo>
                <a:lnTo>
                  <a:pt x="0" y="20627"/>
                </a:lnTo>
                <a:lnTo>
                  <a:pt x="1" y="12312"/>
                </a:lnTo>
                <a:close/>
              </a:path>
            </a:pathLst>
          </a:custGeom>
          <a:solidFill>
            <a:srgbClr val="FFFFFF">
              <a:alpha val="3099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Shape 120"/>
          <p:cNvSpPr/>
          <p:nvPr/>
        </p:nvSpPr>
        <p:spPr>
          <a:xfrm>
            <a:off x="10587790" y="6020627"/>
            <a:ext cx="3214217" cy="1099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5" extrusionOk="0">
                <a:moveTo>
                  <a:pt x="0" y="4696"/>
                </a:moveTo>
                <a:cubicBezTo>
                  <a:pt x="1265" y="1518"/>
                  <a:pt x="2897" y="-155"/>
                  <a:pt x="4569" y="11"/>
                </a:cubicBezTo>
                <a:cubicBezTo>
                  <a:pt x="6336" y="187"/>
                  <a:pt x="7973" y="2378"/>
                  <a:pt x="9506" y="4921"/>
                </a:cubicBezTo>
                <a:cubicBezTo>
                  <a:pt x="11459" y="8162"/>
                  <a:pt x="13346" y="12059"/>
                  <a:pt x="15573" y="13120"/>
                </a:cubicBezTo>
                <a:cubicBezTo>
                  <a:pt x="17718" y="14142"/>
                  <a:pt x="19910" y="12400"/>
                  <a:pt x="21575" y="8347"/>
                </a:cubicBezTo>
                <a:lnTo>
                  <a:pt x="21600" y="20825"/>
                </a:lnTo>
                <a:lnTo>
                  <a:pt x="12" y="21445"/>
                </a:lnTo>
                <a:lnTo>
                  <a:pt x="0" y="4696"/>
                </a:lnTo>
                <a:close/>
              </a:path>
            </a:pathLst>
          </a:custGeom>
          <a:solidFill>
            <a:srgbClr val="FFFFFF">
              <a:alpha val="418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8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985" y="4920851"/>
            <a:ext cx="1833544" cy="9339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364" y="4979889"/>
            <a:ext cx="252600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152" y="2498159"/>
            <a:ext cx="6137381" cy="57774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Shape 124"/>
          <p:cNvSpPr txBox="1"/>
          <p:nvPr/>
        </p:nvSpPr>
        <p:spPr>
          <a:xfrm>
            <a:off x="6980643" y="7971403"/>
            <a:ext cx="1066165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 b="1" cap="all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t>UNIQUE Web front-end project reviewg</a:t>
            </a:r>
          </a:p>
        </p:txBody>
      </p:sp>
      <p:sp>
        <p:nvSpPr>
          <p:cNvPr id="132" name="Shape 137"/>
          <p:cNvSpPr txBox="1">
            <a:spLocks noGrp="1"/>
          </p:cNvSpPr>
          <p:nvPr>
            <p:ph type="subTitle" sz="quarter" idx="1"/>
          </p:nvPr>
        </p:nvSpPr>
        <p:spPr>
          <a:xfrm>
            <a:off x="9095655" y="8906871"/>
            <a:ext cx="7560841" cy="1191489"/>
          </a:xfrm>
          <a:prstGeom prst="rect">
            <a:avLst/>
          </a:prstGeom>
        </p:spPr>
        <p:txBody>
          <a:bodyPr lIns="45718" tIns="45718" rIns="45718" bIns="45718"/>
          <a:lstStyle>
            <a:lvl1pPr algn="l" defTabSz="914400">
              <a:spcBef>
                <a:spcPts val="600"/>
              </a:spcBef>
              <a:defRPr sz="36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dirty="0" smtClean="0"/>
              <a:t>优逸客</a:t>
            </a:r>
            <a:r>
              <a:rPr lang="zh-CN" altLang="en-US" dirty="0" smtClean="0"/>
              <a:t>人工智能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人脸识别</a:t>
            </a:r>
            <a:r>
              <a:rPr lang="en-US" altLang="zh-CN" dirty="0" smtClean="0"/>
              <a:t>)</a:t>
            </a:r>
            <a:r>
              <a:rPr lang="zh-CN" altLang="en-US" dirty="0" smtClean="0"/>
              <a:t>项目</a:t>
            </a:r>
            <a:r>
              <a:rPr lang="zh-CN" altLang="en-US" dirty="0"/>
              <a:t>评审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25" y="289755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实训感言</a:t>
            </a:r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51"/>
          <p:cNvSpPr txBox="1"/>
          <p:nvPr/>
        </p:nvSpPr>
        <p:spPr>
          <a:xfrm>
            <a:off x="805600" y="3811800"/>
            <a:ext cx="21065818" cy="1948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>
                <a:sym typeface="+mn-ea"/>
              </a:rPr>
              <a:t>分享在为期六周的学习中自己以及团队的真实感受，收货与成长。</a:t>
            </a:r>
            <a:endParaRPr lang="zh-CN" altLang="en-US" sz="5000" dirty="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50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572"/>
          <p:cNvSpPr txBox="1"/>
          <p:nvPr/>
        </p:nvSpPr>
        <p:spPr>
          <a:xfrm>
            <a:off x="11080874" y="7820719"/>
            <a:ext cx="2428578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感谢  观看</a:t>
            </a:r>
          </a:p>
        </p:txBody>
      </p:sp>
      <p:sp>
        <p:nvSpPr>
          <p:cNvPr id="219" name="Shape 573"/>
          <p:cNvSpPr txBox="1"/>
          <p:nvPr/>
        </p:nvSpPr>
        <p:spPr>
          <a:xfrm>
            <a:off x="8838555" y="6872535"/>
            <a:ext cx="6913246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          H          A          N          K          S</a:t>
            </a: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544" y="11552653"/>
            <a:ext cx="3096345" cy="56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1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120" y="11630462"/>
            <a:ext cx="3312369" cy="423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871" y="3939218"/>
            <a:ext cx="2396008" cy="24147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排版技巧"/>
          <p:cNvSpPr txBox="1"/>
          <p:nvPr/>
        </p:nvSpPr>
        <p:spPr>
          <a:xfrm>
            <a:off x="15506303" y="5317218"/>
            <a:ext cx="1333501" cy="673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目录一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7559"/>
            <a:ext cx="18027072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6" name="Graphic processing"/>
          <p:cNvSpPr txBox="1"/>
          <p:nvPr/>
        </p:nvSpPr>
        <p:spPr>
          <a:xfrm>
            <a:off x="16721187" y="5101717"/>
            <a:ext cx="3921125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Team Introduction</a:t>
            </a:r>
          </a:p>
        </p:txBody>
      </p:sp>
      <p:sp>
        <p:nvSpPr>
          <p:cNvPr id="137" name="Typesetting skills"/>
          <p:cNvSpPr txBox="1"/>
          <p:nvPr/>
        </p:nvSpPr>
        <p:spPr>
          <a:xfrm>
            <a:off x="16729425" y="6651972"/>
            <a:ext cx="3324860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Project display</a:t>
            </a:r>
          </a:p>
        </p:txBody>
      </p:sp>
      <p:sp>
        <p:nvSpPr>
          <p:cNvPr id="138" name="Typesetting skills"/>
          <p:cNvSpPr txBox="1"/>
          <p:nvPr/>
        </p:nvSpPr>
        <p:spPr>
          <a:xfrm>
            <a:off x="16729425" y="8253028"/>
            <a:ext cx="3324225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Training speech</a:t>
            </a:r>
          </a:p>
        </p:txBody>
      </p:sp>
      <p:sp>
        <p:nvSpPr>
          <p:cNvPr id="140" name="Shape 45"/>
          <p:cNvSpPr/>
          <p:nvPr/>
        </p:nvSpPr>
        <p:spPr>
          <a:xfrm>
            <a:off x="16152440" y="4819674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1" name="Shape 48"/>
          <p:cNvSpPr/>
          <p:nvPr/>
        </p:nvSpPr>
        <p:spPr>
          <a:xfrm>
            <a:off x="16271715" y="4790180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2" name="Shape 45"/>
          <p:cNvSpPr/>
          <p:nvPr/>
        </p:nvSpPr>
        <p:spPr>
          <a:xfrm>
            <a:off x="16152440" y="6394650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3" name="Shape 48"/>
          <p:cNvSpPr/>
          <p:nvPr/>
        </p:nvSpPr>
        <p:spPr>
          <a:xfrm>
            <a:off x="16271715" y="6365154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4" name="Shape 45"/>
          <p:cNvSpPr/>
          <p:nvPr/>
        </p:nvSpPr>
        <p:spPr>
          <a:xfrm>
            <a:off x="16152440" y="7969624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5" name="Shape 48"/>
          <p:cNvSpPr/>
          <p:nvPr/>
        </p:nvSpPr>
        <p:spPr>
          <a:xfrm>
            <a:off x="16271715" y="7940129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8" name="Shape 32"/>
          <p:cNvSpPr txBox="1"/>
          <p:nvPr/>
        </p:nvSpPr>
        <p:spPr>
          <a:xfrm>
            <a:off x="3263007" y="5699318"/>
            <a:ext cx="3123276" cy="1244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6400" b="1">
                <a:solidFill>
                  <a:srgbClr val="45A4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目 录</a:t>
            </a:r>
          </a:p>
        </p:txBody>
      </p:sp>
      <p:sp>
        <p:nvSpPr>
          <p:cNvPr id="149" name="排版技巧"/>
          <p:cNvSpPr txBox="1"/>
          <p:nvPr/>
        </p:nvSpPr>
        <p:spPr>
          <a:xfrm>
            <a:off x="16698015" y="4554826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团队介绍</a:t>
            </a:r>
          </a:p>
        </p:txBody>
      </p:sp>
      <p:sp>
        <p:nvSpPr>
          <p:cNvPr id="150" name="排版技巧"/>
          <p:cNvSpPr txBox="1"/>
          <p:nvPr/>
        </p:nvSpPr>
        <p:spPr>
          <a:xfrm>
            <a:off x="16698017" y="6129802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项目展示</a:t>
            </a:r>
          </a:p>
        </p:txBody>
      </p:sp>
      <p:sp>
        <p:nvSpPr>
          <p:cNvPr id="151" name="排版技巧"/>
          <p:cNvSpPr txBox="1"/>
          <p:nvPr/>
        </p:nvSpPr>
        <p:spPr>
          <a:xfrm>
            <a:off x="16729767" y="7732717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实训感言</a:t>
            </a:r>
          </a:p>
        </p:txBody>
      </p:sp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271"/>
            <a:ext cx="24384000" cy="28803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4" name="Shape 137"/>
          <p:cNvSpPr txBox="1"/>
          <p:nvPr/>
        </p:nvSpPr>
        <p:spPr>
          <a:xfrm>
            <a:off x="3335015" y="6962655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l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C     O     N     T      E      N      T      S</a:t>
            </a:r>
          </a:p>
        </p:txBody>
      </p:sp>
      <p:pic>
        <p:nvPicPr>
          <p:cNvPr id="155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93481" y="6384618"/>
            <a:ext cx="1584179" cy="5147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25" y="289755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团队介绍</a:t>
            </a:r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200" y="-15502"/>
            <a:ext cx="10708266" cy="137160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" name="形状"/>
          <p:cNvSpPr/>
          <p:nvPr/>
        </p:nvSpPr>
        <p:spPr>
          <a:xfrm>
            <a:off x="4360907" y="40272"/>
            <a:ext cx="15660837" cy="13660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412" y="0"/>
                </a:lnTo>
                <a:lnTo>
                  <a:pt x="21600" y="21600"/>
                </a:lnTo>
                <a:lnTo>
                  <a:pt x="2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4" name="优逸客科技"/>
          <p:cNvSpPr txBox="1"/>
          <p:nvPr/>
        </p:nvSpPr>
        <p:spPr>
          <a:xfrm>
            <a:off x="1020687" y="4786082"/>
            <a:ext cx="7101877" cy="15786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9600" b="1">
                <a:solidFill>
                  <a:srgbClr val="43A2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团队介绍</a:t>
            </a:r>
          </a:p>
        </p:txBody>
      </p:sp>
      <p:sp>
        <p:nvSpPr>
          <p:cNvPr id="175" name="线条"/>
          <p:cNvSpPr/>
          <p:nvPr/>
        </p:nvSpPr>
        <p:spPr>
          <a:xfrm>
            <a:off x="1089757" y="6943180"/>
            <a:ext cx="8951132" cy="2"/>
          </a:xfrm>
          <a:prstGeom prst="line">
            <a:avLst/>
          </a:prstGeom>
          <a:ln w="25400">
            <a:solidFill>
              <a:srgbClr val="43A2E4"/>
            </a:solidFill>
            <a:prstDash val="sysDot"/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优逸客科技有限公司，简称“优逸客”…"/>
          <p:cNvSpPr txBox="1"/>
          <p:nvPr/>
        </p:nvSpPr>
        <p:spPr>
          <a:xfrm>
            <a:off x="1060440" y="7484891"/>
            <a:ext cx="12139673" cy="398057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dirty="0" smtClean="0">
                <a:ea typeface="宋体" panose="02010600030101010101" pitchFamily="2" charset="-122"/>
              </a:rPr>
              <a:t>团队名称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dirty="0" smtClean="0">
                <a:ea typeface="宋体" panose="02010600030101010101" pitchFamily="2" charset="-122"/>
              </a:rPr>
              <a:t>团队口号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dirty="0" smtClean="0">
                <a:ea typeface="宋体" panose="02010600030101010101" pitchFamily="2" charset="-122"/>
              </a:rPr>
              <a:t>团队</a:t>
            </a:r>
            <a:r>
              <a:rPr lang="en-US" altLang="zh-CN" dirty="0" smtClean="0">
                <a:ea typeface="宋体" panose="02010600030101010101" pitchFamily="2" charset="-122"/>
              </a:rPr>
              <a:t>logo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dirty="0" smtClean="0">
                <a:ea typeface="宋体" panose="02010600030101010101" pitchFamily="2" charset="-122"/>
              </a:rPr>
              <a:t>团队</a:t>
            </a:r>
            <a:r>
              <a:rPr lang="zh-CN" altLang="en-US" dirty="0">
                <a:ea typeface="宋体" panose="02010600030101010101" pitchFamily="2" charset="-122"/>
              </a:rPr>
              <a:t>中组长以及组员姓名的罗列。</a:t>
            </a: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要求每个团队要有团队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照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0" name="Shape 57"/>
          <p:cNvSpPr txBox="1"/>
          <p:nvPr/>
        </p:nvSpPr>
        <p:spPr>
          <a:xfrm>
            <a:off x="2019686" y="3353794"/>
            <a:ext cx="4283224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组长：黄</a:t>
            </a:r>
            <a:r>
              <a:rPr lang="en-US" altLang="zh-CN" dirty="0" smtClean="0"/>
              <a:t>xx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3" name="Shape 60"/>
          <p:cNvSpPr txBox="1"/>
          <p:nvPr/>
        </p:nvSpPr>
        <p:spPr>
          <a:xfrm>
            <a:off x="704002" y="5579885"/>
            <a:ext cx="5873403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座右铭</a:t>
            </a:r>
            <a:r>
              <a:rPr lang="zh-CN" dirty="0" smtClean="0"/>
              <a:t>：</a:t>
            </a:r>
            <a:r>
              <a:rPr lang="zh-CN" altLang="en-US" dirty="0" smtClean="0"/>
              <a:t>越努力越幸运</a:t>
            </a:r>
            <a:endParaRPr lang="zh-CN" dirty="0"/>
          </a:p>
        </p:txBody>
      </p:sp>
      <p:sp>
        <p:nvSpPr>
          <p:cNvPr id="195" name="Shape 62"/>
          <p:cNvSpPr txBox="1"/>
          <p:nvPr/>
        </p:nvSpPr>
        <p:spPr>
          <a:xfrm>
            <a:off x="704215" y="7797352"/>
            <a:ext cx="14624685" cy="14321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smtClean="0"/>
              <a:t>介绍：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级计算机科学与技术专业</a:t>
            </a:r>
            <a:r>
              <a:rPr lang="zh-CN" altLang="en-US" dirty="0">
                <a:sym typeface="+mn-ea"/>
              </a:rPr>
              <a:t>对口</a:t>
            </a:r>
            <a:r>
              <a:rPr lang="en-US" altLang="zh-CN" dirty="0" smtClean="0">
                <a:sym typeface="+mn-ea"/>
              </a:rPr>
              <a:t>1502</a:t>
            </a:r>
            <a:r>
              <a:rPr lang="zh-CN" altLang="en-US" dirty="0">
                <a:sym typeface="+mn-ea"/>
              </a:rPr>
              <a:t>班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sym typeface="+mn-ea"/>
              </a:rPr>
              <a:t>    </a:t>
            </a:r>
            <a:r>
              <a:rPr lang="zh-CN" altLang="en-US" dirty="0" smtClean="0">
                <a:sym typeface="+mn-ea"/>
              </a:rPr>
              <a:t>      喜欢</a:t>
            </a:r>
            <a:r>
              <a:rPr lang="zh-CN" altLang="en-US" dirty="0">
                <a:sym typeface="+mn-ea"/>
              </a:rPr>
              <a:t>听歌，看书，旅游，看世界</a:t>
            </a:r>
            <a:r>
              <a:rPr lang="zh-CN" altLang="en-US" dirty="0" smtClean="0">
                <a:sym typeface="+mn-ea"/>
              </a:rPr>
              <a:t>，认认真真</a:t>
            </a:r>
            <a:r>
              <a:rPr lang="zh-CN" altLang="en-US" dirty="0">
                <a:sym typeface="+mn-ea"/>
              </a:rPr>
              <a:t>，踏实肯干。</a:t>
            </a:r>
            <a:endParaRPr lang="zh-CN" dirty="0"/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00" name="Shape 65"/>
          <p:cNvGrpSpPr/>
          <p:nvPr/>
        </p:nvGrpSpPr>
        <p:grpSpPr>
          <a:xfrm>
            <a:off x="16971134" y="3555185"/>
            <a:ext cx="5706316" cy="9440195"/>
            <a:chOff x="0" y="-1"/>
            <a:chExt cx="5706315" cy="9440193"/>
          </a:xfrm>
        </p:grpSpPr>
        <p:sp>
          <p:nvSpPr>
            <p:cNvPr id="198" name="矩形"/>
            <p:cNvSpPr/>
            <p:nvPr/>
          </p:nvSpPr>
          <p:spPr>
            <a:xfrm>
              <a:off x="0" y="-1"/>
              <a:ext cx="5706315" cy="944019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99" name="这里是图片…"/>
            <p:cNvSpPr txBox="1"/>
            <p:nvPr/>
          </p:nvSpPr>
          <p:spPr>
            <a:xfrm>
              <a:off x="0" y="4423232"/>
              <a:ext cx="5706315" cy="593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zh-CN">
                  <a:ea typeface="宋体" panose="02010600030101010101" pitchFamily="2" charset="-122"/>
                </a:rPr>
                <a:t>个人照片的添加</a:t>
              </a:r>
            </a:p>
          </p:txBody>
        </p:sp>
      </p:grpSp>
      <p:sp>
        <p:nvSpPr>
          <p:cNvPr id="2" name="Shape 62"/>
          <p:cNvSpPr txBox="1"/>
          <p:nvPr/>
        </p:nvSpPr>
        <p:spPr>
          <a:xfrm>
            <a:off x="704215" y="1041154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0" name="Shape 57"/>
          <p:cNvSpPr txBox="1"/>
          <p:nvPr/>
        </p:nvSpPr>
        <p:spPr>
          <a:xfrm>
            <a:off x="2019686" y="3353794"/>
            <a:ext cx="4283224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组员：刘</a:t>
            </a:r>
            <a:r>
              <a:rPr lang="en-US" altLang="zh-CN" dirty="0" smtClean="0"/>
              <a:t>xx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3" name="Shape 60"/>
          <p:cNvSpPr txBox="1"/>
          <p:nvPr/>
        </p:nvSpPr>
        <p:spPr>
          <a:xfrm>
            <a:off x="704002" y="5579885"/>
            <a:ext cx="5296322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座右铭</a:t>
            </a:r>
            <a:r>
              <a:rPr lang="zh-CN" dirty="0" smtClean="0"/>
              <a:t>：</a:t>
            </a:r>
            <a:r>
              <a:rPr lang="zh-CN" altLang="en-US" dirty="0" smtClean="0"/>
              <a:t>爱拼才会赢</a:t>
            </a:r>
            <a:endParaRPr lang="zh-CN" dirty="0"/>
          </a:p>
        </p:txBody>
      </p:sp>
      <p:sp>
        <p:nvSpPr>
          <p:cNvPr id="195" name="Shape 62"/>
          <p:cNvSpPr txBox="1"/>
          <p:nvPr/>
        </p:nvSpPr>
        <p:spPr>
          <a:xfrm>
            <a:off x="704215" y="7797352"/>
            <a:ext cx="14624685" cy="14321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smtClean="0"/>
              <a:t>介绍：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级计算机科学与技术专业</a:t>
            </a:r>
            <a:r>
              <a:rPr lang="zh-CN" altLang="en-US" dirty="0">
                <a:sym typeface="+mn-ea"/>
              </a:rPr>
              <a:t>对口</a:t>
            </a:r>
            <a:r>
              <a:rPr lang="en-US" altLang="zh-CN" dirty="0" smtClean="0">
                <a:sym typeface="+mn-ea"/>
              </a:rPr>
              <a:t>1502</a:t>
            </a:r>
            <a:r>
              <a:rPr lang="zh-CN" altLang="en-US" dirty="0">
                <a:sym typeface="+mn-ea"/>
              </a:rPr>
              <a:t>班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sym typeface="+mn-ea"/>
              </a:rPr>
              <a:t>    </a:t>
            </a:r>
            <a:r>
              <a:rPr lang="zh-CN" altLang="en-US" dirty="0" smtClean="0">
                <a:sym typeface="+mn-ea"/>
              </a:rPr>
              <a:t>      喜欢</a:t>
            </a:r>
            <a:r>
              <a:rPr lang="zh-CN" altLang="en-US" dirty="0">
                <a:sym typeface="+mn-ea"/>
              </a:rPr>
              <a:t>听歌，看书，旅游，看世界</a:t>
            </a:r>
            <a:r>
              <a:rPr lang="zh-CN" altLang="en-US" dirty="0" smtClean="0">
                <a:sym typeface="+mn-ea"/>
              </a:rPr>
              <a:t>，认认真真</a:t>
            </a:r>
            <a:r>
              <a:rPr lang="zh-CN" altLang="en-US" dirty="0">
                <a:sym typeface="+mn-ea"/>
              </a:rPr>
              <a:t>，踏实肯干。</a:t>
            </a:r>
            <a:endParaRPr lang="zh-CN" dirty="0"/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00" name="Shape 65"/>
          <p:cNvGrpSpPr/>
          <p:nvPr/>
        </p:nvGrpSpPr>
        <p:grpSpPr>
          <a:xfrm>
            <a:off x="16971134" y="3555185"/>
            <a:ext cx="5706316" cy="9440195"/>
            <a:chOff x="0" y="-1"/>
            <a:chExt cx="5706315" cy="9440193"/>
          </a:xfrm>
        </p:grpSpPr>
        <p:sp>
          <p:nvSpPr>
            <p:cNvPr id="198" name="矩形"/>
            <p:cNvSpPr/>
            <p:nvPr/>
          </p:nvSpPr>
          <p:spPr>
            <a:xfrm>
              <a:off x="0" y="-1"/>
              <a:ext cx="5706315" cy="944019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99" name="这里是图片…"/>
            <p:cNvSpPr txBox="1"/>
            <p:nvPr/>
          </p:nvSpPr>
          <p:spPr>
            <a:xfrm>
              <a:off x="0" y="4423232"/>
              <a:ext cx="5706315" cy="593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zh-CN">
                  <a:ea typeface="宋体" panose="02010600030101010101" pitchFamily="2" charset="-122"/>
                </a:rPr>
                <a:t>个人照片的添加</a:t>
              </a:r>
            </a:p>
          </p:txBody>
        </p:sp>
      </p:grpSp>
      <p:sp>
        <p:nvSpPr>
          <p:cNvPr id="2" name="Shape 62"/>
          <p:cNvSpPr txBox="1"/>
          <p:nvPr/>
        </p:nvSpPr>
        <p:spPr>
          <a:xfrm>
            <a:off x="704215" y="1041154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1753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25" y="289755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项目展示</a:t>
            </a:r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68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6" name="Shape 69"/>
          <p:cNvSpPr txBox="1"/>
          <p:nvPr/>
        </p:nvSpPr>
        <p:spPr>
          <a:xfrm>
            <a:off x="2019686" y="3354364"/>
            <a:ext cx="3403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界面展示</a:t>
            </a:r>
          </a:p>
        </p:txBody>
      </p:sp>
      <p:sp>
        <p:nvSpPr>
          <p:cNvPr id="207" name="Shape 70"/>
          <p:cNvSpPr txBox="1"/>
          <p:nvPr/>
        </p:nvSpPr>
        <p:spPr>
          <a:xfrm>
            <a:off x="676318" y="3354365"/>
            <a:ext cx="101981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0</a:t>
            </a:r>
            <a:r>
              <a:rPr lang="en-US"/>
              <a:t>1</a:t>
            </a:r>
          </a:p>
        </p:txBody>
      </p:sp>
      <p:sp>
        <p:nvSpPr>
          <p:cNvPr id="208" name="Shape 71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9" name="Shape 72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sp>
        <p:nvSpPr>
          <p:cNvPr id="211" name="Shape 74"/>
          <p:cNvSpPr txBox="1"/>
          <p:nvPr/>
        </p:nvSpPr>
        <p:spPr>
          <a:xfrm>
            <a:off x="704002" y="7218040"/>
            <a:ext cx="8231390" cy="71102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</p:txBody>
      </p:sp>
      <p:sp>
        <p:nvSpPr>
          <p:cNvPr id="212" name="Shape 75"/>
          <p:cNvSpPr/>
          <p:nvPr/>
        </p:nvSpPr>
        <p:spPr>
          <a:xfrm>
            <a:off x="748070" y="5130704"/>
            <a:ext cx="6350005" cy="71112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3" name="Shape 76"/>
          <p:cNvSpPr/>
          <p:nvPr/>
        </p:nvSpPr>
        <p:spPr>
          <a:xfrm>
            <a:off x="4770361" y="5129808"/>
            <a:ext cx="3810003" cy="71112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676318" y="5814637"/>
            <a:ext cx="8259074" cy="700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关于项目的功能的文本描述。</a:t>
            </a:r>
            <a:endParaRPr lang="zh-CN" altLang="en-US" dirty="0"/>
          </a:p>
        </p:txBody>
      </p:sp>
      <p:pic>
        <p:nvPicPr>
          <p:cNvPr id="16" name="Picture 4" descr="C:\Users\Administrator\Desktop\xuzhengu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128" y="4004632"/>
            <a:ext cx="7828217" cy="78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9" name="Shape 46"/>
          <p:cNvSpPr txBox="1"/>
          <p:nvPr/>
        </p:nvSpPr>
        <p:spPr>
          <a:xfrm>
            <a:off x="2019686" y="3354364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实现思路展示</a:t>
            </a:r>
          </a:p>
        </p:txBody>
      </p:sp>
      <p:sp>
        <p:nvSpPr>
          <p:cNvPr id="180" name="Shape 47"/>
          <p:cNvSpPr txBox="1"/>
          <p:nvPr/>
        </p:nvSpPr>
        <p:spPr>
          <a:xfrm>
            <a:off x="676318" y="3354365"/>
            <a:ext cx="101981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0</a:t>
            </a:r>
            <a:r>
              <a:rPr lang="en-US"/>
              <a:t>2</a:t>
            </a:r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2" name="Shape 49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sp>
        <p:nvSpPr>
          <p:cNvPr id="184" name="Shape 51"/>
          <p:cNvSpPr txBox="1"/>
          <p:nvPr/>
        </p:nvSpPr>
        <p:spPr>
          <a:xfrm>
            <a:off x="703999" y="6389558"/>
            <a:ext cx="13054497" cy="14321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zh-CN" sz="3600" dirty="0" smtClean="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zh-CN" altLang="zh-CN" sz="3600" dirty="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该项目的整个布局框架、实现思路以及其中</a:t>
            </a:r>
            <a:r>
              <a:rPr lang="zh-CN" altLang="zh-CN" sz="3600" dirty="0" smtClean="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涉及到的技术点进行展示，以图文形式，可以结合其他几种形式的幻灯片页面</a:t>
            </a:r>
            <a:endParaRPr lang="zh-CN" altLang="zh-CN" sz="3600" dirty="0">
              <a:solidFill>
                <a:srgbClr val="53585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7" name="Group 54"/>
          <p:cNvGrpSpPr/>
          <p:nvPr/>
        </p:nvGrpSpPr>
        <p:grpSpPr>
          <a:xfrm>
            <a:off x="748072" y="5417840"/>
            <a:ext cx="13028104" cy="162044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14" name="Shape 65"/>
          <p:cNvGrpSpPr/>
          <p:nvPr/>
        </p:nvGrpSpPr>
        <p:grpSpPr>
          <a:xfrm>
            <a:off x="15842232" y="3385277"/>
            <a:ext cx="5706316" cy="9440195"/>
            <a:chOff x="0" y="-1"/>
            <a:chExt cx="5706315" cy="9440193"/>
          </a:xfrm>
        </p:grpSpPr>
        <p:sp>
          <p:nvSpPr>
            <p:cNvPr id="15" name="矩形"/>
            <p:cNvSpPr/>
            <p:nvPr/>
          </p:nvSpPr>
          <p:spPr>
            <a:xfrm>
              <a:off x="0" y="-1"/>
              <a:ext cx="5706315" cy="944019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6" name="这里是图片…"/>
            <p:cNvSpPr txBox="1"/>
            <p:nvPr/>
          </p:nvSpPr>
          <p:spPr>
            <a:xfrm>
              <a:off x="0" y="4423232"/>
              <a:ext cx="5706315" cy="593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200">
                  <a:solidFill>
                    <a:srgbClr val="A6AAA9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zh-CN" altLang="en-US" dirty="0" smtClean="0">
                  <a:ea typeface="宋体" panose="02010600030101010101" pitchFamily="2" charset="-122"/>
                </a:rPr>
                <a:t>相关思路图片展示</a:t>
              </a:r>
              <a:endParaRPr lang="zh-CN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286</Words>
  <Application>Microsoft Macintosh PowerPoint</Application>
  <PresentationFormat>自定义</PresentationFormat>
  <Paragraphs>43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Helvetica</vt:lpstr>
      <vt:lpstr>Helvetica Light</vt:lpstr>
      <vt:lpstr>Helvetica Neue</vt:lpstr>
      <vt:lpstr>San Francisco Display Bold</vt:lpstr>
      <vt:lpstr>宋体</vt:lpstr>
      <vt:lpstr>微软雅黑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34</cp:revision>
  <dcterms:created xsi:type="dcterms:W3CDTF">2018-03-30T01:25:00Z</dcterms:created>
  <dcterms:modified xsi:type="dcterms:W3CDTF">2018-08-29T10:04:26Z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