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9" r:id="rId2"/>
    <p:sldId id="257" r:id="rId3"/>
    <p:sldId id="258" r:id="rId4"/>
    <p:sldId id="268" r:id="rId5"/>
    <p:sldId id="259" r:id="rId6"/>
    <p:sldId id="260" r:id="rId7"/>
    <p:sldId id="262" r:id="rId8"/>
    <p:sldId id="271" r:id="rId9"/>
    <p:sldId id="270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83" d="100"/>
          <a:sy n="83" d="100"/>
        </p:scale>
        <p:origin x="75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A4C1-A3F6-474F-8C10-379465B73F26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7D3D-26AB-42B2-867A-4CB2F0D3F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/>
          <p:cNvSpPr>
            <a:spLocks noChangeArrowheads="1"/>
          </p:cNvSpPr>
          <p:nvPr/>
        </p:nvSpPr>
        <p:spPr bwMode="auto">
          <a:xfrm>
            <a:off x="0" y="6356350"/>
            <a:ext cx="12192000" cy="50164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6" name="文本框 58"/>
          <p:cNvSpPr txBox="1">
            <a:spLocks noChangeArrowheads="1"/>
          </p:cNvSpPr>
          <p:nvPr/>
        </p:nvSpPr>
        <p:spPr bwMode="auto">
          <a:xfrm>
            <a:off x="1518250" y="1974759"/>
            <a:ext cx="90692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 on Finetuning LLM Model</a:t>
            </a:r>
            <a:endParaRPr lang="zh-CN" altLang="en-US" sz="54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2" y="365100"/>
            <a:ext cx="2921778" cy="820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5" b="49359"/>
          <a:stretch/>
        </p:blipFill>
        <p:spPr>
          <a:xfrm>
            <a:off x="6598424" y="4628350"/>
            <a:ext cx="5260154" cy="1728000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7" name="文本框 59"/>
          <p:cNvSpPr txBox="1">
            <a:spLocks noChangeArrowheads="1"/>
          </p:cNvSpPr>
          <p:nvPr/>
        </p:nvSpPr>
        <p:spPr bwMode="auto">
          <a:xfrm>
            <a:off x="4971479" y="3859687"/>
            <a:ext cx="21627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group_038</a:t>
            </a: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Overview of the Model</a:t>
            </a:r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Qwen</a:t>
            </a:r>
            <a:r>
              <a:rPr lang="en-US" altLang="zh-CN" dirty="0"/>
              <a:t> 2.5 / </a:t>
            </a:r>
            <a:r>
              <a:rPr lang="en-US" altLang="zh-CN" dirty="0" err="1"/>
              <a:t>DeepSeek</a:t>
            </a:r>
            <a:r>
              <a:rPr lang="en-US" altLang="zh-CN" dirty="0"/>
              <a:t> R1 Distill Models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Goal in Training: 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assist with complex physical simulations and calculations in electrodynamics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required reason through highly technical content step-by-step.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Setup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90980"/>
            <a:ext cx="10515600" cy="4351338"/>
          </a:xfrm>
        </p:spPr>
        <p:txBody>
          <a:bodyPr/>
          <a:lstStyle/>
          <a:p>
            <a:r>
              <a:rPr lang="en-US" altLang="zh-CN" dirty="0" err="1"/>
              <a:t>Hardware&amp;Software</a:t>
            </a:r>
            <a:endParaRPr lang="en-US" altLang="zh-CN" dirty="0"/>
          </a:p>
          <a:p>
            <a:r>
              <a:rPr lang="en-US" altLang="zh-CN" dirty="0"/>
              <a:t>Training Configuration</a:t>
            </a:r>
          </a:p>
          <a:p>
            <a:r>
              <a:rPr lang="en-US" altLang="zh-CN" dirty="0"/>
              <a:t>Chain of Thought </a:t>
            </a:r>
            <a:r>
              <a:rPr lang="en-US" altLang="zh-CN" sz="2400" dirty="0"/>
              <a:t>reason step by step</a:t>
            </a:r>
          </a:p>
        </p:txBody>
      </p:sp>
      <p:pic>
        <p:nvPicPr>
          <p:cNvPr id="4" name="图片 3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3448050"/>
            <a:ext cx="8826500" cy="3409950"/>
          </a:xfrm>
          <a:prstGeom prst="rect">
            <a:avLst/>
          </a:prstGeom>
        </p:spPr>
      </p:pic>
      <p:pic>
        <p:nvPicPr>
          <p:cNvPr id="5" name="图片 4" descr="Screenshot 2025-02-15 at 15.03.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25" y="1008380"/>
            <a:ext cx="49022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E8919-3E5C-BDC5-F989-526B0DA9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17D4C-0B56-D8BF-6C14-5CBEBB34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42878"/>
            <a:ext cx="10515600" cy="4351338"/>
          </a:xfrm>
        </p:spPr>
        <p:txBody>
          <a:bodyPr/>
          <a:lstStyle/>
          <a:p>
            <a:r>
              <a:rPr lang="zh-CN" altLang="en-US" dirty="0"/>
              <a:t>物理学大题典（电磁学与电动力学）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sz="2800" dirty="0"/>
              <a:t>omprehensive p</a:t>
            </a:r>
            <a:r>
              <a:rPr lang="en-US" altLang="zh-CN" dirty="0"/>
              <a:t>roblems covering a wide range of topics &amp; detailed solutions</a:t>
            </a:r>
          </a:p>
          <a:p>
            <a:r>
              <a:rPr lang="en-US" altLang="zh-CN" dirty="0"/>
              <a:t>regular expression matching with python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94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Challenges Faced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Repetition</a:t>
            </a:r>
          </a:p>
          <a:p>
            <a:pPr lvl="1"/>
            <a:r>
              <a:rPr lang="en-US" altLang="zh-CN" dirty="0"/>
              <a:t>prompt engineering/ </a:t>
            </a:r>
            <a:r>
              <a:rPr lang="en-US" altLang="zh-CN" dirty="0" err="1"/>
              <a:t>reask</a:t>
            </a:r>
            <a:r>
              <a:rPr lang="en-US" altLang="zh-CN" dirty="0"/>
              <a:t>/ temperature</a:t>
            </a:r>
          </a:p>
          <a:p>
            <a:r>
              <a:rPr lang="en-US" altLang="zh-CN" dirty="0"/>
              <a:t>Data Related Issues</a:t>
            </a:r>
          </a:p>
          <a:p>
            <a:pPr lvl="1"/>
            <a:r>
              <a:rPr lang="en-US" altLang="zh-CN" dirty="0"/>
              <a:t>cleaning （http://。。。/problem1.21）</a:t>
            </a:r>
          </a:p>
          <a:p>
            <a:r>
              <a:rPr lang="en-US" altLang="zh-CN" dirty="0"/>
              <a:t>Overfitting</a:t>
            </a:r>
          </a:p>
          <a:p>
            <a:pPr lvl="1"/>
            <a:r>
              <a:rPr lang="en-US" altLang="zh-CN" dirty="0"/>
              <a:t>insufficient data / regulation</a:t>
            </a:r>
          </a:p>
          <a:p>
            <a:r>
              <a:rPr lang="en-US" altLang="zh-CN" dirty="0"/>
              <a:t>Hardware limitation</a:t>
            </a:r>
          </a:p>
          <a:p>
            <a:pPr lvl="1"/>
            <a:r>
              <a:rPr lang="en-US" altLang="zh-CN" dirty="0"/>
              <a:t>distributed to several GPUs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Evaluation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test_problem.json</a:t>
            </a:r>
          </a:p>
          <a:p>
            <a:r>
              <a:rPr lang="en-US" altLang="zh-CN"/>
              <a:t>Qwen2.5-7B / Qwen2.5-14B: 3/9</a:t>
            </a:r>
          </a:p>
          <a:p>
            <a:r>
              <a:rPr lang="en-US" altLang="zh-CN"/>
              <a:t>DeepSeek-R1-Distill-Qwen-14B / Qwen2.5 Max: 4/9</a:t>
            </a:r>
          </a:p>
          <a:p>
            <a:r>
              <a:rPr lang="en-US" altLang="zh-CN"/>
              <a:t>DeepSeek-R1: 5.5/9</a:t>
            </a:r>
          </a:p>
          <a:p>
            <a:r>
              <a:rPr lang="en-US" altLang="zh-CN"/>
              <a:t>Human: 9/9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Future 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Expand data case</a:t>
            </a:r>
          </a:p>
          <a:p>
            <a:r>
              <a:rPr lang="en-US" altLang="zh-CN"/>
              <a:t>hyperparameter</a:t>
            </a:r>
          </a:p>
          <a:p>
            <a:r>
              <a:rPr lang="en-US" altLang="zh-CN"/>
              <a:t>reasoning and explanation ( incorporating physical rules)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F41B8-D0DD-D3F6-EE11-B2AF32FF7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>
            <a:extLst>
              <a:ext uri="{FF2B5EF4-FFF2-40B4-BE49-F238E27FC236}">
                <a16:creationId xmlns:a16="http://schemas.microsoft.com/office/drawing/2014/main" id="{F979502D-9BA1-44AD-DD2E-BE61317C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0"/>
            <a:ext cx="12192000" cy="50164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6" name="文本框 58">
            <a:extLst>
              <a:ext uri="{FF2B5EF4-FFF2-40B4-BE49-F238E27FC236}">
                <a16:creationId xmlns:a16="http://schemas.microsoft.com/office/drawing/2014/main" id="{901B0C16-2C76-CE61-FC7F-03BCC6A6A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45" y="2549870"/>
            <a:ext cx="9069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54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08447D-BEC4-8888-B9BF-8F7B92E73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2" y="365100"/>
            <a:ext cx="2921778" cy="8206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B130DB-AFF1-C3FF-E689-FA5B11EF48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5" b="49359"/>
          <a:stretch/>
        </p:blipFill>
        <p:spPr>
          <a:xfrm>
            <a:off x="6598424" y="4628350"/>
            <a:ext cx="5260154" cy="1728000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F1E61784-F34F-1414-BA35-AFC3D421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0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FAE90-8FF8-D8E6-54CC-C74E7034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6">
            <a:extLst>
              <a:ext uri="{FF2B5EF4-FFF2-40B4-BE49-F238E27FC236}">
                <a16:creationId xmlns:a16="http://schemas.microsoft.com/office/drawing/2014/main" id="{CEB9E7D1-33FC-B66B-362D-754D7D0F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6350"/>
            <a:ext cx="12192000" cy="50164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6" name="文本框 58">
            <a:extLst>
              <a:ext uri="{FF2B5EF4-FFF2-40B4-BE49-F238E27FC236}">
                <a16:creationId xmlns:a16="http://schemas.microsoft.com/office/drawing/2014/main" id="{1611B568-D937-B600-6E61-54F9098C4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381" y="2452104"/>
            <a:ext cx="90692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 dirty="0">
                <a:solidFill>
                  <a:srgbClr val="9A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zh-CN" altLang="en-US" sz="5400" b="1" dirty="0">
              <a:solidFill>
                <a:srgbClr val="9A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60FE74-7615-8366-8756-CFDB5C69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2" y="365100"/>
            <a:ext cx="2921778" cy="8206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2B1864-B63E-091B-D422-0E7FCA1BC7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5" b="49359"/>
          <a:stretch/>
        </p:blipFill>
        <p:spPr>
          <a:xfrm>
            <a:off x="6598424" y="4628350"/>
            <a:ext cx="5260154" cy="1728000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C2511CE2-9157-B8B3-B555-C89936E5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8F404-4D68-4CF1-A1D1-4545FFCFAAD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7" name="文本框 59">
            <a:extLst>
              <a:ext uri="{FF2B5EF4-FFF2-40B4-BE49-F238E27FC236}">
                <a16:creationId xmlns:a16="http://schemas.microsoft.com/office/drawing/2014/main" id="{E7AD7956-ECCB-2E96-0BFC-33436B3C6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610" y="3802177"/>
            <a:ext cx="21627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group_038</a:t>
            </a: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083218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161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WPS</vt:lpstr>
      <vt:lpstr>PowerPoint 演示文稿</vt:lpstr>
      <vt:lpstr>Introduction</vt:lpstr>
      <vt:lpstr>Training Setup</vt:lpstr>
      <vt:lpstr>Dataset</vt:lpstr>
      <vt:lpstr>Challenges Faced</vt:lpstr>
      <vt:lpstr>Performance Evaluation</vt:lpstr>
      <vt:lpstr>Future Work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8613261580890</cp:lastModifiedBy>
  <cp:revision>13</cp:revision>
  <dcterms:created xsi:type="dcterms:W3CDTF">2025-02-15T07:57:10Z</dcterms:created>
  <dcterms:modified xsi:type="dcterms:W3CDTF">2025-02-15T08:39:37Z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DDD79660F12EAA5F0A37B0671B20400F_41</vt:lpwstr>
  </property>
</Properties>
</file>