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57" r:id="rId9"/>
    <p:sldId id="263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0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6B42-7898-4442-B707-29E946EAF219}" type="datetimeFigureOut">
              <a:rPr lang="en-US" smtClean="0"/>
              <a:t>2013-09-19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0F27-284A-0048-AFBB-FEEFE968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Hexadecimal and 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1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Target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970286" y="4930490"/>
            <a:ext cx="229261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0x0000 002c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4187" y="5957164"/>
            <a:ext cx="3038783" cy="584776"/>
            <a:chOff x="244187" y="5957164"/>
            <a:chExt cx="3038783" cy="584776"/>
          </a:xfrm>
        </p:grpSpPr>
        <p:sp>
          <p:nvSpPr>
            <p:cNvPr id="47" name="Rectangle 46"/>
            <p:cNvSpPr/>
            <p:nvPr/>
          </p:nvSpPr>
          <p:spPr>
            <a:xfrm>
              <a:off x="977900" y="595716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187" y="5957164"/>
              <a:ext cx="738103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$t1</a:t>
              </a:r>
              <a:endParaRPr lang="en-US" sz="3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5891" y="5957164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0130</a:t>
              </a:r>
              <a:endParaRPr lang="en-US" sz="3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12494" y="34659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0108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912494" y="40374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0104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3912494" y="4636076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12494" y="5220852"/>
            <a:ext cx="220986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00fc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3912494" y="5807356"/>
            <a:ext cx="2244324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01f8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394200" y="3004283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4187" y="4153476"/>
            <a:ext cx="3261013" cy="1590380"/>
            <a:chOff x="244187" y="4153476"/>
            <a:chExt cx="3261013" cy="1590380"/>
          </a:xfrm>
        </p:grpSpPr>
        <p:grpSp>
          <p:nvGrpSpPr>
            <p:cNvPr id="56" name="Group 55"/>
            <p:cNvGrpSpPr/>
            <p:nvPr/>
          </p:nvGrpSpPr>
          <p:grpSpPr>
            <a:xfrm>
              <a:off x="266702" y="4153476"/>
              <a:ext cx="476250" cy="646331"/>
              <a:chOff x="800101" y="5636124"/>
              <a:chExt cx="476250" cy="6463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800101" y="5807357"/>
                <a:ext cx="476250" cy="421994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9054" y="5636124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+</a:t>
                </a:r>
                <a:endParaRPr lang="en-US" sz="3600" b="1" dirty="0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>
              <a:off x="244187" y="5742128"/>
              <a:ext cx="3261013" cy="172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86028" y="4161927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0x0000 0004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264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Target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77900" y="59571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4187" y="59571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891" y="5957164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0130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50" idx="0"/>
          </p:cNvCxnSpPr>
          <p:nvPr/>
        </p:nvCxnSpPr>
        <p:spPr>
          <a:xfrm flipV="1">
            <a:off x="2119431" y="2789232"/>
            <a:ext cx="3227269" cy="3167932"/>
          </a:xfrm>
          <a:prstGeom prst="line">
            <a:avLst/>
          </a:prstGeom>
          <a:ln w="3175" cmpd="sng"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282970" y="5435600"/>
            <a:ext cx="4850445" cy="830997"/>
            <a:chOff x="3282970" y="5435600"/>
            <a:chExt cx="4850445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4559300" y="5435600"/>
              <a:ext cx="3574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How do we transform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this binary representation?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Connector 40"/>
            <p:cNvCxnSpPr>
              <a:stCxn id="50" idx="3"/>
              <a:endCxn id="13" idx="1"/>
            </p:cNvCxnSpPr>
            <p:nvPr/>
          </p:nvCxnSpPr>
          <p:spPr>
            <a:xfrm flipV="1">
              <a:off x="3282970" y="5851099"/>
              <a:ext cx="1276330" cy="398453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triangl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702300" y="2789232"/>
            <a:ext cx="2669421" cy="1699365"/>
            <a:chOff x="5702300" y="2789232"/>
            <a:chExt cx="2669421" cy="1699365"/>
          </a:xfrm>
        </p:grpSpPr>
        <p:sp>
          <p:nvSpPr>
            <p:cNvPr id="40" name="TextBox 39"/>
            <p:cNvSpPr txBox="1"/>
            <p:nvPr/>
          </p:nvSpPr>
          <p:spPr>
            <a:xfrm>
              <a:off x="5702300" y="3657600"/>
              <a:ext cx="2669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Into this sequence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of ASCII characters?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Connector 43"/>
            <p:cNvCxnSpPr>
              <a:endCxn id="40" idx="0"/>
            </p:cNvCxnSpPr>
            <p:nvPr/>
          </p:nvCxnSpPr>
          <p:spPr>
            <a:xfrm>
              <a:off x="5816600" y="2789232"/>
              <a:ext cx="1220411" cy="868368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triangl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4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3062"/>
            <a:ext cx="8229600" cy="1143000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Picture 3" descr="ASCII_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93"/>
            <a:ext cx="9144000" cy="63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Picture 3" descr="ASCIIab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20" y="1708150"/>
            <a:ext cx="4592680" cy="3694112"/>
          </a:xfrm>
          <a:prstGeom prst="rect">
            <a:avLst/>
          </a:prstGeom>
        </p:spPr>
      </p:pic>
      <p:pic>
        <p:nvPicPr>
          <p:cNvPr id="6" name="Picture 5" descr="ASCIIab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3" y="1417638"/>
            <a:ext cx="4063742" cy="3268662"/>
          </a:xfrm>
          <a:prstGeom prst="rect">
            <a:avLst/>
          </a:prstGeom>
        </p:spPr>
      </p:pic>
      <p:pic>
        <p:nvPicPr>
          <p:cNvPr id="5" name="Picture 4" descr="ASCII1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3" y="2012950"/>
            <a:ext cx="448333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</a:t>
            </a:r>
            <a:r>
              <a:rPr lang="en-US" smtClean="0"/>
              <a:t>ting </a:t>
            </a:r>
            <a:r>
              <a:rPr lang="en-US" dirty="0" smtClean="0"/>
              <a:t>the Target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77900" y="59571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4187" y="59571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$t1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891" y="5957164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0130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375" y="3815767"/>
            <a:ext cx="6565018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0000 0000 0100 0000 0001 0011 0000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55891" y="4257675"/>
            <a:ext cx="6325442" cy="1911351"/>
            <a:chOff x="955891" y="4257675"/>
            <a:chExt cx="6325442" cy="1911351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955891" y="4257675"/>
              <a:ext cx="104559" cy="1911351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212206" y="4257675"/>
              <a:ext cx="4069127" cy="1911351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875243" y="3911601"/>
            <a:ext cx="928158" cy="44873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78100" y="2984770"/>
            <a:ext cx="5305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Convert into 0x?? (The ASCII code for ‘0’)</a:t>
            </a:r>
          </a:p>
        </p:txBody>
      </p:sp>
    </p:spTree>
    <p:extLst>
      <p:ext uri="{BB962C8B-B14F-4D97-AF65-F5344CB8AC3E}">
        <p14:creationId xmlns:p14="http://schemas.microsoft.com/office/powerpoint/2010/main" val="11058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10278 -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0" grpId="1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975" y="1462112"/>
            <a:ext cx="3159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a 32-bit word: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35620" y="2274867"/>
            <a:ext cx="678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r>
              <a:rPr lang="en-US" sz="2800" dirty="0" smtClean="0"/>
              <a:t> </a:t>
            </a:r>
            <a:r>
              <a:rPr lang="en-US" sz="2800" dirty="0" err="1" smtClean="0"/>
              <a:t>bbbb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3119" y="3501180"/>
            <a:ext cx="771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if</a:t>
            </a:r>
            <a:r>
              <a:rPr lang="en-US" sz="2800" i="1" dirty="0" smtClean="0"/>
              <a:t> it is the binary code of a MIPS branch instruction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24495" y="4049102"/>
            <a:ext cx="87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34051" y="4463112"/>
            <a:ext cx="6954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print the assembly of the instruction </a:t>
            </a:r>
            <a:r>
              <a:rPr lang="en-US" sz="2800" i="1" dirty="0" smtClean="0"/>
              <a:t>using</a:t>
            </a:r>
            <a:r>
              <a:rPr lang="en-US" sz="2800" i="1" dirty="0" smtClean="0"/>
              <a:t> </a:t>
            </a:r>
            <a:r>
              <a:rPr lang="en-US" sz="2800" i="1" dirty="0" smtClean="0"/>
              <a:t>the</a:t>
            </a:r>
          </a:p>
          <a:p>
            <a:r>
              <a:rPr lang="en-US" sz="2800" i="1" dirty="0" smtClean="0"/>
              <a:t>following format (example):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24495" y="5694070"/>
            <a:ext cx="77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else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28227" y="6124300"/>
            <a:ext cx="185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do nothing </a:t>
            </a:r>
            <a:endParaRPr lang="en-US" sz="28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54625" y="5381382"/>
            <a:ext cx="3476803" cy="1427162"/>
            <a:chOff x="5254625" y="5381382"/>
            <a:chExt cx="3476803" cy="1427162"/>
          </a:xfrm>
        </p:grpSpPr>
        <p:sp>
          <p:nvSpPr>
            <p:cNvPr id="11" name="Oval 10"/>
            <p:cNvSpPr/>
            <p:nvPr/>
          </p:nvSpPr>
          <p:spPr>
            <a:xfrm>
              <a:off x="5254625" y="5381382"/>
              <a:ext cx="2012949" cy="466725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791200" y="5848107"/>
              <a:ext cx="2940228" cy="960437"/>
              <a:chOff x="5791200" y="5848107"/>
              <a:chExt cx="2940228" cy="960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791200" y="5977547"/>
                <a:ext cx="29402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Address of the branch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target instruction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6286500" y="5848107"/>
                <a:ext cx="974814" cy="129440"/>
              </a:xfrm>
              <a:prstGeom prst="line">
                <a:avLst/>
              </a:prstGeom>
              <a:ln w="31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497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0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know if it is the code of a MIPS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branch-instruction encodings</a:t>
            </a:r>
            <a:endParaRPr lang="en-US" dirty="0"/>
          </a:p>
        </p:txBody>
      </p:sp>
      <p:pic>
        <p:nvPicPr>
          <p:cNvPr id="4" name="Picture 3" descr="MIPSBranchEncod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790"/>
            <a:ext cx="9144000" cy="407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75" y="4622800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0375" y="2476500"/>
            <a:ext cx="1076325" cy="1612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725" y="2476500"/>
            <a:ext cx="463550" cy="1612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0375" y="5060950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1100" y="5054600"/>
            <a:ext cx="9239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0375" y="5476875"/>
            <a:ext cx="10763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1100" y="5470525"/>
            <a:ext cx="923925" cy="3111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-0.0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Printing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1951" y="2266012"/>
            <a:ext cx="36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$8, $9, 0x00400130 </a:t>
            </a:r>
            <a:endParaRPr lang="en-US" sz="2800" dirty="0"/>
          </a:p>
        </p:txBody>
      </p:sp>
      <p:pic>
        <p:nvPicPr>
          <p:cNvPr id="5" name="Picture 4" descr="MIPSbeqEnco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0022"/>
            <a:ext cx="9144000" cy="52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82875" y="2355850"/>
            <a:ext cx="739775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1" y="2344732"/>
            <a:ext cx="444500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2551" y="2322507"/>
            <a:ext cx="444500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8325" y="2322507"/>
            <a:ext cx="2012949" cy="4667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25776" y="2822575"/>
            <a:ext cx="1050924" cy="2526999"/>
            <a:chOff x="3025776" y="2822575"/>
            <a:chExt cx="1050924" cy="2526999"/>
          </a:xfrm>
        </p:grpSpPr>
        <p:sp>
          <p:nvSpPr>
            <p:cNvPr id="10" name="Left Brace 9"/>
            <p:cNvSpPr/>
            <p:nvPr/>
          </p:nvSpPr>
          <p:spPr>
            <a:xfrm rot="5400000">
              <a:off x="3427412" y="4700287"/>
              <a:ext cx="247651" cy="1050924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6" idx="4"/>
              <a:endCxn id="10" idx="1"/>
            </p:cNvCxnSpPr>
            <p:nvPr/>
          </p:nvCxnSpPr>
          <p:spPr>
            <a:xfrm>
              <a:off x="3052763" y="2822575"/>
              <a:ext cx="498475" cy="2279349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94101" y="2811457"/>
            <a:ext cx="1419224" cy="2541292"/>
            <a:chOff x="3594101" y="2811457"/>
            <a:chExt cx="1419224" cy="2541292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4430713" y="4770136"/>
              <a:ext cx="247650" cy="917575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7" idx="4"/>
              <a:endCxn id="13" idx="1"/>
            </p:cNvCxnSpPr>
            <p:nvPr/>
          </p:nvCxnSpPr>
          <p:spPr>
            <a:xfrm>
              <a:off x="3594101" y="2811457"/>
              <a:ext cx="960437" cy="2293642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14801" y="2789232"/>
            <a:ext cx="1844674" cy="2563518"/>
            <a:chOff x="4114801" y="2789232"/>
            <a:chExt cx="1844674" cy="2563518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5376863" y="4770137"/>
              <a:ext cx="247650" cy="917575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8" idx="4"/>
              <a:endCxn id="14" idx="1"/>
            </p:cNvCxnSpPr>
            <p:nvPr/>
          </p:nvCxnSpPr>
          <p:spPr>
            <a:xfrm>
              <a:off x="4114801" y="2789232"/>
              <a:ext cx="1385887" cy="2315868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384800" y="2789232"/>
            <a:ext cx="3663949" cy="2560342"/>
            <a:chOff x="5384800" y="2789232"/>
            <a:chExt cx="3663949" cy="2560342"/>
          </a:xfrm>
        </p:grpSpPr>
        <p:sp>
          <p:nvSpPr>
            <p:cNvPr id="15" name="Left Brace 14"/>
            <p:cNvSpPr/>
            <p:nvPr/>
          </p:nvSpPr>
          <p:spPr>
            <a:xfrm rot="5400000">
              <a:off x="7470775" y="3771599"/>
              <a:ext cx="247650" cy="2908299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4"/>
              <a:endCxn id="15" idx="1"/>
            </p:cNvCxnSpPr>
            <p:nvPr/>
          </p:nvCxnSpPr>
          <p:spPr>
            <a:xfrm>
              <a:off x="5384800" y="2789232"/>
              <a:ext cx="2209800" cy="2312692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565900" y="3111500"/>
            <a:ext cx="235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is this 32-bit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value obtained?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84800" y="586640"/>
            <a:ext cx="2940228" cy="1735867"/>
            <a:chOff x="5384800" y="586640"/>
            <a:chExt cx="2940228" cy="1735867"/>
          </a:xfrm>
        </p:grpSpPr>
        <p:sp>
          <p:nvSpPr>
            <p:cNvPr id="30" name="TextBox 29"/>
            <p:cNvSpPr txBox="1"/>
            <p:nvPr/>
          </p:nvSpPr>
          <p:spPr>
            <a:xfrm>
              <a:off x="5384800" y="586640"/>
              <a:ext cx="29402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Address of the branch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target instruction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9" idx="0"/>
              <a:endCxn id="30" idx="2"/>
            </p:cNvCxnSpPr>
            <p:nvPr/>
          </p:nvCxnSpPr>
          <p:spPr>
            <a:xfrm flipV="1">
              <a:off x="5384800" y="1417637"/>
              <a:ext cx="1470114" cy="90487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to </a:t>
            </a:r>
            <a:r>
              <a:rPr lang="en-US" dirty="0" err="1" smtClean="0"/>
              <a:t>disassembleBranch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44187" y="4928464"/>
            <a:ext cx="2968019" cy="584776"/>
            <a:chOff x="244187" y="4928464"/>
            <a:chExt cx="2968019" cy="584776"/>
          </a:xfrm>
        </p:grpSpPr>
        <p:sp>
          <p:nvSpPr>
            <p:cNvPr id="20" name="Rectangle 19"/>
            <p:cNvSpPr/>
            <p:nvPr/>
          </p:nvSpPr>
          <p:spPr>
            <a:xfrm>
              <a:off x="977900" y="492846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187" y="4928464"/>
              <a:ext cx="738103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$t0</a:t>
              </a:r>
              <a:endParaRPr lang="en-US" sz="3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12494" y="3004283"/>
            <a:ext cx="4468612" cy="3387849"/>
            <a:chOff x="3912494" y="3004283"/>
            <a:chExt cx="4468612" cy="3387849"/>
          </a:xfrm>
        </p:grpSpPr>
        <p:grpSp>
          <p:nvGrpSpPr>
            <p:cNvPr id="22" name="Group 21"/>
            <p:cNvGrpSpPr/>
            <p:nvPr/>
          </p:nvGrpSpPr>
          <p:grpSpPr>
            <a:xfrm>
              <a:off x="6146800" y="3466524"/>
              <a:ext cx="2234306" cy="2923880"/>
              <a:chOff x="6146800" y="3466524"/>
              <a:chExt cx="2234306" cy="29238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146800" y="3466524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46800" y="4050724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46800" y="4635500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46800" y="5220852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46800" y="5805628"/>
                <a:ext cx="2234306" cy="58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12494" y="3004283"/>
              <a:ext cx="2327079" cy="3387849"/>
              <a:chOff x="3912494" y="3004283"/>
              <a:chExt cx="2327079" cy="33878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912494" y="3465948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0108</a:t>
                </a:r>
                <a:endParaRPr 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12494" y="4037448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0104</a:t>
                </a:r>
                <a:endParaRPr 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12494" y="4636076"/>
                <a:ext cx="232707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0100</a:t>
                </a:r>
                <a:endParaRPr lang="en-US" sz="3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12494" y="5220852"/>
                <a:ext cx="2209860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00fc</a:t>
                </a:r>
                <a:endParaRPr lang="en-US" sz="3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12494" y="5807356"/>
                <a:ext cx="2244324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0x0040 01f8</a:t>
                </a:r>
                <a:endParaRPr lang="en-US" sz="3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94200" y="3004283"/>
                <a:ext cx="1187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</a:t>
                </a:r>
                <a:endParaRPr lang="en-US" sz="24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684784" y="3004283"/>
              <a:ext cx="1193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Content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6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to </a:t>
            </a:r>
            <a:r>
              <a:rPr lang="en-US" dirty="0" err="1" smtClean="0"/>
              <a:t>disassembleBranch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cxnSp>
        <p:nvCxnSpPr>
          <p:cNvPr id="29" name="Curved Connector 28"/>
          <p:cNvCxnSpPr>
            <a:stCxn id="25" idx="2"/>
            <a:endCxn id="14" idx="1"/>
          </p:cNvCxnSpPr>
          <p:nvPr/>
        </p:nvCxnSpPr>
        <p:spPr>
          <a:xfrm rot="16200000" flipH="1">
            <a:off x="2645825" y="3661795"/>
            <a:ext cx="774988" cy="175835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12494" y="3004283"/>
            <a:ext cx="2327079" cy="3387849"/>
            <a:chOff x="3912494" y="3004283"/>
            <a:chExt cx="2327079" cy="3387849"/>
          </a:xfrm>
        </p:grpSpPr>
        <p:sp>
          <p:nvSpPr>
            <p:cNvPr id="8" name="TextBox 7"/>
            <p:cNvSpPr txBox="1"/>
            <p:nvPr/>
          </p:nvSpPr>
          <p:spPr>
            <a:xfrm>
              <a:off x="3912494" y="3465948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0108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12494" y="4037448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0104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2494" y="4636076"/>
              <a:ext cx="232707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0100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2494" y="5220852"/>
              <a:ext cx="2209860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00fc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2494" y="5807356"/>
              <a:ext cx="2244324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0x0040 01f8</a:t>
              </a:r>
              <a:endParaRPr 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4200" y="3004283"/>
              <a:ext cx="1187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Address</a:t>
              </a:r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0.00324 C -0.06666 0.09954 -0.14357 0.20232 -0.23958 0.20972 C -0.33559 0.21713 -0.45086 0.12917 -0.56597 0.04121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19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5338" y="1346200"/>
          <a:ext cx="2989263" cy="3336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421"/>
                <a:gridCol w="996421"/>
                <a:gridCol w="996421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Value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Binary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Digit</a:t>
                      </a:r>
                      <a:endParaRPr lang="en-US" sz="1800" b="1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0100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0101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0110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0111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6" marR="91456" marT="45711" marB="4571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94263" y="1404938"/>
          <a:ext cx="2987676" cy="333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892"/>
                <a:gridCol w="995892"/>
                <a:gridCol w="995892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Value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Binary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Digit</a:t>
                      </a:r>
                      <a:endParaRPr lang="en-US" sz="1800" b="1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1110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1111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08" marR="91408" marT="45733" marB="45733"/>
                </a:tc>
              </a:tr>
            </a:tbl>
          </a:graphicData>
        </a:graphic>
      </p:graphicFrame>
      <p:sp>
        <p:nvSpPr>
          <p:cNvPr id="34881" name="Rectangle 2"/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4400" b="1">
                <a:solidFill>
                  <a:schemeClr val="tx2"/>
                </a:solidFill>
              </a:rPr>
              <a:t>Hexadecimal</a:t>
            </a: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AU" sz="3200"/>
              <a:t>Example: eca8 6420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AU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210892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Offset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763067"/>
            <a:ext cx="68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$a0 contains the address of the assembly instruction.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6800" y="3466524"/>
            <a:ext cx="2234306" cy="2923880"/>
            <a:chOff x="6146800" y="3466524"/>
            <a:chExt cx="2234306" cy="2923880"/>
          </a:xfrm>
        </p:grpSpPr>
        <p:sp>
          <p:nvSpPr>
            <p:cNvPr id="7" name="Rectangle 6"/>
            <p:cNvSpPr/>
            <p:nvPr/>
          </p:nvSpPr>
          <p:spPr>
            <a:xfrm>
              <a:off x="6146800" y="34665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46800" y="4050724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6800" y="4635500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6800" y="5220852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6800" y="5805628"/>
              <a:ext cx="223430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77900" y="4928464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87" y="4928464"/>
            <a:ext cx="7381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$t0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431" y="4638387"/>
            <a:ext cx="224192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0x1109000b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970286" y="4927888"/>
            <a:ext cx="1402347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0x1109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5267" y="4932215"/>
            <a:ext cx="102423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000b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126606" y="2380667"/>
            <a:ext cx="3790821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0000 0000 0000 1011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91382" y="2380667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375" y="2380667"/>
            <a:ext cx="337484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0000 0000 0000 00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77533" y="2873904"/>
            <a:ext cx="5503334" cy="2329924"/>
            <a:chOff x="2277533" y="2873904"/>
            <a:chExt cx="5503334" cy="2329924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3123306" y="2873904"/>
              <a:ext cx="4657561" cy="2206096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277533" y="2873904"/>
              <a:ext cx="1930400" cy="2206096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5400000">
              <a:off x="2576593" y="4657115"/>
              <a:ext cx="247653" cy="845773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70286" y="4930490"/>
            <a:ext cx="2292615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0x0000 002c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7700" y="3043237"/>
            <a:ext cx="3153833" cy="369332"/>
            <a:chOff x="647700" y="2865437"/>
            <a:chExt cx="3153833" cy="3693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47700" y="2933173"/>
              <a:ext cx="3153833" cy="0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63781" y="2865437"/>
              <a:ext cx="15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sign extension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87375" y="2413716"/>
            <a:ext cx="7266552" cy="58477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87376" y="2998492"/>
            <a:ext cx="7266551" cy="1933723"/>
            <a:chOff x="587376" y="2998492"/>
            <a:chExt cx="7266551" cy="1933723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212206" y="2998492"/>
              <a:ext cx="4641721" cy="1933723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87376" y="3043238"/>
              <a:ext cx="403228" cy="1884650"/>
            </a:xfrm>
            <a:prstGeom prst="line">
              <a:avLst/>
            </a:prstGeom>
            <a:ln w="3175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990604" y="3568700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990604" y="3568700"/>
            <a:ext cx="2234306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93391" y="3568700"/>
            <a:ext cx="79721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$a0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12494" y="34659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0108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912494" y="4037448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0104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12494" y="4636076"/>
            <a:ext cx="2327079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0100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3912494" y="5220852"/>
            <a:ext cx="220986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00fc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2494" y="5807356"/>
            <a:ext cx="2244324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0x0040 01f8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5422900" y="640680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4200" y="3004283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84784" y="3004283"/>
            <a:ext cx="119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24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4341 0.00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27" grpId="0"/>
      <p:bldP spid="28" grpId="0"/>
      <p:bldP spid="38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418</Words>
  <Application>Microsoft Macintosh PowerPoint</Application>
  <PresentationFormat>On-screen Show (4:3)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Lab 2: Hexadecimal and Branching</vt:lpstr>
      <vt:lpstr>What you need to do</vt:lpstr>
      <vt:lpstr>How do you know if it is the code of a MIPS Instruction?</vt:lpstr>
      <vt:lpstr>MIPS branch-instruction encodings</vt:lpstr>
      <vt:lpstr>Printing Format</vt:lpstr>
      <vt:lpstr>The input to disassembleBranch</vt:lpstr>
      <vt:lpstr>The input to disassembleBranch</vt:lpstr>
      <vt:lpstr>PowerPoint Presentation</vt:lpstr>
      <vt:lpstr>Manipulating the Offset</vt:lpstr>
      <vt:lpstr>Computing the Target</vt:lpstr>
      <vt:lpstr>Computing the Target</vt:lpstr>
      <vt:lpstr>ASCII Table</vt:lpstr>
      <vt:lpstr>ASCII Table</vt:lpstr>
      <vt:lpstr>Printing the Target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Hexadecimal and Branching</dc:title>
  <dc:creator>Jose Nelson Amaral</dc:creator>
  <cp:lastModifiedBy>Jose Nelson Amaral</cp:lastModifiedBy>
  <cp:revision>20</cp:revision>
  <dcterms:created xsi:type="dcterms:W3CDTF">2013-09-11T20:13:25Z</dcterms:created>
  <dcterms:modified xsi:type="dcterms:W3CDTF">2013-09-19T14:18:39Z</dcterms:modified>
</cp:coreProperties>
</file>