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09967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09967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2a9d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2a9d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09967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09967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09967b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09967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0996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0996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09967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09967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09967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09967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d09967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d09967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09967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09967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09967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09967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09967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09967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09967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09967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s.twit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maps/" TargetMode="External"/><Relationship Id="rId4" Type="http://schemas.openxmlformats.org/officeDocument/2006/relationships/hyperlink" Target="https://developers.google.com/youtube/" TargetMode="External"/><Relationship Id="rId5" Type="http://schemas.openxmlformats.org/officeDocument/2006/relationships/hyperlink" Target="https://dev.twitter.com/" TargetMode="External"/><Relationship Id="rId6" Type="http://schemas.openxmlformats.org/officeDocument/2006/relationships/hyperlink" Target="https://www.ffmpeg.org/documentation.html" TargetMode="External"/><Relationship Id="rId7" Type="http://schemas.openxmlformats.org/officeDocument/2006/relationships/hyperlink" Target="https://docs.opencv.org/2.4/modules/refman.html" TargetMode="External"/><Relationship Id="rId8" Type="http://schemas.openxmlformats.org/officeDocument/2006/relationships/hyperlink" Target="https://www.tensorflow.org/api_doc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auth.net/" TargetMode="External"/><Relationship Id="rId4" Type="http://schemas.openxmlformats.org/officeDocument/2006/relationships/hyperlink" Target="https://webrtc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examples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go to 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you (30 minutes)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twitter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run: &gt; pip install tweepy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twitter account or use yours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https://apps.twitter.com/</a:t>
            </a:r>
            <a:r>
              <a:rPr lang="en"/>
              <a:t> and create an app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the APIs you are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the call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and explain how it all worked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APIs and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 is a set of clearly defined methods of communication between various software components” Wikipedia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and Commands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Signals (Error and Events)</a:t>
            </a:r>
            <a:endParaRPr/>
          </a:p>
        </p:txBody>
      </p:sp>
      <p:pic>
        <p:nvPicPr>
          <p:cNvPr descr="File:Lego dimensions.svg - Wikimedia Common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75" y="1665575"/>
            <a:ext cx="4527600" cy="22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others (Teams)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 SW to third parties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Modularity (concept of black-box)</a:t>
            </a:r>
            <a:endParaRPr/>
          </a:p>
        </p:txBody>
      </p:sp>
      <p:pic>
        <p:nvPicPr>
          <p:cNvPr descr="Usb, Memories - Free pictures on Pixabay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850"/>
            <a:ext cx="1711800" cy="119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tooth logo.png - Wikimedia Commons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25" y="1641875"/>
            <a:ext cx="23322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-Fi - Wikipedia"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2983600"/>
            <a:ext cx="1551825" cy="9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 plug Chinese.jpg - Wikimedia Commons"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3250" y="2983607"/>
            <a:ext cx="1551825" cy="79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 you have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C/C++:  stdio and stdlib, e.g, (printf(....), rand())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exercise you have 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APIs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MAP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FFMPEG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OpenCV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TensorFlow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Synchronous APIs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call the API, you will be blocked till the module you called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Simpler and could be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of the module you are interacting with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Capabilities of the module you are interacting with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Asynchronous APIs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program will not be blocked.  It will receive a callback or events from the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efficient and provides better experience when dealing with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WEB:  User interface and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 can be displayed first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can come when available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Service APIs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WEBRTC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descr="abstract_flow.p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25" y="1143125"/>
            <a:ext cx="53435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701375" y="4771150"/>
            <a:ext cx="703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 https://www.digitalocean.com/community/tutorials/an-introduction-to-oauth-2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