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85" r:id="rId4"/>
    <p:sldId id="273" r:id="rId5"/>
    <p:sldId id="286" r:id="rId6"/>
    <p:sldId id="288" r:id="rId7"/>
    <p:sldId id="28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848"/>
    <a:srgbClr val="555555"/>
    <a:srgbClr val="CF3B4C"/>
    <a:srgbClr val="344F66"/>
    <a:srgbClr val="444444"/>
    <a:srgbClr val="5E5E5E"/>
    <a:srgbClr val="355067"/>
    <a:srgbClr val="D03C4D"/>
    <a:srgbClr val="375269"/>
    <a:srgbClr val="38536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382" autoAdjust="0"/>
    <p:restoredTop sz="96314" autoAdjust="0"/>
  </p:normalViewPr>
  <p:slideViewPr>
    <p:cSldViewPr snapToGrid="0">
      <p:cViewPr varScale="1">
        <p:scale>
          <a:sx n="84" d="100"/>
          <a:sy n="84" d="100"/>
        </p:scale>
        <p:origin x="-744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8C92E-F6BC-41C6-ADE4-045FC7806329}" type="datetimeFigureOut">
              <a:rPr lang="zh-CN" altLang="en-US" smtClean="0"/>
              <a:pPr/>
              <a:t>2020/8/21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A62F-52E9-49A1-AF7F-BFF2F138A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69167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60833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0333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>
            <a:extLst>
              <a:ext uri="{FF2B5EF4-FFF2-40B4-BE49-F238E27FC236}">
                <a16:creationId xmlns="" xmlns:a16="http://schemas.microsoft.com/office/drawing/2014/main" id="{A3B4FAF4-0D8D-47C7-B20A-02B89BA96E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="" xmlns:a14="http://schemas.microsoft.com/office/drawing/2010/main">
                  <a14:imgLayer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6659" t="6677" r="6720" b="669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51" name="组合 50">
            <a:extLst>
              <a:ext uri="{FF2B5EF4-FFF2-40B4-BE49-F238E27FC236}">
                <a16:creationId xmlns="" xmlns:a16="http://schemas.microsoft.com/office/drawing/2014/main" id="{6612AB9C-7CAC-448E-B17D-6C9AD7117109}"/>
              </a:ext>
            </a:extLst>
          </p:cNvPr>
          <p:cNvGrpSpPr/>
          <p:nvPr userDrawn="1"/>
        </p:nvGrpSpPr>
        <p:grpSpPr>
          <a:xfrm>
            <a:off x="-4151" y="6748272"/>
            <a:ext cx="3001030" cy="109728"/>
            <a:chOff x="0" y="0"/>
            <a:chExt cx="3001030" cy="109728"/>
          </a:xfrm>
        </p:grpSpPr>
        <p:sp>
          <p:nvSpPr>
            <p:cNvPr id="52" name="矩形 51">
              <a:extLst>
                <a:ext uri="{FF2B5EF4-FFF2-40B4-BE49-F238E27FC236}">
                  <a16:creationId xmlns="" xmlns:a16="http://schemas.microsoft.com/office/drawing/2014/main" id="{992BB410-5033-474F-B791-C20480EE8E6C}"/>
                </a:ext>
              </a:extLst>
            </p:cNvPr>
            <p:cNvSpPr/>
            <p:nvPr/>
          </p:nvSpPr>
          <p:spPr>
            <a:xfrm flipV="1">
              <a:off x="0" y="0"/>
              <a:ext cx="1367596" cy="109728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="" xmlns:a16="http://schemas.microsoft.com/office/drawing/2014/main" id="{69413CE5-7A06-4066-BC60-D08FA70694B4}"/>
                </a:ext>
              </a:extLst>
            </p:cNvPr>
            <p:cNvSpPr/>
            <p:nvPr/>
          </p:nvSpPr>
          <p:spPr>
            <a:xfrm flipV="1">
              <a:off x="1367596" y="0"/>
              <a:ext cx="1633434" cy="109728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="" xmlns:a16="http://schemas.microsoft.com/office/drawing/2014/main" id="{F6AFCBEE-9FA5-41E1-B3D5-27E412C6C402}"/>
              </a:ext>
            </a:extLst>
          </p:cNvPr>
          <p:cNvGrpSpPr/>
          <p:nvPr userDrawn="1"/>
        </p:nvGrpSpPr>
        <p:grpSpPr>
          <a:xfrm>
            <a:off x="5993758" y="6748272"/>
            <a:ext cx="3001030" cy="109728"/>
            <a:chOff x="0" y="0"/>
            <a:chExt cx="3001030" cy="109728"/>
          </a:xfrm>
        </p:grpSpPr>
        <p:sp>
          <p:nvSpPr>
            <p:cNvPr id="55" name="矩形 54">
              <a:extLst>
                <a:ext uri="{FF2B5EF4-FFF2-40B4-BE49-F238E27FC236}">
                  <a16:creationId xmlns="" xmlns:a16="http://schemas.microsoft.com/office/drawing/2014/main" id="{556374CC-5710-4BA0-8B51-E3F3E8B116E2}"/>
                </a:ext>
              </a:extLst>
            </p:cNvPr>
            <p:cNvSpPr/>
            <p:nvPr/>
          </p:nvSpPr>
          <p:spPr>
            <a:xfrm flipV="1">
              <a:off x="0" y="0"/>
              <a:ext cx="1367596" cy="109728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="" xmlns:a16="http://schemas.microsoft.com/office/drawing/2014/main" id="{CBB2D42F-3299-42AD-887D-58F575FEEA83}"/>
                </a:ext>
              </a:extLst>
            </p:cNvPr>
            <p:cNvSpPr/>
            <p:nvPr/>
          </p:nvSpPr>
          <p:spPr>
            <a:xfrm flipV="1">
              <a:off x="1367596" y="0"/>
              <a:ext cx="1633434" cy="109728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="" xmlns:a16="http://schemas.microsoft.com/office/drawing/2014/main" id="{E269AE75-14CB-4307-A417-AE6F887A183E}"/>
              </a:ext>
            </a:extLst>
          </p:cNvPr>
          <p:cNvGrpSpPr/>
          <p:nvPr userDrawn="1"/>
        </p:nvGrpSpPr>
        <p:grpSpPr>
          <a:xfrm>
            <a:off x="2992728" y="6748272"/>
            <a:ext cx="3001030" cy="109728"/>
            <a:chOff x="0" y="0"/>
            <a:chExt cx="3001030" cy="109728"/>
          </a:xfrm>
        </p:grpSpPr>
        <p:sp>
          <p:nvSpPr>
            <p:cNvPr id="58" name="矩形 57">
              <a:extLst>
                <a:ext uri="{FF2B5EF4-FFF2-40B4-BE49-F238E27FC236}">
                  <a16:creationId xmlns="" xmlns:a16="http://schemas.microsoft.com/office/drawing/2014/main" id="{5858F192-30D5-402D-9437-780F7E0851D0}"/>
                </a:ext>
              </a:extLst>
            </p:cNvPr>
            <p:cNvSpPr/>
            <p:nvPr/>
          </p:nvSpPr>
          <p:spPr>
            <a:xfrm flipV="1">
              <a:off x="0" y="0"/>
              <a:ext cx="1367596" cy="109728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="" xmlns:a16="http://schemas.microsoft.com/office/drawing/2014/main" id="{673BC2F2-E419-4488-B9D3-C7814C7DC294}"/>
                </a:ext>
              </a:extLst>
            </p:cNvPr>
            <p:cNvSpPr/>
            <p:nvPr/>
          </p:nvSpPr>
          <p:spPr>
            <a:xfrm flipV="1">
              <a:off x="1367596" y="0"/>
              <a:ext cx="1633434" cy="109728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="" xmlns:a16="http://schemas.microsoft.com/office/drawing/2014/main" id="{C89E93EA-8A1A-431A-A046-53A4AD3A0B57}"/>
              </a:ext>
            </a:extLst>
          </p:cNvPr>
          <p:cNvGrpSpPr/>
          <p:nvPr userDrawn="1"/>
        </p:nvGrpSpPr>
        <p:grpSpPr>
          <a:xfrm>
            <a:off x="8994788" y="6748272"/>
            <a:ext cx="3197212" cy="109728"/>
            <a:chOff x="0" y="0"/>
            <a:chExt cx="3001030" cy="109728"/>
          </a:xfrm>
        </p:grpSpPr>
        <p:sp>
          <p:nvSpPr>
            <p:cNvPr id="61" name="矩形 60">
              <a:extLst>
                <a:ext uri="{FF2B5EF4-FFF2-40B4-BE49-F238E27FC236}">
                  <a16:creationId xmlns="" xmlns:a16="http://schemas.microsoft.com/office/drawing/2014/main" id="{6537377D-08D0-4F62-8892-61934B111714}"/>
                </a:ext>
              </a:extLst>
            </p:cNvPr>
            <p:cNvSpPr/>
            <p:nvPr/>
          </p:nvSpPr>
          <p:spPr>
            <a:xfrm flipV="1">
              <a:off x="0" y="0"/>
              <a:ext cx="1367596" cy="109728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="" xmlns:a16="http://schemas.microsoft.com/office/drawing/2014/main" id="{4FF8F0A7-4B30-457B-836E-BF27D90D0825}"/>
                </a:ext>
              </a:extLst>
            </p:cNvPr>
            <p:cNvSpPr/>
            <p:nvPr/>
          </p:nvSpPr>
          <p:spPr>
            <a:xfrm flipV="1">
              <a:off x="1367596" y="0"/>
              <a:ext cx="1633434" cy="109728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3" name="图片 62">
            <a:extLst>
              <a:ext uri="{FF2B5EF4-FFF2-40B4-BE49-F238E27FC236}">
                <a16:creationId xmlns="" xmlns:a16="http://schemas.microsoft.com/office/drawing/2014/main" id="{6BF270C6-BACE-48B2-8185-014E46D97E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0284" y="-210898"/>
            <a:ext cx="2690446" cy="1513197"/>
          </a:xfrm>
          <a:prstGeom prst="rect">
            <a:avLst/>
          </a:prstGeom>
        </p:spPr>
      </p:pic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F2A08996-C8C7-4D8E-B105-6056D189A400}"/>
              </a:ext>
            </a:extLst>
          </p:cNvPr>
          <p:cNvCxnSpPr/>
          <p:nvPr userDrawn="1"/>
        </p:nvCxnSpPr>
        <p:spPr bwMode="auto">
          <a:xfrm>
            <a:off x="1145215" y="883628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444444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31578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408CD59B-5FCF-4003-A91C-A10DC4E3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92A1ED1-1F8F-4592-9D0E-0C126A655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C62C71D-338C-45AB-A403-22EB9EC0A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C00F5-FCF0-4349-83A1-01C5FA13001E}" type="datetimeFigureOut">
              <a:rPr lang="zh-CN" altLang="en-US" smtClean="0"/>
              <a:pPr/>
              <a:t>2020/8/21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A87FB30-F7FA-41F9-BA62-DCABE1699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2F7EF38-34FB-41CA-852B-F40CAEA4C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7CC6-4928-458E-94BA-DE18EA2C27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8403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9F3B29DC-3C1E-4571-B68A-E25EFD3B07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="" xmlns:a14="http://schemas.microsoft.com/office/drawing/2010/main">
                  <a14:imgLayer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6659" t="6677" r="6720" b="669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C774C83-6782-48C9-98AF-F1BC764DBC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7397" t="24071" r="37290" b="24627"/>
          <a:stretch/>
        </p:blipFill>
        <p:spPr>
          <a:xfrm>
            <a:off x="5359400" y="536575"/>
            <a:ext cx="1473200" cy="167932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FAE64323-C918-4DDA-8DE5-3A39BDC59763}"/>
              </a:ext>
            </a:extLst>
          </p:cNvPr>
          <p:cNvSpPr txBox="1"/>
          <p:nvPr/>
        </p:nvSpPr>
        <p:spPr>
          <a:xfrm>
            <a:off x="1874067" y="2492976"/>
            <a:ext cx="8655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 dirty="0" smtClean="0">
                <a:solidFill>
                  <a:srgbClr val="484848"/>
                </a:solidFill>
                <a:cs typeface="+mn-ea"/>
                <a:sym typeface="+mn-lt"/>
              </a:rPr>
              <a:t>软件工程营大项目答辩</a:t>
            </a:r>
            <a:endParaRPr lang="zh-CN" altLang="en-US" sz="6600" b="1" dirty="0">
              <a:solidFill>
                <a:srgbClr val="484848"/>
              </a:solidFill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AA5FC903-C042-4D22-8A82-DA8EF344EFC5}"/>
              </a:ext>
            </a:extLst>
          </p:cNvPr>
          <p:cNvSpPr txBox="1"/>
          <p:nvPr/>
        </p:nvSpPr>
        <p:spPr>
          <a:xfrm>
            <a:off x="2477070" y="4026902"/>
            <a:ext cx="7237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 smtClean="0">
                <a:solidFill>
                  <a:srgbClr val="484848"/>
                </a:solidFill>
                <a:cs typeface="+mn-ea"/>
                <a:sym typeface="+mn-lt"/>
              </a:rPr>
              <a:t>Defense of software engineering business project</a:t>
            </a:r>
            <a:endParaRPr lang="zh-CN" altLang="en-US" sz="2000" dirty="0">
              <a:solidFill>
                <a:srgbClr val="484848"/>
              </a:solidFill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B6D91718-7C03-4496-9D75-5412335226DA}"/>
              </a:ext>
            </a:extLst>
          </p:cNvPr>
          <p:cNvSpPr txBox="1"/>
          <p:nvPr/>
        </p:nvSpPr>
        <p:spPr>
          <a:xfrm>
            <a:off x="3627922" y="5785165"/>
            <a:ext cx="1885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84848"/>
                </a:solidFill>
                <a:cs typeface="+mn-ea"/>
                <a:sym typeface="+mn-lt"/>
              </a:rPr>
              <a:t>组长：麻越</a:t>
            </a:r>
            <a:endParaRPr lang="zh-CN" altLang="en-US" sz="2400" dirty="0">
              <a:solidFill>
                <a:srgbClr val="484848"/>
              </a:solidFill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6FCB4093-774F-446C-81DC-029795C63C9F}"/>
              </a:ext>
            </a:extLst>
          </p:cNvPr>
          <p:cNvSpPr txBox="1"/>
          <p:nvPr/>
        </p:nvSpPr>
        <p:spPr>
          <a:xfrm>
            <a:off x="6809239" y="5839485"/>
            <a:ext cx="3231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484848"/>
                </a:solidFill>
                <a:cs typeface="+mn-ea"/>
                <a:sym typeface="+mn-lt"/>
              </a:rPr>
              <a:t>组员：兰靖  王海鹏 袁彬彬</a:t>
            </a:r>
            <a:endParaRPr lang="zh-CN" altLang="en-US" sz="2000" dirty="0">
              <a:solidFill>
                <a:srgbClr val="484848"/>
              </a:solidFill>
              <a:cs typeface="+mn-ea"/>
              <a:sym typeface="+mn-lt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="" xmlns:a16="http://schemas.microsoft.com/office/drawing/2014/main" id="{D07425EA-91E3-494B-ACFF-1B824A8EE4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026" y="5703683"/>
            <a:ext cx="1099053" cy="61814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1715AEF4-89BE-48C4-B1B2-AE2EEA59D8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19" y="5665063"/>
            <a:ext cx="1150905" cy="647308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FE2DE64C-4B43-49F1-9FF0-6AF4CB3B4DDA}"/>
              </a:ext>
            </a:extLst>
          </p:cNvPr>
          <p:cNvGrpSpPr/>
          <p:nvPr/>
        </p:nvGrpSpPr>
        <p:grpSpPr>
          <a:xfrm>
            <a:off x="-1" y="3794229"/>
            <a:ext cx="12195977" cy="71730"/>
            <a:chOff x="-1" y="3794229"/>
            <a:chExt cx="12195977" cy="71730"/>
          </a:xfrm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714E2647-81FC-4C15-842A-CC557B11C546}"/>
                </a:ext>
              </a:extLst>
            </p:cNvPr>
            <p:cNvSpPr/>
            <p:nvPr/>
          </p:nvSpPr>
          <p:spPr>
            <a:xfrm>
              <a:off x="-1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E9599FE8-5AB4-49CA-9CBF-A5A67E44283E}"/>
                </a:ext>
              </a:extLst>
            </p:cNvPr>
            <p:cNvSpPr/>
            <p:nvPr/>
          </p:nvSpPr>
          <p:spPr>
            <a:xfrm>
              <a:off x="1304630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A5B519EC-9FFA-4465-8EE8-112CBECAB1C3}"/>
                </a:ext>
              </a:extLst>
            </p:cNvPr>
            <p:cNvSpPr/>
            <p:nvPr/>
          </p:nvSpPr>
          <p:spPr>
            <a:xfrm>
              <a:off x="2877018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="" xmlns:a16="http://schemas.microsoft.com/office/drawing/2014/main" id="{BE54C905-3CFC-44CF-97E6-F60D0ABF4F26}"/>
                </a:ext>
              </a:extLst>
            </p:cNvPr>
            <p:cNvSpPr/>
            <p:nvPr/>
          </p:nvSpPr>
          <p:spPr>
            <a:xfrm>
              <a:off x="4181649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B894C46E-1190-4995-A2CD-090F3037BB82}"/>
                </a:ext>
              </a:extLst>
            </p:cNvPr>
            <p:cNvSpPr/>
            <p:nvPr/>
          </p:nvSpPr>
          <p:spPr>
            <a:xfrm>
              <a:off x="5754037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F639BB04-0FC6-44FC-A9DD-10203C795D4E}"/>
                </a:ext>
              </a:extLst>
            </p:cNvPr>
            <p:cNvSpPr/>
            <p:nvPr/>
          </p:nvSpPr>
          <p:spPr>
            <a:xfrm>
              <a:off x="7058668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126294C3-4510-423F-91C9-CFB81F4C06DA}"/>
                </a:ext>
              </a:extLst>
            </p:cNvPr>
            <p:cNvSpPr/>
            <p:nvPr/>
          </p:nvSpPr>
          <p:spPr>
            <a:xfrm>
              <a:off x="8631056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="" xmlns:a16="http://schemas.microsoft.com/office/drawing/2014/main" id="{1AA23EDA-2145-4429-9291-BCEFE412F9F5}"/>
                </a:ext>
              </a:extLst>
            </p:cNvPr>
            <p:cNvSpPr/>
            <p:nvPr/>
          </p:nvSpPr>
          <p:spPr>
            <a:xfrm>
              <a:off x="9935687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="" xmlns:a16="http://schemas.microsoft.com/office/drawing/2014/main" id="{5124E841-AC0D-4F4A-BD21-A7ED49971213}"/>
                </a:ext>
              </a:extLst>
            </p:cNvPr>
            <p:cNvSpPr/>
            <p:nvPr/>
          </p:nvSpPr>
          <p:spPr>
            <a:xfrm>
              <a:off x="11508076" y="3794229"/>
              <a:ext cx="687900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120958" y="4689695"/>
            <a:ext cx="2507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答辩人：袁彬彬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6983214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>
            <a:extLst>
              <a:ext uri="{FF2B5EF4-FFF2-40B4-BE49-F238E27FC236}">
                <a16:creationId xmlns="" xmlns:a16="http://schemas.microsoft.com/office/drawing/2014/main" id="{DEDD26DB-C552-485B-9ABA-05B5D196D2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="" xmlns:a14="http://schemas.microsoft.com/office/drawing/2010/main">
                  <a14:imgLayer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6659" t="6677" r="6720" b="669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7C692EE9-D43E-45B1-B7F8-EBD3A0756F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7397" t="24071" r="37290" b="24627"/>
          <a:stretch/>
        </p:blipFill>
        <p:spPr>
          <a:xfrm>
            <a:off x="1745762" y="1220061"/>
            <a:ext cx="1473200" cy="167932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0E676E-5D58-4343-A068-F469B0830F2A}"/>
              </a:ext>
            </a:extLst>
          </p:cNvPr>
          <p:cNvSpPr txBox="1"/>
          <p:nvPr/>
        </p:nvSpPr>
        <p:spPr>
          <a:xfrm>
            <a:off x="1542292" y="3330211"/>
            <a:ext cx="20559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 dirty="0">
                <a:solidFill>
                  <a:srgbClr val="484848"/>
                </a:solidFill>
                <a:cs typeface="+mn-ea"/>
                <a:sym typeface="+mn-lt"/>
              </a:rPr>
              <a:t>目录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="" xmlns:a16="http://schemas.microsoft.com/office/drawing/2014/main" id="{B86AEF63-7E30-4A69-9A3C-CF90C8F820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6" y="894137"/>
            <a:ext cx="625231" cy="62523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D0B2B327-8368-4C67-BE6F-75F528C547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968" y="2733175"/>
            <a:ext cx="625231" cy="62523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="" xmlns:a16="http://schemas.microsoft.com/office/drawing/2014/main" id="{25651961-A7B9-4E05-B697-700072139C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970" y="4576148"/>
            <a:ext cx="625231" cy="625231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31C610FE-515F-4CFE-A098-188BB2710EFB}"/>
              </a:ext>
            </a:extLst>
          </p:cNvPr>
          <p:cNvGrpSpPr/>
          <p:nvPr/>
        </p:nvGrpSpPr>
        <p:grpSpPr>
          <a:xfrm>
            <a:off x="-4151" y="0"/>
            <a:ext cx="12196151" cy="6858000"/>
            <a:chOff x="-4151" y="0"/>
            <a:chExt cx="12196151" cy="6858000"/>
          </a:xfrm>
        </p:grpSpPr>
        <p:grpSp>
          <p:nvGrpSpPr>
            <p:cNvPr id="31" name="组合 30">
              <a:extLst>
                <a:ext uri="{FF2B5EF4-FFF2-40B4-BE49-F238E27FC236}">
                  <a16:creationId xmlns="" xmlns:a16="http://schemas.microsoft.com/office/drawing/2014/main" id="{79CE61CC-A88A-4FBC-B93F-52CDFEFC8EF4}"/>
                </a:ext>
              </a:extLst>
            </p:cNvPr>
            <p:cNvGrpSpPr/>
            <p:nvPr/>
          </p:nvGrpSpPr>
          <p:grpSpPr>
            <a:xfrm>
              <a:off x="0" y="0"/>
              <a:ext cx="3001030" cy="109728"/>
              <a:chOff x="0" y="0"/>
              <a:chExt cx="3001030" cy="109728"/>
            </a:xfrm>
          </p:grpSpPr>
          <p:sp>
            <p:nvSpPr>
              <p:cNvPr id="65" name="矩形 64">
                <a:extLst>
                  <a:ext uri="{FF2B5EF4-FFF2-40B4-BE49-F238E27FC236}">
                    <a16:creationId xmlns="" xmlns:a16="http://schemas.microsoft.com/office/drawing/2014/main" id="{2262E4E6-FAFB-49F9-881B-21719EF9A7A7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="" xmlns:a16="http://schemas.microsoft.com/office/drawing/2014/main" id="{9CA87D7B-9802-4A59-B4AA-48EBDD171995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="" xmlns:a16="http://schemas.microsoft.com/office/drawing/2014/main" id="{54EBCD83-9B2A-4CA2-9238-661C8E2FE129}"/>
                </a:ext>
              </a:extLst>
            </p:cNvPr>
            <p:cNvGrpSpPr/>
            <p:nvPr/>
          </p:nvGrpSpPr>
          <p:grpSpPr>
            <a:xfrm>
              <a:off x="8994788" y="0"/>
              <a:ext cx="3197212" cy="109728"/>
              <a:chOff x="0" y="0"/>
              <a:chExt cx="3001030" cy="109728"/>
            </a:xfrm>
          </p:grpSpPr>
          <p:sp>
            <p:nvSpPr>
              <p:cNvPr id="63" name="矩形 62">
                <a:extLst>
                  <a:ext uri="{FF2B5EF4-FFF2-40B4-BE49-F238E27FC236}">
                    <a16:creationId xmlns="" xmlns:a16="http://schemas.microsoft.com/office/drawing/2014/main" id="{2297B72A-73B2-4D9C-947B-98A260A1E561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="" xmlns:a16="http://schemas.microsoft.com/office/drawing/2014/main" id="{70F58B1C-1429-45AE-81A9-4FB7721572B5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="" xmlns:a16="http://schemas.microsoft.com/office/drawing/2014/main" id="{D41D9533-7ED5-43B9-9FFF-B768A4F9B072}"/>
                </a:ext>
              </a:extLst>
            </p:cNvPr>
            <p:cNvGrpSpPr/>
            <p:nvPr/>
          </p:nvGrpSpPr>
          <p:grpSpPr>
            <a:xfrm>
              <a:off x="5997909" y="0"/>
              <a:ext cx="3001030" cy="109728"/>
              <a:chOff x="0" y="0"/>
              <a:chExt cx="3001030" cy="109728"/>
            </a:xfrm>
          </p:grpSpPr>
          <p:sp>
            <p:nvSpPr>
              <p:cNvPr id="61" name="矩形 60">
                <a:extLst>
                  <a:ext uri="{FF2B5EF4-FFF2-40B4-BE49-F238E27FC236}">
                    <a16:creationId xmlns="" xmlns:a16="http://schemas.microsoft.com/office/drawing/2014/main" id="{DF293F52-91A3-48D3-B4A2-0F1EE5714647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="" xmlns:a16="http://schemas.microsoft.com/office/drawing/2014/main" id="{4755401B-7D6F-4F4F-9A24-09980FB0A1B8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="" xmlns:a16="http://schemas.microsoft.com/office/drawing/2014/main" id="{8675C6B3-A200-4291-9657-CA44EDDF666E}"/>
                </a:ext>
              </a:extLst>
            </p:cNvPr>
            <p:cNvGrpSpPr/>
            <p:nvPr/>
          </p:nvGrpSpPr>
          <p:grpSpPr>
            <a:xfrm>
              <a:off x="2996879" y="0"/>
              <a:ext cx="3001030" cy="109728"/>
              <a:chOff x="0" y="0"/>
              <a:chExt cx="3001030" cy="109728"/>
            </a:xfrm>
          </p:grpSpPr>
          <p:sp>
            <p:nvSpPr>
              <p:cNvPr id="59" name="矩形 58">
                <a:extLst>
                  <a:ext uri="{FF2B5EF4-FFF2-40B4-BE49-F238E27FC236}">
                    <a16:creationId xmlns="" xmlns:a16="http://schemas.microsoft.com/office/drawing/2014/main" id="{6097EA9E-8B54-42AC-80D2-B6776A2377EE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="" xmlns:a16="http://schemas.microsoft.com/office/drawing/2014/main" id="{BC61B23A-809D-4046-B190-C2DC2D98054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="" xmlns:a16="http://schemas.microsoft.com/office/drawing/2014/main" id="{B42AC855-DEBE-444F-9CA9-05872B6FCD66}"/>
                </a:ext>
              </a:extLst>
            </p:cNvPr>
            <p:cNvGrpSpPr/>
            <p:nvPr/>
          </p:nvGrpSpPr>
          <p:grpSpPr>
            <a:xfrm>
              <a:off x="-4151" y="6748272"/>
              <a:ext cx="3001030" cy="109728"/>
              <a:chOff x="0" y="0"/>
              <a:chExt cx="3001030" cy="109728"/>
            </a:xfrm>
          </p:grpSpPr>
          <p:sp>
            <p:nvSpPr>
              <p:cNvPr id="57" name="矩形 56">
                <a:extLst>
                  <a:ext uri="{FF2B5EF4-FFF2-40B4-BE49-F238E27FC236}">
                    <a16:creationId xmlns="" xmlns:a16="http://schemas.microsoft.com/office/drawing/2014/main" id="{9EB930A3-9EF3-4862-9548-B99164F43B1A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="" xmlns:a16="http://schemas.microsoft.com/office/drawing/2014/main" id="{A1173D05-1356-4C94-A4A8-90A793D5991B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="" xmlns:a16="http://schemas.microsoft.com/office/drawing/2014/main" id="{E81EE573-3F3B-4B3A-B8B4-9F1FA0D204DB}"/>
                </a:ext>
              </a:extLst>
            </p:cNvPr>
            <p:cNvGrpSpPr/>
            <p:nvPr/>
          </p:nvGrpSpPr>
          <p:grpSpPr>
            <a:xfrm>
              <a:off x="5993758" y="6748272"/>
              <a:ext cx="3001030" cy="109728"/>
              <a:chOff x="0" y="0"/>
              <a:chExt cx="3001030" cy="109728"/>
            </a:xfrm>
          </p:grpSpPr>
          <p:sp>
            <p:nvSpPr>
              <p:cNvPr id="55" name="矩形 54">
                <a:extLst>
                  <a:ext uri="{FF2B5EF4-FFF2-40B4-BE49-F238E27FC236}">
                    <a16:creationId xmlns="" xmlns:a16="http://schemas.microsoft.com/office/drawing/2014/main" id="{19925D33-D687-4C74-8237-E06E137C94CB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="" xmlns:a16="http://schemas.microsoft.com/office/drawing/2014/main" id="{3CBE44DB-5ACB-42AC-9CFD-2AF4625361ED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="" xmlns:a16="http://schemas.microsoft.com/office/drawing/2014/main" id="{FDF63CFB-264B-4D7B-B45F-DA8126919B1F}"/>
                </a:ext>
              </a:extLst>
            </p:cNvPr>
            <p:cNvGrpSpPr/>
            <p:nvPr/>
          </p:nvGrpSpPr>
          <p:grpSpPr>
            <a:xfrm>
              <a:off x="2992728" y="6748272"/>
              <a:ext cx="3001030" cy="109728"/>
              <a:chOff x="0" y="0"/>
              <a:chExt cx="3001030" cy="109728"/>
            </a:xfrm>
          </p:grpSpPr>
          <p:sp>
            <p:nvSpPr>
              <p:cNvPr id="53" name="矩形 52">
                <a:extLst>
                  <a:ext uri="{FF2B5EF4-FFF2-40B4-BE49-F238E27FC236}">
                    <a16:creationId xmlns="" xmlns:a16="http://schemas.microsoft.com/office/drawing/2014/main" id="{7115DB29-DEC5-412E-9649-C7D792823956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="" xmlns:a16="http://schemas.microsoft.com/office/drawing/2014/main" id="{CE65F1E4-22B4-404B-8CBE-2D35CF9CA33D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="" xmlns:a16="http://schemas.microsoft.com/office/drawing/2014/main" id="{FFF88403-06BE-4F06-A757-05F063CE0BFD}"/>
                </a:ext>
              </a:extLst>
            </p:cNvPr>
            <p:cNvGrpSpPr/>
            <p:nvPr/>
          </p:nvGrpSpPr>
          <p:grpSpPr>
            <a:xfrm>
              <a:off x="8994788" y="6748272"/>
              <a:ext cx="3197212" cy="109728"/>
              <a:chOff x="0" y="0"/>
              <a:chExt cx="3001030" cy="109728"/>
            </a:xfrm>
          </p:grpSpPr>
          <p:sp>
            <p:nvSpPr>
              <p:cNvPr id="51" name="矩形 50">
                <a:extLst>
                  <a:ext uri="{FF2B5EF4-FFF2-40B4-BE49-F238E27FC236}">
                    <a16:creationId xmlns="" xmlns:a16="http://schemas.microsoft.com/office/drawing/2014/main" id="{52635464-5F6B-41D7-BA9B-DA9B00ED4DC0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="" xmlns:a16="http://schemas.microsoft.com/office/drawing/2014/main" id="{7AC6131C-0513-423D-87F8-0B8E350BB87E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="" xmlns:a16="http://schemas.microsoft.com/office/drawing/2014/main" id="{AF28E9FE-8D74-4FE1-8AED-32F676E6807E}"/>
                </a:ext>
              </a:extLst>
            </p:cNvPr>
            <p:cNvGrpSpPr/>
            <p:nvPr/>
          </p:nvGrpSpPr>
          <p:grpSpPr>
            <a:xfrm rot="16200000">
              <a:off x="-1543742" y="1653470"/>
              <a:ext cx="3197212" cy="109728"/>
              <a:chOff x="0" y="0"/>
              <a:chExt cx="3001030" cy="109728"/>
            </a:xfrm>
          </p:grpSpPr>
          <p:sp>
            <p:nvSpPr>
              <p:cNvPr id="49" name="矩形 48">
                <a:extLst>
                  <a:ext uri="{FF2B5EF4-FFF2-40B4-BE49-F238E27FC236}">
                    <a16:creationId xmlns="" xmlns:a16="http://schemas.microsoft.com/office/drawing/2014/main" id="{30C6AB88-9A24-42C6-9D46-28F7085446AC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="" xmlns:a16="http://schemas.microsoft.com/office/drawing/2014/main" id="{CA0E3D73-D9CF-4CC4-AD94-B90068683CB4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="" xmlns:a16="http://schemas.microsoft.com/office/drawing/2014/main" id="{2C5EC10F-BB10-4283-A0D8-C0382A3D910A}"/>
                </a:ext>
              </a:extLst>
            </p:cNvPr>
            <p:cNvGrpSpPr/>
            <p:nvPr/>
          </p:nvGrpSpPr>
          <p:grpSpPr>
            <a:xfrm rot="16200000">
              <a:off x="-1667877" y="4970666"/>
              <a:ext cx="3441332" cy="113879"/>
              <a:chOff x="0" y="0"/>
              <a:chExt cx="3001030" cy="109728"/>
            </a:xfrm>
          </p:grpSpPr>
          <p:sp>
            <p:nvSpPr>
              <p:cNvPr id="47" name="矩形 46">
                <a:extLst>
                  <a:ext uri="{FF2B5EF4-FFF2-40B4-BE49-F238E27FC236}">
                    <a16:creationId xmlns="" xmlns:a16="http://schemas.microsoft.com/office/drawing/2014/main" id="{65D8CC88-1D7D-4C1F-9132-DE1BAB80CC0E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="" xmlns:a16="http://schemas.microsoft.com/office/drawing/2014/main" id="{E94C685D-1016-4F82-8F89-3566D6AF532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="" xmlns:a16="http://schemas.microsoft.com/office/drawing/2014/main" id="{94B7C6C2-520A-49A1-9FA3-162BC81CCFD1}"/>
                </a:ext>
              </a:extLst>
            </p:cNvPr>
            <p:cNvGrpSpPr/>
            <p:nvPr/>
          </p:nvGrpSpPr>
          <p:grpSpPr>
            <a:xfrm rot="16200000">
              <a:off x="10538530" y="1653470"/>
              <a:ext cx="3197212" cy="109728"/>
              <a:chOff x="0" y="0"/>
              <a:chExt cx="3001030" cy="109728"/>
            </a:xfrm>
          </p:grpSpPr>
          <p:sp>
            <p:nvSpPr>
              <p:cNvPr id="45" name="矩形 44">
                <a:extLst>
                  <a:ext uri="{FF2B5EF4-FFF2-40B4-BE49-F238E27FC236}">
                    <a16:creationId xmlns="" xmlns:a16="http://schemas.microsoft.com/office/drawing/2014/main" id="{2506B37B-C6A5-4B97-ACB9-CC1808F38B35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="" xmlns:a16="http://schemas.microsoft.com/office/drawing/2014/main" id="{66D06482-6CC1-4BB1-AD0F-C4A3312D2A85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="" xmlns:a16="http://schemas.microsoft.com/office/drawing/2014/main" id="{901AE102-8A84-4533-A6BE-C7FD7ECE4E7D}"/>
                </a:ext>
              </a:extLst>
            </p:cNvPr>
            <p:cNvGrpSpPr/>
            <p:nvPr/>
          </p:nvGrpSpPr>
          <p:grpSpPr>
            <a:xfrm rot="16200000">
              <a:off x="10414395" y="4970666"/>
              <a:ext cx="3441332" cy="113879"/>
              <a:chOff x="0" y="0"/>
              <a:chExt cx="3001030" cy="109728"/>
            </a:xfrm>
          </p:grpSpPr>
          <p:sp>
            <p:nvSpPr>
              <p:cNvPr id="43" name="矩形 42">
                <a:extLst>
                  <a:ext uri="{FF2B5EF4-FFF2-40B4-BE49-F238E27FC236}">
                    <a16:creationId xmlns="" xmlns:a16="http://schemas.microsoft.com/office/drawing/2014/main" id="{188120D6-2C79-43F1-A398-21DA34F11A8B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="" xmlns:a16="http://schemas.microsoft.com/office/drawing/2014/main" id="{BD10300B-17FF-4AB7-ABEF-C72F48AA6C7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68" name="图片 67">
            <a:extLst>
              <a:ext uri="{FF2B5EF4-FFF2-40B4-BE49-F238E27FC236}">
                <a16:creationId xmlns="" xmlns:a16="http://schemas.microsoft.com/office/drawing/2014/main" id="{2006B894-5916-47F1-89DC-DA6C412472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38536A">
                <a:tint val="45000"/>
                <a:satMod val="40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92" y="1480027"/>
            <a:ext cx="5301002" cy="145020"/>
          </a:xfrm>
          <a:prstGeom prst="rect">
            <a:avLst/>
          </a:prstGeom>
        </p:spPr>
      </p:pic>
      <p:sp>
        <p:nvSpPr>
          <p:cNvPr id="69" name="TextBox 47">
            <a:extLst>
              <a:ext uri="{FF2B5EF4-FFF2-40B4-BE49-F238E27FC236}">
                <a16:creationId xmlns="" xmlns:a16="http://schemas.microsoft.com/office/drawing/2014/main" id="{26CADA55-3A56-4401-A04C-B9B5C4CA4B6D}"/>
              </a:ext>
            </a:extLst>
          </p:cNvPr>
          <p:cNvSpPr txBox="1"/>
          <p:nvPr/>
        </p:nvSpPr>
        <p:spPr>
          <a:xfrm>
            <a:off x="6606855" y="943410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任务分配</a:t>
            </a:r>
            <a:endParaRPr lang="zh-CN" altLang="en-US" dirty="0">
              <a:solidFill>
                <a:srgbClr val="48484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1" name="TextBox 55">
            <a:extLst>
              <a:ext uri="{FF2B5EF4-FFF2-40B4-BE49-F238E27FC236}">
                <a16:creationId xmlns="" xmlns:a16="http://schemas.microsoft.com/office/drawing/2014/main" id="{D21FEEF9-2C0F-4D68-B885-B5BAB6223F28}"/>
              </a:ext>
            </a:extLst>
          </p:cNvPr>
          <p:cNvSpPr txBox="1"/>
          <p:nvPr/>
        </p:nvSpPr>
        <p:spPr>
          <a:xfrm>
            <a:off x="6606855" y="2785620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代码介绍</a:t>
            </a:r>
            <a:endParaRPr lang="zh-CN" altLang="en-US" sz="2800" dirty="0">
              <a:solidFill>
                <a:srgbClr val="48484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2" name="TextBox 56">
            <a:extLst>
              <a:ext uri="{FF2B5EF4-FFF2-40B4-BE49-F238E27FC236}">
                <a16:creationId xmlns="" xmlns:a16="http://schemas.microsoft.com/office/drawing/2014/main" id="{6FED0460-420B-4FC8-88A5-56109D211AAC}"/>
              </a:ext>
            </a:extLst>
          </p:cNvPr>
          <p:cNvSpPr txBox="1"/>
          <p:nvPr/>
        </p:nvSpPr>
        <p:spPr>
          <a:xfrm>
            <a:off x="6597802" y="4489850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程序运行及结果展示</a:t>
            </a:r>
            <a:endParaRPr lang="zh-CN" altLang="en-US" sz="2800" dirty="0">
              <a:solidFill>
                <a:srgbClr val="48484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="" xmlns:a16="http://schemas.microsoft.com/office/drawing/2014/main" id="{285F13D0-27DF-43E2-93D4-5FD6D718AA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92" y="3309515"/>
            <a:ext cx="5301002" cy="14502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="" xmlns:a16="http://schemas.microsoft.com/office/drawing/2014/main" id="{7663B279-DDBC-4672-B84C-63A3771C80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199" y="5097919"/>
            <a:ext cx="5301002" cy="1450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153865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47409 4.07407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7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47409 4.07407E-6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700"/>
                            </p:stCondLst>
                            <p:childTnLst>
                              <p:par>
                                <p:cTn id="4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3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47409 4.07407E-6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350"/>
                            </p:stCondLst>
                            <p:childTnLst>
                              <p:par>
                                <p:cTn id="6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 tmFilter="0,0; .5, 1; 1, 1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9" grpId="0"/>
      <p:bldP spid="71" grpId="0"/>
      <p:bldP spid="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="" xmlns:a16="http://schemas.microsoft.com/office/drawing/2014/main" id="{1F2CD67A-B099-47BB-A39B-54BFFB77D3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="" xmlns:a14="http://schemas.microsoft.com/office/drawing/2010/main">
                  <a14:imgLayer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6659" t="6677" r="6720" b="669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06A0E1BF-1728-479F-B549-3663266EC3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92" y="6060713"/>
            <a:ext cx="2734062" cy="5394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F514C474-AAB9-4151-BAC9-FD20AEE2902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510" t="24114" r="34678" b="22737"/>
          <a:stretch/>
        </p:blipFill>
        <p:spPr>
          <a:xfrm>
            <a:off x="1651394" y="1134208"/>
            <a:ext cx="2094129" cy="2172731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="" xmlns:a16="http://schemas.microsoft.com/office/drawing/2014/main" id="{E8043F6F-DD71-4645-8971-26F34E1D6B15}"/>
              </a:ext>
            </a:extLst>
          </p:cNvPr>
          <p:cNvSpPr txBox="1"/>
          <p:nvPr/>
        </p:nvSpPr>
        <p:spPr>
          <a:xfrm>
            <a:off x="2472996" y="1849942"/>
            <a:ext cx="806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第一部分</a:t>
            </a:r>
            <a:endParaRPr lang="zh-CN" altLang="en-US" sz="6600" dirty="0">
              <a:solidFill>
                <a:srgbClr val="48484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AB369D6C-C612-49B5-93B3-5EE8AD9E8D07}"/>
              </a:ext>
            </a:extLst>
          </p:cNvPr>
          <p:cNvGrpSpPr/>
          <p:nvPr/>
        </p:nvGrpSpPr>
        <p:grpSpPr>
          <a:xfrm>
            <a:off x="-4151" y="0"/>
            <a:ext cx="12196151" cy="6858000"/>
            <a:chOff x="-4151" y="0"/>
            <a:chExt cx="12196151" cy="6858000"/>
          </a:xfrm>
        </p:grpSpPr>
        <p:grpSp>
          <p:nvGrpSpPr>
            <p:cNvPr id="19" name="组合 18">
              <a:extLst>
                <a:ext uri="{FF2B5EF4-FFF2-40B4-BE49-F238E27FC236}">
                  <a16:creationId xmlns="" xmlns:a16="http://schemas.microsoft.com/office/drawing/2014/main" id="{3297A512-334C-4BB2-8100-59F63C0B3CD1}"/>
                </a:ext>
              </a:extLst>
            </p:cNvPr>
            <p:cNvGrpSpPr/>
            <p:nvPr/>
          </p:nvGrpSpPr>
          <p:grpSpPr>
            <a:xfrm>
              <a:off x="0" y="0"/>
              <a:ext cx="3001030" cy="109728"/>
              <a:chOff x="0" y="0"/>
              <a:chExt cx="3001030" cy="109728"/>
            </a:xfrm>
          </p:grpSpPr>
          <p:sp>
            <p:nvSpPr>
              <p:cNvPr id="53" name="矩形 52">
                <a:extLst>
                  <a:ext uri="{FF2B5EF4-FFF2-40B4-BE49-F238E27FC236}">
                    <a16:creationId xmlns="" xmlns:a16="http://schemas.microsoft.com/office/drawing/2014/main" id="{5D604D0F-DF26-4DF4-BA56-421E2073D19E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="" xmlns:a16="http://schemas.microsoft.com/office/drawing/2014/main" id="{2112ED3F-CA9D-4831-9620-B2AECEBE215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="" xmlns:a16="http://schemas.microsoft.com/office/drawing/2014/main" id="{707573DA-7C8A-4295-9645-089699C5CF94}"/>
                </a:ext>
              </a:extLst>
            </p:cNvPr>
            <p:cNvGrpSpPr/>
            <p:nvPr/>
          </p:nvGrpSpPr>
          <p:grpSpPr>
            <a:xfrm>
              <a:off x="8994788" y="0"/>
              <a:ext cx="3197212" cy="109728"/>
              <a:chOff x="0" y="0"/>
              <a:chExt cx="3001030" cy="109728"/>
            </a:xfrm>
          </p:grpSpPr>
          <p:sp>
            <p:nvSpPr>
              <p:cNvPr id="51" name="矩形 50">
                <a:extLst>
                  <a:ext uri="{FF2B5EF4-FFF2-40B4-BE49-F238E27FC236}">
                    <a16:creationId xmlns="" xmlns:a16="http://schemas.microsoft.com/office/drawing/2014/main" id="{1ED0E2D4-0F71-4678-9520-FC43D98FBCD5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="" xmlns:a16="http://schemas.microsoft.com/office/drawing/2014/main" id="{4D5A5A30-B7BE-4761-BDC3-5F291ADA11A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E65EDA0B-7BE6-40F0-B01F-EECD80B2FF21}"/>
                </a:ext>
              </a:extLst>
            </p:cNvPr>
            <p:cNvGrpSpPr/>
            <p:nvPr/>
          </p:nvGrpSpPr>
          <p:grpSpPr>
            <a:xfrm>
              <a:off x="5997909" y="0"/>
              <a:ext cx="3001030" cy="109728"/>
              <a:chOff x="0" y="0"/>
              <a:chExt cx="3001030" cy="109728"/>
            </a:xfrm>
          </p:grpSpPr>
          <p:sp>
            <p:nvSpPr>
              <p:cNvPr id="49" name="矩形 48">
                <a:extLst>
                  <a:ext uri="{FF2B5EF4-FFF2-40B4-BE49-F238E27FC236}">
                    <a16:creationId xmlns="" xmlns:a16="http://schemas.microsoft.com/office/drawing/2014/main" id="{178E8E22-A759-417F-9D08-159AE357DBF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="" xmlns:a16="http://schemas.microsoft.com/office/drawing/2014/main" id="{96064E53-8C3E-4625-9499-E9A2367FB43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9CD63B54-8877-4555-B605-D02460D92FC7}"/>
                </a:ext>
              </a:extLst>
            </p:cNvPr>
            <p:cNvGrpSpPr/>
            <p:nvPr/>
          </p:nvGrpSpPr>
          <p:grpSpPr>
            <a:xfrm>
              <a:off x="2996879" y="0"/>
              <a:ext cx="3001030" cy="109728"/>
              <a:chOff x="0" y="0"/>
              <a:chExt cx="3001030" cy="109728"/>
            </a:xfrm>
          </p:grpSpPr>
          <p:sp>
            <p:nvSpPr>
              <p:cNvPr id="47" name="矩形 46">
                <a:extLst>
                  <a:ext uri="{FF2B5EF4-FFF2-40B4-BE49-F238E27FC236}">
                    <a16:creationId xmlns="" xmlns:a16="http://schemas.microsoft.com/office/drawing/2014/main" id="{295CC89B-78CA-4C82-B5D6-6DE0D1866A2A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="" xmlns:a16="http://schemas.microsoft.com/office/drawing/2014/main" id="{DADCAB0D-4CD3-4151-8C74-64D4D056592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95A38C03-944C-458B-A486-0DCE30FDF237}"/>
                </a:ext>
              </a:extLst>
            </p:cNvPr>
            <p:cNvGrpSpPr/>
            <p:nvPr/>
          </p:nvGrpSpPr>
          <p:grpSpPr>
            <a:xfrm>
              <a:off x="-4151" y="6748272"/>
              <a:ext cx="3001030" cy="109728"/>
              <a:chOff x="0" y="0"/>
              <a:chExt cx="3001030" cy="109728"/>
            </a:xfrm>
          </p:grpSpPr>
          <p:sp>
            <p:nvSpPr>
              <p:cNvPr id="45" name="矩形 44">
                <a:extLst>
                  <a:ext uri="{FF2B5EF4-FFF2-40B4-BE49-F238E27FC236}">
                    <a16:creationId xmlns="" xmlns:a16="http://schemas.microsoft.com/office/drawing/2014/main" id="{C6775FAD-AC6E-4B11-A7D6-08C26B52044C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="" xmlns:a16="http://schemas.microsoft.com/office/drawing/2014/main" id="{BEA3CE06-701C-4DDC-A81F-E5A65B3FA9E2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="" xmlns:a16="http://schemas.microsoft.com/office/drawing/2014/main" id="{36BCCE02-56D2-45A9-8F79-91B03E2CD5A6}"/>
                </a:ext>
              </a:extLst>
            </p:cNvPr>
            <p:cNvGrpSpPr/>
            <p:nvPr/>
          </p:nvGrpSpPr>
          <p:grpSpPr>
            <a:xfrm>
              <a:off x="5993758" y="6748272"/>
              <a:ext cx="3001030" cy="109728"/>
              <a:chOff x="0" y="0"/>
              <a:chExt cx="3001030" cy="109728"/>
            </a:xfrm>
          </p:grpSpPr>
          <p:sp>
            <p:nvSpPr>
              <p:cNvPr id="43" name="矩形 42">
                <a:extLst>
                  <a:ext uri="{FF2B5EF4-FFF2-40B4-BE49-F238E27FC236}">
                    <a16:creationId xmlns="" xmlns:a16="http://schemas.microsoft.com/office/drawing/2014/main" id="{DD19CD7E-0DD2-4D83-92D8-E01BFA82B92B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="" xmlns:a16="http://schemas.microsoft.com/office/drawing/2014/main" id="{A3B2F5F0-03A5-4391-B7A9-7C34A10B6085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="" xmlns:a16="http://schemas.microsoft.com/office/drawing/2014/main" id="{899A0142-FBF5-4236-956C-346CD1851CA0}"/>
                </a:ext>
              </a:extLst>
            </p:cNvPr>
            <p:cNvGrpSpPr/>
            <p:nvPr/>
          </p:nvGrpSpPr>
          <p:grpSpPr>
            <a:xfrm>
              <a:off x="2992728" y="6748272"/>
              <a:ext cx="3001030" cy="109728"/>
              <a:chOff x="0" y="0"/>
              <a:chExt cx="3001030" cy="109728"/>
            </a:xfrm>
          </p:grpSpPr>
          <p:sp>
            <p:nvSpPr>
              <p:cNvPr id="41" name="矩形 40">
                <a:extLst>
                  <a:ext uri="{FF2B5EF4-FFF2-40B4-BE49-F238E27FC236}">
                    <a16:creationId xmlns="" xmlns:a16="http://schemas.microsoft.com/office/drawing/2014/main" id="{57AE3187-F330-4265-A1B6-6FA443D16529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="" xmlns:a16="http://schemas.microsoft.com/office/drawing/2014/main" id="{1C0F31F2-AE40-431E-B7C4-29C1DFC7771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="" xmlns:a16="http://schemas.microsoft.com/office/drawing/2014/main" id="{EE7125E5-B37E-43C0-8339-FEF90D76DBCC}"/>
                </a:ext>
              </a:extLst>
            </p:cNvPr>
            <p:cNvGrpSpPr/>
            <p:nvPr/>
          </p:nvGrpSpPr>
          <p:grpSpPr>
            <a:xfrm>
              <a:off x="8994788" y="6748272"/>
              <a:ext cx="3197212" cy="109728"/>
              <a:chOff x="0" y="0"/>
              <a:chExt cx="3001030" cy="109728"/>
            </a:xfrm>
          </p:grpSpPr>
          <p:sp>
            <p:nvSpPr>
              <p:cNvPr id="39" name="矩形 38">
                <a:extLst>
                  <a:ext uri="{FF2B5EF4-FFF2-40B4-BE49-F238E27FC236}">
                    <a16:creationId xmlns="" xmlns:a16="http://schemas.microsoft.com/office/drawing/2014/main" id="{3C16523F-6B1E-4561-BBF7-2058BD36336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="" xmlns:a16="http://schemas.microsoft.com/office/drawing/2014/main" id="{EED1299B-32F9-407E-94A7-3A38E9874799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="" xmlns:a16="http://schemas.microsoft.com/office/drawing/2014/main" id="{D13C5C57-4A7B-4D8C-982E-09700291C688}"/>
                </a:ext>
              </a:extLst>
            </p:cNvPr>
            <p:cNvGrpSpPr/>
            <p:nvPr/>
          </p:nvGrpSpPr>
          <p:grpSpPr>
            <a:xfrm rot="16200000">
              <a:off x="-1543742" y="1653470"/>
              <a:ext cx="3197212" cy="109728"/>
              <a:chOff x="0" y="0"/>
              <a:chExt cx="3001030" cy="109728"/>
            </a:xfrm>
          </p:grpSpPr>
          <p:sp>
            <p:nvSpPr>
              <p:cNvPr id="37" name="矩形 36">
                <a:extLst>
                  <a:ext uri="{FF2B5EF4-FFF2-40B4-BE49-F238E27FC236}">
                    <a16:creationId xmlns="" xmlns:a16="http://schemas.microsoft.com/office/drawing/2014/main" id="{50CD75AB-957E-4F80-AD9F-BEAD9C69AEE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="" xmlns:a16="http://schemas.microsoft.com/office/drawing/2014/main" id="{CE540AB2-8CEF-4A54-B988-285BF448A924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="" xmlns:a16="http://schemas.microsoft.com/office/drawing/2014/main" id="{5323858F-2BEE-4A07-8760-BA3F2BCA6A00}"/>
                </a:ext>
              </a:extLst>
            </p:cNvPr>
            <p:cNvGrpSpPr/>
            <p:nvPr/>
          </p:nvGrpSpPr>
          <p:grpSpPr>
            <a:xfrm rot="16200000">
              <a:off x="-1667877" y="4970666"/>
              <a:ext cx="3441332" cy="113879"/>
              <a:chOff x="0" y="0"/>
              <a:chExt cx="3001030" cy="109728"/>
            </a:xfrm>
          </p:grpSpPr>
          <p:sp>
            <p:nvSpPr>
              <p:cNvPr id="35" name="矩形 34">
                <a:extLst>
                  <a:ext uri="{FF2B5EF4-FFF2-40B4-BE49-F238E27FC236}">
                    <a16:creationId xmlns="" xmlns:a16="http://schemas.microsoft.com/office/drawing/2014/main" id="{0617FDD5-F223-4DB1-9021-7A1905D2CA8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="" xmlns:a16="http://schemas.microsoft.com/office/drawing/2014/main" id="{43A28B4B-7691-4C2F-A0B8-1774443D79B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="" xmlns:a16="http://schemas.microsoft.com/office/drawing/2014/main" id="{12B1BB0C-F546-40B3-ABB0-145C7A878C20}"/>
                </a:ext>
              </a:extLst>
            </p:cNvPr>
            <p:cNvGrpSpPr/>
            <p:nvPr/>
          </p:nvGrpSpPr>
          <p:grpSpPr>
            <a:xfrm rot="16200000">
              <a:off x="10538530" y="1653470"/>
              <a:ext cx="3197212" cy="109728"/>
              <a:chOff x="0" y="0"/>
              <a:chExt cx="3001030" cy="109728"/>
            </a:xfrm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39F86426-CDD7-4F6E-9EC9-8FCEE939D761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="" xmlns:a16="http://schemas.microsoft.com/office/drawing/2014/main" id="{D37BF6F2-09D7-41CE-8FD1-F88B6D644AEA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="" xmlns:a16="http://schemas.microsoft.com/office/drawing/2014/main" id="{6F464884-B34C-4B24-AD08-5622359221A6}"/>
                </a:ext>
              </a:extLst>
            </p:cNvPr>
            <p:cNvGrpSpPr/>
            <p:nvPr/>
          </p:nvGrpSpPr>
          <p:grpSpPr>
            <a:xfrm rot="16200000">
              <a:off x="10414395" y="4970666"/>
              <a:ext cx="3441332" cy="113879"/>
              <a:chOff x="0" y="0"/>
              <a:chExt cx="3001030" cy="109728"/>
            </a:xfrm>
          </p:grpSpPr>
          <p:sp>
            <p:nvSpPr>
              <p:cNvPr id="31" name="矩形 30">
                <a:extLst>
                  <a:ext uri="{FF2B5EF4-FFF2-40B4-BE49-F238E27FC236}">
                    <a16:creationId xmlns="" xmlns:a16="http://schemas.microsoft.com/office/drawing/2014/main" id="{5B964A98-CB9E-4C18-85C1-7A89E652D13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="" xmlns:a16="http://schemas.microsoft.com/office/drawing/2014/main" id="{F37D85CA-E6C4-497D-B8A0-95DCAD7BC970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55" name="图片 54">
            <a:extLst>
              <a:ext uri="{FF2B5EF4-FFF2-40B4-BE49-F238E27FC236}">
                <a16:creationId xmlns="" xmlns:a16="http://schemas.microsoft.com/office/drawing/2014/main" id="{EFACDAAF-B3C5-47A8-81D2-D0B711311C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38536A">
                <a:tint val="45000"/>
                <a:satMod val="40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300" y="2960980"/>
            <a:ext cx="5301002" cy="145020"/>
          </a:xfrm>
          <a:prstGeom prst="rect">
            <a:avLst/>
          </a:prstGeom>
        </p:spPr>
      </p:pic>
      <p:sp>
        <p:nvSpPr>
          <p:cNvPr id="57" name="TextBox 12">
            <a:extLst>
              <a:ext uri="{FF2B5EF4-FFF2-40B4-BE49-F238E27FC236}">
                <a16:creationId xmlns="" xmlns:a16="http://schemas.microsoft.com/office/drawing/2014/main" id="{B7D692BB-98D4-4846-A3AB-3BE0897A580C}"/>
              </a:ext>
            </a:extLst>
          </p:cNvPr>
          <p:cNvSpPr txBox="1"/>
          <p:nvPr/>
        </p:nvSpPr>
        <p:spPr>
          <a:xfrm>
            <a:off x="2232214" y="3346064"/>
            <a:ext cx="806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任务分配</a:t>
            </a:r>
            <a:endParaRPr lang="zh-CN" altLang="en-US" sz="6600" dirty="0">
              <a:solidFill>
                <a:srgbClr val="48484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35574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1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2">
            <a:extLst>
              <a:ext uri="{FF2B5EF4-FFF2-40B4-BE49-F238E27FC236}">
                <a16:creationId xmlns="" xmlns:a16="http://schemas.microsoft.com/office/drawing/2014/main" id="{2052E58D-DADD-4C07-A293-B9F72BF007B9}"/>
              </a:ext>
            </a:extLst>
          </p:cNvPr>
          <p:cNvSpPr txBox="1"/>
          <p:nvPr/>
        </p:nvSpPr>
        <p:spPr>
          <a:xfrm>
            <a:off x="1311470" y="31585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2.1 </a:t>
            </a:r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理论框架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7362" y="1457608"/>
            <a:ext cx="7879080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代码编写：麻越、王海鹏</a:t>
            </a:r>
            <a:endParaRPr lang="en-US" altLang="zh-CN" sz="4000" dirty="0" smtClean="0"/>
          </a:p>
          <a:p>
            <a:endParaRPr lang="zh-CN" altLang="en-US" sz="4000" dirty="0" smtClean="0"/>
          </a:p>
          <a:p>
            <a:r>
              <a:rPr lang="zh-CN" altLang="en-US" sz="4000" dirty="0" smtClean="0"/>
              <a:t>代码的修正与检查：兰靖、袁彬彬</a:t>
            </a:r>
            <a:endParaRPr lang="en-US" altLang="zh-CN" sz="4000" dirty="0" smtClean="0"/>
          </a:p>
          <a:p>
            <a:endParaRPr lang="zh-CN" altLang="en-US" sz="4000" dirty="0" smtClean="0"/>
          </a:p>
          <a:p>
            <a:r>
              <a:rPr lang="zh-CN" altLang="en-US" sz="4000" dirty="0" smtClean="0"/>
              <a:t>主讲人：袁彬彬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495256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="" xmlns:a16="http://schemas.microsoft.com/office/drawing/2014/main" id="{1F2CD67A-B099-47BB-A39B-54BFFB77D3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="" xmlns:a14="http://schemas.microsoft.com/office/drawing/2010/main">
                  <a14:imgLayer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6659" t="6677" r="6720" b="669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06A0E1BF-1728-479F-B549-3663266EC3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92" y="6060713"/>
            <a:ext cx="2734062" cy="5394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F514C474-AAB9-4151-BAC9-FD20AEE2902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510" t="24114" r="34678" b="22737"/>
          <a:stretch/>
        </p:blipFill>
        <p:spPr>
          <a:xfrm>
            <a:off x="1651394" y="1134208"/>
            <a:ext cx="2094129" cy="2172731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="" xmlns:a16="http://schemas.microsoft.com/office/drawing/2014/main" id="{E8043F6F-DD71-4645-8971-26F34E1D6B15}"/>
              </a:ext>
            </a:extLst>
          </p:cNvPr>
          <p:cNvSpPr txBox="1"/>
          <p:nvPr/>
        </p:nvSpPr>
        <p:spPr>
          <a:xfrm>
            <a:off x="2472996" y="1849942"/>
            <a:ext cx="806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第二部分</a:t>
            </a:r>
            <a:endParaRPr lang="zh-CN" altLang="en-US" sz="6600" dirty="0">
              <a:solidFill>
                <a:srgbClr val="48484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AB369D6C-C612-49B5-93B3-5EE8AD9E8D07}"/>
              </a:ext>
            </a:extLst>
          </p:cNvPr>
          <p:cNvGrpSpPr/>
          <p:nvPr/>
        </p:nvGrpSpPr>
        <p:grpSpPr>
          <a:xfrm>
            <a:off x="-4151" y="0"/>
            <a:ext cx="12196151" cy="6858000"/>
            <a:chOff x="-4151" y="0"/>
            <a:chExt cx="12196151" cy="6858000"/>
          </a:xfrm>
        </p:grpSpPr>
        <p:grpSp>
          <p:nvGrpSpPr>
            <p:cNvPr id="19" name="组合 18">
              <a:extLst>
                <a:ext uri="{FF2B5EF4-FFF2-40B4-BE49-F238E27FC236}">
                  <a16:creationId xmlns="" xmlns:a16="http://schemas.microsoft.com/office/drawing/2014/main" id="{3297A512-334C-4BB2-8100-59F63C0B3CD1}"/>
                </a:ext>
              </a:extLst>
            </p:cNvPr>
            <p:cNvGrpSpPr/>
            <p:nvPr/>
          </p:nvGrpSpPr>
          <p:grpSpPr>
            <a:xfrm>
              <a:off x="0" y="0"/>
              <a:ext cx="3001030" cy="109728"/>
              <a:chOff x="0" y="0"/>
              <a:chExt cx="3001030" cy="109728"/>
            </a:xfrm>
          </p:grpSpPr>
          <p:sp>
            <p:nvSpPr>
              <p:cNvPr id="53" name="矩形 52">
                <a:extLst>
                  <a:ext uri="{FF2B5EF4-FFF2-40B4-BE49-F238E27FC236}">
                    <a16:creationId xmlns="" xmlns:a16="http://schemas.microsoft.com/office/drawing/2014/main" id="{5D604D0F-DF26-4DF4-BA56-421E2073D19E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="" xmlns:a16="http://schemas.microsoft.com/office/drawing/2014/main" id="{2112ED3F-CA9D-4831-9620-B2AECEBE215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="" xmlns:a16="http://schemas.microsoft.com/office/drawing/2014/main" id="{707573DA-7C8A-4295-9645-089699C5CF94}"/>
                </a:ext>
              </a:extLst>
            </p:cNvPr>
            <p:cNvGrpSpPr/>
            <p:nvPr/>
          </p:nvGrpSpPr>
          <p:grpSpPr>
            <a:xfrm>
              <a:off x="8994788" y="0"/>
              <a:ext cx="3197212" cy="109728"/>
              <a:chOff x="0" y="0"/>
              <a:chExt cx="3001030" cy="109728"/>
            </a:xfrm>
          </p:grpSpPr>
          <p:sp>
            <p:nvSpPr>
              <p:cNvPr id="51" name="矩形 50">
                <a:extLst>
                  <a:ext uri="{FF2B5EF4-FFF2-40B4-BE49-F238E27FC236}">
                    <a16:creationId xmlns="" xmlns:a16="http://schemas.microsoft.com/office/drawing/2014/main" id="{1ED0E2D4-0F71-4678-9520-FC43D98FBCD5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="" xmlns:a16="http://schemas.microsoft.com/office/drawing/2014/main" id="{4D5A5A30-B7BE-4761-BDC3-5F291ADA11A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E65EDA0B-7BE6-40F0-B01F-EECD80B2FF21}"/>
                </a:ext>
              </a:extLst>
            </p:cNvPr>
            <p:cNvGrpSpPr/>
            <p:nvPr/>
          </p:nvGrpSpPr>
          <p:grpSpPr>
            <a:xfrm>
              <a:off x="5997909" y="0"/>
              <a:ext cx="3001030" cy="109728"/>
              <a:chOff x="0" y="0"/>
              <a:chExt cx="3001030" cy="109728"/>
            </a:xfrm>
          </p:grpSpPr>
          <p:sp>
            <p:nvSpPr>
              <p:cNvPr id="49" name="矩形 48">
                <a:extLst>
                  <a:ext uri="{FF2B5EF4-FFF2-40B4-BE49-F238E27FC236}">
                    <a16:creationId xmlns="" xmlns:a16="http://schemas.microsoft.com/office/drawing/2014/main" id="{178E8E22-A759-417F-9D08-159AE357DBF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="" xmlns:a16="http://schemas.microsoft.com/office/drawing/2014/main" id="{96064E53-8C3E-4625-9499-E9A2367FB43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9CD63B54-8877-4555-B605-D02460D92FC7}"/>
                </a:ext>
              </a:extLst>
            </p:cNvPr>
            <p:cNvGrpSpPr/>
            <p:nvPr/>
          </p:nvGrpSpPr>
          <p:grpSpPr>
            <a:xfrm>
              <a:off x="2996879" y="0"/>
              <a:ext cx="3001030" cy="109728"/>
              <a:chOff x="0" y="0"/>
              <a:chExt cx="3001030" cy="109728"/>
            </a:xfrm>
          </p:grpSpPr>
          <p:sp>
            <p:nvSpPr>
              <p:cNvPr id="47" name="矩形 46">
                <a:extLst>
                  <a:ext uri="{FF2B5EF4-FFF2-40B4-BE49-F238E27FC236}">
                    <a16:creationId xmlns="" xmlns:a16="http://schemas.microsoft.com/office/drawing/2014/main" id="{295CC89B-78CA-4C82-B5D6-6DE0D1866A2A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="" xmlns:a16="http://schemas.microsoft.com/office/drawing/2014/main" id="{DADCAB0D-4CD3-4151-8C74-64D4D056592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95A38C03-944C-458B-A486-0DCE30FDF237}"/>
                </a:ext>
              </a:extLst>
            </p:cNvPr>
            <p:cNvGrpSpPr/>
            <p:nvPr/>
          </p:nvGrpSpPr>
          <p:grpSpPr>
            <a:xfrm>
              <a:off x="-4151" y="6748272"/>
              <a:ext cx="3001030" cy="109728"/>
              <a:chOff x="0" y="0"/>
              <a:chExt cx="3001030" cy="109728"/>
            </a:xfrm>
          </p:grpSpPr>
          <p:sp>
            <p:nvSpPr>
              <p:cNvPr id="45" name="矩形 44">
                <a:extLst>
                  <a:ext uri="{FF2B5EF4-FFF2-40B4-BE49-F238E27FC236}">
                    <a16:creationId xmlns="" xmlns:a16="http://schemas.microsoft.com/office/drawing/2014/main" id="{C6775FAD-AC6E-4B11-A7D6-08C26B52044C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="" xmlns:a16="http://schemas.microsoft.com/office/drawing/2014/main" id="{BEA3CE06-701C-4DDC-A81F-E5A65B3FA9E2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="" xmlns:a16="http://schemas.microsoft.com/office/drawing/2014/main" id="{36BCCE02-56D2-45A9-8F79-91B03E2CD5A6}"/>
                </a:ext>
              </a:extLst>
            </p:cNvPr>
            <p:cNvGrpSpPr/>
            <p:nvPr/>
          </p:nvGrpSpPr>
          <p:grpSpPr>
            <a:xfrm>
              <a:off x="5993758" y="6748272"/>
              <a:ext cx="3001030" cy="109728"/>
              <a:chOff x="0" y="0"/>
              <a:chExt cx="3001030" cy="109728"/>
            </a:xfrm>
          </p:grpSpPr>
          <p:sp>
            <p:nvSpPr>
              <p:cNvPr id="43" name="矩形 42">
                <a:extLst>
                  <a:ext uri="{FF2B5EF4-FFF2-40B4-BE49-F238E27FC236}">
                    <a16:creationId xmlns="" xmlns:a16="http://schemas.microsoft.com/office/drawing/2014/main" id="{DD19CD7E-0DD2-4D83-92D8-E01BFA82B92B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="" xmlns:a16="http://schemas.microsoft.com/office/drawing/2014/main" id="{A3B2F5F0-03A5-4391-B7A9-7C34A10B6085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="" xmlns:a16="http://schemas.microsoft.com/office/drawing/2014/main" id="{899A0142-FBF5-4236-956C-346CD1851CA0}"/>
                </a:ext>
              </a:extLst>
            </p:cNvPr>
            <p:cNvGrpSpPr/>
            <p:nvPr/>
          </p:nvGrpSpPr>
          <p:grpSpPr>
            <a:xfrm>
              <a:off x="2992728" y="6748272"/>
              <a:ext cx="3001030" cy="109728"/>
              <a:chOff x="0" y="0"/>
              <a:chExt cx="3001030" cy="109728"/>
            </a:xfrm>
          </p:grpSpPr>
          <p:sp>
            <p:nvSpPr>
              <p:cNvPr id="41" name="矩形 40">
                <a:extLst>
                  <a:ext uri="{FF2B5EF4-FFF2-40B4-BE49-F238E27FC236}">
                    <a16:creationId xmlns="" xmlns:a16="http://schemas.microsoft.com/office/drawing/2014/main" id="{57AE3187-F330-4265-A1B6-6FA443D16529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="" xmlns:a16="http://schemas.microsoft.com/office/drawing/2014/main" id="{1C0F31F2-AE40-431E-B7C4-29C1DFC7771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="" xmlns:a16="http://schemas.microsoft.com/office/drawing/2014/main" id="{EE7125E5-B37E-43C0-8339-FEF90D76DBCC}"/>
                </a:ext>
              </a:extLst>
            </p:cNvPr>
            <p:cNvGrpSpPr/>
            <p:nvPr/>
          </p:nvGrpSpPr>
          <p:grpSpPr>
            <a:xfrm>
              <a:off x="8994788" y="6748272"/>
              <a:ext cx="3197212" cy="109728"/>
              <a:chOff x="0" y="0"/>
              <a:chExt cx="3001030" cy="109728"/>
            </a:xfrm>
          </p:grpSpPr>
          <p:sp>
            <p:nvSpPr>
              <p:cNvPr id="39" name="矩形 38">
                <a:extLst>
                  <a:ext uri="{FF2B5EF4-FFF2-40B4-BE49-F238E27FC236}">
                    <a16:creationId xmlns="" xmlns:a16="http://schemas.microsoft.com/office/drawing/2014/main" id="{3C16523F-6B1E-4561-BBF7-2058BD36336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="" xmlns:a16="http://schemas.microsoft.com/office/drawing/2014/main" id="{EED1299B-32F9-407E-94A7-3A38E9874799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="" xmlns:a16="http://schemas.microsoft.com/office/drawing/2014/main" id="{D13C5C57-4A7B-4D8C-982E-09700291C688}"/>
                </a:ext>
              </a:extLst>
            </p:cNvPr>
            <p:cNvGrpSpPr/>
            <p:nvPr/>
          </p:nvGrpSpPr>
          <p:grpSpPr>
            <a:xfrm rot="16200000">
              <a:off x="-1543742" y="1653470"/>
              <a:ext cx="3197212" cy="109728"/>
              <a:chOff x="0" y="0"/>
              <a:chExt cx="3001030" cy="109728"/>
            </a:xfrm>
          </p:grpSpPr>
          <p:sp>
            <p:nvSpPr>
              <p:cNvPr id="37" name="矩形 36">
                <a:extLst>
                  <a:ext uri="{FF2B5EF4-FFF2-40B4-BE49-F238E27FC236}">
                    <a16:creationId xmlns="" xmlns:a16="http://schemas.microsoft.com/office/drawing/2014/main" id="{50CD75AB-957E-4F80-AD9F-BEAD9C69AEE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="" xmlns:a16="http://schemas.microsoft.com/office/drawing/2014/main" id="{CE540AB2-8CEF-4A54-B988-285BF448A924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="" xmlns:a16="http://schemas.microsoft.com/office/drawing/2014/main" id="{5323858F-2BEE-4A07-8760-BA3F2BCA6A00}"/>
                </a:ext>
              </a:extLst>
            </p:cNvPr>
            <p:cNvGrpSpPr/>
            <p:nvPr/>
          </p:nvGrpSpPr>
          <p:grpSpPr>
            <a:xfrm rot="16200000">
              <a:off x="-1667877" y="4970666"/>
              <a:ext cx="3441332" cy="113879"/>
              <a:chOff x="0" y="0"/>
              <a:chExt cx="3001030" cy="109728"/>
            </a:xfrm>
          </p:grpSpPr>
          <p:sp>
            <p:nvSpPr>
              <p:cNvPr id="35" name="矩形 34">
                <a:extLst>
                  <a:ext uri="{FF2B5EF4-FFF2-40B4-BE49-F238E27FC236}">
                    <a16:creationId xmlns="" xmlns:a16="http://schemas.microsoft.com/office/drawing/2014/main" id="{0617FDD5-F223-4DB1-9021-7A1905D2CA8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="" xmlns:a16="http://schemas.microsoft.com/office/drawing/2014/main" id="{43A28B4B-7691-4C2F-A0B8-1774443D79B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="" xmlns:a16="http://schemas.microsoft.com/office/drawing/2014/main" id="{12B1BB0C-F546-40B3-ABB0-145C7A878C20}"/>
                </a:ext>
              </a:extLst>
            </p:cNvPr>
            <p:cNvGrpSpPr/>
            <p:nvPr/>
          </p:nvGrpSpPr>
          <p:grpSpPr>
            <a:xfrm rot="16200000">
              <a:off x="10538530" y="1653470"/>
              <a:ext cx="3197212" cy="109728"/>
              <a:chOff x="0" y="0"/>
              <a:chExt cx="3001030" cy="109728"/>
            </a:xfrm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39F86426-CDD7-4F6E-9EC9-8FCEE939D761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="" xmlns:a16="http://schemas.microsoft.com/office/drawing/2014/main" id="{D37BF6F2-09D7-41CE-8FD1-F88B6D644AEA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="" xmlns:a16="http://schemas.microsoft.com/office/drawing/2014/main" id="{6F464884-B34C-4B24-AD08-5622359221A6}"/>
                </a:ext>
              </a:extLst>
            </p:cNvPr>
            <p:cNvGrpSpPr/>
            <p:nvPr/>
          </p:nvGrpSpPr>
          <p:grpSpPr>
            <a:xfrm rot="16200000">
              <a:off x="10414395" y="4970666"/>
              <a:ext cx="3441332" cy="113879"/>
              <a:chOff x="0" y="0"/>
              <a:chExt cx="3001030" cy="109728"/>
            </a:xfrm>
          </p:grpSpPr>
          <p:sp>
            <p:nvSpPr>
              <p:cNvPr id="31" name="矩形 30">
                <a:extLst>
                  <a:ext uri="{FF2B5EF4-FFF2-40B4-BE49-F238E27FC236}">
                    <a16:creationId xmlns="" xmlns:a16="http://schemas.microsoft.com/office/drawing/2014/main" id="{5B964A98-CB9E-4C18-85C1-7A89E652D13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="" xmlns:a16="http://schemas.microsoft.com/office/drawing/2014/main" id="{F37D85CA-E6C4-497D-B8A0-95DCAD7BC970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55" name="图片 54">
            <a:extLst>
              <a:ext uri="{FF2B5EF4-FFF2-40B4-BE49-F238E27FC236}">
                <a16:creationId xmlns="" xmlns:a16="http://schemas.microsoft.com/office/drawing/2014/main" id="{EFACDAAF-B3C5-47A8-81D2-D0B711311C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38536A">
                <a:tint val="45000"/>
                <a:satMod val="40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300" y="2960980"/>
            <a:ext cx="5301002" cy="145020"/>
          </a:xfrm>
          <a:prstGeom prst="rect">
            <a:avLst/>
          </a:prstGeom>
        </p:spPr>
      </p:pic>
      <p:sp>
        <p:nvSpPr>
          <p:cNvPr id="57" name="TextBox 12">
            <a:extLst>
              <a:ext uri="{FF2B5EF4-FFF2-40B4-BE49-F238E27FC236}">
                <a16:creationId xmlns="" xmlns:a16="http://schemas.microsoft.com/office/drawing/2014/main" id="{B7D692BB-98D4-4846-A3AB-3BE0897A580C}"/>
              </a:ext>
            </a:extLst>
          </p:cNvPr>
          <p:cNvSpPr txBox="1"/>
          <p:nvPr/>
        </p:nvSpPr>
        <p:spPr>
          <a:xfrm>
            <a:off x="2232214" y="3346064"/>
            <a:ext cx="806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代码介绍</a:t>
            </a:r>
            <a:endParaRPr lang="zh-CN" altLang="en-US" sz="6600" dirty="0">
              <a:solidFill>
                <a:srgbClr val="48484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08679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1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="" xmlns:a16="http://schemas.microsoft.com/office/drawing/2014/main" id="{1F2CD67A-B099-47BB-A39B-54BFFB77D3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="" xmlns:a14="http://schemas.microsoft.com/office/drawing/2010/main">
                  <a14:imgLayer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6659" t="6677" r="6720" b="669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06A0E1BF-1728-479F-B549-3663266EC3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92" y="6060713"/>
            <a:ext cx="2734062" cy="5394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F514C474-AAB9-4151-BAC9-FD20AEE2902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510" t="24114" r="34678" b="22737"/>
          <a:stretch/>
        </p:blipFill>
        <p:spPr>
          <a:xfrm>
            <a:off x="1651394" y="1134208"/>
            <a:ext cx="2094129" cy="2172731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="" xmlns:a16="http://schemas.microsoft.com/office/drawing/2014/main" id="{E8043F6F-DD71-4645-8971-26F34E1D6B15}"/>
              </a:ext>
            </a:extLst>
          </p:cNvPr>
          <p:cNvSpPr txBox="1"/>
          <p:nvPr/>
        </p:nvSpPr>
        <p:spPr>
          <a:xfrm>
            <a:off x="2472996" y="1849942"/>
            <a:ext cx="806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第四部分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AB369D6C-C612-49B5-93B3-5EE8AD9E8D07}"/>
              </a:ext>
            </a:extLst>
          </p:cNvPr>
          <p:cNvGrpSpPr/>
          <p:nvPr/>
        </p:nvGrpSpPr>
        <p:grpSpPr>
          <a:xfrm>
            <a:off x="-4151" y="0"/>
            <a:ext cx="12196151" cy="6858000"/>
            <a:chOff x="-4151" y="0"/>
            <a:chExt cx="12196151" cy="6858000"/>
          </a:xfrm>
        </p:grpSpPr>
        <p:grpSp>
          <p:nvGrpSpPr>
            <p:cNvPr id="19" name="组合 18">
              <a:extLst>
                <a:ext uri="{FF2B5EF4-FFF2-40B4-BE49-F238E27FC236}">
                  <a16:creationId xmlns="" xmlns:a16="http://schemas.microsoft.com/office/drawing/2014/main" id="{3297A512-334C-4BB2-8100-59F63C0B3CD1}"/>
                </a:ext>
              </a:extLst>
            </p:cNvPr>
            <p:cNvGrpSpPr/>
            <p:nvPr/>
          </p:nvGrpSpPr>
          <p:grpSpPr>
            <a:xfrm>
              <a:off x="0" y="0"/>
              <a:ext cx="3001030" cy="109728"/>
              <a:chOff x="0" y="0"/>
              <a:chExt cx="3001030" cy="109728"/>
            </a:xfrm>
          </p:grpSpPr>
          <p:sp>
            <p:nvSpPr>
              <p:cNvPr id="53" name="矩形 52">
                <a:extLst>
                  <a:ext uri="{FF2B5EF4-FFF2-40B4-BE49-F238E27FC236}">
                    <a16:creationId xmlns="" xmlns:a16="http://schemas.microsoft.com/office/drawing/2014/main" id="{5D604D0F-DF26-4DF4-BA56-421E2073D19E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="" xmlns:a16="http://schemas.microsoft.com/office/drawing/2014/main" id="{2112ED3F-CA9D-4831-9620-B2AECEBE215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="" xmlns:a16="http://schemas.microsoft.com/office/drawing/2014/main" id="{707573DA-7C8A-4295-9645-089699C5CF94}"/>
                </a:ext>
              </a:extLst>
            </p:cNvPr>
            <p:cNvGrpSpPr/>
            <p:nvPr/>
          </p:nvGrpSpPr>
          <p:grpSpPr>
            <a:xfrm>
              <a:off x="8994788" y="0"/>
              <a:ext cx="3197212" cy="109728"/>
              <a:chOff x="0" y="0"/>
              <a:chExt cx="3001030" cy="109728"/>
            </a:xfrm>
          </p:grpSpPr>
          <p:sp>
            <p:nvSpPr>
              <p:cNvPr id="51" name="矩形 50">
                <a:extLst>
                  <a:ext uri="{FF2B5EF4-FFF2-40B4-BE49-F238E27FC236}">
                    <a16:creationId xmlns="" xmlns:a16="http://schemas.microsoft.com/office/drawing/2014/main" id="{1ED0E2D4-0F71-4678-9520-FC43D98FBCD5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="" xmlns:a16="http://schemas.microsoft.com/office/drawing/2014/main" id="{4D5A5A30-B7BE-4761-BDC3-5F291ADA11A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E65EDA0B-7BE6-40F0-B01F-EECD80B2FF21}"/>
                </a:ext>
              </a:extLst>
            </p:cNvPr>
            <p:cNvGrpSpPr/>
            <p:nvPr/>
          </p:nvGrpSpPr>
          <p:grpSpPr>
            <a:xfrm>
              <a:off x="5997909" y="0"/>
              <a:ext cx="3001030" cy="109728"/>
              <a:chOff x="0" y="0"/>
              <a:chExt cx="3001030" cy="109728"/>
            </a:xfrm>
          </p:grpSpPr>
          <p:sp>
            <p:nvSpPr>
              <p:cNvPr id="49" name="矩形 48">
                <a:extLst>
                  <a:ext uri="{FF2B5EF4-FFF2-40B4-BE49-F238E27FC236}">
                    <a16:creationId xmlns="" xmlns:a16="http://schemas.microsoft.com/office/drawing/2014/main" id="{178E8E22-A759-417F-9D08-159AE357DBF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="" xmlns:a16="http://schemas.microsoft.com/office/drawing/2014/main" id="{96064E53-8C3E-4625-9499-E9A2367FB43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9CD63B54-8877-4555-B605-D02460D92FC7}"/>
                </a:ext>
              </a:extLst>
            </p:cNvPr>
            <p:cNvGrpSpPr/>
            <p:nvPr/>
          </p:nvGrpSpPr>
          <p:grpSpPr>
            <a:xfrm>
              <a:off x="2996879" y="0"/>
              <a:ext cx="3001030" cy="109728"/>
              <a:chOff x="0" y="0"/>
              <a:chExt cx="3001030" cy="109728"/>
            </a:xfrm>
          </p:grpSpPr>
          <p:sp>
            <p:nvSpPr>
              <p:cNvPr id="47" name="矩形 46">
                <a:extLst>
                  <a:ext uri="{FF2B5EF4-FFF2-40B4-BE49-F238E27FC236}">
                    <a16:creationId xmlns="" xmlns:a16="http://schemas.microsoft.com/office/drawing/2014/main" id="{295CC89B-78CA-4C82-B5D6-6DE0D1866A2A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="" xmlns:a16="http://schemas.microsoft.com/office/drawing/2014/main" id="{DADCAB0D-4CD3-4151-8C74-64D4D056592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95A38C03-944C-458B-A486-0DCE30FDF237}"/>
                </a:ext>
              </a:extLst>
            </p:cNvPr>
            <p:cNvGrpSpPr/>
            <p:nvPr/>
          </p:nvGrpSpPr>
          <p:grpSpPr>
            <a:xfrm>
              <a:off x="-4151" y="6748272"/>
              <a:ext cx="3001030" cy="109728"/>
              <a:chOff x="0" y="0"/>
              <a:chExt cx="3001030" cy="109728"/>
            </a:xfrm>
          </p:grpSpPr>
          <p:sp>
            <p:nvSpPr>
              <p:cNvPr id="45" name="矩形 44">
                <a:extLst>
                  <a:ext uri="{FF2B5EF4-FFF2-40B4-BE49-F238E27FC236}">
                    <a16:creationId xmlns="" xmlns:a16="http://schemas.microsoft.com/office/drawing/2014/main" id="{C6775FAD-AC6E-4B11-A7D6-08C26B52044C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="" xmlns:a16="http://schemas.microsoft.com/office/drawing/2014/main" id="{BEA3CE06-701C-4DDC-A81F-E5A65B3FA9E2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="" xmlns:a16="http://schemas.microsoft.com/office/drawing/2014/main" id="{36BCCE02-56D2-45A9-8F79-91B03E2CD5A6}"/>
                </a:ext>
              </a:extLst>
            </p:cNvPr>
            <p:cNvGrpSpPr/>
            <p:nvPr/>
          </p:nvGrpSpPr>
          <p:grpSpPr>
            <a:xfrm>
              <a:off x="5993758" y="6748272"/>
              <a:ext cx="3001030" cy="109728"/>
              <a:chOff x="0" y="0"/>
              <a:chExt cx="3001030" cy="109728"/>
            </a:xfrm>
          </p:grpSpPr>
          <p:sp>
            <p:nvSpPr>
              <p:cNvPr id="43" name="矩形 42">
                <a:extLst>
                  <a:ext uri="{FF2B5EF4-FFF2-40B4-BE49-F238E27FC236}">
                    <a16:creationId xmlns="" xmlns:a16="http://schemas.microsoft.com/office/drawing/2014/main" id="{DD19CD7E-0DD2-4D83-92D8-E01BFA82B92B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="" xmlns:a16="http://schemas.microsoft.com/office/drawing/2014/main" id="{A3B2F5F0-03A5-4391-B7A9-7C34A10B6085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="" xmlns:a16="http://schemas.microsoft.com/office/drawing/2014/main" id="{899A0142-FBF5-4236-956C-346CD1851CA0}"/>
                </a:ext>
              </a:extLst>
            </p:cNvPr>
            <p:cNvGrpSpPr/>
            <p:nvPr/>
          </p:nvGrpSpPr>
          <p:grpSpPr>
            <a:xfrm>
              <a:off x="2992728" y="6748272"/>
              <a:ext cx="3001030" cy="109728"/>
              <a:chOff x="0" y="0"/>
              <a:chExt cx="3001030" cy="109728"/>
            </a:xfrm>
          </p:grpSpPr>
          <p:sp>
            <p:nvSpPr>
              <p:cNvPr id="41" name="矩形 40">
                <a:extLst>
                  <a:ext uri="{FF2B5EF4-FFF2-40B4-BE49-F238E27FC236}">
                    <a16:creationId xmlns="" xmlns:a16="http://schemas.microsoft.com/office/drawing/2014/main" id="{57AE3187-F330-4265-A1B6-6FA443D16529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="" xmlns:a16="http://schemas.microsoft.com/office/drawing/2014/main" id="{1C0F31F2-AE40-431E-B7C4-29C1DFC7771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="" xmlns:a16="http://schemas.microsoft.com/office/drawing/2014/main" id="{EE7125E5-B37E-43C0-8339-FEF90D76DBCC}"/>
                </a:ext>
              </a:extLst>
            </p:cNvPr>
            <p:cNvGrpSpPr/>
            <p:nvPr/>
          </p:nvGrpSpPr>
          <p:grpSpPr>
            <a:xfrm>
              <a:off x="8994788" y="6748272"/>
              <a:ext cx="3197212" cy="109728"/>
              <a:chOff x="0" y="0"/>
              <a:chExt cx="3001030" cy="109728"/>
            </a:xfrm>
          </p:grpSpPr>
          <p:sp>
            <p:nvSpPr>
              <p:cNvPr id="39" name="矩形 38">
                <a:extLst>
                  <a:ext uri="{FF2B5EF4-FFF2-40B4-BE49-F238E27FC236}">
                    <a16:creationId xmlns="" xmlns:a16="http://schemas.microsoft.com/office/drawing/2014/main" id="{3C16523F-6B1E-4561-BBF7-2058BD36336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="" xmlns:a16="http://schemas.microsoft.com/office/drawing/2014/main" id="{EED1299B-32F9-407E-94A7-3A38E9874799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="" xmlns:a16="http://schemas.microsoft.com/office/drawing/2014/main" id="{D13C5C57-4A7B-4D8C-982E-09700291C688}"/>
                </a:ext>
              </a:extLst>
            </p:cNvPr>
            <p:cNvGrpSpPr/>
            <p:nvPr/>
          </p:nvGrpSpPr>
          <p:grpSpPr>
            <a:xfrm rot="16200000">
              <a:off x="-1543742" y="1653470"/>
              <a:ext cx="3197212" cy="109728"/>
              <a:chOff x="0" y="0"/>
              <a:chExt cx="3001030" cy="109728"/>
            </a:xfrm>
          </p:grpSpPr>
          <p:sp>
            <p:nvSpPr>
              <p:cNvPr id="37" name="矩形 36">
                <a:extLst>
                  <a:ext uri="{FF2B5EF4-FFF2-40B4-BE49-F238E27FC236}">
                    <a16:creationId xmlns="" xmlns:a16="http://schemas.microsoft.com/office/drawing/2014/main" id="{50CD75AB-957E-4F80-AD9F-BEAD9C69AEE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="" xmlns:a16="http://schemas.microsoft.com/office/drawing/2014/main" id="{CE540AB2-8CEF-4A54-B988-285BF448A924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="" xmlns:a16="http://schemas.microsoft.com/office/drawing/2014/main" id="{5323858F-2BEE-4A07-8760-BA3F2BCA6A00}"/>
                </a:ext>
              </a:extLst>
            </p:cNvPr>
            <p:cNvGrpSpPr/>
            <p:nvPr/>
          </p:nvGrpSpPr>
          <p:grpSpPr>
            <a:xfrm rot="16200000">
              <a:off x="-1667877" y="4970666"/>
              <a:ext cx="3441332" cy="113879"/>
              <a:chOff x="0" y="0"/>
              <a:chExt cx="3001030" cy="109728"/>
            </a:xfrm>
          </p:grpSpPr>
          <p:sp>
            <p:nvSpPr>
              <p:cNvPr id="35" name="矩形 34">
                <a:extLst>
                  <a:ext uri="{FF2B5EF4-FFF2-40B4-BE49-F238E27FC236}">
                    <a16:creationId xmlns="" xmlns:a16="http://schemas.microsoft.com/office/drawing/2014/main" id="{0617FDD5-F223-4DB1-9021-7A1905D2CA8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="" xmlns:a16="http://schemas.microsoft.com/office/drawing/2014/main" id="{43A28B4B-7691-4C2F-A0B8-1774443D79B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="" xmlns:a16="http://schemas.microsoft.com/office/drawing/2014/main" id="{12B1BB0C-F546-40B3-ABB0-145C7A878C20}"/>
                </a:ext>
              </a:extLst>
            </p:cNvPr>
            <p:cNvGrpSpPr/>
            <p:nvPr/>
          </p:nvGrpSpPr>
          <p:grpSpPr>
            <a:xfrm rot="16200000">
              <a:off x="10538530" y="1653470"/>
              <a:ext cx="3197212" cy="109728"/>
              <a:chOff x="0" y="0"/>
              <a:chExt cx="3001030" cy="109728"/>
            </a:xfrm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39F86426-CDD7-4F6E-9EC9-8FCEE939D761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="" xmlns:a16="http://schemas.microsoft.com/office/drawing/2014/main" id="{D37BF6F2-09D7-41CE-8FD1-F88B6D644AEA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="" xmlns:a16="http://schemas.microsoft.com/office/drawing/2014/main" id="{6F464884-B34C-4B24-AD08-5622359221A6}"/>
                </a:ext>
              </a:extLst>
            </p:cNvPr>
            <p:cNvGrpSpPr/>
            <p:nvPr/>
          </p:nvGrpSpPr>
          <p:grpSpPr>
            <a:xfrm rot="16200000">
              <a:off x="10414395" y="4970666"/>
              <a:ext cx="3441332" cy="113879"/>
              <a:chOff x="0" y="0"/>
              <a:chExt cx="3001030" cy="109728"/>
            </a:xfrm>
          </p:grpSpPr>
          <p:sp>
            <p:nvSpPr>
              <p:cNvPr id="31" name="矩形 30">
                <a:extLst>
                  <a:ext uri="{FF2B5EF4-FFF2-40B4-BE49-F238E27FC236}">
                    <a16:creationId xmlns="" xmlns:a16="http://schemas.microsoft.com/office/drawing/2014/main" id="{5B964A98-CB9E-4C18-85C1-7A89E652D13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="" xmlns:a16="http://schemas.microsoft.com/office/drawing/2014/main" id="{F37D85CA-E6C4-497D-B8A0-95DCAD7BC970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55" name="图片 54">
            <a:extLst>
              <a:ext uri="{FF2B5EF4-FFF2-40B4-BE49-F238E27FC236}">
                <a16:creationId xmlns="" xmlns:a16="http://schemas.microsoft.com/office/drawing/2014/main" id="{EFACDAAF-B3C5-47A8-81D2-D0B711311C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38536A">
                <a:tint val="45000"/>
                <a:satMod val="40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300" y="2960980"/>
            <a:ext cx="5301002" cy="145020"/>
          </a:xfrm>
          <a:prstGeom prst="rect">
            <a:avLst/>
          </a:prstGeom>
        </p:spPr>
      </p:pic>
      <p:sp>
        <p:nvSpPr>
          <p:cNvPr id="57" name="TextBox 12">
            <a:extLst>
              <a:ext uri="{FF2B5EF4-FFF2-40B4-BE49-F238E27FC236}">
                <a16:creationId xmlns="" xmlns:a16="http://schemas.microsoft.com/office/drawing/2014/main" id="{B7D692BB-98D4-4846-A3AB-3BE0897A580C}"/>
              </a:ext>
            </a:extLst>
          </p:cNvPr>
          <p:cNvSpPr txBox="1"/>
          <p:nvPr/>
        </p:nvSpPr>
        <p:spPr>
          <a:xfrm>
            <a:off x="2232214" y="3346064"/>
            <a:ext cx="806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 smtClean="0">
                <a:solidFill>
                  <a:srgbClr val="484848"/>
                </a:solidFill>
                <a:cs typeface="+mn-ea"/>
                <a:sym typeface="+mn-lt"/>
              </a:rPr>
              <a:t>程序运行及结果展示</a:t>
            </a:r>
            <a:endParaRPr lang="zh-CN" altLang="en-US" sz="6600" dirty="0">
              <a:solidFill>
                <a:srgbClr val="484848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98477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4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2">
            <a:extLst>
              <a:ext uri="{FF2B5EF4-FFF2-40B4-BE49-F238E27FC236}">
                <a16:creationId xmlns="" xmlns:a16="http://schemas.microsoft.com/office/drawing/2014/main" id="{2052E58D-DADD-4C07-A293-B9F72BF007B9}"/>
              </a:ext>
            </a:extLst>
          </p:cNvPr>
          <p:cNvSpPr txBox="1"/>
          <p:nvPr/>
        </p:nvSpPr>
        <p:spPr>
          <a:xfrm>
            <a:off x="1311470" y="31585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 smtClean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结果展示</a:t>
            </a:r>
            <a:endParaRPr lang="zh-CN" altLang="en-US" b="0" dirty="0">
              <a:solidFill>
                <a:srgbClr val="44444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026" name="Picture 2" descr="D:\QQ\FileRecv\2448315051\Image\C2C\8JZ01MB90HN5J~P_83L$WL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4173" y="1325201"/>
            <a:ext cx="9810750" cy="4057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495256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qj3hy4w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3331</TotalTime>
  <Words>75</Words>
  <Application>Microsoft Office PowerPoint</Application>
  <PresentationFormat>自定义</PresentationFormat>
  <Paragraphs>22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dc:description>http://www.ypppt.com/</dc:description>
  <cp:lastModifiedBy>ybb</cp:lastModifiedBy>
  <cp:revision>134</cp:revision>
  <dcterms:created xsi:type="dcterms:W3CDTF">2019-03-07T05:23:18Z</dcterms:created>
  <dcterms:modified xsi:type="dcterms:W3CDTF">2020-08-21T02:25:48Z</dcterms:modified>
</cp:coreProperties>
</file>