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AE7B5-7764-4797-BF46-C9DC5B40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0D57B-6957-4561-94F5-5763DC8A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25C63-F19D-4D7E-9CF6-C9731C84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F9E9D-B959-4021-83D9-B0445BA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B47B2-A8A7-4578-A286-7C753D74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B596E-CF5C-47C6-B696-F9C9E41D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AD2CB-D9F2-49BB-B774-74959810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3FC49-E7C6-41E1-B43F-05086D00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60D18-3E29-4A8A-885A-CAA6EEC7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21067-D93D-480F-8CE5-DF7F09E3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7F90E-097C-433D-BB8F-A4B6E0F89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72B2F-6C5A-4379-95B7-8D9CD685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EA6DF-57E7-4FCB-AD54-C6618422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FF0A1-A684-4D1C-8B8A-CAC3043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44A44-4750-47F3-85EB-0921175E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9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CC58-9432-4C37-A2A6-DDCE7DF0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C6F5D-2CF2-4CD3-85DC-1CEDFBCC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DD64A-C43C-41BB-9B87-3CA46542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8454-DAC9-42C4-B309-6F348ED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5A40-6F19-4044-BC53-4DC0C88E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614F-F05D-4BE3-AC7F-80533375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02736-A6BE-4851-873B-839E15E0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494C4-785B-43BE-85C5-F2642966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1128E-66B0-4DFA-AB3E-BBAC7E0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5BC68-8F88-45DB-A3E7-9ED449D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9E219-09F1-4F12-889E-B214F1D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85B6-9FE5-4AFF-82BF-433241BB2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BDEF8-D41D-4428-A166-5DFDF9A7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2D7CA-7932-4BAC-8A8B-F853B64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142C3-36B9-4DBB-AFAA-25E18050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8FF6E-64E9-49EF-BC3F-9D6669AF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4CBE7-C93C-49AC-A405-2F49CD6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E1745-F32D-4101-9D4C-A31F4578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CF634-A7A4-404D-93E4-1E80A750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59713-53B8-4523-B7AC-04EBDD627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79595-2447-4C7D-82E1-CA65CD21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C702A-9E4A-488F-8075-2B7F2D75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6FDC1E-57D9-4368-81EC-6A0FC7DD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77308-F3B8-41F0-B4C2-C37B5A6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B261D-EB5F-40FC-A013-E6BC1668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0A13E3-F40E-4098-8D0F-BCF6BACE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7490E-73C9-4694-83A4-2CDBD5DC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B7AD98-65C5-4224-A1C6-0244B847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9F2FE-C8FE-46FB-85D2-64548033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B4763-BAF4-48CE-9582-17D1A0B0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5F91D-B8D0-4137-A296-077B31D3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9EA6-EDB6-4437-90C5-79A6C413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4CD98-A7FE-431A-93A6-954773CB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3F70B-6B58-4CAC-9D15-FE407A2B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B3872-24E2-4B71-B19B-302EEE4E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F2819-38F7-417F-BF5C-CAC3465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CAC88-2AEE-4123-A6BA-A78C0554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D80D-5DA2-41FF-B00C-A7C61CF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85687-5813-4E1F-989E-08367034B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A0C3A-B719-49B1-8A8F-BF913D79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DD0D0-6FD2-417F-9477-1CDC42D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D53DD-4627-49E8-B19D-644E6E42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6FFB4-B6E0-4DE0-A53B-4536DB4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1A442-CCDC-401B-B9D9-4D0F9087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ADB36-C95D-4841-949F-2A31C3F1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5161-5B9A-4D35-A76A-7932F22B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AA5D-D2B5-4BEB-9C40-10EA5E11F6A4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B4D8F-4109-4B10-BF87-49B57EBA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909CF-B703-43FF-9E6E-40519CB5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5868-35E2-4B47-B6D2-7E43FEC9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4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3CCDC4-4D4F-470B-A1AA-38F94AD6F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551" r="335" b="50314"/>
          <a:stretch/>
        </p:blipFill>
        <p:spPr>
          <a:xfrm>
            <a:off x="4932037" y="1103495"/>
            <a:ext cx="5295037" cy="3459627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055AF47-9B88-4331-99CD-FF709A505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07979"/>
              </p:ext>
            </p:extLst>
          </p:nvPr>
        </p:nvGraphicFramePr>
        <p:xfrm>
          <a:off x="1630483" y="1103495"/>
          <a:ext cx="3665538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3665018" imgH="3055704" progId="Excel.Sheet.12">
                  <p:embed/>
                </p:oleObj>
              </mc:Choice>
              <mc:Fallback>
                <p:oleObj name="Worksheet" r:id="rId4" imgW="3665018" imgH="30557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0483" y="1103495"/>
                        <a:ext cx="3665538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92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Excel 工作表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hui</dc:creator>
  <cp:lastModifiedBy>liu hui</cp:lastModifiedBy>
  <cp:revision>2</cp:revision>
  <dcterms:created xsi:type="dcterms:W3CDTF">2021-10-18T12:54:27Z</dcterms:created>
  <dcterms:modified xsi:type="dcterms:W3CDTF">2021-10-18T13:13:21Z</dcterms:modified>
</cp:coreProperties>
</file>