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4404E8B-2AD1-5D40-BACB-A83634731C6D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6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0ED14-0336-1A4F-9C5F-92524040796E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548B-BE58-E44D-A1A5-EAF1BB91D7AB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A736-6C4E-E74C-9C14-D802F89EF7F4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4C55-C58A-7147-A3F6-DCC187C4E908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D1EEC-7A53-D24F-A5A9-3382C1F8BAAC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4A8A-FCD9-C841-969A-87543E22B2C2}" type="datetime1">
              <a:rPr lang="en-US" smtClean="0"/>
              <a:t>12/29/24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5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5E1C-FAD0-7B49-9A34-4DF4A99EE3D1}" type="datetime1">
              <a:rPr lang="en-US" smtClean="0"/>
              <a:t>12/29/24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44E9-EE3C-1842-B270-3C4CA2A17D9E}" type="datetime1">
              <a:rPr lang="en-US" smtClean="0"/>
              <a:t>12/29/24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B5A30-9521-A640-B83A-FE0934792E29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344B8-3D14-DB41-87EC-95D8B484ED86}" type="datetime1">
              <a:rPr lang="en-US" smtClean="0"/>
              <a:t>12/29/24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1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108BB7-489D-344C-BB98-596816859C4F}" type="datetime1">
              <a:rPr lang="en-US" smtClean="0"/>
              <a:t>12/29/24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07A9ED-F72C-F24E-A228-72DFE21952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9589-6DDC-C513-CAAC-3D15C08AA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5071872" cy="4023360"/>
          </a:xfrm>
        </p:spPr>
        <p:txBody>
          <a:bodyPr>
            <a:normAutofit/>
          </a:bodyPr>
          <a:lstStyle/>
          <a:p>
            <a:r>
              <a:rPr lang="en-US" dirty="0"/>
              <a:t>1. Domestic foundation of China’s global rise</a:t>
            </a:r>
          </a:p>
          <a:p>
            <a:pPr marL="128016" lvl="1" indent="0">
              <a:buNone/>
            </a:pPr>
            <a:r>
              <a:rPr lang="en-US" dirty="0"/>
              <a:t>1) An overview of China’s development since 1978</a:t>
            </a:r>
          </a:p>
          <a:p>
            <a:pPr marL="128016" lvl="1" indent="0">
              <a:buNone/>
            </a:pPr>
            <a:r>
              <a:rPr lang="en-US" dirty="0"/>
              <a:t>2) How did China escape the poverty trap?</a:t>
            </a:r>
          </a:p>
          <a:p>
            <a:pPr marL="310896" lvl="2" indent="0">
              <a:buNone/>
            </a:pPr>
            <a:r>
              <a:rPr lang="en-US" sz="1800" b="1" dirty="0"/>
              <a:t>- coevolution of state and market</a:t>
            </a:r>
          </a:p>
          <a:p>
            <a:pPr marL="128016" lvl="1" indent="0">
              <a:buNone/>
            </a:pPr>
            <a:r>
              <a:rPr lang="en-US" dirty="0"/>
              <a:t>3) How did China achieve structural change?</a:t>
            </a:r>
          </a:p>
          <a:p>
            <a:pPr marL="310896" lvl="2" indent="0">
              <a:buNone/>
            </a:pPr>
            <a:r>
              <a:rPr lang="en-US" sz="1800" dirty="0"/>
              <a:t>- mayor economy </a:t>
            </a:r>
          </a:p>
          <a:p>
            <a:pPr marL="310896" lvl="2" indent="0">
              <a:buNone/>
            </a:pPr>
            <a:r>
              <a:rPr lang="en-US" sz="1800" dirty="0"/>
              <a:t>- </a:t>
            </a:r>
            <a:r>
              <a:rPr lang="en-US" sz="1800" dirty="0" err="1"/>
              <a:t>juguo</a:t>
            </a:r>
            <a:r>
              <a:rPr lang="en-US" sz="1800" dirty="0"/>
              <a:t> approach</a:t>
            </a:r>
          </a:p>
          <a:p>
            <a:pPr marL="128016" lvl="1" indent="0">
              <a:buNone/>
            </a:pPr>
            <a:r>
              <a:rPr lang="en-US" dirty="0"/>
              <a:t>4) Is there a China model? </a:t>
            </a:r>
          </a:p>
          <a:p>
            <a:pPr marL="310896" lvl="2" indent="0">
              <a:buNone/>
            </a:pPr>
            <a:r>
              <a:rPr lang="en-US" sz="1800" dirty="0"/>
              <a:t>- a dynamic China model: </a:t>
            </a:r>
            <a:r>
              <a:rPr lang="en-US" sz="1800" b="1" dirty="0"/>
              <a:t>coevolution of economic and pollical system</a:t>
            </a:r>
          </a:p>
          <a:p>
            <a:pPr marL="128016" lvl="1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FD645A-4265-A85F-3FE2-647023F4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cap="none" dirty="0"/>
              <a:t>Today’s lecture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293E38-19F7-5620-D7DF-B57FC3E2C315}"/>
              </a:ext>
            </a:extLst>
          </p:cNvPr>
          <p:cNvSpPr txBox="1">
            <a:spLocks/>
          </p:cNvSpPr>
          <p:nvPr/>
        </p:nvSpPr>
        <p:spPr>
          <a:xfrm>
            <a:off x="6095999" y="2286000"/>
            <a:ext cx="5071872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E3CC5A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2. China ‘going out’ and world development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1) International trade and OFDI 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three types of Chinese capital 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2) Chinese foreign aid and development finance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definition of Chinese foreign aid vs. OECD ODA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Chinese development finance vs. WB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3) Development paradigm shift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- 2011 Busan high level forum 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foreign aid evolution in China: aid-trade-investment</a:t>
            </a:r>
          </a:p>
          <a:p>
            <a:pPr marL="173736" marR="0" lvl="1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4) China’s Belt and Road Initiative 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China’s approaches to development cooperation</a:t>
            </a:r>
          </a:p>
          <a:p>
            <a:pPr marL="356616" marR="0" lvl="2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E3CC5A"/>
              </a:buClr>
              <a:buSzTx/>
              <a:buFont typeface="Wingdings 3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coevolutionary pragmatism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86648-546D-8A80-4BA0-18E2DC22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07A9ED-F72C-F24E-A228-72DFE21952AC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w Cen MT Condensed" panose="020B0606020104020203"/>
              <a:ea typeface="+mn-ea"/>
              <a:cs typeface="+mn-cs"/>
            </a:endParaRP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63CA394-0654-39A1-F6E2-6DD204DF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6478" y="0"/>
            <a:ext cx="1359491" cy="583116"/>
          </a:xfrm>
          <a:prstGeom prst="rect">
            <a:avLst/>
          </a:prstGeom>
          <a:noFill/>
        </p:spPr>
      </p:pic>
      <p:pic>
        <p:nvPicPr>
          <p:cNvPr id="7" name="Picture 6" descr="A red and black sign with white text&#10;&#10;Description automatically generated">
            <a:extLst>
              <a:ext uri="{FF2B5EF4-FFF2-40B4-BE49-F238E27FC236}">
                <a16:creationId xmlns:a16="http://schemas.microsoft.com/office/drawing/2014/main" id="{728376A5-9FAE-A02D-3D31-496A784C6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3" y="0"/>
            <a:ext cx="1359491" cy="6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63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B4028482-F53A-4442-AB14-9B7A43F44F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Today’s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Yang91,Y</dc:creator>
  <cp:lastModifiedBy>Yang91,Y</cp:lastModifiedBy>
  <cp:revision>2</cp:revision>
  <dcterms:created xsi:type="dcterms:W3CDTF">2024-12-29T10:05:33Z</dcterms:created>
  <dcterms:modified xsi:type="dcterms:W3CDTF">2024-12-29T10:17:35Z</dcterms:modified>
</cp:coreProperties>
</file>