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404E8B-2AD1-5D40-BACB-A83634731C6D}" type="datetime1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6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ED14-0336-1A4F-9C5F-92524040796E}" type="datetime1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548B-BE58-E44D-A1A5-EAF1BB91D7AB}" type="datetime1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A736-6C4E-E74C-9C14-D802F89EF7F4}" type="datetime1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4C55-C58A-7147-A3F6-DCC187C4E908}" type="datetime1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1EEC-7A53-D24F-A5A9-3382C1F8BAAC}" type="datetime1">
              <a:rPr lang="en-US" smtClean="0"/>
              <a:t>12/29/24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4A8A-FCD9-C841-969A-87543E22B2C2}" type="datetime1">
              <a:rPr lang="en-US" smtClean="0"/>
              <a:t>12/29/24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E1C-FAD0-7B49-9A34-4DF4A99EE3D1}" type="datetime1">
              <a:rPr lang="en-US" smtClean="0"/>
              <a:t>12/29/24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4E9-EE3C-1842-B270-3C4CA2A17D9E}" type="datetime1">
              <a:rPr lang="en-US" smtClean="0"/>
              <a:t>12/29/24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5A30-9521-A640-B83A-FE0934792E29}" type="datetime1">
              <a:rPr lang="en-US" smtClean="0"/>
              <a:t>12/29/24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4B8-3D14-DB41-87EC-95D8B484ED86}" type="datetime1">
              <a:rPr lang="en-US" smtClean="0"/>
              <a:t>12/29/24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108BB7-489D-344C-BB98-596816859C4F}" type="datetime1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95F8C5-0ED1-4C24-877A-A9E15A1C6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43461"/>
            <a:ext cx="3036377" cy="5571069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0" ty="0" sx="75000" sy="75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D82F2-5070-4738-FABB-F86B8575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</a:rPr>
              <a:t>China and World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1AF2-A4CA-4576-375A-C3C25E2F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</a:rPr>
              <a:t>Academic Training for Officials of the League of Arab States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rgbClr val="FFFFFF"/>
                </a:solidFill>
              </a:rPr>
              <a:t>12 November 2024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Dr. Yuezhou Yang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PhD in International Development (LSE)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Research Fellow, LSE-Fudan Global Public Policy Hub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solidFill>
                  <a:schemeClr val="tx1"/>
                </a:solidFill>
              </a:rPr>
              <a:t>y.yang91@lse.ac.uk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C2A7A-1E8B-2685-8B1E-F618C44C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7A9ED-F72C-F24E-A228-72DFE21952AC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93A444E-EEFA-61DC-957E-A2985029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291" y="643461"/>
            <a:ext cx="1836196" cy="787586"/>
          </a:xfrm>
          <a:prstGeom prst="rect">
            <a:avLst/>
          </a:prstGeom>
          <a:noFill/>
        </p:spPr>
      </p:pic>
      <p:pic>
        <p:nvPicPr>
          <p:cNvPr id="6" name="Picture 5" descr="A red and black sign with white text&#10;&#10;Description automatically generated">
            <a:extLst>
              <a:ext uri="{FF2B5EF4-FFF2-40B4-BE49-F238E27FC236}">
                <a16:creationId xmlns:a16="http://schemas.microsoft.com/office/drawing/2014/main" id="{92565572-F99F-38B8-DC33-B4A5C2FC5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76" y="530338"/>
            <a:ext cx="1850369" cy="9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China and World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Yang91,Y</dc:creator>
  <cp:lastModifiedBy>Yang91,Y</cp:lastModifiedBy>
  <cp:revision>2</cp:revision>
  <dcterms:created xsi:type="dcterms:W3CDTF">2024-12-29T10:05:33Z</dcterms:created>
  <dcterms:modified xsi:type="dcterms:W3CDTF">2024-12-29T10:17:28Z</dcterms:modified>
</cp:coreProperties>
</file>