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8" y="-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F9CA5-551F-499A-BFB2-017E66F68CC7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0477E-EA8B-46B1-9CD8-46AD8157D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789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F9CA5-551F-499A-BFB2-017E66F68CC7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0477E-EA8B-46B1-9CD8-46AD8157D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998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F9CA5-551F-499A-BFB2-017E66F68CC7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0477E-EA8B-46B1-9CD8-46AD8157D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154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F9CA5-551F-499A-BFB2-017E66F68CC7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0477E-EA8B-46B1-9CD8-46AD8157D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239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F9CA5-551F-499A-BFB2-017E66F68CC7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0477E-EA8B-46B1-9CD8-46AD8157D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389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F9CA5-551F-499A-BFB2-017E66F68CC7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0477E-EA8B-46B1-9CD8-46AD8157D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934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F9CA5-551F-499A-BFB2-017E66F68CC7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0477E-EA8B-46B1-9CD8-46AD8157D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329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F9CA5-551F-499A-BFB2-017E66F68CC7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0477E-EA8B-46B1-9CD8-46AD8157D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002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F9CA5-551F-499A-BFB2-017E66F68CC7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0477E-EA8B-46B1-9CD8-46AD8157D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623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F9CA5-551F-499A-BFB2-017E66F68CC7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0477E-EA8B-46B1-9CD8-46AD8157D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807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F9CA5-551F-499A-BFB2-017E66F68CC7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0477E-EA8B-46B1-9CD8-46AD8157D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188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F9CA5-551F-499A-BFB2-017E66F68CC7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0477E-EA8B-46B1-9CD8-46AD8157D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882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红黑树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266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6747"/>
          </a:xfrm>
        </p:spPr>
        <p:txBody>
          <a:bodyPr/>
          <a:lstStyle/>
          <a:p>
            <a:r>
              <a:rPr lang="zh-CN" altLang="en-US" dirty="0" smtClean="0"/>
              <a:t>红黑树的简介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红黑树是计算机中使用比较普遍的一种数据结构</a:t>
            </a:r>
            <a:r>
              <a:rPr lang="en-US" altLang="zh-CN" dirty="0" smtClean="0"/>
              <a:t>.</a:t>
            </a:r>
            <a:r>
              <a:rPr lang="zh-CN" altLang="en-US" dirty="0" smtClean="0"/>
              <a:t>在</a:t>
            </a:r>
            <a:r>
              <a:rPr lang="en-US" altLang="zh-CN" dirty="0" smtClean="0"/>
              <a:t>JDK1.8</a:t>
            </a:r>
            <a:r>
              <a:rPr lang="zh-CN" altLang="en-US" dirty="0" smtClean="0"/>
              <a:t>版本后的</a:t>
            </a:r>
            <a:r>
              <a:rPr lang="en-US" altLang="zh-CN" dirty="0" err="1" smtClean="0"/>
              <a:t>hashMap</a:t>
            </a:r>
            <a:r>
              <a:rPr lang="zh-CN" altLang="en-US" dirty="0" smtClean="0"/>
              <a:t>中，</a:t>
            </a:r>
            <a:r>
              <a:rPr lang="en-US" altLang="zh-CN" dirty="0" err="1" smtClean="0"/>
              <a:t>ThreadLocalMap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TreeMap</a:t>
            </a:r>
            <a:r>
              <a:rPr lang="zh-CN" altLang="en-US" dirty="0" smtClean="0"/>
              <a:t>中都使用了这一数据结构</a:t>
            </a:r>
            <a:r>
              <a:rPr lang="en-US" altLang="zh-CN" dirty="0" smtClean="0"/>
              <a:t>. 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系统内核线程调度算法中也使用了这一经典的数据结构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红黑树是一种自平衡二叉树，简称</a:t>
            </a:r>
            <a:r>
              <a:rPr lang="en-US" altLang="zh-CN" dirty="0" smtClean="0"/>
              <a:t>"</a:t>
            </a:r>
            <a:r>
              <a:rPr lang="zh-CN" altLang="en-US" dirty="0" smtClean="0"/>
              <a:t>对称二叉</a:t>
            </a:r>
            <a:r>
              <a:rPr lang="en-US" altLang="zh-CN" dirty="0" smtClean="0"/>
              <a:t>B</a:t>
            </a:r>
            <a:r>
              <a:rPr lang="zh-CN" altLang="en-US" dirty="0" smtClean="0"/>
              <a:t>树</a:t>
            </a:r>
            <a:r>
              <a:rPr lang="en-US" altLang="zh-CN" dirty="0" smtClean="0"/>
              <a:t>". </a:t>
            </a:r>
            <a:r>
              <a:rPr lang="zh-CN" altLang="en-US" dirty="0" smtClean="0"/>
              <a:t>红黑树是一种二叉查找树，但每个节点上增加一个存储位表示节点的颜色，可以是</a:t>
            </a:r>
            <a:r>
              <a:rPr lang="en-US" altLang="zh-CN" dirty="0" smtClean="0"/>
              <a:t>Red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Black.</a:t>
            </a:r>
            <a:r>
              <a:rPr lang="zh-CN" altLang="en-US" dirty="0" smtClean="0"/>
              <a:t>通过对任何一条从根到叶子节点着色方式的限制，红黑树确保没有一条路径会比其他路径长出一倍，因而是接近平衡的。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6341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红黑树的定义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每个节点要么是红的，要么是黑的</a:t>
            </a:r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根节点是黑的</a:t>
            </a:r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每个叶结点（叶结点即指树尾端</a:t>
            </a:r>
            <a:r>
              <a:rPr lang="en-US" altLang="zh-CN" dirty="0" smtClean="0"/>
              <a:t>NIL</a:t>
            </a:r>
            <a:r>
              <a:rPr lang="zh-CN" altLang="en-US" dirty="0" smtClean="0"/>
              <a:t>指针或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结点）都是黑的</a:t>
            </a:r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每个叶结点（叶结点即指树尾端</a:t>
            </a:r>
            <a:r>
              <a:rPr lang="en-US" altLang="zh-CN" dirty="0" smtClean="0"/>
              <a:t>NIL</a:t>
            </a:r>
            <a:r>
              <a:rPr lang="zh-CN" altLang="en-US" dirty="0" smtClean="0"/>
              <a:t>指针或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结点）都是黑的</a:t>
            </a:r>
          </a:p>
          <a:p>
            <a:r>
              <a:rPr lang="en-US" altLang="zh-CN" dirty="0" smtClean="0"/>
              <a:t>5. </a:t>
            </a:r>
            <a:r>
              <a:rPr lang="zh-CN" altLang="en-US" dirty="0" smtClean="0"/>
              <a:t>对于任意结点而言，其到叶结点树尾端</a:t>
            </a:r>
            <a:r>
              <a:rPr lang="en-US" altLang="zh-CN" dirty="0" smtClean="0"/>
              <a:t>NIL</a:t>
            </a:r>
            <a:r>
              <a:rPr lang="zh-CN" altLang="en-US" dirty="0" smtClean="0"/>
              <a:t>指针的每条路径都包含相同数目的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这五个性质能够保证红黑树的树高不超过</a:t>
            </a:r>
            <a:r>
              <a:rPr lang="en-US" altLang="zh-CN" dirty="0" smtClean="0"/>
              <a:t>2log(N+1)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32296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6979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红黑树高的证明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896112"/>
                <a:ext cx="10515600" cy="5280851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 smtClean="0"/>
                  <a:t>由红黑树第五条性质，可以知道红黑树最深处最多是最浅出的</a:t>
                </a:r>
                <a:r>
                  <a:rPr lang="en-US" altLang="zh-CN" sz="2400" dirty="0" smtClean="0"/>
                  <a:t>2</a:t>
                </a:r>
                <a:r>
                  <a:rPr lang="zh-CN" altLang="en-US" sz="2400" dirty="0" smtClean="0"/>
                  <a:t>倍。</a:t>
                </a:r>
                <a:endParaRPr lang="en-US" altLang="zh-CN" sz="2400" dirty="0" smtClean="0"/>
              </a:p>
              <a:p>
                <a:r>
                  <a:rPr lang="en-US" altLang="zh-CN" sz="2400" dirty="0" smtClean="0"/>
                  <a:t>1</a:t>
                </a:r>
                <a:r>
                  <a:rPr lang="zh-CN" altLang="en-US" sz="2400" dirty="0" smtClean="0"/>
                  <a:t>、假设红黑树的节点数为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 smtClean="0"/>
                  <a:t>，最浅出的树高为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zh-CN" sz="2400" dirty="0" smtClean="0"/>
                  <a:t>,</a:t>
                </a:r>
                <a:r>
                  <a:rPr lang="zh-CN" altLang="en-US" sz="2400" dirty="0" smtClean="0"/>
                  <a:t>则到第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CN" altLang="en-US" sz="2400" dirty="0" smtClean="0"/>
                  <a:t>层的节点总数为</a:t>
                </a:r>
                <a:endParaRPr lang="en-US" altLang="zh-CN" sz="24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=1+2+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⋯+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sz="2400" dirty="0" smtClean="0"/>
              </a:p>
              <a:p>
                <a:r>
                  <a:rPr lang="zh-CN" altLang="en-US" sz="2400" dirty="0" smtClean="0"/>
                  <a:t>所以有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  <m:groupChr>
                      <m:groupChrPr>
                        <m:chr m:val="⇒"/>
                        <m:vertJc m:val="bot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得到</m:t>
                        </m:r>
                      </m:e>
                    </m:groupCh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func>
                  </m:oMath>
                </a14:m>
                <a:endParaRPr lang="en-US" altLang="zh-CN" sz="2400" b="0" dirty="0" smtClean="0">
                  <a:ea typeface="Cambria Math" panose="02040503050406030204" pitchFamily="18" charset="0"/>
                </a:endParaRPr>
              </a:p>
              <a:p>
                <a:r>
                  <a:rPr lang="zh-CN" altLang="en-US" sz="2400" dirty="0" smtClean="0"/>
                  <a:t>所以树的高不超过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≤2</m:t>
                        </m:r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func>
                  </m:oMath>
                </a14:m>
                <a:endParaRPr lang="en-US" altLang="zh-CN" sz="2400" dirty="0" smtClean="0"/>
              </a:p>
              <a:p>
                <a:r>
                  <a:rPr lang="zh-CN" altLang="en-US" sz="2400" dirty="0" smtClean="0"/>
                  <a:t>所以树的查找为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 smtClean="0"/>
                  <a:t> </a:t>
                </a:r>
                <a:r>
                  <a:rPr lang="zh-CN" altLang="en-US" sz="2400" dirty="0"/>
                  <a:t>对于红黑树的插入和删除操作，算法复杂度也是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 smtClean="0"/>
                  <a:t> </a:t>
                </a:r>
                <a:r>
                  <a:rPr lang="zh-CN" altLang="en-US" sz="2400" dirty="0"/>
                  <a:t>，因此红黑树的所有操作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的复杂度。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96112"/>
                <a:ext cx="10515600" cy="5280851"/>
              </a:xfrm>
              <a:blipFill rotWithShape="0">
                <a:blip r:embed="rId2"/>
                <a:stretch>
                  <a:fillRect l="-812" t="-20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8112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红黑树示例图</a:t>
            </a:r>
            <a:endParaRPr lang="zh-CN" altLang="en-US" dirty="0"/>
          </a:p>
        </p:txBody>
      </p:sp>
      <p:pic>
        <p:nvPicPr>
          <p:cNvPr id="1026" name="Picture 2" descr="http://img.my.csdn.net/uploads/201212/12/1355319681_6107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167731"/>
            <a:ext cx="7620000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337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红黑树的旋转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旋转操作在树的数据结构里面很经常出现，比如 </a:t>
            </a:r>
            <a:r>
              <a:rPr lang="en-US" altLang="zh-CN" sz="2000" dirty="0"/>
              <a:t>AVL </a:t>
            </a:r>
            <a:r>
              <a:rPr lang="zh-CN" altLang="en-US" sz="2000" dirty="0"/>
              <a:t>树，红黑树等等。很多人都了解旋转的操作是怎么进行的（</a:t>
            </a:r>
            <a:r>
              <a:rPr lang="en-US" altLang="zh-CN" sz="2000" dirty="0"/>
              <a:t>HOW</a:t>
            </a:r>
            <a:r>
              <a:rPr lang="zh-CN" altLang="en-US" sz="2000" dirty="0"/>
              <a:t>），在网上能找到很多资料描述旋转的步骤，但是却没有人告诉我为什么要进行旋转（</a:t>
            </a:r>
            <a:r>
              <a:rPr lang="en-US" altLang="zh-CN" sz="2000" dirty="0"/>
              <a:t>WHY</a:t>
            </a:r>
            <a:r>
              <a:rPr lang="zh-CN" altLang="en-US" sz="2000" dirty="0"/>
              <a:t>）？为什么要这样旋转？通过与朋友交流，对于红黑树来说，之所以要旋转是因为左右子树的高度不平衡，即左子树比右子树高或者右子树比左子树高。那么，以左旋为例，通过左旋转，就可以将左子树的黑高 </a:t>
            </a:r>
            <a:r>
              <a:rPr lang="en-US" altLang="zh-CN" sz="2000" dirty="0"/>
              <a:t>+1</a:t>
            </a:r>
            <a:r>
              <a:rPr lang="zh-CN" altLang="en-US" sz="2000" dirty="0"/>
              <a:t>，同时右子树的黑高 </a:t>
            </a:r>
            <a:r>
              <a:rPr lang="en-US" altLang="zh-CN" sz="2000" dirty="0"/>
              <a:t>-1</a:t>
            </a:r>
            <a:r>
              <a:rPr lang="zh-CN" altLang="en-US" sz="2000" dirty="0"/>
              <a:t>，从而恢复左右子树黑高平衡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 smtClean="0"/>
              <a:t>左旋：节点绕着右节点从左边下降。右旋：节点绕着左节点从右边下降</a:t>
            </a:r>
            <a:endParaRPr lang="en-US" altLang="zh-CN" sz="2000" dirty="0" smtClean="0"/>
          </a:p>
          <a:p>
            <a:endParaRPr lang="zh-CN" altLang="en-US" sz="2400" b="1" dirty="0"/>
          </a:p>
        </p:txBody>
      </p:sp>
      <p:pic>
        <p:nvPicPr>
          <p:cNvPr id="2052" name="Picture 4" descr="http://hi.csdn.net/attachment/201012/29/8394323_1293614183gD0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380" y="4538663"/>
            <a:ext cx="2819400" cy="187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hi.csdn.net/attachment/201012/29/8394323_1293614183DSC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295" y="4538663"/>
            <a:ext cx="3039745" cy="2038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2667000" y="4085749"/>
            <a:ext cx="1394460" cy="2674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左旋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818120" y="4055508"/>
            <a:ext cx="1394460" cy="2674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右旋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426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红黑树的插入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09700"/>
            <a:ext cx="10515600" cy="4767263"/>
          </a:xfrm>
        </p:spPr>
        <p:txBody>
          <a:bodyPr>
            <a:normAutofit/>
          </a:bodyPr>
          <a:lstStyle/>
          <a:p>
            <a:r>
              <a:rPr lang="en-US" altLang="zh-CN" sz="1800" dirty="0" smtClean="0"/>
              <a:t>1</a:t>
            </a:r>
            <a:r>
              <a:rPr lang="zh-CN" altLang="en-US" sz="1800" dirty="0" smtClean="0"/>
              <a:t>、红黑树先以二叉树的方式进行插入，如果新插入的节点对红黑树的性质有破坏，则对红黑树进行修复。</a:t>
            </a:r>
            <a:endParaRPr lang="en-US" altLang="zh-CN" sz="1800" dirty="0" smtClean="0"/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017910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</TotalTime>
  <Words>524</Words>
  <Application>Microsoft Office PowerPoint</Application>
  <PresentationFormat>宽屏</PresentationFormat>
  <Paragraphs>26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Cambria Math</vt:lpstr>
      <vt:lpstr>Office 主题</vt:lpstr>
      <vt:lpstr>红黑树</vt:lpstr>
      <vt:lpstr>红黑树的简介</vt:lpstr>
      <vt:lpstr>红黑树的定义</vt:lpstr>
      <vt:lpstr>红黑树高的证明</vt:lpstr>
      <vt:lpstr>红黑树示例图</vt:lpstr>
      <vt:lpstr>红黑树的旋转</vt:lpstr>
      <vt:lpstr>红黑树的插入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红黑树</dc:title>
  <dc:creator>张小亮</dc:creator>
  <cp:lastModifiedBy>张小亮</cp:lastModifiedBy>
  <cp:revision>11</cp:revision>
  <dcterms:created xsi:type="dcterms:W3CDTF">2018-01-30T12:44:05Z</dcterms:created>
  <dcterms:modified xsi:type="dcterms:W3CDTF">2018-01-31T02:15:27Z</dcterms:modified>
</cp:coreProperties>
</file>