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72" r:id="rId4"/>
    <p:sldId id="260" r:id="rId5"/>
    <p:sldId id="271" r:id="rId6"/>
    <p:sldId id="269" r:id="rId7"/>
    <p:sldId id="273" r:id="rId8"/>
    <p:sldId id="268" r:id="rId9"/>
    <p:sldId id="266" r:id="rId10"/>
    <p:sldId id="270" r:id="rId11"/>
    <p:sldId id="265" r:id="rId12"/>
    <p:sldId id="261" r:id="rId13"/>
    <p:sldId id="264" r:id="rId14"/>
    <p:sldId id="26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4"/>
    <p:restoredTop sz="94656"/>
  </p:normalViewPr>
  <p:slideViewPr>
    <p:cSldViewPr snapToGrid="0" snapToObjects="1">
      <p:cViewPr>
        <p:scale>
          <a:sx n="83" d="100"/>
          <a:sy n="83" d="100"/>
        </p:scale>
        <p:origin x="3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2367E-9278-5E47-A166-772C79BD6C8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9D1DD9-CABD-4C4B-95BB-445C3CC8FE13}">
      <dgm:prSet phldrT="[Text]"/>
      <dgm:spPr/>
      <dgm:t>
        <a:bodyPr/>
        <a:lstStyle/>
        <a:p>
          <a:r>
            <a:rPr lang="en-US" dirty="0"/>
            <a:t>Main Directory</a:t>
          </a:r>
        </a:p>
      </dgm:t>
    </dgm:pt>
    <dgm:pt modelId="{374F96A1-FB4A-5C4B-96B9-7683BC7031E1}" type="parTrans" cxnId="{B68333D5-6625-8742-A9F9-4273C238BC77}">
      <dgm:prSet/>
      <dgm:spPr/>
      <dgm:t>
        <a:bodyPr/>
        <a:lstStyle/>
        <a:p>
          <a:endParaRPr lang="en-US"/>
        </a:p>
      </dgm:t>
    </dgm:pt>
    <dgm:pt modelId="{483727E7-5AB6-A141-A056-A28CD7E263C2}" type="sibTrans" cxnId="{B68333D5-6625-8742-A9F9-4273C238BC77}">
      <dgm:prSet/>
      <dgm:spPr/>
      <dgm:t>
        <a:bodyPr/>
        <a:lstStyle/>
        <a:p>
          <a:endParaRPr lang="en-US"/>
        </a:p>
      </dgm:t>
    </dgm:pt>
    <dgm:pt modelId="{A2DD913C-CEBD-0C42-8DF3-290C996FF889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FE02237-C079-5F4C-B09E-C04D779B6F92}" type="parTrans" cxnId="{F9BCF83F-8806-0840-9AE8-24CBA79F2F45}">
      <dgm:prSet/>
      <dgm:spPr/>
      <dgm:t>
        <a:bodyPr/>
        <a:lstStyle/>
        <a:p>
          <a:endParaRPr lang="en-US"/>
        </a:p>
      </dgm:t>
    </dgm:pt>
    <dgm:pt modelId="{8F736B04-2771-614A-87C3-B9A2A92F29C4}" type="sibTrans" cxnId="{F9BCF83F-8806-0840-9AE8-24CBA79F2F45}">
      <dgm:prSet/>
      <dgm:spPr/>
      <dgm:t>
        <a:bodyPr/>
        <a:lstStyle/>
        <a:p>
          <a:endParaRPr lang="en-US"/>
        </a:p>
      </dgm:t>
    </dgm:pt>
    <dgm:pt modelId="{81B1C6CB-DAFC-4948-8B0D-6B44D8EC8547}">
      <dgm:prSet phldrT="[Text]"/>
      <dgm:spPr/>
      <dgm:t>
        <a:bodyPr/>
        <a:lstStyle/>
        <a:p>
          <a:r>
            <a:rPr lang="en-US" dirty="0"/>
            <a:t>Mask</a:t>
          </a:r>
        </a:p>
      </dgm:t>
    </dgm:pt>
    <dgm:pt modelId="{2BB4C46C-9DB2-164E-8B5A-AD6D422E28EA}" type="parTrans" cxnId="{00313C37-B956-0E4F-BAC0-8C716C43894B}">
      <dgm:prSet/>
      <dgm:spPr/>
      <dgm:t>
        <a:bodyPr/>
        <a:lstStyle/>
        <a:p>
          <a:endParaRPr lang="en-US"/>
        </a:p>
      </dgm:t>
    </dgm:pt>
    <dgm:pt modelId="{02AB5DF8-B2DA-8746-AF01-1E25B33BF6DF}" type="sibTrans" cxnId="{00313C37-B956-0E4F-BAC0-8C716C43894B}">
      <dgm:prSet/>
      <dgm:spPr/>
      <dgm:t>
        <a:bodyPr/>
        <a:lstStyle/>
        <a:p>
          <a:endParaRPr lang="en-US"/>
        </a:p>
      </dgm:t>
    </dgm:pt>
    <dgm:pt modelId="{380E46C5-941D-7442-9601-D113761B1746}">
      <dgm:prSet phldrT="[Text]"/>
      <dgm:spPr/>
      <dgm:t>
        <a:bodyPr/>
        <a:lstStyle/>
        <a:p>
          <a:r>
            <a:rPr lang="en-US" dirty="0"/>
            <a:t>Non Mask</a:t>
          </a:r>
        </a:p>
      </dgm:t>
    </dgm:pt>
    <dgm:pt modelId="{C879BBE6-785F-F04D-90A0-DDB5CB13B7BB}" type="parTrans" cxnId="{6E2C114C-3C40-7449-890A-4DCF57FBEB02}">
      <dgm:prSet/>
      <dgm:spPr/>
      <dgm:t>
        <a:bodyPr/>
        <a:lstStyle/>
        <a:p>
          <a:endParaRPr lang="en-US"/>
        </a:p>
      </dgm:t>
    </dgm:pt>
    <dgm:pt modelId="{C9469231-1A7D-454B-8B62-BB151B08A099}" type="sibTrans" cxnId="{6E2C114C-3C40-7449-890A-4DCF57FBEB02}">
      <dgm:prSet/>
      <dgm:spPr/>
      <dgm:t>
        <a:bodyPr/>
        <a:lstStyle/>
        <a:p>
          <a:endParaRPr lang="en-US"/>
        </a:p>
      </dgm:t>
    </dgm:pt>
    <dgm:pt modelId="{E5F54347-5468-3847-8BD7-759E1C13E21A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8F5830D2-F718-744F-98FA-4145BD33E233}" type="parTrans" cxnId="{8E64A209-4F95-6346-805E-C5934B97E707}">
      <dgm:prSet/>
      <dgm:spPr/>
      <dgm:t>
        <a:bodyPr/>
        <a:lstStyle/>
        <a:p>
          <a:endParaRPr lang="en-US"/>
        </a:p>
      </dgm:t>
    </dgm:pt>
    <dgm:pt modelId="{FA0E54F8-EC37-A947-8811-9C3E00A51482}" type="sibTrans" cxnId="{8E64A209-4F95-6346-805E-C5934B97E707}">
      <dgm:prSet/>
      <dgm:spPr/>
      <dgm:t>
        <a:bodyPr/>
        <a:lstStyle/>
        <a:p>
          <a:endParaRPr lang="en-US"/>
        </a:p>
      </dgm:t>
    </dgm:pt>
    <dgm:pt modelId="{D0522C9B-23DD-A542-B912-A3272D37C951}">
      <dgm:prSet phldrT="[Text]"/>
      <dgm:spPr/>
      <dgm:t>
        <a:bodyPr/>
        <a:lstStyle/>
        <a:p>
          <a:r>
            <a:rPr lang="en-US" dirty="0"/>
            <a:t>Mask</a:t>
          </a:r>
        </a:p>
      </dgm:t>
    </dgm:pt>
    <dgm:pt modelId="{7AC7D7E3-6203-B54C-89CF-FFB4CBA2A60D}" type="parTrans" cxnId="{E2AA0F69-74E5-B340-80C2-8BCF4E1072EF}">
      <dgm:prSet/>
      <dgm:spPr/>
      <dgm:t>
        <a:bodyPr/>
        <a:lstStyle/>
        <a:p>
          <a:endParaRPr lang="en-US"/>
        </a:p>
      </dgm:t>
    </dgm:pt>
    <dgm:pt modelId="{47052537-8CB9-BE4C-AC84-2B5C1FCFF70A}" type="sibTrans" cxnId="{E2AA0F69-74E5-B340-80C2-8BCF4E1072EF}">
      <dgm:prSet/>
      <dgm:spPr/>
      <dgm:t>
        <a:bodyPr/>
        <a:lstStyle/>
        <a:p>
          <a:endParaRPr lang="en-US"/>
        </a:p>
      </dgm:t>
    </dgm:pt>
    <dgm:pt modelId="{2C85E8C8-D7DC-4943-9529-2F92BA687480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F648BC8C-ECC3-EC48-A565-1BAC14F6E336}" type="parTrans" cxnId="{111258C1-7E91-F845-9494-A0353AFF8E7A}">
      <dgm:prSet/>
      <dgm:spPr/>
      <dgm:t>
        <a:bodyPr/>
        <a:lstStyle/>
        <a:p>
          <a:endParaRPr lang="en-US"/>
        </a:p>
      </dgm:t>
    </dgm:pt>
    <dgm:pt modelId="{D99E133D-B5EB-C843-B2EC-A04F3F9EEDB7}" type="sibTrans" cxnId="{111258C1-7E91-F845-9494-A0353AFF8E7A}">
      <dgm:prSet/>
      <dgm:spPr/>
      <dgm:t>
        <a:bodyPr/>
        <a:lstStyle/>
        <a:p>
          <a:endParaRPr lang="en-US"/>
        </a:p>
      </dgm:t>
    </dgm:pt>
    <dgm:pt modelId="{61C7A47F-AC22-2B4B-9B61-B20BCF6E8085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A5E8BB3F-9A61-AD4B-BB63-DC9B0412319A}" type="parTrans" cxnId="{B6C4AC85-1582-CC48-82B8-9BC6FB4E6292}">
      <dgm:prSet/>
      <dgm:spPr/>
      <dgm:t>
        <a:bodyPr/>
        <a:lstStyle/>
        <a:p>
          <a:endParaRPr lang="en-US"/>
        </a:p>
      </dgm:t>
    </dgm:pt>
    <dgm:pt modelId="{00E8E139-C5D8-0349-93C6-7FBCED637320}" type="sibTrans" cxnId="{B6C4AC85-1582-CC48-82B8-9BC6FB4E6292}">
      <dgm:prSet/>
      <dgm:spPr/>
      <dgm:t>
        <a:bodyPr/>
        <a:lstStyle/>
        <a:p>
          <a:endParaRPr lang="en-US"/>
        </a:p>
      </dgm:t>
    </dgm:pt>
    <dgm:pt modelId="{2DCF0A60-21CD-4F4B-A4ED-DDC4F2BC7F8E}">
      <dgm:prSet phldrT="[Text]"/>
      <dgm:spPr/>
      <dgm:t>
        <a:bodyPr/>
        <a:lstStyle/>
        <a:p>
          <a:r>
            <a:rPr lang="en-US" dirty="0"/>
            <a:t>Non Mask</a:t>
          </a:r>
        </a:p>
      </dgm:t>
    </dgm:pt>
    <dgm:pt modelId="{48E218E4-9419-3A44-9500-3CEBF5A508DD}" type="parTrans" cxnId="{38F9AAED-E087-0342-9E4B-62F78DB5FA16}">
      <dgm:prSet/>
      <dgm:spPr/>
      <dgm:t>
        <a:bodyPr/>
        <a:lstStyle/>
        <a:p>
          <a:endParaRPr lang="en-US"/>
        </a:p>
      </dgm:t>
    </dgm:pt>
    <dgm:pt modelId="{7C18C86A-0C83-E448-94B9-BD4B726BD9EB}" type="sibTrans" cxnId="{38F9AAED-E087-0342-9E4B-62F78DB5FA16}">
      <dgm:prSet/>
      <dgm:spPr/>
      <dgm:t>
        <a:bodyPr/>
        <a:lstStyle/>
        <a:p>
          <a:endParaRPr lang="en-US"/>
        </a:p>
      </dgm:t>
    </dgm:pt>
    <dgm:pt modelId="{092BB6C6-4A97-F046-9FCE-55A013D0A629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121C1FDB-12D5-D545-8D5E-49431188592C}" type="parTrans" cxnId="{0A5B5887-D890-8A4F-A64E-D139D4257CA5}">
      <dgm:prSet/>
      <dgm:spPr/>
      <dgm:t>
        <a:bodyPr/>
        <a:lstStyle/>
        <a:p>
          <a:endParaRPr lang="en-US"/>
        </a:p>
      </dgm:t>
    </dgm:pt>
    <dgm:pt modelId="{25FADA12-AB10-F040-B556-45CBD438160C}" type="sibTrans" cxnId="{0A5B5887-D890-8A4F-A64E-D139D4257CA5}">
      <dgm:prSet/>
      <dgm:spPr/>
      <dgm:t>
        <a:bodyPr/>
        <a:lstStyle/>
        <a:p>
          <a:endParaRPr lang="en-US"/>
        </a:p>
      </dgm:t>
    </dgm:pt>
    <dgm:pt modelId="{63404448-5A51-B548-9C17-F31D5D4B97AD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4F87B757-17F7-6F40-A006-D4B685D6D593}" type="parTrans" cxnId="{02D2A148-B208-A24E-AA85-BC2770BA882E}">
      <dgm:prSet/>
      <dgm:spPr/>
      <dgm:t>
        <a:bodyPr/>
        <a:lstStyle/>
        <a:p>
          <a:endParaRPr lang="en-US"/>
        </a:p>
      </dgm:t>
    </dgm:pt>
    <dgm:pt modelId="{A69BB0D7-99D5-8740-9DBE-A1CFD25D78AA}" type="sibTrans" cxnId="{02D2A148-B208-A24E-AA85-BC2770BA882E}">
      <dgm:prSet/>
      <dgm:spPr/>
      <dgm:t>
        <a:bodyPr/>
        <a:lstStyle/>
        <a:p>
          <a:endParaRPr lang="en-US"/>
        </a:p>
      </dgm:t>
    </dgm:pt>
    <dgm:pt modelId="{058C009C-D5E9-194C-BC8E-3E95B0C579C1}" type="pres">
      <dgm:prSet presAssocID="{2D82367E-9278-5E47-A166-772C79BD6C8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0DB14A-EB47-F648-9B3C-DE7B1B339B25}" type="pres">
      <dgm:prSet presAssocID="{969D1DD9-CABD-4C4B-95BB-445C3CC8FE13}" presName="root1" presStyleCnt="0"/>
      <dgm:spPr/>
    </dgm:pt>
    <dgm:pt modelId="{66310BAE-7528-2F44-8EFC-D35E4BF4BB90}" type="pres">
      <dgm:prSet presAssocID="{969D1DD9-CABD-4C4B-95BB-445C3CC8FE13}" presName="LevelOneTextNode" presStyleLbl="node0" presStyleIdx="0" presStyleCnt="1">
        <dgm:presLayoutVars>
          <dgm:chPref val="3"/>
        </dgm:presLayoutVars>
      </dgm:prSet>
      <dgm:spPr/>
    </dgm:pt>
    <dgm:pt modelId="{85316AEE-47FA-DD48-BC69-346D5109DBA0}" type="pres">
      <dgm:prSet presAssocID="{969D1DD9-CABD-4C4B-95BB-445C3CC8FE13}" presName="level2hierChild" presStyleCnt="0"/>
      <dgm:spPr/>
    </dgm:pt>
    <dgm:pt modelId="{9AD44B56-2848-3B4E-AF21-CB97DEF3A264}" type="pres">
      <dgm:prSet presAssocID="{BFE02237-C079-5F4C-B09E-C04D779B6F92}" presName="conn2-1" presStyleLbl="parChTrans1D2" presStyleIdx="0" presStyleCnt="2"/>
      <dgm:spPr/>
    </dgm:pt>
    <dgm:pt modelId="{AF441495-B2BE-A94B-BE8D-3149AD5AD2F8}" type="pres">
      <dgm:prSet presAssocID="{BFE02237-C079-5F4C-B09E-C04D779B6F92}" presName="connTx" presStyleLbl="parChTrans1D2" presStyleIdx="0" presStyleCnt="2"/>
      <dgm:spPr/>
    </dgm:pt>
    <dgm:pt modelId="{81F1801C-6F05-3A4E-B39C-67302B51C4D8}" type="pres">
      <dgm:prSet presAssocID="{A2DD913C-CEBD-0C42-8DF3-290C996FF889}" presName="root2" presStyleCnt="0"/>
      <dgm:spPr/>
    </dgm:pt>
    <dgm:pt modelId="{EAECEF98-C6B7-214C-8078-DE61DF7397A8}" type="pres">
      <dgm:prSet presAssocID="{A2DD913C-CEBD-0C42-8DF3-290C996FF889}" presName="LevelTwoTextNode" presStyleLbl="node2" presStyleIdx="0" presStyleCnt="2">
        <dgm:presLayoutVars>
          <dgm:chPref val="3"/>
        </dgm:presLayoutVars>
      </dgm:prSet>
      <dgm:spPr/>
    </dgm:pt>
    <dgm:pt modelId="{7BEAC7A9-C872-0F48-9B46-C2C34626B26A}" type="pres">
      <dgm:prSet presAssocID="{A2DD913C-CEBD-0C42-8DF3-290C996FF889}" presName="level3hierChild" presStyleCnt="0"/>
      <dgm:spPr/>
    </dgm:pt>
    <dgm:pt modelId="{B9A07F85-AC09-2947-A0DB-62CE1D48B602}" type="pres">
      <dgm:prSet presAssocID="{2BB4C46C-9DB2-164E-8B5A-AD6D422E28EA}" presName="conn2-1" presStyleLbl="parChTrans1D3" presStyleIdx="0" presStyleCnt="4"/>
      <dgm:spPr/>
    </dgm:pt>
    <dgm:pt modelId="{3CCD9265-8A16-9A43-8B17-6146C03F6ED4}" type="pres">
      <dgm:prSet presAssocID="{2BB4C46C-9DB2-164E-8B5A-AD6D422E28EA}" presName="connTx" presStyleLbl="parChTrans1D3" presStyleIdx="0" presStyleCnt="4"/>
      <dgm:spPr/>
    </dgm:pt>
    <dgm:pt modelId="{9C4575D8-1D93-1546-8521-21AAE756FA4B}" type="pres">
      <dgm:prSet presAssocID="{81B1C6CB-DAFC-4948-8B0D-6B44D8EC8547}" presName="root2" presStyleCnt="0"/>
      <dgm:spPr/>
    </dgm:pt>
    <dgm:pt modelId="{4E2EA6D9-41D2-C243-B854-D563B0011FC2}" type="pres">
      <dgm:prSet presAssocID="{81B1C6CB-DAFC-4948-8B0D-6B44D8EC8547}" presName="LevelTwoTextNode" presStyleLbl="node3" presStyleIdx="0" presStyleCnt="4">
        <dgm:presLayoutVars>
          <dgm:chPref val="3"/>
        </dgm:presLayoutVars>
      </dgm:prSet>
      <dgm:spPr/>
    </dgm:pt>
    <dgm:pt modelId="{627E9177-F73A-594D-BCCB-26F5895B5B70}" type="pres">
      <dgm:prSet presAssocID="{81B1C6CB-DAFC-4948-8B0D-6B44D8EC8547}" presName="level3hierChild" presStyleCnt="0"/>
      <dgm:spPr/>
    </dgm:pt>
    <dgm:pt modelId="{7F3731E7-4D60-484D-AF49-828088827C36}" type="pres">
      <dgm:prSet presAssocID="{F648BC8C-ECC3-EC48-A565-1BAC14F6E336}" presName="conn2-1" presStyleLbl="parChTrans1D4" presStyleIdx="0" presStyleCnt="4"/>
      <dgm:spPr/>
    </dgm:pt>
    <dgm:pt modelId="{885CF19C-7D4F-EF47-8C3E-5A43324C6462}" type="pres">
      <dgm:prSet presAssocID="{F648BC8C-ECC3-EC48-A565-1BAC14F6E336}" presName="connTx" presStyleLbl="parChTrans1D4" presStyleIdx="0" presStyleCnt="4"/>
      <dgm:spPr/>
    </dgm:pt>
    <dgm:pt modelId="{9DFB7B2D-8874-9640-8944-90B8565C1D3D}" type="pres">
      <dgm:prSet presAssocID="{2C85E8C8-D7DC-4943-9529-2F92BA687480}" presName="root2" presStyleCnt="0"/>
      <dgm:spPr/>
    </dgm:pt>
    <dgm:pt modelId="{10288A05-6602-E24E-AE1C-2BCE02EA2C8D}" type="pres">
      <dgm:prSet presAssocID="{2C85E8C8-D7DC-4943-9529-2F92BA687480}" presName="LevelTwoTextNode" presStyleLbl="node4" presStyleIdx="0" presStyleCnt="4">
        <dgm:presLayoutVars>
          <dgm:chPref val="3"/>
        </dgm:presLayoutVars>
      </dgm:prSet>
      <dgm:spPr/>
    </dgm:pt>
    <dgm:pt modelId="{6E8682D7-1EE5-D246-AE75-91C818E4C6ED}" type="pres">
      <dgm:prSet presAssocID="{2C85E8C8-D7DC-4943-9529-2F92BA687480}" presName="level3hierChild" presStyleCnt="0"/>
      <dgm:spPr/>
    </dgm:pt>
    <dgm:pt modelId="{54AA460B-CEDB-5D4D-B853-A1DCF1C159BA}" type="pres">
      <dgm:prSet presAssocID="{C879BBE6-785F-F04D-90A0-DDB5CB13B7BB}" presName="conn2-1" presStyleLbl="parChTrans1D3" presStyleIdx="1" presStyleCnt="4"/>
      <dgm:spPr/>
    </dgm:pt>
    <dgm:pt modelId="{9429069C-4486-4444-95B4-F02BAC2C05BC}" type="pres">
      <dgm:prSet presAssocID="{C879BBE6-785F-F04D-90A0-DDB5CB13B7BB}" presName="connTx" presStyleLbl="parChTrans1D3" presStyleIdx="1" presStyleCnt="4"/>
      <dgm:spPr/>
    </dgm:pt>
    <dgm:pt modelId="{59FFC7D3-7745-9D4D-B7C9-3C2A8558BD42}" type="pres">
      <dgm:prSet presAssocID="{380E46C5-941D-7442-9601-D113761B1746}" presName="root2" presStyleCnt="0"/>
      <dgm:spPr/>
    </dgm:pt>
    <dgm:pt modelId="{E8FC3743-90FC-FA46-9422-2B39803B39BD}" type="pres">
      <dgm:prSet presAssocID="{380E46C5-941D-7442-9601-D113761B1746}" presName="LevelTwoTextNode" presStyleLbl="node3" presStyleIdx="1" presStyleCnt="4">
        <dgm:presLayoutVars>
          <dgm:chPref val="3"/>
        </dgm:presLayoutVars>
      </dgm:prSet>
      <dgm:spPr/>
    </dgm:pt>
    <dgm:pt modelId="{67C929D8-0915-2C4E-BA85-05EABC9E4787}" type="pres">
      <dgm:prSet presAssocID="{380E46C5-941D-7442-9601-D113761B1746}" presName="level3hierChild" presStyleCnt="0"/>
      <dgm:spPr/>
    </dgm:pt>
    <dgm:pt modelId="{81B0ED3F-6180-2942-B0B9-23478AC663EB}" type="pres">
      <dgm:prSet presAssocID="{A5E8BB3F-9A61-AD4B-BB63-DC9B0412319A}" presName="conn2-1" presStyleLbl="parChTrans1D4" presStyleIdx="1" presStyleCnt="4"/>
      <dgm:spPr/>
    </dgm:pt>
    <dgm:pt modelId="{8E5A83DC-B3EA-584A-81F3-B020B462FB3C}" type="pres">
      <dgm:prSet presAssocID="{A5E8BB3F-9A61-AD4B-BB63-DC9B0412319A}" presName="connTx" presStyleLbl="parChTrans1D4" presStyleIdx="1" presStyleCnt="4"/>
      <dgm:spPr/>
    </dgm:pt>
    <dgm:pt modelId="{4BC1EC47-99DE-1148-BED7-509DF02FC254}" type="pres">
      <dgm:prSet presAssocID="{61C7A47F-AC22-2B4B-9B61-B20BCF6E8085}" presName="root2" presStyleCnt="0"/>
      <dgm:spPr/>
    </dgm:pt>
    <dgm:pt modelId="{D5B37631-D7CA-9B41-8D70-4235F3778E08}" type="pres">
      <dgm:prSet presAssocID="{61C7A47F-AC22-2B4B-9B61-B20BCF6E8085}" presName="LevelTwoTextNode" presStyleLbl="node4" presStyleIdx="1" presStyleCnt="4">
        <dgm:presLayoutVars>
          <dgm:chPref val="3"/>
        </dgm:presLayoutVars>
      </dgm:prSet>
      <dgm:spPr/>
    </dgm:pt>
    <dgm:pt modelId="{781DF7A8-56C7-8447-9C9F-9C033008117D}" type="pres">
      <dgm:prSet presAssocID="{61C7A47F-AC22-2B4B-9B61-B20BCF6E8085}" presName="level3hierChild" presStyleCnt="0"/>
      <dgm:spPr/>
    </dgm:pt>
    <dgm:pt modelId="{D45BA1A3-96EB-2242-B773-7E4470A8735A}" type="pres">
      <dgm:prSet presAssocID="{8F5830D2-F718-744F-98FA-4145BD33E233}" presName="conn2-1" presStyleLbl="parChTrans1D2" presStyleIdx="1" presStyleCnt="2"/>
      <dgm:spPr/>
    </dgm:pt>
    <dgm:pt modelId="{3B729029-C348-B744-8692-01DBFCF5872B}" type="pres">
      <dgm:prSet presAssocID="{8F5830D2-F718-744F-98FA-4145BD33E233}" presName="connTx" presStyleLbl="parChTrans1D2" presStyleIdx="1" presStyleCnt="2"/>
      <dgm:spPr/>
    </dgm:pt>
    <dgm:pt modelId="{1D8BE72A-A5EC-4E41-BFD8-319219DD7098}" type="pres">
      <dgm:prSet presAssocID="{E5F54347-5468-3847-8BD7-759E1C13E21A}" presName="root2" presStyleCnt="0"/>
      <dgm:spPr/>
    </dgm:pt>
    <dgm:pt modelId="{E8398506-023F-FE42-AC35-4BCE5FF72FC5}" type="pres">
      <dgm:prSet presAssocID="{E5F54347-5468-3847-8BD7-759E1C13E21A}" presName="LevelTwoTextNode" presStyleLbl="node2" presStyleIdx="1" presStyleCnt="2">
        <dgm:presLayoutVars>
          <dgm:chPref val="3"/>
        </dgm:presLayoutVars>
      </dgm:prSet>
      <dgm:spPr/>
    </dgm:pt>
    <dgm:pt modelId="{E17693BD-55BD-C84C-AADD-164DCDE9149F}" type="pres">
      <dgm:prSet presAssocID="{E5F54347-5468-3847-8BD7-759E1C13E21A}" presName="level3hierChild" presStyleCnt="0"/>
      <dgm:spPr/>
    </dgm:pt>
    <dgm:pt modelId="{2D43D5BD-BFCA-0C4C-9B5B-7547B8122C9D}" type="pres">
      <dgm:prSet presAssocID="{7AC7D7E3-6203-B54C-89CF-FFB4CBA2A60D}" presName="conn2-1" presStyleLbl="parChTrans1D3" presStyleIdx="2" presStyleCnt="4"/>
      <dgm:spPr/>
    </dgm:pt>
    <dgm:pt modelId="{E0D9EFC3-8614-844A-9F48-4617CCC57972}" type="pres">
      <dgm:prSet presAssocID="{7AC7D7E3-6203-B54C-89CF-FFB4CBA2A60D}" presName="connTx" presStyleLbl="parChTrans1D3" presStyleIdx="2" presStyleCnt="4"/>
      <dgm:spPr/>
    </dgm:pt>
    <dgm:pt modelId="{B06A2201-B81A-ED45-BF85-89B9D6853AE9}" type="pres">
      <dgm:prSet presAssocID="{D0522C9B-23DD-A542-B912-A3272D37C951}" presName="root2" presStyleCnt="0"/>
      <dgm:spPr/>
    </dgm:pt>
    <dgm:pt modelId="{1CBA7027-1056-F84B-B0F2-AFFBBB6EB273}" type="pres">
      <dgm:prSet presAssocID="{D0522C9B-23DD-A542-B912-A3272D37C951}" presName="LevelTwoTextNode" presStyleLbl="node3" presStyleIdx="2" presStyleCnt="4">
        <dgm:presLayoutVars>
          <dgm:chPref val="3"/>
        </dgm:presLayoutVars>
      </dgm:prSet>
      <dgm:spPr/>
    </dgm:pt>
    <dgm:pt modelId="{F7ABD1FA-9852-2140-8091-1EF473301B62}" type="pres">
      <dgm:prSet presAssocID="{D0522C9B-23DD-A542-B912-A3272D37C951}" presName="level3hierChild" presStyleCnt="0"/>
      <dgm:spPr/>
    </dgm:pt>
    <dgm:pt modelId="{6EC35279-3B38-C74A-98B4-C4A4A947948D}" type="pres">
      <dgm:prSet presAssocID="{121C1FDB-12D5-D545-8D5E-49431188592C}" presName="conn2-1" presStyleLbl="parChTrans1D4" presStyleIdx="2" presStyleCnt="4"/>
      <dgm:spPr/>
    </dgm:pt>
    <dgm:pt modelId="{4534AF21-C6A9-4246-BB08-9E6B57469C42}" type="pres">
      <dgm:prSet presAssocID="{121C1FDB-12D5-D545-8D5E-49431188592C}" presName="connTx" presStyleLbl="parChTrans1D4" presStyleIdx="2" presStyleCnt="4"/>
      <dgm:spPr/>
    </dgm:pt>
    <dgm:pt modelId="{2D3118FE-7A19-CB47-A1FE-8B6F161FD458}" type="pres">
      <dgm:prSet presAssocID="{092BB6C6-4A97-F046-9FCE-55A013D0A629}" presName="root2" presStyleCnt="0"/>
      <dgm:spPr/>
    </dgm:pt>
    <dgm:pt modelId="{D719DB30-1A69-0E48-8134-77E57E95B039}" type="pres">
      <dgm:prSet presAssocID="{092BB6C6-4A97-F046-9FCE-55A013D0A629}" presName="LevelTwoTextNode" presStyleLbl="node4" presStyleIdx="2" presStyleCnt="4">
        <dgm:presLayoutVars>
          <dgm:chPref val="3"/>
        </dgm:presLayoutVars>
      </dgm:prSet>
      <dgm:spPr/>
    </dgm:pt>
    <dgm:pt modelId="{4111CACC-A756-F347-8A95-E110BC9CC4DB}" type="pres">
      <dgm:prSet presAssocID="{092BB6C6-4A97-F046-9FCE-55A013D0A629}" presName="level3hierChild" presStyleCnt="0"/>
      <dgm:spPr/>
    </dgm:pt>
    <dgm:pt modelId="{953DA4DF-DD66-0248-A74A-206691B319DA}" type="pres">
      <dgm:prSet presAssocID="{48E218E4-9419-3A44-9500-3CEBF5A508DD}" presName="conn2-1" presStyleLbl="parChTrans1D3" presStyleIdx="3" presStyleCnt="4"/>
      <dgm:spPr/>
    </dgm:pt>
    <dgm:pt modelId="{B018E322-EB58-BF46-9CCF-C0A91DFDD254}" type="pres">
      <dgm:prSet presAssocID="{48E218E4-9419-3A44-9500-3CEBF5A508DD}" presName="connTx" presStyleLbl="parChTrans1D3" presStyleIdx="3" presStyleCnt="4"/>
      <dgm:spPr/>
    </dgm:pt>
    <dgm:pt modelId="{F11AFEC0-8754-D249-A869-775BA43E0F0B}" type="pres">
      <dgm:prSet presAssocID="{2DCF0A60-21CD-4F4B-A4ED-DDC4F2BC7F8E}" presName="root2" presStyleCnt="0"/>
      <dgm:spPr/>
    </dgm:pt>
    <dgm:pt modelId="{D7183F8C-F5BB-F34E-AD46-3E07691FCE75}" type="pres">
      <dgm:prSet presAssocID="{2DCF0A60-21CD-4F4B-A4ED-DDC4F2BC7F8E}" presName="LevelTwoTextNode" presStyleLbl="node3" presStyleIdx="3" presStyleCnt="4">
        <dgm:presLayoutVars>
          <dgm:chPref val="3"/>
        </dgm:presLayoutVars>
      </dgm:prSet>
      <dgm:spPr/>
    </dgm:pt>
    <dgm:pt modelId="{131F3A0F-AD2F-2B40-9C53-55FCDC9240A1}" type="pres">
      <dgm:prSet presAssocID="{2DCF0A60-21CD-4F4B-A4ED-DDC4F2BC7F8E}" presName="level3hierChild" presStyleCnt="0"/>
      <dgm:spPr/>
    </dgm:pt>
    <dgm:pt modelId="{70BAE71B-BFBC-2643-BB6E-513F50CD99E8}" type="pres">
      <dgm:prSet presAssocID="{4F87B757-17F7-6F40-A006-D4B685D6D593}" presName="conn2-1" presStyleLbl="parChTrans1D4" presStyleIdx="3" presStyleCnt="4"/>
      <dgm:spPr/>
    </dgm:pt>
    <dgm:pt modelId="{53764869-D096-D24E-A705-A8FE0AEB7973}" type="pres">
      <dgm:prSet presAssocID="{4F87B757-17F7-6F40-A006-D4B685D6D593}" presName="connTx" presStyleLbl="parChTrans1D4" presStyleIdx="3" presStyleCnt="4"/>
      <dgm:spPr/>
    </dgm:pt>
    <dgm:pt modelId="{07CD4D44-E9DA-AB41-83C9-19B0DD84250C}" type="pres">
      <dgm:prSet presAssocID="{63404448-5A51-B548-9C17-F31D5D4B97AD}" presName="root2" presStyleCnt="0"/>
      <dgm:spPr/>
    </dgm:pt>
    <dgm:pt modelId="{0A296626-D19B-4045-AB92-7DCD9D4D463A}" type="pres">
      <dgm:prSet presAssocID="{63404448-5A51-B548-9C17-F31D5D4B97AD}" presName="LevelTwoTextNode" presStyleLbl="node4" presStyleIdx="3" presStyleCnt="4">
        <dgm:presLayoutVars>
          <dgm:chPref val="3"/>
        </dgm:presLayoutVars>
      </dgm:prSet>
      <dgm:spPr/>
    </dgm:pt>
    <dgm:pt modelId="{F397435B-C9AA-0E4F-9F73-B685EAED9861}" type="pres">
      <dgm:prSet presAssocID="{63404448-5A51-B548-9C17-F31D5D4B97AD}" presName="level3hierChild" presStyleCnt="0"/>
      <dgm:spPr/>
    </dgm:pt>
  </dgm:ptLst>
  <dgm:cxnLst>
    <dgm:cxn modelId="{8E64A209-4F95-6346-805E-C5934B97E707}" srcId="{969D1DD9-CABD-4C4B-95BB-445C3CC8FE13}" destId="{E5F54347-5468-3847-8BD7-759E1C13E21A}" srcOrd="1" destOrd="0" parTransId="{8F5830D2-F718-744F-98FA-4145BD33E233}" sibTransId="{FA0E54F8-EC37-A947-8811-9C3E00A51482}"/>
    <dgm:cxn modelId="{C4F4F115-7491-914B-BCD7-B3026FEA299B}" type="presOf" srcId="{F648BC8C-ECC3-EC48-A565-1BAC14F6E336}" destId="{7F3731E7-4D60-484D-AF49-828088827C36}" srcOrd="0" destOrd="0" presId="urn:microsoft.com/office/officeart/2008/layout/HorizontalMultiLevelHierarchy"/>
    <dgm:cxn modelId="{87933C2C-064A-084C-83DE-6B6E1B80062D}" type="presOf" srcId="{81B1C6CB-DAFC-4948-8B0D-6B44D8EC8547}" destId="{4E2EA6D9-41D2-C243-B854-D563B0011FC2}" srcOrd="0" destOrd="0" presId="urn:microsoft.com/office/officeart/2008/layout/HorizontalMultiLevelHierarchy"/>
    <dgm:cxn modelId="{D6E5A42C-4868-8246-BB3E-914B01193882}" type="presOf" srcId="{63404448-5A51-B548-9C17-F31D5D4B97AD}" destId="{0A296626-D19B-4045-AB92-7DCD9D4D463A}" srcOrd="0" destOrd="0" presId="urn:microsoft.com/office/officeart/2008/layout/HorizontalMultiLevelHierarchy"/>
    <dgm:cxn modelId="{56C36A30-401A-B343-B005-A7A04B912DCC}" type="presOf" srcId="{8F5830D2-F718-744F-98FA-4145BD33E233}" destId="{3B729029-C348-B744-8692-01DBFCF5872B}" srcOrd="1" destOrd="0" presId="urn:microsoft.com/office/officeart/2008/layout/HorizontalMultiLevelHierarchy"/>
    <dgm:cxn modelId="{6B0CC532-B884-354D-905C-A865D959C455}" type="presOf" srcId="{A5E8BB3F-9A61-AD4B-BB63-DC9B0412319A}" destId="{8E5A83DC-B3EA-584A-81F3-B020B462FB3C}" srcOrd="1" destOrd="0" presId="urn:microsoft.com/office/officeart/2008/layout/HorizontalMultiLevelHierarchy"/>
    <dgm:cxn modelId="{6FC0F333-F492-7F4A-8C74-E7202F855780}" type="presOf" srcId="{BFE02237-C079-5F4C-B09E-C04D779B6F92}" destId="{9AD44B56-2848-3B4E-AF21-CB97DEF3A264}" srcOrd="0" destOrd="0" presId="urn:microsoft.com/office/officeart/2008/layout/HorizontalMultiLevelHierarchy"/>
    <dgm:cxn modelId="{00313C37-B956-0E4F-BAC0-8C716C43894B}" srcId="{A2DD913C-CEBD-0C42-8DF3-290C996FF889}" destId="{81B1C6CB-DAFC-4948-8B0D-6B44D8EC8547}" srcOrd="0" destOrd="0" parTransId="{2BB4C46C-9DB2-164E-8B5A-AD6D422E28EA}" sibTransId="{02AB5DF8-B2DA-8746-AF01-1E25B33BF6DF}"/>
    <dgm:cxn modelId="{A23D6A38-4080-7E48-8F1E-D48DBEB8E2C9}" type="presOf" srcId="{969D1DD9-CABD-4C4B-95BB-445C3CC8FE13}" destId="{66310BAE-7528-2F44-8EFC-D35E4BF4BB90}" srcOrd="0" destOrd="0" presId="urn:microsoft.com/office/officeart/2008/layout/HorizontalMultiLevelHierarchy"/>
    <dgm:cxn modelId="{F9BCF83F-8806-0840-9AE8-24CBA79F2F45}" srcId="{969D1DD9-CABD-4C4B-95BB-445C3CC8FE13}" destId="{A2DD913C-CEBD-0C42-8DF3-290C996FF889}" srcOrd="0" destOrd="0" parTransId="{BFE02237-C079-5F4C-B09E-C04D779B6F92}" sibTransId="{8F736B04-2771-614A-87C3-B9A2A92F29C4}"/>
    <dgm:cxn modelId="{FA9FD944-BF7C-A84F-A71D-150C4392441E}" type="presOf" srcId="{2C85E8C8-D7DC-4943-9529-2F92BA687480}" destId="{10288A05-6602-E24E-AE1C-2BCE02EA2C8D}" srcOrd="0" destOrd="0" presId="urn:microsoft.com/office/officeart/2008/layout/HorizontalMultiLevelHierarchy"/>
    <dgm:cxn modelId="{02D2A148-B208-A24E-AA85-BC2770BA882E}" srcId="{2DCF0A60-21CD-4F4B-A4ED-DDC4F2BC7F8E}" destId="{63404448-5A51-B548-9C17-F31D5D4B97AD}" srcOrd="0" destOrd="0" parTransId="{4F87B757-17F7-6F40-A006-D4B685D6D593}" sibTransId="{A69BB0D7-99D5-8740-9DBE-A1CFD25D78AA}"/>
    <dgm:cxn modelId="{6E2C114C-3C40-7449-890A-4DCF57FBEB02}" srcId="{A2DD913C-CEBD-0C42-8DF3-290C996FF889}" destId="{380E46C5-941D-7442-9601-D113761B1746}" srcOrd="1" destOrd="0" parTransId="{C879BBE6-785F-F04D-90A0-DDB5CB13B7BB}" sibTransId="{C9469231-1A7D-454B-8B62-BB151B08A099}"/>
    <dgm:cxn modelId="{F6E42355-6FFE-6C4A-B41C-BB579025A38D}" type="presOf" srcId="{2DCF0A60-21CD-4F4B-A4ED-DDC4F2BC7F8E}" destId="{D7183F8C-F5BB-F34E-AD46-3E07691FCE75}" srcOrd="0" destOrd="0" presId="urn:microsoft.com/office/officeart/2008/layout/HorizontalMultiLevelHierarchy"/>
    <dgm:cxn modelId="{15A0405A-4BC2-1B4C-ACDF-D040DA451976}" type="presOf" srcId="{092BB6C6-4A97-F046-9FCE-55A013D0A629}" destId="{D719DB30-1A69-0E48-8134-77E57E95B039}" srcOrd="0" destOrd="0" presId="urn:microsoft.com/office/officeart/2008/layout/HorizontalMultiLevelHierarchy"/>
    <dgm:cxn modelId="{E8604061-E750-5342-A5DA-D34EBF1E76C2}" type="presOf" srcId="{7AC7D7E3-6203-B54C-89CF-FFB4CBA2A60D}" destId="{E0D9EFC3-8614-844A-9F48-4617CCC57972}" srcOrd="1" destOrd="0" presId="urn:microsoft.com/office/officeart/2008/layout/HorizontalMultiLevelHierarchy"/>
    <dgm:cxn modelId="{E2AA0F69-74E5-B340-80C2-8BCF4E1072EF}" srcId="{E5F54347-5468-3847-8BD7-759E1C13E21A}" destId="{D0522C9B-23DD-A542-B912-A3272D37C951}" srcOrd="0" destOrd="0" parTransId="{7AC7D7E3-6203-B54C-89CF-FFB4CBA2A60D}" sibTransId="{47052537-8CB9-BE4C-AC84-2B5C1FCFF70A}"/>
    <dgm:cxn modelId="{E1172F6A-6A02-DB4D-91A9-29271D8E70B6}" type="presOf" srcId="{C879BBE6-785F-F04D-90A0-DDB5CB13B7BB}" destId="{9429069C-4486-4444-95B4-F02BAC2C05BC}" srcOrd="1" destOrd="0" presId="urn:microsoft.com/office/officeart/2008/layout/HorizontalMultiLevelHierarchy"/>
    <dgm:cxn modelId="{331BA96F-08A3-3D45-9119-FCEBEA97060C}" type="presOf" srcId="{F648BC8C-ECC3-EC48-A565-1BAC14F6E336}" destId="{885CF19C-7D4F-EF47-8C3E-5A43324C6462}" srcOrd="1" destOrd="0" presId="urn:microsoft.com/office/officeart/2008/layout/HorizontalMultiLevelHierarchy"/>
    <dgm:cxn modelId="{81CC5D72-3DF5-1146-A217-63E8F9C5697D}" type="presOf" srcId="{48E218E4-9419-3A44-9500-3CEBF5A508DD}" destId="{953DA4DF-DD66-0248-A74A-206691B319DA}" srcOrd="0" destOrd="0" presId="urn:microsoft.com/office/officeart/2008/layout/HorizontalMultiLevelHierarchy"/>
    <dgm:cxn modelId="{61B2A175-F886-0E4E-8112-D4767D2BFC1A}" type="presOf" srcId="{2D82367E-9278-5E47-A166-772C79BD6C89}" destId="{058C009C-D5E9-194C-BC8E-3E95B0C579C1}" srcOrd="0" destOrd="0" presId="urn:microsoft.com/office/officeart/2008/layout/HorizontalMultiLevelHierarchy"/>
    <dgm:cxn modelId="{60771A76-9F72-C841-A7D8-DD933A0D07CA}" type="presOf" srcId="{4F87B757-17F7-6F40-A006-D4B685D6D593}" destId="{53764869-D096-D24E-A705-A8FE0AEB7973}" srcOrd="1" destOrd="0" presId="urn:microsoft.com/office/officeart/2008/layout/HorizontalMultiLevelHierarchy"/>
    <dgm:cxn modelId="{5D3DAE7C-7C83-4946-9A87-12B77FC4B4C9}" type="presOf" srcId="{7AC7D7E3-6203-B54C-89CF-FFB4CBA2A60D}" destId="{2D43D5BD-BFCA-0C4C-9B5B-7547B8122C9D}" srcOrd="0" destOrd="0" presId="urn:microsoft.com/office/officeart/2008/layout/HorizontalMultiLevelHierarchy"/>
    <dgm:cxn modelId="{F7403F85-6E86-544E-B184-8C7CF2EB6AE9}" type="presOf" srcId="{D0522C9B-23DD-A542-B912-A3272D37C951}" destId="{1CBA7027-1056-F84B-B0F2-AFFBBB6EB273}" srcOrd="0" destOrd="0" presId="urn:microsoft.com/office/officeart/2008/layout/HorizontalMultiLevelHierarchy"/>
    <dgm:cxn modelId="{B6C4AC85-1582-CC48-82B8-9BC6FB4E6292}" srcId="{380E46C5-941D-7442-9601-D113761B1746}" destId="{61C7A47F-AC22-2B4B-9B61-B20BCF6E8085}" srcOrd="0" destOrd="0" parTransId="{A5E8BB3F-9A61-AD4B-BB63-DC9B0412319A}" sibTransId="{00E8E139-C5D8-0349-93C6-7FBCED637320}"/>
    <dgm:cxn modelId="{0A5B5887-D890-8A4F-A64E-D139D4257CA5}" srcId="{D0522C9B-23DD-A542-B912-A3272D37C951}" destId="{092BB6C6-4A97-F046-9FCE-55A013D0A629}" srcOrd="0" destOrd="0" parTransId="{121C1FDB-12D5-D545-8D5E-49431188592C}" sibTransId="{25FADA12-AB10-F040-B556-45CBD438160C}"/>
    <dgm:cxn modelId="{E9F7AE87-7004-A24B-9325-1E79EC9B042F}" type="presOf" srcId="{BFE02237-C079-5F4C-B09E-C04D779B6F92}" destId="{AF441495-B2BE-A94B-BE8D-3149AD5AD2F8}" srcOrd="1" destOrd="0" presId="urn:microsoft.com/office/officeart/2008/layout/HorizontalMultiLevelHierarchy"/>
    <dgm:cxn modelId="{9F591F89-2ABF-2240-922B-0A52DC0934F6}" type="presOf" srcId="{A2DD913C-CEBD-0C42-8DF3-290C996FF889}" destId="{EAECEF98-C6B7-214C-8078-DE61DF7397A8}" srcOrd="0" destOrd="0" presId="urn:microsoft.com/office/officeart/2008/layout/HorizontalMultiLevelHierarchy"/>
    <dgm:cxn modelId="{2815C78A-9F77-7648-9808-47BD69645CE4}" type="presOf" srcId="{2BB4C46C-9DB2-164E-8B5A-AD6D422E28EA}" destId="{3CCD9265-8A16-9A43-8B17-6146C03F6ED4}" srcOrd="1" destOrd="0" presId="urn:microsoft.com/office/officeart/2008/layout/HorizontalMultiLevelHierarchy"/>
    <dgm:cxn modelId="{D3D3E790-7416-E74C-A110-A231C3E3EC4B}" type="presOf" srcId="{380E46C5-941D-7442-9601-D113761B1746}" destId="{E8FC3743-90FC-FA46-9422-2B39803B39BD}" srcOrd="0" destOrd="0" presId="urn:microsoft.com/office/officeart/2008/layout/HorizontalMultiLevelHierarchy"/>
    <dgm:cxn modelId="{B6080797-1F14-DF41-9F40-3B8DD9BF41DE}" type="presOf" srcId="{E5F54347-5468-3847-8BD7-759E1C13E21A}" destId="{E8398506-023F-FE42-AC35-4BCE5FF72FC5}" srcOrd="0" destOrd="0" presId="urn:microsoft.com/office/officeart/2008/layout/HorizontalMultiLevelHierarchy"/>
    <dgm:cxn modelId="{A9CC319A-44C6-B94B-9A61-C59F1775CBD9}" type="presOf" srcId="{48E218E4-9419-3A44-9500-3CEBF5A508DD}" destId="{B018E322-EB58-BF46-9CCF-C0A91DFDD254}" srcOrd="1" destOrd="0" presId="urn:microsoft.com/office/officeart/2008/layout/HorizontalMultiLevelHierarchy"/>
    <dgm:cxn modelId="{382775A7-D957-3D48-B4D1-AFAFC144926C}" type="presOf" srcId="{C879BBE6-785F-F04D-90A0-DDB5CB13B7BB}" destId="{54AA460B-CEDB-5D4D-B853-A1DCF1C159BA}" srcOrd="0" destOrd="0" presId="urn:microsoft.com/office/officeart/2008/layout/HorizontalMultiLevelHierarchy"/>
    <dgm:cxn modelId="{AA048ABF-DC73-1E47-8EE1-88B07AA09EDB}" type="presOf" srcId="{8F5830D2-F718-744F-98FA-4145BD33E233}" destId="{D45BA1A3-96EB-2242-B773-7E4470A8735A}" srcOrd="0" destOrd="0" presId="urn:microsoft.com/office/officeart/2008/layout/HorizontalMultiLevelHierarchy"/>
    <dgm:cxn modelId="{8059ACC0-FAE6-8E42-AFD8-879501E89DEC}" type="presOf" srcId="{121C1FDB-12D5-D545-8D5E-49431188592C}" destId="{6EC35279-3B38-C74A-98B4-C4A4A947948D}" srcOrd="0" destOrd="0" presId="urn:microsoft.com/office/officeart/2008/layout/HorizontalMultiLevelHierarchy"/>
    <dgm:cxn modelId="{111258C1-7E91-F845-9494-A0353AFF8E7A}" srcId="{81B1C6CB-DAFC-4948-8B0D-6B44D8EC8547}" destId="{2C85E8C8-D7DC-4943-9529-2F92BA687480}" srcOrd="0" destOrd="0" parTransId="{F648BC8C-ECC3-EC48-A565-1BAC14F6E336}" sibTransId="{D99E133D-B5EB-C843-B2EC-A04F3F9EEDB7}"/>
    <dgm:cxn modelId="{E609AECF-21F7-F644-B727-F91E10443984}" type="presOf" srcId="{61C7A47F-AC22-2B4B-9B61-B20BCF6E8085}" destId="{D5B37631-D7CA-9B41-8D70-4235F3778E08}" srcOrd="0" destOrd="0" presId="urn:microsoft.com/office/officeart/2008/layout/HorizontalMultiLevelHierarchy"/>
    <dgm:cxn modelId="{B68333D5-6625-8742-A9F9-4273C238BC77}" srcId="{2D82367E-9278-5E47-A166-772C79BD6C89}" destId="{969D1DD9-CABD-4C4B-95BB-445C3CC8FE13}" srcOrd="0" destOrd="0" parTransId="{374F96A1-FB4A-5C4B-96B9-7683BC7031E1}" sibTransId="{483727E7-5AB6-A141-A056-A28CD7E263C2}"/>
    <dgm:cxn modelId="{F4FB65D9-DA7C-BB4C-A984-EAA5B7B6DDA9}" type="presOf" srcId="{A5E8BB3F-9A61-AD4B-BB63-DC9B0412319A}" destId="{81B0ED3F-6180-2942-B0B9-23478AC663EB}" srcOrd="0" destOrd="0" presId="urn:microsoft.com/office/officeart/2008/layout/HorizontalMultiLevelHierarchy"/>
    <dgm:cxn modelId="{36935EDE-E3C8-B047-88D1-32FBB86837E7}" type="presOf" srcId="{4F87B757-17F7-6F40-A006-D4B685D6D593}" destId="{70BAE71B-BFBC-2643-BB6E-513F50CD99E8}" srcOrd="0" destOrd="0" presId="urn:microsoft.com/office/officeart/2008/layout/HorizontalMultiLevelHierarchy"/>
    <dgm:cxn modelId="{24489BE1-34C7-FA4D-8E04-5F8DDC464CAA}" type="presOf" srcId="{121C1FDB-12D5-D545-8D5E-49431188592C}" destId="{4534AF21-C6A9-4246-BB08-9E6B57469C42}" srcOrd="1" destOrd="0" presId="urn:microsoft.com/office/officeart/2008/layout/HorizontalMultiLevelHierarchy"/>
    <dgm:cxn modelId="{38F9AAED-E087-0342-9E4B-62F78DB5FA16}" srcId="{E5F54347-5468-3847-8BD7-759E1C13E21A}" destId="{2DCF0A60-21CD-4F4B-A4ED-DDC4F2BC7F8E}" srcOrd="1" destOrd="0" parTransId="{48E218E4-9419-3A44-9500-3CEBF5A508DD}" sibTransId="{7C18C86A-0C83-E448-94B9-BD4B726BD9EB}"/>
    <dgm:cxn modelId="{0D2192EF-9364-2C4F-AE2C-9523C972354A}" type="presOf" srcId="{2BB4C46C-9DB2-164E-8B5A-AD6D422E28EA}" destId="{B9A07F85-AC09-2947-A0DB-62CE1D48B602}" srcOrd="0" destOrd="0" presId="urn:microsoft.com/office/officeart/2008/layout/HorizontalMultiLevelHierarchy"/>
    <dgm:cxn modelId="{790045FE-55B4-3F49-976D-E36D59AA7698}" type="presParOf" srcId="{058C009C-D5E9-194C-BC8E-3E95B0C579C1}" destId="{300DB14A-EB47-F648-9B3C-DE7B1B339B25}" srcOrd="0" destOrd="0" presId="urn:microsoft.com/office/officeart/2008/layout/HorizontalMultiLevelHierarchy"/>
    <dgm:cxn modelId="{5EED0F5B-2D69-0848-A557-71778286B38B}" type="presParOf" srcId="{300DB14A-EB47-F648-9B3C-DE7B1B339B25}" destId="{66310BAE-7528-2F44-8EFC-D35E4BF4BB90}" srcOrd="0" destOrd="0" presId="urn:microsoft.com/office/officeart/2008/layout/HorizontalMultiLevelHierarchy"/>
    <dgm:cxn modelId="{5A94E5FD-1C9E-C64D-B763-1C0C46A503B2}" type="presParOf" srcId="{300DB14A-EB47-F648-9B3C-DE7B1B339B25}" destId="{85316AEE-47FA-DD48-BC69-346D5109DBA0}" srcOrd="1" destOrd="0" presId="urn:microsoft.com/office/officeart/2008/layout/HorizontalMultiLevelHierarchy"/>
    <dgm:cxn modelId="{02C37CCC-C74E-844F-86E9-D55A2360F0B2}" type="presParOf" srcId="{85316AEE-47FA-DD48-BC69-346D5109DBA0}" destId="{9AD44B56-2848-3B4E-AF21-CB97DEF3A264}" srcOrd="0" destOrd="0" presId="urn:microsoft.com/office/officeart/2008/layout/HorizontalMultiLevelHierarchy"/>
    <dgm:cxn modelId="{F715F295-7223-1147-959D-7C5A3955153A}" type="presParOf" srcId="{9AD44B56-2848-3B4E-AF21-CB97DEF3A264}" destId="{AF441495-B2BE-A94B-BE8D-3149AD5AD2F8}" srcOrd="0" destOrd="0" presId="urn:microsoft.com/office/officeart/2008/layout/HorizontalMultiLevelHierarchy"/>
    <dgm:cxn modelId="{3F2725A0-465F-2845-955F-5380E419F973}" type="presParOf" srcId="{85316AEE-47FA-DD48-BC69-346D5109DBA0}" destId="{81F1801C-6F05-3A4E-B39C-67302B51C4D8}" srcOrd="1" destOrd="0" presId="urn:microsoft.com/office/officeart/2008/layout/HorizontalMultiLevelHierarchy"/>
    <dgm:cxn modelId="{A5C8CAE9-33B5-0D44-A6B3-C0AA99DA0B44}" type="presParOf" srcId="{81F1801C-6F05-3A4E-B39C-67302B51C4D8}" destId="{EAECEF98-C6B7-214C-8078-DE61DF7397A8}" srcOrd="0" destOrd="0" presId="urn:microsoft.com/office/officeart/2008/layout/HorizontalMultiLevelHierarchy"/>
    <dgm:cxn modelId="{A0F5496B-35C8-014E-A286-E72D388DB537}" type="presParOf" srcId="{81F1801C-6F05-3A4E-B39C-67302B51C4D8}" destId="{7BEAC7A9-C872-0F48-9B46-C2C34626B26A}" srcOrd="1" destOrd="0" presId="urn:microsoft.com/office/officeart/2008/layout/HorizontalMultiLevelHierarchy"/>
    <dgm:cxn modelId="{73F8C485-B58F-9342-990F-72EECEECDD0D}" type="presParOf" srcId="{7BEAC7A9-C872-0F48-9B46-C2C34626B26A}" destId="{B9A07F85-AC09-2947-A0DB-62CE1D48B602}" srcOrd="0" destOrd="0" presId="urn:microsoft.com/office/officeart/2008/layout/HorizontalMultiLevelHierarchy"/>
    <dgm:cxn modelId="{25EFADBC-FE7F-5A4E-B451-CB88010CD56F}" type="presParOf" srcId="{B9A07F85-AC09-2947-A0DB-62CE1D48B602}" destId="{3CCD9265-8A16-9A43-8B17-6146C03F6ED4}" srcOrd="0" destOrd="0" presId="urn:microsoft.com/office/officeart/2008/layout/HorizontalMultiLevelHierarchy"/>
    <dgm:cxn modelId="{39ACF2DD-632F-DC43-9715-A3B1B1FCF153}" type="presParOf" srcId="{7BEAC7A9-C872-0F48-9B46-C2C34626B26A}" destId="{9C4575D8-1D93-1546-8521-21AAE756FA4B}" srcOrd="1" destOrd="0" presId="urn:microsoft.com/office/officeart/2008/layout/HorizontalMultiLevelHierarchy"/>
    <dgm:cxn modelId="{C2B965E2-E949-774C-A329-EC3A7453CF2A}" type="presParOf" srcId="{9C4575D8-1D93-1546-8521-21AAE756FA4B}" destId="{4E2EA6D9-41D2-C243-B854-D563B0011FC2}" srcOrd="0" destOrd="0" presId="urn:microsoft.com/office/officeart/2008/layout/HorizontalMultiLevelHierarchy"/>
    <dgm:cxn modelId="{06B9B4DA-1187-9249-9F6C-7275707C8725}" type="presParOf" srcId="{9C4575D8-1D93-1546-8521-21AAE756FA4B}" destId="{627E9177-F73A-594D-BCCB-26F5895B5B70}" srcOrd="1" destOrd="0" presId="urn:microsoft.com/office/officeart/2008/layout/HorizontalMultiLevelHierarchy"/>
    <dgm:cxn modelId="{208D18A6-DFEC-3747-94E0-77199E99FA6C}" type="presParOf" srcId="{627E9177-F73A-594D-BCCB-26F5895B5B70}" destId="{7F3731E7-4D60-484D-AF49-828088827C36}" srcOrd="0" destOrd="0" presId="urn:microsoft.com/office/officeart/2008/layout/HorizontalMultiLevelHierarchy"/>
    <dgm:cxn modelId="{F7788508-E17D-DC40-B7FC-076819681BD7}" type="presParOf" srcId="{7F3731E7-4D60-484D-AF49-828088827C36}" destId="{885CF19C-7D4F-EF47-8C3E-5A43324C6462}" srcOrd="0" destOrd="0" presId="urn:microsoft.com/office/officeart/2008/layout/HorizontalMultiLevelHierarchy"/>
    <dgm:cxn modelId="{8BC657A7-C848-6F4E-8568-6FBBA279CDCE}" type="presParOf" srcId="{627E9177-F73A-594D-BCCB-26F5895B5B70}" destId="{9DFB7B2D-8874-9640-8944-90B8565C1D3D}" srcOrd="1" destOrd="0" presId="urn:microsoft.com/office/officeart/2008/layout/HorizontalMultiLevelHierarchy"/>
    <dgm:cxn modelId="{CF578BA8-95E9-3B4F-996B-135E32B9CCC1}" type="presParOf" srcId="{9DFB7B2D-8874-9640-8944-90B8565C1D3D}" destId="{10288A05-6602-E24E-AE1C-2BCE02EA2C8D}" srcOrd="0" destOrd="0" presId="urn:microsoft.com/office/officeart/2008/layout/HorizontalMultiLevelHierarchy"/>
    <dgm:cxn modelId="{07DB04FF-32F8-1A4D-B66A-33BF9436DD50}" type="presParOf" srcId="{9DFB7B2D-8874-9640-8944-90B8565C1D3D}" destId="{6E8682D7-1EE5-D246-AE75-91C818E4C6ED}" srcOrd="1" destOrd="0" presId="urn:microsoft.com/office/officeart/2008/layout/HorizontalMultiLevelHierarchy"/>
    <dgm:cxn modelId="{04C51D9E-2AA0-6044-93A6-CF482623BD25}" type="presParOf" srcId="{7BEAC7A9-C872-0F48-9B46-C2C34626B26A}" destId="{54AA460B-CEDB-5D4D-B853-A1DCF1C159BA}" srcOrd="2" destOrd="0" presId="urn:microsoft.com/office/officeart/2008/layout/HorizontalMultiLevelHierarchy"/>
    <dgm:cxn modelId="{EC10340A-B9DC-E747-A835-202D99E93C97}" type="presParOf" srcId="{54AA460B-CEDB-5D4D-B853-A1DCF1C159BA}" destId="{9429069C-4486-4444-95B4-F02BAC2C05BC}" srcOrd="0" destOrd="0" presId="urn:microsoft.com/office/officeart/2008/layout/HorizontalMultiLevelHierarchy"/>
    <dgm:cxn modelId="{25E2CA7B-FEDB-3643-9AB9-3301F05DE7C3}" type="presParOf" srcId="{7BEAC7A9-C872-0F48-9B46-C2C34626B26A}" destId="{59FFC7D3-7745-9D4D-B7C9-3C2A8558BD42}" srcOrd="3" destOrd="0" presId="urn:microsoft.com/office/officeart/2008/layout/HorizontalMultiLevelHierarchy"/>
    <dgm:cxn modelId="{DDB1E300-2550-DE4E-B380-35C4A292B610}" type="presParOf" srcId="{59FFC7D3-7745-9D4D-B7C9-3C2A8558BD42}" destId="{E8FC3743-90FC-FA46-9422-2B39803B39BD}" srcOrd="0" destOrd="0" presId="urn:microsoft.com/office/officeart/2008/layout/HorizontalMultiLevelHierarchy"/>
    <dgm:cxn modelId="{27888FD8-6CBD-9A4F-BA68-D45D28B9F1CD}" type="presParOf" srcId="{59FFC7D3-7745-9D4D-B7C9-3C2A8558BD42}" destId="{67C929D8-0915-2C4E-BA85-05EABC9E4787}" srcOrd="1" destOrd="0" presId="urn:microsoft.com/office/officeart/2008/layout/HorizontalMultiLevelHierarchy"/>
    <dgm:cxn modelId="{240C571E-E855-3E4F-8FF0-B14A60192C18}" type="presParOf" srcId="{67C929D8-0915-2C4E-BA85-05EABC9E4787}" destId="{81B0ED3F-6180-2942-B0B9-23478AC663EB}" srcOrd="0" destOrd="0" presId="urn:microsoft.com/office/officeart/2008/layout/HorizontalMultiLevelHierarchy"/>
    <dgm:cxn modelId="{E0FD4BED-A8D4-BD48-B6F2-48C76B877388}" type="presParOf" srcId="{81B0ED3F-6180-2942-B0B9-23478AC663EB}" destId="{8E5A83DC-B3EA-584A-81F3-B020B462FB3C}" srcOrd="0" destOrd="0" presId="urn:microsoft.com/office/officeart/2008/layout/HorizontalMultiLevelHierarchy"/>
    <dgm:cxn modelId="{1FAE3C6E-33F5-9D4B-A4C9-AD5F964131D1}" type="presParOf" srcId="{67C929D8-0915-2C4E-BA85-05EABC9E4787}" destId="{4BC1EC47-99DE-1148-BED7-509DF02FC254}" srcOrd="1" destOrd="0" presId="urn:microsoft.com/office/officeart/2008/layout/HorizontalMultiLevelHierarchy"/>
    <dgm:cxn modelId="{0F574FE3-42CB-6C48-BDC3-76E1702CDD2B}" type="presParOf" srcId="{4BC1EC47-99DE-1148-BED7-509DF02FC254}" destId="{D5B37631-D7CA-9B41-8D70-4235F3778E08}" srcOrd="0" destOrd="0" presId="urn:microsoft.com/office/officeart/2008/layout/HorizontalMultiLevelHierarchy"/>
    <dgm:cxn modelId="{534991EE-0746-6947-95E3-695386DDAA13}" type="presParOf" srcId="{4BC1EC47-99DE-1148-BED7-509DF02FC254}" destId="{781DF7A8-56C7-8447-9C9F-9C033008117D}" srcOrd="1" destOrd="0" presId="urn:microsoft.com/office/officeart/2008/layout/HorizontalMultiLevelHierarchy"/>
    <dgm:cxn modelId="{E2AF3072-F676-6940-8477-E3BDD52496D9}" type="presParOf" srcId="{85316AEE-47FA-DD48-BC69-346D5109DBA0}" destId="{D45BA1A3-96EB-2242-B773-7E4470A8735A}" srcOrd="2" destOrd="0" presId="urn:microsoft.com/office/officeart/2008/layout/HorizontalMultiLevelHierarchy"/>
    <dgm:cxn modelId="{A10110D9-3142-8440-9F22-871A6469D3F1}" type="presParOf" srcId="{D45BA1A3-96EB-2242-B773-7E4470A8735A}" destId="{3B729029-C348-B744-8692-01DBFCF5872B}" srcOrd="0" destOrd="0" presId="urn:microsoft.com/office/officeart/2008/layout/HorizontalMultiLevelHierarchy"/>
    <dgm:cxn modelId="{75519222-9802-5F41-B235-0D2503D6B024}" type="presParOf" srcId="{85316AEE-47FA-DD48-BC69-346D5109DBA0}" destId="{1D8BE72A-A5EC-4E41-BFD8-319219DD7098}" srcOrd="3" destOrd="0" presId="urn:microsoft.com/office/officeart/2008/layout/HorizontalMultiLevelHierarchy"/>
    <dgm:cxn modelId="{6D4B092E-66A0-684D-8850-BAC03C295E18}" type="presParOf" srcId="{1D8BE72A-A5EC-4E41-BFD8-319219DD7098}" destId="{E8398506-023F-FE42-AC35-4BCE5FF72FC5}" srcOrd="0" destOrd="0" presId="urn:microsoft.com/office/officeart/2008/layout/HorizontalMultiLevelHierarchy"/>
    <dgm:cxn modelId="{E16A9655-0D92-DD44-BF78-1D615E1F6AE9}" type="presParOf" srcId="{1D8BE72A-A5EC-4E41-BFD8-319219DD7098}" destId="{E17693BD-55BD-C84C-AADD-164DCDE9149F}" srcOrd="1" destOrd="0" presId="urn:microsoft.com/office/officeart/2008/layout/HorizontalMultiLevelHierarchy"/>
    <dgm:cxn modelId="{D95D2BB2-A68C-DE4B-A8C0-7FE7F0894CD1}" type="presParOf" srcId="{E17693BD-55BD-C84C-AADD-164DCDE9149F}" destId="{2D43D5BD-BFCA-0C4C-9B5B-7547B8122C9D}" srcOrd="0" destOrd="0" presId="urn:microsoft.com/office/officeart/2008/layout/HorizontalMultiLevelHierarchy"/>
    <dgm:cxn modelId="{30D0A333-BA31-D549-8845-C50AFD1C9F92}" type="presParOf" srcId="{2D43D5BD-BFCA-0C4C-9B5B-7547B8122C9D}" destId="{E0D9EFC3-8614-844A-9F48-4617CCC57972}" srcOrd="0" destOrd="0" presId="urn:microsoft.com/office/officeart/2008/layout/HorizontalMultiLevelHierarchy"/>
    <dgm:cxn modelId="{6ACC05AC-C176-CD45-AD6C-DED83ECB5595}" type="presParOf" srcId="{E17693BD-55BD-C84C-AADD-164DCDE9149F}" destId="{B06A2201-B81A-ED45-BF85-89B9D6853AE9}" srcOrd="1" destOrd="0" presId="urn:microsoft.com/office/officeart/2008/layout/HorizontalMultiLevelHierarchy"/>
    <dgm:cxn modelId="{F53ADE65-F593-F04E-8655-AF1FA5B1C222}" type="presParOf" srcId="{B06A2201-B81A-ED45-BF85-89B9D6853AE9}" destId="{1CBA7027-1056-F84B-B0F2-AFFBBB6EB273}" srcOrd="0" destOrd="0" presId="urn:microsoft.com/office/officeart/2008/layout/HorizontalMultiLevelHierarchy"/>
    <dgm:cxn modelId="{2BAB419E-45B0-9846-B06F-197A51810F3E}" type="presParOf" srcId="{B06A2201-B81A-ED45-BF85-89B9D6853AE9}" destId="{F7ABD1FA-9852-2140-8091-1EF473301B62}" srcOrd="1" destOrd="0" presId="urn:microsoft.com/office/officeart/2008/layout/HorizontalMultiLevelHierarchy"/>
    <dgm:cxn modelId="{7BF05AF3-2BD9-4549-B061-AB408A671943}" type="presParOf" srcId="{F7ABD1FA-9852-2140-8091-1EF473301B62}" destId="{6EC35279-3B38-C74A-98B4-C4A4A947948D}" srcOrd="0" destOrd="0" presId="urn:microsoft.com/office/officeart/2008/layout/HorizontalMultiLevelHierarchy"/>
    <dgm:cxn modelId="{540F9B84-F3A0-F14C-9BF2-9F3A66E0360E}" type="presParOf" srcId="{6EC35279-3B38-C74A-98B4-C4A4A947948D}" destId="{4534AF21-C6A9-4246-BB08-9E6B57469C42}" srcOrd="0" destOrd="0" presId="urn:microsoft.com/office/officeart/2008/layout/HorizontalMultiLevelHierarchy"/>
    <dgm:cxn modelId="{51756D99-6951-714F-A09B-DA25B7957401}" type="presParOf" srcId="{F7ABD1FA-9852-2140-8091-1EF473301B62}" destId="{2D3118FE-7A19-CB47-A1FE-8B6F161FD458}" srcOrd="1" destOrd="0" presId="urn:microsoft.com/office/officeart/2008/layout/HorizontalMultiLevelHierarchy"/>
    <dgm:cxn modelId="{3B37590E-5D84-8B46-822A-5C08DF70F1D8}" type="presParOf" srcId="{2D3118FE-7A19-CB47-A1FE-8B6F161FD458}" destId="{D719DB30-1A69-0E48-8134-77E57E95B039}" srcOrd="0" destOrd="0" presId="urn:microsoft.com/office/officeart/2008/layout/HorizontalMultiLevelHierarchy"/>
    <dgm:cxn modelId="{0C66A70F-20AF-FC40-9044-A9C4F7F3E841}" type="presParOf" srcId="{2D3118FE-7A19-CB47-A1FE-8B6F161FD458}" destId="{4111CACC-A756-F347-8A95-E110BC9CC4DB}" srcOrd="1" destOrd="0" presId="urn:microsoft.com/office/officeart/2008/layout/HorizontalMultiLevelHierarchy"/>
    <dgm:cxn modelId="{E1861174-FB28-554A-854E-3DCA5786F043}" type="presParOf" srcId="{E17693BD-55BD-C84C-AADD-164DCDE9149F}" destId="{953DA4DF-DD66-0248-A74A-206691B319DA}" srcOrd="2" destOrd="0" presId="urn:microsoft.com/office/officeart/2008/layout/HorizontalMultiLevelHierarchy"/>
    <dgm:cxn modelId="{E529FD4C-32EA-2349-A5A8-27F7700291B1}" type="presParOf" srcId="{953DA4DF-DD66-0248-A74A-206691B319DA}" destId="{B018E322-EB58-BF46-9CCF-C0A91DFDD254}" srcOrd="0" destOrd="0" presId="urn:microsoft.com/office/officeart/2008/layout/HorizontalMultiLevelHierarchy"/>
    <dgm:cxn modelId="{EC61A29D-0D8B-5E46-884A-7DA64F02B365}" type="presParOf" srcId="{E17693BD-55BD-C84C-AADD-164DCDE9149F}" destId="{F11AFEC0-8754-D249-A869-775BA43E0F0B}" srcOrd="3" destOrd="0" presId="urn:microsoft.com/office/officeart/2008/layout/HorizontalMultiLevelHierarchy"/>
    <dgm:cxn modelId="{690BD337-5279-ED44-84B5-C6427CC00630}" type="presParOf" srcId="{F11AFEC0-8754-D249-A869-775BA43E0F0B}" destId="{D7183F8C-F5BB-F34E-AD46-3E07691FCE75}" srcOrd="0" destOrd="0" presId="urn:microsoft.com/office/officeart/2008/layout/HorizontalMultiLevelHierarchy"/>
    <dgm:cxn modelId="{E4BFA30E-BCCA-8946-BDEB-C5F84BA0B7F5}" type="presParOf" srcId="{F11AFEC0-8754-D249-A869-775BA43E0F0B}" destId="{131F3A0F-AD2F-2B40-9C53-55FCDC9240A1}" srcOrd="1" destOrd="0" presId="urn:microsoft.com/office/officeart/2008/layout/HorizontalMultiLevelHierarchy"/>
    <dgm:cxn modelId="{0B1DA007-AA19-A84A-ABDD-48813A79A712}" type="presParOf" srcId="{131F3A0F-AD2F-2B40-9C53-55FCDC9240A1}" destId="{70BAE71B-BFBC-2643-BB6E-513F50CD99E8}" srcOrd="0" destOrd="0" presId="urn:microsoft.com/office/officeart/2008/layout/HorizontalMultiLevelHierarchy"/>
    <dgm:cxn modelId="{9B695C2C-4DCB-4C45-9BDA-B56B6A251103}" type="presParOf" srcId="{70BAE71B-BFBC-2643-BB6E-513F50CD99E8}" destId="{53764869-D096-D24E-A705-A8FE0AEB7973}" srcOrd="0" destOrd="0" presId="urn:microsoft.com/office/officeart/2008/layout/HorizontalMultiLevelHierarchy"/>
    <dgm:cxn modelId="{DA006F11-E3CA-7D4F-A057-189E1C1E5DE8}" type="presParOf" srcId="{131F3A0F-AD2F-2B40-9C53-55FCDC9240A1}" destId="{07CD4D44-E9DA-AB41-83C9-19B0DD84250C}" srcOrd="1" destOrd="0" presId="urn:microsoft.com/office/officeart/2008/layout/HorizontalMultiLevelHierarchy"/>
    <dgm:cxn modelId="{30962B0F-9838-F44B-AF5F-FB57F282106E}" type="presParOf" srcId="{07CD4D44-E9DA-AB41-83C9-19B0DD84250C}" destId="{0A296626-D19B-4045-AB92-7DCD9D4D463A}" srcOrd="0" destOrd="0" presId="urn:microsoft.com/office/officeart/2008/layout/HorizontalMultiLevelHierarchy"/>
    <dgm:cxn modelId="{E943C3B2-FA4E-B542-821D-5EC7033B3E78}" type="presParOf" srcId="{07CD4D44-E9DA-AB41-83C9-19B0DD84250C}" destId="{F397435B-C9AA-0E4F-9F73-B685EAED98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2367E-9278-5E47-A166-772C79BD6C8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9D1DD9-CABD-4C4B-95BB-445C3CC8FE13}">
      <dgm:prSet phldrT="[Text]"/>
      <dgm:spPr/>
      <dgm:t>
        <a:bodyPr/>
        <a:lstStyle/>
        <a:p>
          <a:r>
            <a:rPr lang="en-US" dirty="0"/>
            <a:t>Main Directory</a:t>
          </a:r>
        </a:p>
      </dgm:t>
    </dgm:pt>
    <dgm:pt modelId="{374F96A1-FB4A-5C4B-96B9-7683BC7031E1}" type="parTrans" cxnId="{B68333D5-6625-8742-A9F9-4273C238BC77}">
      <dgm:prSet/>
      <dgm:spPr/>
      <dgm:t>
        <a:bodyPr/>
        <a:lstStyle/>
        <a:p>
          <a:endParaRPr lang="en-US"/>
        </a:p>
      </dgm:t>
    </dgm:pt>
    <dgm:pt modelId="{483727E7-5AB6-A141-A056-A28CD7E263C2}" type="sibTrans" cxnId="{B68333D5-6625-8742-A9F9-4273C238BC77}">
      <dgm:prSet/>
      <dgm:spPr/>
      <dgm:t>
        <a:bodyPr/>
        <a:lstStyle/>
        <a:p>
          <a:endParaRPr lang="en-US"/>
        </a:p>
      </dgm:t>
    </dgm:pt>
    <dgm:pt modelId="{A2DD913C-CEBD-0C42-8DF3-290C996FF889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FE02237-C079-5F4C-B09E-C04D779B6F92}" type="parTrans" cxnId="{F9BCF83F-8806-0840-9AE8-24CBA79F2F45}">
      <dgm:prSet/>
      <dgm:spPr/>
      <dgm:t>
        <a:bodyPr/>
        <a:lstStyle/>
        <a:p>
          <a:endParaRPr lang="en-US"/>
        </a:p>
      </dgm:t>
    </dgm:pt>
    <dgm:pt modelId="{8F736B04-2771-614A-87C3-B9A2A92F29C4}" type="sibTrans" cxnId="{F9BCF83F-8806-0840-9AE8-24CBA79F2F45}">
      <dgm:prSet/>
      <dgm:spPr/>
      <dgm:t>
        <a:bodyPr/>
        <a:lstStyle/>
        <a:p>
          <a:endParaRPr lang="en-US"/>
        </a:p>
      </dgm:t>
    </dgm:pt>
    <dgm:pt modelId="{81B1C6CB-DAFC-4948-8B0D-6B44D8EC8547}">
      <dgm:prSet phldrT="[Text]"/>
      <dgm:spPr/>
      <dgm:t>
        <a:bodyPr/>
        <a:lstStyle/>
        <a:p>
          <a:r>
            <a:rPr lang="en-US" dirty="0"/>
            <a:t>women</a:t>
          </a:r>
        </a:p>
      </dgm:t>
    </dgm:pt>
    <dgm:pt modelId="{2BB4C46C-9DB2-164E-8B5A-AD6D422E28EA}" type="parTrans" cxnId="{00313C37-B956-0E4F-BAC0-8C716C43894B}">
      <dgm:prSet/>
      <dgm:spPr/>
      <dgm:t>
        <a:bodyPr/>
        <a:lstStyle/>
        <a:p>
          <a:endParaRPr lang="en-US"/>
        </a:p>
      </dgm:t>
    </dgm:pt>
    <dgm:pt modelId="{02AB5DF8-B2DA-8746-AF01-1E25B33BF6DF}" type="sibTrans" cxnId="{00313C37-B956-0E4F-BAC0-8C716C43894B}">
      <dgm:prSet/>
      <dgm:spPr/>
      <dgm:t>
        <a:bodyPr/>
        <a:lstStyle/>
        <a:p>
          <a:endParaRPr lang="en-US"/>
        </a:p>
      </dgm:t>
    </dgm:pt>
    <dgm:pt modelId="{380E46C5-941D-7442-9601-D113761B1746}">
      <dgm:prSet phldrT="[Text]"/>
      <dgm:spPr/>
      <dgm:t>
        <a:bodyPr/>
        <a:lstStyle/>
        <a:p>
          <a:r>
            <a:rPr lang="en-US" dirty="0"/>
            <a:t>men</a:t>
          </a:r>
        </a:p>
      </dgm:t>
    </dgm:pt>
    <dgm:pt modelId="{C879BBE6-785F-F04D-90A0-DDB5CB13B7BB}" type="parTrans" cxnId="{6E2C114C-3C40-7449-890A-4DCF57FBEB02}">
      <dgm:prSet/>
      <dgm:spPr/>
      <dgm:t>
        <a:bodyPr/>
        <a:lstStyle/>
        <a:p>
          <a:endParaRPr lang="en-US"/>
        </a:p>
      </dgm:t>
    </dgm:pt>
    <dgm:pt modelId="{C9469231-1A7D-454B-8B62-BB151B08A099}" type="sibTrans" cxnId="{6E2C114C-3C40-7449-890A-4DCF57FBEB02}">
      <dgm:prSet/>
      <dgm:spPr/>
      <dgm:t>
        <a:bodyPr/>
        <a:lstStyle/>
        <a:p>
          <a:endParaRPr lang="en-US"/>
        </a:p>
      </dgm:t>
    </dgm:pt>
    <dgm:pt modelId="{E5F54347-5468-3847-8BD7-759E1C13E21A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8F5830D2-F718-744F-98FA-4145BD33E233}" type="parTrans" cxnId="{8E64A209-4F95-6346-805E-C5934B97E707}">
      <dgm:prSet/>
      <dgm:spPr/>
      <dgm:t>
        <a:bodyPr/>
        <a:lstStyle/>
        <a:p>
          <a:endParaRPr lang="en-US"/>
        </a:p>
      </dgm:t>
    </dgm:pt>
    <dgm:pt modelId="{FA0E54F8-EC37-A947-8811-9C3E00A51482}" type="sibTrans" cxnId="{8E64A209-4F95-6346-805E-C5934B97E707}">
      <dgm:prSet/>
      <dgm:spPr/>
      <dgm:t>
        <a:bodyPr/>
        <a:lstStyle/>
        <a:p>
          <a:endParaRPr lang="en-US"/>
        </a:p>
      </dgm:t>
    </dgm:pt>
    <dgm:pt modelId="{D0522C9B-23DD-A542-B912-A3272D37C951}">
      <dgm:prSet phldrT="[Text]"/>
      <dgm:spPr/>
      <dgm:t>
        <a:bodyPr/>
        <a:lstStyle/>
        <a:p>
          <a:r>
            <a:rPr lang="en-US" dirty="0"/>
            <a:t>women</a:t>
          </a:r>
        </a:p>
      </dgm:t>
    </dgm:pt>
    <dgm:pt modelId="{7AC7D7E3-6203-B54C-89CF-FFB4CBA2A60D}" type="parTrans" cxnId="{E2AA0F69-74E5-B340-80C2-8BCF4E1072EF}">
      <dgm:prSet/>
      <dgm:spPr/>
      <dgm:t>
        <a:bodyPr/>
        <a:lstStyle/>
        <a:p>
          <a:endParaRPr lang="en-US"/>
        </a:p>
      </dgm:t>
    </dgm:pt>
    <dgm:pt modelId="{47052537-8CB9-BE4C-AC84-2B5C1FCFF70A}" type="sibTrans" cxnId="{E2AA0F69-74E5-B340-80C2-8BCF4E1072EF}">
      <dgm:prSet/>
      <dgm:spPr/>
      <dgm:t>
        <a:bodyPr/>
        <a:lstStyle/>
        <a:p>
          <a:endParaRPr lang="en-US"/>
        </a:p>
      </dgm:t>
    </dgm:pt>
    <dgm:pt modelId="{2C85E8C8-D7DC-4943-9529-2F92BA687480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F648BC8C-ECC3-EC48-A565-1BAC14F6E336}" type="parTrans" cxnId="{111258C1-7E91-F845-9494-A0353AFF8E7A}">
      <dgm:prSet/>
      <dgm:spPr/>
      <dgm:t>
        <a:bodyPr/>
        <a:lstStyle/>
        <a:p>
          <a:endParaRPr lang="en-US"/>
        </a:p>
      </dgm:t>
    </dgm:pt>
    <dgm:pt modelId="{D99E133D-B5EB-C843-B2EC-A04F3F9EEDB7}" type="sibTrans" cxnId="{111258C1-7E91-F845-9494-A0353AFF8E7A}">
      <dgm:prSet/>
      <dgm:spPr/>
      <dgm:t>
        <a:bodyPr/>
        <a:lstStyle/>
        <a:p>
          <a:endParaRPr lang="en-US"/>
        </a:p>
      </dgm:t>
    </dgm:pt>
    <dgm:pt modelId="{61C7A47F-AC22-2B4B-9B61-B20BCF6E8085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A5E8BB3F-9A61-AD4B-BB63-DC9B0412319A}" type="parTrans" cxnId="{B6C4AC85-1582-CC48-82B8-9BC6FB4E6292}">
      <dgm:prSet/>
      <dgm:spPr/>
      <dgm:t>
        <a:bodyPr/>
        <a:lstStyle/>
        <a:p>
          <a:endParaRPr lang="en-US"/>
        </a:p>
      </dgm:t>
    </dgm:pt>
    <dgm:pt modelId="{00E8E139-C5D8-0349-93C6-7FBCED637320}" type="sibTrans" cxnId="{B6C4AC85-1582-CC48-82B8-9BC6FB4E6292}">
      <dgm:prSet/>
      <dgm:spPr/>
      <dgm:t>
        <a:bodyPr/>
        <a:lstStyle/>
        <a:p>
          <a:endParaRPr lang="en-US"/>
        </a:p>
      </dgm:t>
    </dgm:pt>
    <dgm:pt modelId="{2DCF0A60-21CD-4F4B-A4ED-DDC4F2BC7F8E}">
      <dgm:prSet phldrT="[Text]"/>
      <dgm:spPr/>
      <dgm:t>
        <a:bodyPr/>
        <a:lstStyle/>
        <a:p>
          <a:r>
            <a:rPr lang="en-US" dirty="0"/>
            <a:t>men</a:t>
          </a:r>
        </a:p>
      </dgm:t>
    </dgm:pt>
    <dgm:pt modelId="{48E218E4-9419-3A44-9500-3CEBF5A508DD}" type="parTrans" cxnId="{38F9AAED-E087-0342-9E4B-62F78DB5FA16}">
      <dgm:prSet/>
      <dgm:spPr/>
      <dgm:t>
        <a:bodyPr/>
        <a:lstStyle/>
        <a:p>
          <a:endParaRPr lang="en-US"/>
        </a:p>
      </dgm:t>
    </dgm:pt>
    <dgm:pt modelId="{7C18C86A-0C83-E448-94B9-BD4B726BD9EB}" type="sibTrans" cxnId="{38F9AAED-E087-0342-9E4B-62F78DB5FA16}">
      <dgm:prSet/>
      <dgm:spPr/>
      <dgm:t>
        <a:bodyPr/>
        <a:lstStyle/>
        <a:p>
          <a:endParaRPr lang="en-US"/>
        </a:p>
      </dgm:t>
    </dgm:pt>
    <dgm:pt modelId="{092BB6C6-4A97-F046-9FCE-55A013D0A629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121C1FDB-12D5-D545-8D5E-49431188592C}" type="parTrans" cxnId="{0A5B5887-D890-8A4F-A64E-D139D4257CA5}">
      <dgm:prSet/>
      <dgm:spPr/>
      <dgm:t>
        <a:bodyPr/>
        <a:lstStyle/>
        <a:p>
          <a:endParaRPr lang="en-US"/>
        </a:p>
      </dgm:t>
    </dgm:pt>
    <dgm:pt modelId="{25FADA12-AB10-F040-B556-45CBD438160C}" type="sibTrans" cxnId="{0A5B5887-D890-8A4F-A64E-D139D4257CA5}">
      <dgm:prSet/>
      <dgm:spPr/>
      <dgm:t>
        <a:bodyPr/>
        <a:lstStyle/>
        <a:p>
          <a:endParaRPr lang="en-US"/>
        </a:p>
      </dgm:t>
    </dgm:pt>
    <dgm:pt modelId="{63404448-5A51-B548-9C17-F31D5D4B97AD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4F87B757-17F7-6F40-A006-D4B685D6D593}" type="parTrans" cxnId="{02D2A148-B208-A24E-AA85-BC2770BA882E}">
      <dgm:prSet/>
      <dgm:spPr/>
      <dgm:t>
        <a:bodyPr/>
        <a:lstStyle/>
        <a:p>
          <a:endParaRPr lang="en-US"/>
        </a:p>
      </dgm:t>
    </dgm:pt>
    <dgm:pt modelId="{A69BB0D7-99D5-8740-9DBE-A1CFD25D78AA}" type="sibTrans" cxnId="{02D2A148-B208-A24E-AA85-BC2770BA882E}">
      <dgm:prSet/>
      <dgm:spPr/>
      <dgm:t>
        <a:bodyPr/>
        <a:lstStyle/>
        <a:p>
          <a:endParaRPr lang="en-US"/>
        </a:p>
      </dgm:t>
    </dgm:pt>
    <dgm:pt modelId="{058C009C-D5E9-194C-BC8E-3E95B0C579C1}" type="pres">
      <dgm:prSet presAssocID="{2D82367E-9278-5E47-A166-772C79BD6C8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0DB14A-EB47-F648-9B3C-DE7B1B339B25}" type="pres">
      <dgm:prSet presAssocID="{969D1DD9-CABD-4C4B-95BB-445C3CC8FE13}" presName="root1" presStyleCnt="0"/>
      <dgm:spPr/>
    </dgm:pt>
    <dgm:pt modelId="{66310BAE-7528-2F44-8EFC-D35E4BF4BB90}" type="pres">
      <dgm:prSet presAssocID="{969D1DD9-CABD-4C4B-95BB-445C3CC8FE13}" presName="LevelOneTextNode" presStyleLbl="node0" presStyleIdx="0" presStyleCnt="1">
        <dgm:presLayoutVars>
          <dgm:chPref val="3"/>
        </dgm:presLayoutVars>
      </dgm:prSet>
      <dgm:spPr/>
    </dgm:pt>
    <dgm:pt modelId="{85316AEE-47FA-DD48-BC69-346D5109DBA0}" type="pres">
      <dgm:prSet presAssocID="{969D1DD9-CABD-4C4B-95BB-445C3CC8FE13}" presName="level2hierChild" presStyleCnt="0"/>
      <dgm:spPr/>
    </dgm:pt>
    <dgm:pt modelId="{9AD44B56-2848-3B4E-AF21-CB97DEF3A264}" type="pres">
      <dgm:prSet presAssocID="{BFE02237-C079-5F4C-B09E-C04D779B6F92}" presName="conn2-1" presStyleLbl="parChTrans1D2" presStyleIdx="0" presStyleCnt="2"/>
      <dgm:spPr/>
    </dgm:pt>
    <dgm:pt modelId="{AF441495-B2BE-A94B-BE8D-3149AD5AD2F8}" type="pres">
      <dgm:prSet presAssocID="{BFE02237-C079-5F4C-B09E-C04D779B6F92}" presName="connTx" presStyleLbl="parChTrans1D2" presStyleIdx="0" presStyleCnt="2"/>
      <dgm:spPr/>
    </dgm:pt>
    <dgm:pt modelId="{81F1801C-6F05-3A4E-B39C-67302B51C4D8}" type="pres">
      <dgm:prSet presAssocID="{A2DD913C-CEBD-0C42-8DF3-290C996FF889}" presName="root2" presStyleCnt="0"/>
      <dgm:spPr/>
    </dgm:pt>
    <dgm:pt modelId="{EAECEF98-C6B7-214C-8078-DE61DF7397A8}" type="pres">
      <dgm:prSet presAssocID="{A2DD913C-CEBD-0C42-8DF3-290C996FF889}" presName="LevelTwoTextNode" presStyleLbl="node2" presStyleIdx="0" presStyleCnt="2">
        <dgm:presLayoutVars>
          <dgm:chPref val="3"/>
        </dgm:presLayoutVars>
      </dgm:prSet>
      <dgm:spPr/>
    </dgm:pt>
    <dgm:pt modelId="{7BEAC7A9-C872-0F48-9B46-C2C34626B26A}" type="pres">
      <dgm:prSet presAssocID="{A2DD913C-CEBD-0C42-8DF3-290C996FF889}" presName="level3hierChild" presStyleCnt="0"/>
      <dgm:spPr/>
    </dgm:pt>
    <dgm:pt modelId="{B9A07F85-AC09-2947-A0DB-62CE1D48B602}" type="pres">
      <dgm:prSet presAssocID="{2BB4C46C-9DB2-164E-8B5A-AD6D422E28EA}" presName="conn2-1" presStyleLbl="parChTrans1D3" presStyleIdx="0" presStyleCnt="4"/>
      <dgm:spPr/>
    </dgm:pt>
    <dgm:pt modelId="{3CCD9265-8A16-9A43-8B17-6146C03F6ED4}" type="pres">
      <dgm:prSet presAssocID="{2BB4C46C-9DB2-164E-8B5A-AD6D422E28EA}" presName="connTx" presStyleLbl="parChTrans1D3" presStyleIdx="0" presStyleCnt="4"/>
      <dgm:spPr/>
    </dgm:pt>
    <dgm:pt modelId="{9C4575D8-1D93-1546-8521-21AAE756FA4B}" type="pres">
      <dgm:prSet presAssocID="{81B1C6CB-DAFC-4948-8B0D-6B44D8EC8547}" presName="root2" presStyleCnt="0"/>
      <dgm:spPr/>
    </dgm:pt>
    <dgm:pt modelId="{4E2EA6D9-41D2-C243-B854-D563B0011FC2}" type="pres">
      <dgm:prSet presAssocID="{81B1C6CB-DAFC-4948-8B0D-6B44D8EC8547}" presName="LevelTwoTextNode" presStyleLbl="node3" presStyleIdx="0" presStyleCnt="4">
        <dgm:presLayoutVars>
          <dgm:chPref val="3"/>
        </dgm:presLayoutVars>
      </dgm:prSet>
      <dgm:spPr/>
    </dgm:pt>
    <dgm:pt modelId="{627E9177-F73A-594D-BCCB-26F5895B5B70}" type="pres">
      <dgm:prSet presAssocID="{81B1C6CB-DAFC-4948-8B0D-6B44D8EC8547}" presName="level3hierChild" presStyleCnt="0"/>
      <dgm:spPr/>
    </dgm:pt>
    <dgm:pt modelId="{7F3731E7-4D60-484D-AF49-828088827C36}" type="pres">
      <dgm:prSet presAssocID="{F648BC8C-ECC3-EC48-A565-1BAC14F6E336}" presName="conn2-1" presStyleLbl="parChTrans1D4" presStyleIdx="0" presStyleCnt="4"/>
      <dgm:spPr/>
    </dgm:pt>
    <dgm:pt modelId="{885CF19C-7D4F-EF47-8C3E-5A43324C6462}" type="pres">
      <dgm:prSet presAssocID="{F648BC8C-ECC3-EC48-A565-1BAC14F6E336}" presName="connTx" presStyleLbl="parChTrans1D4" presStyleIdx="0" presStyleCnt="4"/>
      <dgm:spPr/>
    </dgm:pt>
    <dgm:pt modelId="{9DFB7B2D-8874-9640-8944-90B8565C1D3D}" type="pres">
      <dgm:prSet presAssocID="{2C85E8C8-D7DC-4943-9529-2F92BA687480}" presName="root2" presStyleCnt="0"/>
      <dgm:spPr/>
    </dgm:pt>
    <dgm:pt modelId="{10288A05-6602-E24E-AE1C-2BCE02EA2C8D}" type="pres">
      <dgm:prSet presAssocID="{2C85E8C8-D7DC-4943-9529-2F92BA687480}" presName="LevelTwoTextNode" presStyleLbl="node4" presStyleIdx="0" presStyleCnt="4">
        <dgm:presLayoutVars>
          <dgm:chPref val="3"/>
        </dgm:presLayoutVars>
      </dgm:prSet>
      <dgm:spPr/>
    </dgm:pt>
    <dgm:pt modelId="{6E8682D7-1EE5-D246-AE75-91C818E4C6ED}" type="pres">
      <dgm:prSet presAssocID="{2C85E8C8-D7DC-4943-9529-2F92BA687480}" presName="level3hierChild" presStyleCnt="0"/>
      <dgm:spPr/>
    </dgm:pt>
    <dgm:pt modelId="{54AA460B-CEDB-5D4D-B853-A1DCF1C159BA}" type="pres">
      <dgm:prSet presAssocID="{C879BBE6-785F-F04D-90A0-DDB5CB13B7BB}" presName="conn2-1" presStyleLbl="parChTrans1D3" presStyleIdx="1" presStyleCnt="4"/>
      <dgm:spPr/>
    </dgm:pt>
    <dgm:pt modelId="{9429069C-4486-4444-95B4-F02BAC2C05BC}" type="pres">
      <dgm:prSet presAssocID="{C879BBE6-785F-F04D-90A0-DDB5CB13B7BB}" presName="connTx" presStyleLbl="parChTrans1D3" presStyleIdx="1" presStyleCnt="4"/>
      <dgm:spPr/>
    </dgm:pt>
    <dgm:pt modelId="{59FFC7D3-7745-9D4D-B7C9-3C2A8558BD42}" type="pres">
      <dgm:prSet presAssocID="{380E46C5-941D-7442-9601-D113761B1746}" presName="root2" presStyleCnt="0"/>
      <dgm:spPr/>
    </dgm:pt>
    <dgm:pt modelId="{E8FC3743-90FC-FA46-9422-2B39803B39BD}" type="pres">
      <dgm:prSet presAssocID="{380E46C5-941D-7442-9601-D113761B1746}" presName="LevelTwoTextNode" presStyleLbl="node3" presStyleIdx="1" presStyleCnt="4">
        <dgm:presLayoutVars>
          <dgm:chPref val="3"/>
        </dgm:presLayoutVars>
      </dgm:prSet>
      <dgm:spPr/>
    </dgm:pt>
    <dgm:pt modelId="{67C929D8-0915-2C4E-BA85-05EABC9E4787}" type="pres">
      <dgm:prSet presAssocID="{380E46C5-941D-7442-9601-D113761B1746}" presName="level3hierChild" presStyleCnt="0"/>
      <dgm:spPr/>
    </dgm:pt>
    <dgm:pt modelId="{81B0ED3F-6180-2942-B0B9-23478AC663EB}" type="pres">
      <dgm:prSet presAssocID="{A5E8BB3F-9A61-AD4B-BB63-DC9B0412319A}" presName="conn2-1" presStyleLbl="parChTrans1D4" presStyleIdx="1" presStyleCnt="4"/>
      <dgm:spPr/>
    </dgm:pt>
    <dgm:pt modelId="{8E5A83DC-B3EA-584A-81F3-B020B462FB3C}" type="pres">
      <dgm:prSet presAssocID="{A5E8BB3F-9A61-AD4B-BB63-DC9B0412319A}" presName="connTx" presStyleLbl="parChTrans1D4" presStyleIdx="1" presStyleCnt="4"/>
      <dgm:spPr/>
    </dgm:pt>
    <dgm:pt modelId="{4BC1EC47-99DE-1148-BED7-509DF02FC254}" type="pres">
      <dgm:prSet presAssocID="{61C7A47F-AC22-2B4B-9B61-B20BCF6E8085}" presName="root2" presStyleCnt="0"/>
      <dgm:spPr/>
    </dgm:pt>
    <dgm:pt modelId="{D5B37631-D7CA-9B41-8D70-4235F3778E08}" type="pres">
      <dgm:prSet presAssocID="{61C7A47F-AC22-2B4B-9B61-B20BCF6E8085}" presName="LevelTwoTextNode" presStyleLbl="node4" presStyleIdx="1" presStyleCnt="4">
        <dgm:presLayoutVars>
          <dgm:chPref val="3"/>
        </dgm:presLayoutVars>
      </dgm:prSet>
      <dgm:spPr/>
    </dgm:pt>
    <dgm:pt modelId="{781DF7A8-56C7-8447-9C9F-9C033008117D}" type="pres">
      <dgm:prSet presAssocID="{61C7A47F-AC22-2B4B-9B61-B20BCF6E8085}" presName="level3hierChild" presStyleCnt="0"/>
      <dgm:spPr/>
    </dgm:pt>
    <dgm:pt modelId="{D45BA1A3-96EB-2242-B773-7E4470A8735A}" type="pres">
      <dgm:prSet presAssocID="{8F5830D2-F718-744F-98FA-4145BD33E233}" presName="conn2-1" presStyleLbl="parChTrans1D2" presStyleIdx="1" presStyleCnt="2"/>
      <dgm:spPr/>
    </dgm:pt>
    <dgm:pt modelId="{3B729029-C348-B744-8692-01DBFCF5872B}" type="pres">
      <dgm:prSet presAssocID="{8F5830D2-F718-744F-98FA-4145BD33E233}" presName="connTx" presStyleLbl="parChTrans1D2" presStyleIdx="1" presStyleCnt="2"/>
      <dgm:spPr/>
    </dgm:pt>
    <dgm:pt modelId="{1D8BE72A-A5EC-4E41-BFD8-319219DD7098}" type="pres">
      <dgm:prSet presAssocID="{E5F54347-5468-3847-8BD7-759E1C13E21A}" presName="root2" presStyleCnt="0"/>
      <dgm:spPr/>
    </dgm:pt>
    <dgm:pt modelId="{E8398506-023F-FE42-AC35-4BCE5FF72FC5}" type="pres">
      <dgm:prSet presAssocID="{E5F54347-5468-3847-8BD7-759E1C13E21A}" presName="LevelTwoTextNode" presStyleLbl="node2" presStyleIdx="1" presStyleCnt="2">
        <dgm:presLayoutVars>
          <dgm:chPref val="3"/>
        </dgm:presLayoutVars>
      </dgm:prSet>
      <dgm:spPr/>
    </dgm:pt>
    <dgm:pt modelId="{E17693BD-55BD-C84C-AADD-164DCDE9149F}" type="pres">
      <dgm:prSet presAssocID="{E5F54347-5468-3847-8BD7-759E1C13E21A}" presName="level3hierChild" presStyleCnt="0"/>
      <dgm:spPr/>
    </dgm:pt>
    <dgm:pt modelId="{2D43D5BD-BFCA-0C4C-9B5B-7547B8122C9D}" type="pres">
      <dgm:prSet presAssocID="{7AC7D7E3-6203-B54C-89CF-FFB4CBA2A60D}" presName="conn2-1" presStyleLbl="parChTrans1D3" presStyleIdx="2" presStyleCnt="4"/>
      <dgm:spPr/>
    </dgm:pt>
    <dgm:pt modelId="{E0D9EFC3-8614-844A-9F48-4617CCC57972}" type="pres">
      <dgm:prSet presAssocID="{7AC7D7E3-6203-B54C-89CF-FFB4CBA2A60D}" presName="connTx" presStyleLbl="parChTrans1D3" presStyleIdx="2" presStyleCnt="4"/>
      <dgm:spPr/>
    </dgm:pt>
    <dgm:pt modelId="{B06A2201-B81A-ED45-BF85-89B9D6853AE9}" type="pres">
      <dgm:prSet presAssocID="{D0522C9B-23DD-A542-B912-A3272D37C951}" presName="root2" presStyleCnt="0"/>
      <dgm:spPr/>
    </dgm:pt>
    <dgm:pt modelId="{1CBA7027-1056-F84B-B0F2-AFFBBB6EB273}" type="pres">
      <dgm:prSet presAssocID="{D0522C9B-23DD-A542-B912-A3272D37C951}" presName="LevelTwoTextNode" presStyleLbl="node3" presStyleIdx="2" presStyleCnt="4">
        <dgm:presLayoutVars>
          <dgm:chPref val="3"/>
        </dgm:presLayoutVars>
      </dgm:prSet>
      <dgm:spPr/>
    </dgm:pt>
    <dgm:pt modelId="{F7ABD1FA-9852-2140-8091-1EF473301B62}" type="pres">
      <dgm:prSet presAssocID="{D0522C9B-23DD-A542-B912-A3272D37C951}" presName="level3hierChild" presStyleCnt="0"/>
      <dgm:spPr/>
    </dgm:pt>
    <dgm:pt modelId="{6EC35279-3B38-C74A-98B4-C4A4A947948D}" type="pres">
      <dgm:prSet presAssocID="{121C1FDB-12D5-D545-8D5E-49431188592C}" presName="conn2-1" presStyleLbl="parChTrans1D4" presStyleIdx="2" presStyleCnt="4"/>
      <dgm:spPr/>
    </dgm:pt>
    <dgm:pt modelId="{4534AF21-C6A9-4246-BB08-9E6B57469C42}" type="pres">
      <dgm:prSet presAssocID="{121C1FDB-12D5-D545-8D5E-49431188592C}" presName="connTx" presStyleLbl="parChTrans1D4" presStyleIdx="2" presStyleCnt="4"/>
      <dgm:spPr/>
    </dgm:pt>
    <dgm:pt modelId="{2D3118FE-7A19-CB47-A1FE-8B6F161FD458}" type="pres">
      <dgm:prSet presAssocID="{092BB6C6-4A97-F046-9FCE-55A013D0A629}" presName="root2" presStyleCnt="0"/>
      <dgm:spPr/>
    </dgm:pt>
    <dgm:pt modelId="{D719DB30-1A69-0E48-8134-77E57E95B039}" type="pres">
      <dgm:prSet presAssocID="{092BB6C6-4A97-F046-9FCE-55A013D0A629}" presName="LevelTwoTextNode" presStyleLbl="node4" presStyleIdx="2" presStyleCnt="4">
        <dgm:presLayoutVars>
          <dgm:chPref val="3"/>
        </dgm:presLayoutVars>
      </dgm:prSet>
      <dgm:spPr/>
    </dgm:pt>
    <dgm:pt modelId="{4111CACC-A756-F347-8A95-E110BC9CC4DB}" type="pres">
      <dgm:prSet presAssocID="{092BB6C6-4A97-F046-9FCE-55A013D0A629}" presName="level3hierChild" presStyleCnt="0"/>
      <dgm:spPr/>
    </dgm:pt>
    <dgm:pt modelId="{953DA4DF-DD66-0248-A74A-206691B319DA}" type="pres">
      <dgm:prSet presAssocID="{48E218E4-9419-3A44-9500-3CEBF5A508DD}" presName="conn2-1" presStyleLbl="parChTrans1D3" presStyleIdx="3" presStyleCnt="4"/>
      <dgm:spPr/>
    </dgm:pt>
    <dgm:pt modelId="{B018E322-EB58-BF46-9CCF-C0A91DFDD254}" type="pres">
      <dgm:prSet presAssocID="{48E218E4-9419-3A44-9500-3CEBF5A508DD}" presName="connTx" presStyleLbl="parChTrans1D3" presStyleIdx="3" presStyleCnt="4"/>
      <dgm:spPr/>
    </dgm:pt>
    <dgm:pt modelId="{F11AFEC0-8754-D249-A869-775BA43E0F0B}" type="pres">
      <dgm:prSet presAssocID="{2DCF0A60-21CD-4F4B-A4ED-DDC4F2BC7F8E}" presName="root2" presStyleCnt="0"/>
      <dgm:spPr/>
    </dgm:pt>
    <dgm:pt modelId="{D7183F8C-F5BB-F34E-AD46-3E07691FCE75}" type="pres">
      <dgm:prSet presAssocID="{2DCF0A60-21CD-4F4B-A4ED-DDC4F2BC7F8E}" presName="LevelTwoTextNode" presStyleLbl="node3" presStyleIdx="3" presStyleCnt="4">
        <dgm:presLayoutVars>
          <dgm:chPref val="3"/>
        </dgm:presLayoutVars>
      </dgm:prSet>
      <dgm:spPr/>
    </dgm:pt>
    <dgm:pt modelId="{131F3A0F-AD2F-2B40-9C53-55FCDC9240A1}" type="pres">
      <dgm:prSet presAssocID="{2DCF0A60-21CD-4F4B-A4ED-DDC4F2BC7F8E}" presName="level3hierChild" presStyleCnt="0"/>
      <dgm:spPr/>
    </dgm:pt>
    <dgm:pt modelId="{70BAE71B-BFBC-2643-BB6E-513F50CD99E8}" type="pres">
      <dgm:prSet presAssocID="{4F87B757-17F7-6F40-A006-D4B685D6D593}" presName="conn2-1" presStyleLbl="parChTrans1D4" presStyleIdx="3" presStyleCnt="4"/>
      <dgm:spPr/>
    </dgm:pt>
    <dgm:pt modelId="{53764869-D096-D24E-A705-A8FE0AEB7973}" type="pres">
      <dgm:prSet presAssocID="{4F87B757-17F7-6F40-A006-D4B685D6D593}" presName="connTx" presStyleLbl="parChTrans1D4" presStyleIdx="3" presStyleCnt="4"/>
      <dgm:spPr/>
    </dgm:pt>
    <dgm:pt modelId="{07CD4D44-E9DA-AB41-83C9-19B0DD84250C}" type="pres">
      <dgm:prSet presAssocID="{63404448-5A51-B548-9C17-F31D5D4B97AD}" presName="root2" presStyleCnt="0"/>
      <dgm:spPr/>
    </dgm:pt>
    <dgm:pt modelId="{0A296626-D19B-4045-AB92-7DCD9D4D463A}" type="pres">
      <dgm:prSet presAssocID="{63404448-5A51-B548-9C17-F31D5D4B97AD}" presName="LevelTwoTextNode" presStyleLbl="node4" presStyleIdx="3" presStyleCnt="4">
        <dgm:presLayoutVars>
          <dgm:chPref val="3"/>
        </dgm:presLayoutVars>
      </dgm:prSet>
      <dgm:spPr/>
    </dgm:pt>
    <dgm:pt modelId="{F397435B-C9AA-0E4F-9F73-B685EAED9861}" type="pres">
      <dgm:prSet presAssocID="{63404448-5A51-B548-9C17-F31D5D4B97AD}" presName="level3hierChild" presStyleCnt="0"/>
      <dgm:spPr/>
    </dgm:pt>
  </dgm:ptLst>
  <dgm:cxnLst>
    <dgm:cxn modelId="{8E64A209-4F95-6346-805E-C5934B97E707}" srcId="{969D1DD9-CABD-4C4B-95BB-445C3CC8FE13}" destId="{E5F54347-5468-3847-8BD7-759E1C13E21A}" srcOrd="1" destOrd="0" parTransId="{8F5830D2-F718-744F-98FA-4145BD33E233}" sibTransId="{FA0E54F8-EC37-A947-8811-9C3E00A51482}"/>
    <dgm:cxn modelId="{C4F4F115-7491-914B-BCD7-B3026FEA299B}" type="presOf" srcId="{F648BC8C-ECC3-EC48-A565-1BAC14F6E336}" destId="{7F3731E7-4D60-484D-AF49-828088827C36}" srcOrd="0" destOrd="0" presId="urn:microsoft.com/office/officeart/2008/layout/HorizontalMultiLevelHierarchy"/>
    <dgm:cxn modelId="{87933C2C-064A-084C-83DE-6B6E1B80062D}" type="presOf" srcId="{81B1C6CB-DAFC-4948-8B0D-6B44D8EC8547}" destId="{4E2EA6D9-41D2-C243-B854-D563B0011FC2}" srcOrd="0" destOrd="0" presId="urn:microsoft.com/office/officeart/2008/layout/HorizontalMultiLevelHierarchy"/>
    <dgm:cxn modelId="{D6E5A42C-4868-8246-BB3E-914B01193882}" type="presOf" srcId="{63404448-5A51-B548-9C17-F31D5D4B97AD}" destId="{0A296626-D19B-4045-AB92-7DCD9D4D463A}" srcOrd="0" destOrd="0" presId="urn:microsoft.com/office/officeart/2008/layout/HorizontalMultiLevelHierarchy"/>
    <dgm:cxn modelId="{56C36A30-401A-B343-B005-A7A04B912DCC}" type="presOf" srcId="{8F5830D2-F718-744F-98FA-4145BD33E233}" destId="{3B729029-C348-B744-8692-01DBFCF5872B}" srcOrd="1" destOrd="0" presId="urn:microsoft.com/office/officeart/2008/layout/HorizontalMultiLevelHierarchy"/>
    <dgm:cxn modelId="{6B0CC532-B884-354D-905C-A865D959C455}" type="presOf" srcId="{A5E8BB3F-9A61-AD4B-BB63-DC9B0412319A}" destId="{8E5A83DC-B3EA-584A-81F3-B020B462FB3C}" srcOrd="1" destOrd="0" presId="urn:microsoft.com/office/officeart/2008/layout/HorizontalMultiLevelHierarchy"/>
    <dgm:cxn modelId="{6FC0F333-F492-7F4A-8C74-E7202F855780}" type="presOf" srcId="{BFE02237-C079-5F4C-B09E-C04D779B6F92}" destId="{9AD44B56-2848-3B4E-AF21-CB97DEF3A264}" srcOrd="0" destOrd="0" presId="urn:microsoft.com/office/officeart/2008/layout/HorizontalMultiLevelHierarchy"/>
    <dgm:cxn modelId="{00313C37-B956-0E4F-BAC0-8C716C43894B}" srcId="{A2DD913C-CEBD-0C42-8DF3-290C996FF889}" destId="{81B1C6CB-DAFC-4948-8B0D-6B44D8EC8547}" srcOrd="0" destOrd="0" parTransId="{2BB4C46C-9DB2-164E-8B5A-AD6D422E28EA}" sibTransId="{02AB5DF8-B2DA-8746-AF01-1E25B33BF6DF}"/>
    <dgm:cxn modelId="{A23D6A38-4080-7E48-8F1E-D48DBEB8E2C9}" type="presOf" srcId="{969D1DD9-CABD-4C4B-95BB-445C3CC8FE13}" destId="{66310BAE-7528-2F44-8EFC-D35E4BF4BB90}" srcOrd="0" destOrd="0" presId="urn:microsoft.com/office/officeart/2008/layout/HorizontalMultiLevelHierarchy"/>
    <dgm:cxn modelId="{F9BCF83F-8806-0840-9AE8-24CBA79F2F45}" srcId="{969D1DD9-CABD-4C4B-95BB-445C3CC8FE13}" destId="{A2DD913C-CEBD-0C42-8DF3-290C996FF889}" srcOrd="0" destOrd="0" parTransId="{BFE02237-C079-5F4C-B09E-C04D779B6F92}" sibTransId="{8F736B04-2771-614A-87C3-B9A2A92F29C4}"/>
    <dgm:cxn modelId="{FA9FD944-BF7C-A84F-A71D-150C4392441E}" type="presOf" srcId="{2C85E8C8-D7DC-4943-9529-2F92BA687480}" destId="{10288A05-6602-E24E-AE1C-2BCE02EA2C8D}" srcOrd="0" destOrd="0" presId="urn:microsoft.com/office/officeart/2008/layout/HorizontalMultiLevelHierarchy"/>
    <dgm:cxn modelId="{02D2A148-B208-A24E-AA85-BC2770BA882E}" srcId="{2DCF0A60-21CD-4F4B-A4ED-DDC4F2BC7F8E}" destId="{63404448-5A51-B548-9C17-F31D5D4B97AD}" srcOrd="0" destOrd="0" parTransId="{4F87B757-17F7-6F40-A006-D4B685D6D593}" sibTransId="{A69BB0D7-99D5-8740-9DBE-A1CFD25D78AA}"/>
    <dgm:cxn modelId="{6E2C114C-3C40-7449-890A-4DCF57FBEB02}" srcId="{A2DD913C-CEBD-0C42-8DF3-290C996FF889}" destId="{380E46C5-941D-7442-9601-D113761B1746}" srcOrd="1" destOrd="0" parTransId="{C879BBE6-785F-F04D-90A0-DDB5CB13B7BB}" sibTransId="{C9469231-1A7D-454B-8B62-BB151B08A099}"/>
    <dgm:cxn modelId="{F6E42355-6FFE-6C4A-B41C-BB579025A38D}" type="presOf" srcId="{2DCF0A60-21CD-4F4B-A4ED-DDC4F2BC7F8E}" destId="{D7183F8C-F5BB-F34E-AD46-3E07691FCE75}" srcOrd="0" destOrd="0" presId="urn:microsoft.com/office/officeart/2008/layout/HorizontalMultiLevelHierarchy"/>
    <dgm:cxn modelId="{15A0405A-4BC2-1B4C-ACDF-D040DA451976}" type="presOf" srcId="{092BB6C6-4A97-F046-9FCE-55A013D0A629}" destId="{D719DB30-1A69-0E48-8134-77E57E95B039}" srcOrd="0" destOrd="0" presId="urn:microsoft.com/office/officeart/2008/layout/HorizontalMultiLevelHierarchy"/>
    <dgm:cxn modelId="{E8604061-E750-5342-A5DA-D34EBF1E76C2}" type="presOf" srcId="{7AC7D7E3-6203-B54C-89CF-FFB4CBA2A60D}" destId="{E0D9EFC3-8614-844A-9F48-4617CCC57972}" srcOrd="1" destOrd="0" presId="urn:microsoft.com/office/officeart/2008/layout/HorizontalMultiLevelHierarchy"/>
    <dgm:cxn modelId="{E2AA0F69-74E5-B340-80C2-8BCF4E1072EF}" srcId="{E5F54347-5468-3847-8BD7-759E1C13E21A}" destId="{D0522C9B-23DD-A542-B912-A3272D37C951}" srcOrd="0" destOrd="0" parTransId="{7AC7D7E3-6203-B54C-89CF-FFB4CBA2A60D}" sibTransId="{47052537-8CB9-BE4C-AC84-2B5C1FCFF70A}"/>
    <dgm:cxn modelId="{E1172F6A-6A02-DB4D-91A9-29271D8E70B6}" type="presOf" srcId="{C879BBE6-785F-F04D-90A0-DDB5CB13B7BB}" destId="{9429069C-4486-4444-95B4-F02BAC2C05BC}" srcOrd="1" destOrd="0" presId="urn:microsoft.com/office/officeart/2008/layout/HorizontalMultiLevelHierarchy"/>
    <dgm:cxn modelId="{331BA96F-08A3-3D45-9119-FCEBEA97060C}" type="presOf" srcId="{F648BC8C-ECC3-EC48-A565-1BAC14F6E336}" destId="{885CF19C-7D4F-EF47-8C3E-5A43324C6462}" srcOrd="1" destOrd="0" presId="urn:microsoft.com/office/officeart/2008/layout/HorizontalMultiLevelHierarchy"/>
    <dgm:cxn modelId="{81CC5D72-3DF5-1146-A217-63E8F9C5697D}" type="presOf" srcId="{48E218E4-9419-3A44-9500-3CEBF5A508DD}" destId="{953DA4DF-DD66-0248-A74A-206691B319DA}" srcOrd="0" destOrd="0" presId="urn:microsoft.com/office/officeart/2008/layout/HorizontalMultiLevelHierarchy"/>
    <dgm:cxn modelId="{61B2A175-F886-0E4E-8112-D4767D2BFC1A}" type="presOf" srcId="{2D82367E-9278-5E47-A166-772C79BD6C89}" destId="{058C009C-D5E9-194C-BC8E-3E95B0C579C1}" srcOrd="0" destOrd="0" presId="urn:microsoft.com/office/officeart/2008/layout/HorizontalMultiLevelHierarchy"/>
    <dgm:cxn modelId="{60771A76-9F72-C841-A7D8-DD933A0D07CA}" type="presOf" srcId="{4F87B757-17F7-6F40-A006-D4B685D6D593}" destId="{53764869-D096-D24E-A705-A8FE0AEB7973}" srcOrd="1" destOrd="0" presId="urn:microsoft.com/office/officeart/2008/layout/HorizontalMultiLevelHierarchy"/>
    <dgm:cxn modelId="{5D3DAE7C-7C83-4946-9A87-12B77FC4B4C9}" type="presOf" srcId="{7AC7D7E3-6203-B54C-89CF-FFB4CBA2A60D}" destId="{2D43D5BD-BFCA-0C4C-9B5B-7547B8122C9D}" srcOrd="0" destOrd="0" presId="urn:microsoft.com/office/officeart/2008/layout/HorizontalMultiLevelHierarchy"/>
    <dgm:cxn modelId="{F7403F85-6E86-544E-B184-8C7CF2EB6AE9}" type="presOf" srcId="{D0522C9B-23DD-A542-B912-A3272D37C951}" destId="{1CBA7027-1056-F84B-B0F2-AFFBBB6EB273}" srcOrd="0" destOrd="0" presId="urn:microsoft.com/office/officeart/2008/layout/HorizontalMultiLevelHierarchy"/>
    <dgm:cxn modelId="{B6C4AC85-1582-CC48-82B8-9BC6FB4E6292}" srcId="{380E46C5-941D-7442-9601-D113761B1746}" destId="{61C7A47F-AC22-2B4B-9B61-B20BCF6E8085}" srcOrd="0" destOrd="0" parTransId="{A5E8BB3F-9A61-AD4B-BB63-DC9B0412319A}" sibTransId="{00E8E139-C5D8-0349-93C6-7FBCED637320}"/>
    <dgm:cxn modelId="{0A5B5887-D890-8A4F-A64E-D139D4257CA5}" srcId="{D0522C9B-23DD-A542-B912-A3272D37C951}" destId="{092BB6C6-4A97-F046-9FCE-55A013D0A629}" srcOrd="0" destOrd="0" parTransId="{121C1FDB-12D5-D545-8D5E-49431188592C}" sibTransId="{25FADA12-AB10-F040-B556-45CBD438160C}"/>
    <dgm:cxn modelId="{E9F7AE87-7004-A24B-9325-1E79EC9B042F}" type="presOf" srcId="{BFE02237-C079-5F4C-B09E-C04D779B6F92}" destId="{AF441495-B2BE-A94B-BE8D-3149AD5AD2F8}" srcOrd="1" destOrd="0" presId="urn:microsoft.com/office/officeart/2008/layout/HorizontalMultiLevelHierarchy"/>
    <dgm:cxn modelId="{9F591F89-2ABF-2240-922B-0A52DC0934F6}" type="presOf" srcId="{A2DD913C-CEBD-0C42-8DF3-290C996FF889}" destId="{EAECEF98-C6B7-214C-8078-DE61DF7397A8}" srcOrd="0" destOrd="0" presId="urn:microsoft.com/office/officeart/2008/layout/HorizontalMultiLevelHierarchy"/>
    <dgm:cxn modelId="{2815C78A-9F77-7648-9808-47BD69645CE4}" type="presOf" srcId="{2BB4C46C-9DB2-164E-8B5A-AD6D422E28EA}" destId="{3CCD9265-8A16-9A43-8B17-6146C03F6ED4}" srcOrd="1" destOrd="0" presId="urn:microsoft.com/office/officeart/2008/layout/HorizontalMultiLevelHierarchy"/>
    <dgm:cxn modelId="{D3D3E790-7416-E74C-A110-A231C3E3EC4B}" type="presOf" srcId="{380E46C5-941D-7442-9601-D113761B1746}" destId="{E8FC3743-90FC-FA46-9422-2B39803B39BD}" srcOrd="0" destOrd="0" presId="urn:microsoft.com/office/officeart/2008/layout/HorizontalMultiLevelHierarchy"/>
    <dgm:cxn modelId="{B6080797-1F14-DF41-9F40-3B8DD9BF41DE}" type="presOf" srcId="{E5F54347-5468-3847-8BD7-759E1C13E21A}" destId="{E8398506-023F-FE42-AC35-4BCE5FF72FC5}" srcOrd="0" destOrd="0" presId="urn:microsoft.com/office/officeart/2008/layout/HorizontalMultiLevelHierarchy"/>
    <dgm:cxn modelId="{A9CC319A-44C6-B94B-9A61-C59F1775CBD9}" type="presOf" srcId="{48E218E4-9419-3A44-9500-3CEBF5A508DD}" destId="{B018E322-EB58-BF46-9CCF-C0A91DFDD254}" srcOrd="1" destOrd="0" presId="urn:microsoft.com/office/officeart/2008/layout/HorizontalMultiLevelHierarchy"/>
    <dgm:cxn modelId="{382775A7-D957-3D48-B4D1-AFAFC144926C}" type="presOf" srcId="{C879BBE6-785F-F04D-90A0-DDB5CB13B7BB}" destId="{54AA460B-CEDB-5D4D-B853-A1DCF1C159BA}" srcOrd="0" destOrd="0" presId="urn:microsoft.com/office/officeart/2008/layout/HorizontalMultiLevelHierarchy"/>
    <dgm:cxn modelId="{AA048ABF-DC73-1E47-8EE1-88B07AA09EDB}" type="presOf" srcId="{8F5830D2-F718-744F-98FA-4145BD33E233}" destId="{D45BA1A3-96EB-2242-B773-7E4470A8735A}" srcOrd="0" destOrd="0" presId="urn:microsoft.com/office/officeart/2008/layout/HorizontalMultiLevelHierarchy"/>
    <dgm:cxn modelId="{8059ACC0-FAE6-8E42-AFD8-879501E89DEC}" type="presOf" srcId="{121C1FDB-12D5-D545-8D5E-49431188592C}" destId="{6EC35279-3B38-C74A-98B4-C4A4A947948D}" srcOrd="0" destOrd="0" presId="urn:microsoft.com/office/officeart/2008/layout/HorizontalMultiLevelHierarchy"/>
    <dgm:cxn modelId="{111258C1-7E91-F845-9494-A0353AFF8E7A}" srcId="{81B1C6CB-DAFC-4948-8B0D-6B44D8EC8547}" destId="{2C85E8C8-D7DC-4943-9529-2F92BA687480}" srcOrd="0" destOrd="0" parTransId="{F648BC8C-ECC3-EC48-A565-1BAC14F6E336}" sibTransId="{D99E133D-B5EB-C843-B2EC-A04F3F9EEDB7}"/>
    <dgm:cxn modelId="{E609AECF-21F7-F644-B727-F91E10443984}" type="presOf" srcId="{61C7A47F-AC22-2B4B-9B61-B20BCF6E8085}" destId="{D5B37631-D7CA-9B41-8D70-4235F3778E08}" srcOrd="0" destOrd="0" presId="urn:microsoft.com/office/officeart/2008/layout/HorizontalMultiLevelHierarchy"/>
    <dgm:cxn modelId="{B68333D5-6625-8742-A9F9-4273C238BC77}" srcId="{2D82367E-9278-5E47-A166-772C79BD6C89}" destId="{969D1DD9-CABD-4C4B-95BB-445C3CC8FE13}" srcOrd="0" destOrd="0" parTransId="{374F96A1-FB4A-5C4B-96B9-7683BC7031E1}" sibTransId="{483727E7-5AB6-A141-A056-A28CD7E263C2}"/>
    <dgm:cxn modelId="{F4FB65D9-DA7C-BB4C-A984-EAA5B7B6DDA9}" type="presOf" srcId="{A5E8BB3F-9A61-AD4B-BB63-DC9B0412319A}" destId="{81B0ED3F-6180-2942-B0B9-23478AC663EB}" srcOrd="0" destOrd="0" presId="urn:microsoft.com/office/officeart/2008/layout/HorizontalMultiLevelHierarchy"/>
    <dgm:cxn modelId="{36935EDE-E3C8-B047-88D1-32FBB86837E7}" type="presOf" srcId="{4F87B757-17F7-6F40-A006-D4B685D6D593}" destId="{70BAE71B-BFBC-2643-BB6E-513F50CD99E8}" srcOrd="0" destOrd="0" presId="urn:microsoft.com/office/officeart/2008/layout/HorizontalMultiLevelHierarchy"/>
    <dgm:cxn modelId="{24489BE1-34C7-FA4D-8E04-5F8DDC464CAA}" type="presOf" srcId="{121C1FDB-12D5-D545-8D5E-49431188592C}" destId="{4534AF21-C6A9-4246-BB08-9E6B57469C42}" srcOrd="1" destOrd="0" presId="urn:microsoft.com/office/officeart/2008/layout/HorizontalMultiLevelHierarchy"/>
    <dgm:cxn modelId="{38F9AAED-E087-0342-9E4B-62F78DB5FA16}" srcId="{E5F54347-5468-3847-8BD7-759E1C13E21A}" destId="{2DCF0A60-21CD-4F4B-A4ED-DDC4F2BC7F8E}" srcOrd="1" destOrd="0" parTransId="{48E218E4-9419-3A44-9500-3CEBF5A508DD}" sibTransId="{7C18C86A-0C83-E448-94B9-BD4B726BD9EB}"/>
    <dgm:cxn modelId="{0D2192EF-9364-2C4F-AE2C-9523C972354A}" type="presOf" srcId="{2BB4C46C-9DB2-164E-8B5A-AD6D422E28EA}" destId="{B9A07F85-AC09-2947-A0DB-62CE1D48B602}" srcOrd="0" destOrd="0" presId="urn:microsoft.com/office/officeart/2008/layout/HorizontalMultiLevelHierarchy"/>
    <dgm:cxn modelId="{790045FE-55B4-3F49-976D-E36D59AA7698}" type="presParOf" srcId="{058C009C-D5E9-194C-BC8E-3E95B0C579C1}" destId="{300DB14A-EB47-F648-9B3C-DE7B1B339B25}" srcOrd="0" destOrd="0" presId="urn:microsoft.com/office/officeart/2008/layout/HorizontalMultiLevelHierarchy"/>
    <dgm:cxn modelId="{5EED0F5B-2D69-0848-A557-71778286B38B}" type="presParOf" srcId="{300DB14A-EB47-F648-9B3C-DE7B1B339B25}" destId="{66310BAE-7528-2F44-8EFC-D35E4BF4BB90}" srcOrd="0" destOrd="0" presId="urn:microsoft.com/office/officeart/2008/layout/HorizontalMultiLevelHierarchy"/>
    <dgm:cxn modelId="{5A94E5FD-1C9E-C64D-B763-1C0C46A503B2}" type="presParOf" srcId="{300DB14A-EB47-F648-9B3C-DE7B1B339B25}" destId="{85316AEE-47FA-DD48-BC69-346D5109DBA0}" srcOrd="1" destOrd="0" presId="urn:microsoft.com/office/officeart/2008/layout/HorizontalMultiLevelHierarchy"/>
    <dgm:cxn modelId="{02C37CCC-C74E-844F-86E9-D55A2360F0B2}" type="presParOf" srcId="{85316AEE-47FA-DD48-BC69-346D5109DBA0}" destId="{9AD44B56-2848-3B4E-AF21-CB97DEF3A264}" srcOrd="0" destOrd="0" presId="urn:microsoft.com/office/officeart/2008/layout/HorizontalMultiLevelHierarchy"/>
    <dgm:cxn modelId="{F715F295-7223-1147-959D-7C5A3955153A}" type="presParOf" srcId="{9AD44B56-2848-3B4E-AF21-CB97DEF3A264}" destId="{AF441495-B2BE-A94B-BE8D-3149AD5AD2F8}" srcOrd="0" destOrd="0" presId="urn:microsoft.com/office/officeart/2008/layout/HorizontalMultiLevelHierarchy"/>
    <dgm:cxn modelId="{3F2725A0-465F-2845-955F-5380E419F973}" type="presParOf" srcId="{85316AEE-47FA-DD48-BC69-346D5109DBA0}" destId="{81F1801C-6F05-3A4E-B39C-67302B51C4D8}" srcOrd="1" destOrd="0" presId="urn:microsoft.com/office/officeart/2008/layout/HorizontalMultiLevelHierarchy"/>
    <dgm:cxn modelId="{A5C8CAE9-33B5-0D44-A6B3-C0AA99DA0B44}" type="presParOf" srcId="{81F1801C-6F05-3A4E-B39C-67302B51C4D8}" destId="{EAECEF98-C6B7-214C-8078-DE61DF7397A8}" srcOrd="0" destOrd="0" presId="urn:microsoft.com/office/officeart/2008/layout/HorizontalMultiLevelHierarchy"/>
    <dgm:cxn modelId="{A0F5496B-35C8-014E-A286-E72D388DB537}" type="presParOf" srcId="{81F1801C-6F05-3A4E-B39C-67302B51C4D8}" destId="{7BEAC7A9-C872-0F48-9B46-C2C34626B26A}" srcOrd="1" destOrd="0" presId="urn:microsoft.com/office/officeart/2008/layout/HorizontalMultiLevelHierarchy"/>
    <dgm:cxn modelId="{73F8C485-B58F-9342-990F-72EECEECDD0D}" type="presParOf" srcId="{7BEAC7A9-C872-0F48-9B46-C2C34626B26A}" destId="{B9A07F85-AC09-2947-A0DB-62CE1D48B602}" srcOrd="0" destOrd="0" presId="urn:microsoft.com/office/officeart/2008/layout/HorizontalMultiLevelHierarchy"/>
    <dgm:cxn modelId="{25EFADBC-FE7F-5A4E-B451-CB88010CD56F}" type="presParOf" srcId="{B9A07F85-AC09-2947-A0DB-62CE1D48B602}" destId="{3CCD9265-8A16-9A43-8B17-6146C03F6ED4}" srcOrd="0" destOrd="0" presId="urn:microsoft.com/office/officeart/2008/layout/HorizontalMultiLevelHierarchy"/>
    <dgm:cxn modelId="{39ACF2DD-632F-DC43-9715-A3B1B1FCF153}" type="presParOf" srcId="{7BEAC7A9-C872-0F48-9B46-C2C34626B26A}" destId="{9C4575D8-1D93-1546-8521-21AAE756FA4B}" srcOrd="1" destOrd="0" presId="urn:microsoft.com/office/officeart/2008/layout/HorizontalMultiLevelHierarchy"/>
    <dgm:cxn modelId="{C2B965E2-E949-774C-A329-EC3A7453CF2A}" type="presParOf" srcId="{9C4575D8-1D93-1546-8521-21AAE756FA4B}" destId="{4E2EA6D9-41D2-C243-B854-D563B0011FC2}" srcOrd="0" destOrd="0" presId="urn:microsoft.com/office/officeart/2008/layout/HorizontalMultiLevelHierarchy"/>
    <dgm:cxn modelId="{06B9B4DA-1187-9249-9F6C-7275707C8725}" type="presParOf" srcId="{9C4575D8-1D93-1546-8521-21AAE756FA4B}" destId="{627E9177-F73A-594D-BCCB-26F5895B5B70}" srcOrd="1" destOrd="0" presId="urn:microsoft.com/office/officeart/2008/layout/HorizontalMultiLevelHierarchy"/>
    <dgm:cxn modelId="{208D18A6-DFEC-3747-94E0-77199E99FA6C}" type="presParOf" srcId="{627E9177-F73A-594D-BCCB-26F5895B5B70}" destId="{7F3731E7-4D60-484D-AF49-828088827C36}" srcOrd="0" destOrd="0" presId="urn:microsoft.com/office/officeart/2008/layout/HorizontalMultiLevelHierarchy"/>
    <dgm:cxn modelId="{F7788508-E17D-DC40-B7FC-076819681BD7}" type="presParOf" srcId="{7F3731E7-4D60-484D-AF49-828088827C36}" destId="{885CF19C-7D4F-EF47-8C3E-5A43324C6462}" srcOrd="0" destOrd="0" presId="urn:microsoft.com/office/officeart/2008/layout/HorizontalMultiLevelHierarchy"/>
    <dgm:cxn modelId="{8BC657A7-C848-6F4E-8568-6FBBA279CDCE}" type="presParOf" srcId="{627E9177-F73A-594D-BCCB-26F5895B5B70}" destId="{9DFB7B2D-8874-9640-8944-90B8565C1D3D}" srcOrd="1" destOrd="0" presId="urn:microsoft.com/office/officeart/2008/layout/HorizontalMultiLevelHierarchy"/>
    <dgm:cxn modelId="{CF578BA8-95E9-3B4F-996B-135E32B9CCC1}" type="presParOf" srcId="{9DFB7B2D-8874-9640-8944-90B8565C1D3D}" destId="{10288A05-6602-E24E-AE1C-2BCE02EA2C8D}" srcOrd="0" destOrd="0" presId="urn:microsoft.com/office/officeart/2008/layout/HorizontalMultiLevelHierarchy"/>
    <dgm:cxn modelId="{07DB04FF-32F8-1A4D-B66A-33BF9436DD50}" type="presParOf" srcId="{9DFB7B2D-8874-9640-8944-90B8565C1D3D}" destId="{6E8682D7-1EE5-D246-AE75-91C818E4C6ED}" srcOrd="1" destOrd="0" presId="urn:microsoft.com/office/officeart/2008/layout/HorizontalMultiLevelHierarchy"/>
    <dgm:cxn modelId="{04C51D9E-2AA0-6044-93A6-CF482623BD25}" type="presParOf" srcId="{7BEAC7A9-C872-0F48-9B46-C2C34626B26A}" destId="{54AA460B-CEDB-5D4D-B853-A1DCF1C159BA}" srcOrd="2" destOrd="0" presId="urn:microsoft.com/office/officeart/2008/layout/HorizontalMultiLevelHierarchy"/>
    <dgm:cxn modelId="{EC10340A-B9DC-E747-A835-202D99E93C97}" type="presParOf" srcId="{54AA460B-CEDB-5D4D-B853-A1DCF1C159BA}" destId="{9429069C-4486-4444-95B4-F02BAC2C05BC}" srcOrd="0" destOrd="0" presId="urn:microsoft.com/office/officeart/2008/layout/HorizontalMultiLevelHierarchy"/>
    <dgm:cxn modelId="{25E2CA7B-FEDB-3643-9AB9-3301F05DE7C3}" type="presParOf" srcId="{7BEAC7A9-C872-0F48-9B46-C2C34626B26A}" destId="{59FFC7D3-7745-9D4D-B7C9-3C2A8558BD42}" srcOrd="3" destOrd="0" presId="urn:microsoft.com/office/officeart/2008/layout/HorizontalMultiLevelHierarchy"/>
    <dgm:cxn modelId="{DDB1E300-2550-DE4E-B380-35C4A292B610}" type="presParOf" srcId="{59FFC7D3-7745-9D4D-B7C9-3C2A8558BD42}" destId="{E8FC3743-90FC-FA46-9422-2B39803B39BD}" srcOrd="0" destOrd="0" presId="urn:microsoft.com/office/officeart/2008/layout/HorizontalMultiLevelHierarchy"/>
    <dgm:cxn modelId="{27888FD8-6CBD-9A4F-BA68-D45D28B9F1CD}" type="presParOf" srcId="{59FFC7D3-7745-9D4D-B7C9-3C2A8558BD42}" destId="{67C929D8-0915-2C4E-BA85-05EABC9E4787}" srcOrd="1" destOrd="0" presId="urn:microsoft.com/office/officeart/2008/layout/HorizontalMultiLevelHierarchy"/>
    <dgm:cxn modelId="{240C571E-E855-3E4F-8FF0-B14A60192C18}" type="presParOf" srcId="{67C929D8-0915-2C4E-BA85-05EABC9E4787}" destId="{81B0ED3F-6180-2942-B0B9-23478AC663EB}" srcOrd="0" destOrd="0" presId="urn:microsoft.com/office/officeart/2008/layout/HorizontalMultiLevelHierarchy"/>
    <dgm:cxn modelId="{E0FD4BED-A8D4-BD48-B6F2-48C76B877388}" type="presParOf" srcId="{81B0ED3F-6180-2942-B0B9-23478AC663EB}" destId="{8E5A83DC-B3EA-584A-81F3-B020B462FB3C}" srcOrd="0" destOrd="0" presId="urn:microsoft.com/office/officeart/2008/layout/HorizontalMultiLevelHierarchy"/>
    <dgm:cxn modelId="{1FAE3C6E-33F5-9D4B-A4C9-AD5F964131D1}" type="presParOf" srcId="{67C929D8-0915-2C4E-BA85-05EABC9E4787}" destId="{4BC1EC47-99DE-1148-BED7-509DF02FC254}" srcOrd="1" destOrd="0" presId="urn:microsoft.com/office/officeart/2008/layout/HorizontalMultiLevelHierarchy"/>
    <dgm:cxn modelId="{0F574FE3-42CB-6C48-BDC3-76E1702CDD2B}" type="presParOf" srcId="{4BC1EC47-99DE-1148-BED7-509DF02FC254}" destId="{D5B37631-D7CA-9B41-8D70-4235F3778E08}" srcOrd="0" destOrd="0" presId="urn:microsoft.com/office/officeart/2008/layout/HorizontalMultiLevelHierarchy"/>
    <dgm:cxn modelId="{534991EE-0746-6947-95E3-695386DDAA13}" type="presParOf" srcId="{4BC1EC47-99DE-1148-BED7-509DF02FC254}" destId="{781DF7A8-56C7-8447-9C9F-9C033008117D}" srcOrd="1" destOrd="0" presId="urn:microsoft.com/office/officeart/2008/layout/HorizontalMultiLevelHierarchy"/>
    <dgm:cxn modelId="{E2AF3072-F676-6940-8477-E3BDD52496D9}" type="presParOf" srcId="{85316AEE-47FA-DD48-BC69-346D5109DBA0}" destId="{D45BA1A3-96EB-2242-B773-7E4470A8735A}" srcOrd="2" destOrd="0" presId="urn:microsoft.com/office/officeart/2008/layout/HorizontalMultiLevelHierarchy"/>
    <dgm:cxn modelId="{A10110D9-3142-8440-9F22-871A6469D3F1}" type="presParOf" srcId="{D45BA1A3-96EB-2242-B773-7E4470A8735A}" destId="{3B729029-C348-B744-8692-01DBFCF5872B}" srcOrd="0" destOrd="0" presId="urn:microsoft.com/office/officeart/2008/layout/HorizontalMultiLevelHierarchy"/>
    <dgm:cxn modelId="{75519222-9802-5F41-B235-0D2503D6B024}" type="presParOf" srcId="{85316AEE-47FA-DD48-BC69-346D5109DBA0}" destId="{1D8BE72A-A5EC-4E41-BFD8-319219DD7098}" srcOrd="3" destOrd="0" presId="urn:microsoft.com/office/officeart/2008/layout/HorizontalMultiLevelHierarchy"/>
    <dgm:cxn modelId="{6D4B092E-66A0-684D-8850-BAC03C295E18}" type="presParOf" srcId="{1D8BE72A-A5EC-4E41-BFD8-319219DD7098}" destId="{E8398506-023F-FE42-AC35-4BCE5FF72FC5}" srcOrd="0" destOrd="0" presId="urn:microsoft.com/office/officeart/2008/layout/HorizontalMultiLevelHierarchy"/>
    <dgm:cxn modelId="{E16A9655-0D92-DD44-BF78-1D615E1F6AE9}" type="presParOf" srcId="{1D8BE72A-A5EC-4E41-BFD8-319219DD7098}" destId="{E17693BD-55BD-C84C-AADD-164DCDE9149F}" srcOrd="1" destOrd="0" presId="urn:microsoft.com/office/officeart/2008/layout/HorizontalMultiLevelHierarchy"/>
    <dgm:cxn modelId="{D95D2BB2-A68C-DE4B-A8C0-7FE7F0894CD1}" type="presParOf" srcId="{E17693BD-55BD-C84C-AADD-164DCDE9149F}" destId="{2D43D5BD-BFCA-0C4C-9B5B-7547B8122C9D}" srcOrd="0" destOrd="0" presId="urn:microsoft.com/office/officeart/2008/layout/HorizontalMultiLevelHierarchy"/>
    <dgm:cxn modelId="{30D0A333-BA31-D549-8845-C50AFD1C9F92}" type="presParOf" srcId="{2D43D5BD-BFCA-0C4C-9B5B-7547B8122C9D}" destId="{E0D9EFC3-8614-844A-9F48-4617CCC57972}" srcOrd="0" destOrd="0" presId="urn:microsoft.com/office/officeart/2008/layout/HorizontalMultiLevelHierarchy"/>
    <dgm:cxn modelId="{6ACC05AC-C176-CD45-AD6C-DED83ECB5595}" type="presParOf" srcId="{E17693BD-55BD-C84C-AADD-164DCDE9149F}" destId="{B06A2201-B81A-ED45-BF85-89B9D6853AE9}" srcOrd="1" destOrd="0" presId="urn:microsoft.com/office/officeart/2008/layout/HorizontalMultiLevelHierarchy"/>
    <dgm:cxn modelId="{F53ADE65-F593-F04E-8655-AF1FA5B1C222}" type="presParOf" srcId="{B06A2201-B81A-ED45-BF85-89B9D6853AE9}" destId="{1CBA7027-1056-F84B-B0F2-AFFBBB6EB273}" srcOrd="0" destOrd="0" presId="urn:microsoft.com/office/officeart/2008/layout/HorizontalMultiLevelHierarchy"/>
    <dgm:cxn modelId="{2BAB419E-45B0-9846-B06F-197A51810F3E}" type="presParOf" srcId="{B06A2201-B81A-ED45-BF85-89B9D6853AE9}" destId="{F7ABD1FA-9852-2140-8091-1EF473301B62}" srcOrd="1" destOrd="0" presId="urn:microsoft.com/office/officeart/2008/layout/HorizontalMultiLevelHierarchy"/>
    <dgm:cxn modelId="{7BF05AF3-2BD9-4549-B061-AB408A671943}" type="presParOf" srcId="{F7ABD1FA-9852-2140-8091-1EF473301B62}" destId="{6EC35279-3B38-C74A-98B4-C4A4A947948D}" srcOrd="0" destOrd="0" presId="urn:microsoft.com/office/officeart/2008/layout/HorizontalMultiLevelHierarchy"/>
    <dgm:cxn modelId="{540F9B84-F3A0-F14C-9BF2-9F3A66E0360E}" type="presParOf" srcId="{6EC35279-3B38-C74A-98B4-C4A4A947948D}" destId="{4534AF21-C6A9-4246-BB08-9E6B57469C42}" srcOrd="0" destOrd="0" presId="urn:microsoft.com/office/officeart/2008/layout/HorizontalMultiLevelHierarchy"/>
    <dgm:cxn modelId="{51756D99-6951-714F-A09B-DA25B7957401}" type="presParOf" srcId="{F7ABD1FA-9852-2140-8091-1EF473301B62}" destId="{2D3118FE-7A19-CB47-A1FE-8B6F161FD458}" srcOrd="1" destOrd="0" presId="urn:microsoft.com/office/officeart/2008/layout/HorizontalMultiLevelHierarchy"/>
    <dgm:cxn modelId="{3B37590E-5D84-8B46-822A-5C08DF70F1D8}" type="presParOf" srcId="{2D3118FE-7A19-CB47-A1FE-8B6F161FD458}" destId="{D719DB30-1A69-0E48-8134-77E57E95B039}" srcOrd="0" destOrd="0" presId="urn:microsoft.com/office/officeart/2008/layout/HorizontalMultiLevelHierarchy"/>
    <dgm:cxn modelId="{0C66A70F-20AF-FC40-9044-A9C4F7F3E841}" type="presParOf" srcId="{2D3118FE-7A19-CB47-A1FE-8B6F161FD458}" destId="{4111CACC-A756-F347-8A95-E110BC9CC4DB}" srcOrd="1" destOrd="0" presId="urn:microsoft.com/office/officeart/2008/layout/HorizontalMultiLevelHierarchy"/>
    <dgm:cxn modelId="{E1861174-FB28-554A-854E-3DCA5786F043}" type="presParOf" srcId="{E17693BD-55BD-C84C-AADD-164DCDE9149F}" destId="{953DA4DF-DD66-0248-A74A-206691B319DA}" srcOrd="2" destOrd="0" presId="urn:microsoft.com/office/officeart/2008/layout/HorizontalMultiLevelHierarchy"/>
    <dgm:cxn modelId="{E529FD4C-32EA-2349-A5A8-27F7700291B1}" type="presParOf" srcId="{953DA4DF-DD66-0248-A74A-206691B319DA}" destId="{B018E322-EB58-BF46-9CCF-C0A91DFDD254}" srcOrd="0" destOrd="0" presId="urn:microsoft.com/office/officeart/2008/layout/HorizontalMultiLevelHierarchy"/>
    <dgm:cxn modelId="{EC61A29D-0D8B-5E46-884A-7DA64F02B365}" type="presParOf" srcId="{E17693BD-55BD-C84C-AADD-164DCDE9149F}" destId="{F11AFEC0-8754-D249-A869-775BA43E0F0B}" srcOrd="3" destOrd="0" presId="urn:microsoft.com/office/officeart/2008/layout/HorizontalMultiLevelHierarchy"/>
    <dgm:cxn modelId="{690BD337-5279-ED44-84B5-C6427CC00630}" type="presParOf" srcId="{F11AFEC0-8754-D249-A869-775BA43E0F0B}" destId="{D7183F8C-F5BB-F34E-AD46-3E07691FCE75}" srcOrd="0" destOrd="0" presId="urn:microsoft.com/office/officeart/2008/layout/HorizontalMultiLevelHierarchy"/>
    <dgm:cxn modelId="{E4BFA30E-BCCA-8946-BDEB-C5F84BA0B7F5}" type="presParOf" srcId="{F11AFEC0-8754-D249-A869-775BA43E0F0B}" destId="{131F3A0F-AD2F-2B40-9C53-55FCDC9240A1}" srcOrd="1" destOrd="0" presId="urn:microsoft.com/office/officeart/2008/layout/HorizontalMultiLevelHierarchy"/>
    <dgm:cxn modelId="{0B1DA007-AA19-A84A-ABDD-48813A79A712}" type="presParOf" srcId="{131F3A0F-AD2F-2B40-9C53-55FCDC9240A1}" destId="{70BAE71B-BFBC-2643-BB6E-513F50CD99E8}" srcOrd="0" destOrd="0" presId="urn:microsoft.com/office/officeart/2008/layout/HorizontalMultiLevelHierarchy"/>
    <dgm:cxn modelId="{9B695C2C-4DCB-4C45-9BDA-B56B6A251103}" type="presParOf" srcId="{70BAE71B-BFBC-2643-BB6E-513F50CD99E8}" destId="{53764869-D096-D24E-A705-A8FE0AEB7973}" srcOrd="0" destOrd="0" presId="urn:microsoft.com/office/officeart/2008/layout/HorizontalMultiLevelHierarchy"/>
    <dgm:cxn modelId="{DA006F11-E3CA-7D4F-A057-189E1C1E5DE8}" type="presParOf" srcId="{131F3A0F-AD2F-2B40-9C53-55FCDC9240A1}" destId="{07CD4D44-E9DA-AB41-83C9-19B0DD84250C}" srcOrd="1" destOrd="0" presId="urn:microsoft.com/office/officeart/2008/layout/HorizontalMultiLevelHierarchy"/>
    <dgm:cxn modelId="{30962B0F-9838-F44B-AF5F-FB57F282106E}" type="presParOf" srcId="{07CD4D44-E9DA-AB41-83C9-19B0DD84250C}" destId="{0A296626-D19B-4045-AB92-7DCD9D4D463A}" srcOrd="0" destOrd="0" presId="urn:microsoft.com/office/officeart/2008/layout/HorizontalMultiLevelHierarchy"/>
    <dgm:cxn modelId="{E943C3B2-FA4E-B542-821D-5EC7033B3E78}" type="presParOf" srcId="{07CD4D44-E9DA-AB41-83C9-19B0DD84250C}" destId="{F397435B-C9AA-0E4F-9F73-B685EAED98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2367E-9278-5E47-A166-772C79BD6C89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9D1DD9-CABD-4C4B-95BB-445C3CC8FE13}">
      <dgm:prSet phldrT="[Text]"/>
      <dgm:spPr/>
      <dgm:t>
        <a:bodyPr/>
        <a:lstStyle/>
        <a:p>
          <a:r>
            <a:rPr lang="en-US" dirty="0"/>
            <a:t>Main Directory</a:t>
          </a:r>
        </a:p>
      </dgm:t>
    </dgm:pt>
    <dgm:pt modelId="{374F96A1-FB4A-5C4B-96B9-7683BC7031E1}" type="parTrans" cxnId="{B68333D5-6625-8742-A9F9-4273C238BC77}">
      <dgm:prSet/>
      <dgm:spPr/>
      <dgm:t>
        <a:bodyPr/>
        <a:lstStyle/>
        <a:p>
          <a:endParaRPr lang="en-US"/>
        </a:p>
      </dgm:t>
    </dgm:pt>
    <dgm:pt modelId="{483727E7-5AB6-A141-A056-A28CD7E263C2}" type="sibTrans" cxnId="{B68333D5-6625-8742-A9F9-4273C238BC77}">
      <dgm:prSet/>
      <dgm:spPr/>
      <dgm:t>
        <a:bodyPr/>
        <a:lstStyle/>
        <a:p>
          <a:endParaRPr lang="en-US"/>
        </a:p>
      </dgm:t>
    </dgm:pt>
    <dgm:pt modelId="{A2DD913C-CEBD-0C42-8DF3-290C996FF889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FE02237-C079-5F4C-B09E-C04D779B6F92}" type="parTrans" cxnId="{F9BCF83F-8806-0840-9AE8-24CBA79F2F45}">
      <dgm:prSet/>
      <dgm:spPr/>
      <dgm:t>
        <a:bodyPr/>
        <a:lstStyle/>
        <a:p>
          <a:endParaRPr lang="en-US"/>
        </a:p>
      </dgm:t>
    </dgm:pt>
    <dgm:pt modelId="{8F736B04-2771-614A-87C3-B9A2A92F29C4}" type="sibTrans" cxnId="{F9BCF83F-8806-0840-9AE8-24CBA79F2F45}">
      <dgm:prSet/>
      <dgm:spPr/>
      <dgm:t>
        <a:bodyPr/>
        <a:lstStyle/>
        <a:p>
          <a:endParaRPr lang="en-US"/>
        </a:p>
      </dgm:t>
    </dgm:pt>
    <dgm:pt modelId="{81B1C6CB-DAFC-4948-8B0D-6B44D8EC8547}">
      <dgm:prSet phldrT="[Text]"/>
      <dgm:spPr/>
      <dgm:t>
        <a:bodyPr/>
        <a:lstStyle/>
        <a:p>
          <a:r>
            <a:rPr lang="en-US" dirty="0"/>
            <a:t>Sharon</a:t>
          </a:r>
        </a:p>
      </dgm:t>
    </dgm:pt>
    <dgm:pt modelId="{2BB4C46C-9DB2-164E-8B5A-AD6D422E28EA}" type="parTrans" cxnId="{00313C37-B956-0E4F-BAC0-8C716C43894B}">
      <dgm:prSet/>
      <dgm:spPr/>
      <dgm:t>
        <a:bodyPr/>
        <a:lstStyle/>
        <a:p>
          <a:endParaRPr lang="en-US"/>
        </a:p>
      </dgm:t>
    </dgm:pt>
    <dgm:pt modelId="{02AB5DF8-B2DA-8746-AF01-1E25B33BF6DF}" type="sibTrans" cxnId="{00313C37-B956-0E4F-BAC0-8C716C43894B}">
      <dgm:prSet/>
      <dgm:spPr/>
      <dgm:t>
        <a:bodyPr/>
        <a:lstStyle/>
        <a:p>
          <a:endParaRPr lang="en-US"/>
        </a:p>
      </dgm:t>
    </dgm:pt>
    <dgm:pt modelId="{380E46C5-941D-7442-9601-D113761B1746}">
      <dgm:prSet phldrT="[Text]"/>
      <dgm:spPr/>
      <dgm:t>
        <a:bodyPr/>
        <a:lstStyle/>
        <a:p>
          <a:r>
            <a:rPr lang="en-US" dirty="0"/>
            <a:t>Putin</a:t>
          </a:r>
        </a:p>
      </dgm:t>
    </dgm:pt>
    <dgm:pt modelId="{C879BBE6-785F-F04D-90A0-DDB5CB13B7BB}" type="parTrans" cxnId="{6E2C114C-3C40-7449-890A-4DCF57FBEB02}">
      <dgm:prSet/>
      <dgm:spPr/>
      <dgm:t>
        <a:bodyPr/>
        <a:lstStyle/>
        <a:p>
          <a:endParaRPr lang="en-US"/>
        </a:p>
      </dgm:t>
    </dgm:pt>
    <dgm:pt modelId="{C9469231-1A7D-454B-8B62-BB151B08A099}" type="sibTrans" cxnId="{6E2C114C-3C40-7449-890A-4DCF57FBEB02}">
      <dgm:prSet/>
      <dgm:spPr/>
      <dgm:t>
        <a:bodyPr/>
        <a:lstStyle/>
        <a:p>
          <a:endParaRPr lang="en-US"/>
        </a:p>
      </dgm:t>
    </dgm:pt>
    <dgm:pt modelId="{E5F54347-5468-3847-8BD7-759E1C13E21A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8F5830D2-F718-744F-98FA-4145BD33E233}" type="parTrans" cxnId="{8E64A209-4F95-6346-805E-C5934B97E707}">
      <dgm:prSet/>
      <dgm:spPr/>
      <dgm:t>
        <a:bodyPr/>
        <a:lstStyle/>
        <a:p>
          <a:endParaRPr lang="en-US"/>
        </a:p>
      </dgm:t>
    </dgm:pt>
    <dgm:pt modelId="{FA0E54F8-EC37-A947-8811-9C3E00A51482}" type="sibTrans" cxnId="{8E64A209-4F95-6346-805E-C5934B97E707}">
      <dgm:prSet/>
      <dgm:spPr/>
      <dgm:t>
        <a:bodyPr/>
        <a:lstStyle/>
        <a:p>
          <a:endParaRPr lang="en-US"/>
        </a:p>
      </dgm:t>
    </dgm:pt>
    <dgm:pt modelId="{D0522C9B-23DD-A542-B912-A3272D37C951}">
      <dgm:prSet phldrT="[Text]"/>
      <dgm:spPr/>
      <dgm:t>
        <a:bodyPr/>
        <a:lstStyle/>
        <a:p>
          <a:r>
            <a:rPr lang="en-US" dirty="0"/>
            <a:t>Sharon</a:t>
          </a:r>
        </a:p>
      </dgm:t>
    </dgm:pt>
    <dgm:pt modelId="{7AC7D7E3-6203-B54C-89CF-FFB4CBA2A60D}" type="parTrans" cxnId="{E2AA0F69-74E5-B340-80C2-8BCF4E1072EF}">
      <dgm:prSet/>
      <dgm:spPr/>
      <dgm:t>
        <a:bodyPr/>
        <a:lstStyle/>
        <a:p>
          <a:endParaRPr lang="en-US"/>
        </a:p>
      </dgm:t>
    </dgm:pt>
    <dgm:pt modelId="{47052537-8CB9-BE4C-AC84-2B5C1FCFF70A}" type="sibTrans" cxnId="{E2AA0F69-74E5-B340-80C2-8BCF4E1072EF}">
      <dgm:prSet/>
      <dgm:spPr/>
      <dgm:t>
        <a:bodyPr/>
        <a:lstStyle/>
        <a:p>
          <a:endParaRPr lang="en-US"/>
        </a:p>
      </dgm:t>
    </dgm:pt>
    <dgm:pt modelId="{3652CACE-81DD-E241-8C8D-FB975E1D1DAF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BF019536-F2B1-E148-89F8-9763A7C961FB}" type="parTrans" cxnId="{3259750D-203D-4E4B-944D-5E67698966D6}">
      <dgm:prSet/>
      <dgm:spPr/>
      <dgm:t>
        <a:bodyPr/>
        <a:lstStyle/>
        <a:p>
          <a:endParaRPr lang="en-US"/>
        </a:p>
      </dgm:t>
    </dgm:pt>
    <dgm:pt modelId="{5323DC80-4ABD-8544-998F-D53E12F94964}" type="sibTrans" cxnId="{3259750D-203D-4E4B-944D-5E67698966D6}">
      <dgm:prSet/>
      <dgm:spPr/>
      <dgm:t>
        <a:bodyPr/>
        <a:lstStyle/>
        <a:p>
          <a:endParaRPr lang="en-US"/>
        </a:p>
      </dgm:t>
    </dgm:pt>
    <dgm:pt modelId="{2C85E8C8-D7DC-4943-9529-2F92BA687480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F648BC8C-ECC3-EC48-A565-1BAC14F6E336}" type="parTrans" cxnId="{111258C1-7E91-F845-9494-A0353AFF8E7A}">
      <dgm:prSet/>
      <dgm:spPr/>
      <dgm:t>
        <a:bodyPr/>
        <a:lstStyle/>
        <a:p>
          <a:endParaRPr lang="en-US"/>
        </a:p>
      </dgm:t>
    </dgm:pt>
    <dgm:pt modelId="{D99E133D-B5EB-C843-B2EC-A04F3F9EEDB7}" type="sibTrans" cxnId="{111258C1-7E91-F845-9494-A0353AFF8E7A}">
      <dgm:prSet/>
      <dgm:spPr/>
      <dgm:t>
        <a:bodyPr/>
        <a:lstStyle/>
        <a:p>
          <a:endParaRPr lang="en-US"/>
        </a:p>
      </dgm:t>
    </dgm:pt>
    <dgm:pt modelId="{61C7A47F-AC22-2B4B-9B61-B20BCF6E8085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A5E8BB3F-9A61-AD4B-BB63-DC9B0412319A}" type="parTrans" cxnId="{B6C4AC85-1582-CC48-82B8-9BC6FB4E6292}">
      <dgm:prSet/>
      <dgm:spPr/>
      <dgm:t>
        <a:bodyPr/>
        <a:lstStyle/>
        <a:p>
          <a:endParaRPr lang="en-US"/>
        </a:p>
      </dgm:t>
    </dgm:pt>
    <dgm:pt modelId="{00E8E139-C5D8-0349-93C6-7FBCED637320}" type="sibTrans" cxnId="{B6C4AC85-1582-CC48-82B8-9BC6FB4E6292}">
      <dgm:prSet/>
      <dgm:spPr/>
      <dgm:t>
        <a:bodyPr/>
        <a:lstStyle/>
        <a:p>
          <a:endParaRPr lang="en-US"/>
        </a:p>
      </dgm:t>
    </dgm:pt>
    <dgm:pt modelId="{DC932724-9F59-B64A-9E92-6227693B39D2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D9836734-13E3-8242-B1DE-6AB92219CF69}" type="parTrans" cxnId="{91BD5DC8-B9C3-F441-AD91-B5145FC18C59}">
      <dgm:prSet/>
      <dgm:spPr/>
      <dgm:t>
        <a:bodyPr/>
        <a:lstStyle/>
        <a:p>
          <a:endParaRPr lang="en-US"/>
        </a:p>
      </dgm:t>
    </dgm:pt>
    <dgm:pt modelId="{B6F9FB14-159B-964E-B5B2-54E29934AA97}" type="sibTrans" cxnId="{91BD5DC8-B9C3-F441-AD91-B5145FC18C59}">
      <dgm:prSet/>
      <dgm:spPr/>
      <dgm:t>
        <a:bodyPr/>
        <a:lstStyle/>
        <a:p>
          <a:endParaRPr lang="en-US"/>
        </a:p>
      </dgm:t>
    </dgm:pt>
    <dgm:pt modelId="{2DCF0A60-21CD-4F4B-A4ED-DDC4F2BC7F8E}">
      <dgm:prSet phldrT="[Text]"/>
      <dgm:spPr/>
      <dgm:t>
        <a:bodyPr/>
        <a:lstStyle/>
        <a:p>
          <a:r>
            <a:rPr lang="en-US" dirty="0"/>
            <a:t>Putin</a:t>
          </a:r>
        </a:p>
      </dgm:t>
    </dgm:pt>
    <dgm:pt modelId="{48E218E4-9419-3A44-9500-3CEBF5A508DD}" type="parTrans" cxnId="{38F9AAED-E087-0342-9E4B-62F78DB5FA16}">
      <dgm:prSet/>
      <dgm:spPr/>
      <dgm:t>
        <a:bodyPr/>
        <a:lstStyle/>
        <a:p>
          <a:endParaRPr lang="en-US"/>
        </a:p>
      </dgm:t>
    </dgm:pt>
    <dgm:pt modelId="{7C18C86A-0C83-E448-94B9-BD4B726BD9EB}" type="sibTrans" cxnId="{38F9AAED-E087-0342-9E4B-62F78DB5FA16}">
      <dgm:prSet/>
      <dgm:spPr/>
      <dgm:t>
        <a:bodyPr/>
        <a:lstStyle/>
        <a:p>
          <a:endParaRPr lang="en-US"/>
        </a:p>
      </dgm:t>
    </dgm:pt>
    <dgm:pt modelId="{092BB6C6-4A97-F046-9FCE-55A013D0A629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121C1FDB-12D5-D545-8D5E-49431188592C}" type="parTrans" cxnId="{0A5B5887-D890-8A4F-A64E-D139D4257CA5}">
      <dgm:prSet/>
      <dgm:spPr/>
      <dgm:t>
        <a:bodyPr/>
        <a:lstStyle/>
        <a:p>
          <a:endParaRPr lang="en-US"/>
        </a:p>
      </dgm:t>
    </dgm:pt>
    <dgm:pt modelId="{25FADA12-AB10-F040-B556-45CBD438160C}" type="sibTrans" cxnId="{0A5B5887-D890-8A4F-A64E-D139D4257CA5}">
      <dgm:prSet/>
      <dgm:spPr/>
      <dgm:t>
        <a:bodyPr/>
        <a:lstStyle/>
        <a:p>
          <a:endParaRPr lang="en-US"/>
        </a:p>
      </dgm:t>
    </dgm:pt>
    <dgm:pt modelId="{63404448-5A51-B548-9C17-F31D5D4B97AD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4F87B757-17F7-6F40-A006-D4B685D6D593}" type="parTrans" cxnId="{02D2A148-B208-A24E-AA85-BC2770BA882E}">
      <dgm:prSet/>
      <dgm:spPr/>
      <dgm:t>
        <a:bodyPr/>
        <a:lstStyle/>
        <a:p>
          <a:endParaRPr lang="en-US"/>
        </a:p>
      </dgm:t>
    </dgm:pt>
    <dgm:pt modelId="{A69BB0D7-99D5-8740-9DBE-A1CFD25D78AA}" type="sibTrans" cxnId="{02D2A148-B208-A24E-AA85-BC2770BA882E}">
      <dgm:prSet/>
      <dgm:spPr/>
      <dgm:t>
        <a:bodyPr/>
        <a:lstStyle/>
        <a:p>
          <a:endParaRPr lang="en-US"/>
        </a:p>
      </dgm:t>
    </dgm:pt>
    <dgm:pt modelId="{058C009C-D5E9-194C-BC8E-3E95B0C579C1}" type="pres">
      <dgm:prSet presAssocID="{2D82367E-9278-5E47-A166-772C79BD6C8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0DB14A-EB47-F648-9B3C-DE7B1B339B25}" type="pres">
      <dgm:prSet presAssocID="{969D1DD9-CABD-4C4B-95BB-445C3CC8FE13}" presName="root1" presStyleCnt="0"/>
      <dgm:spPr/>
    </dgm:pt>
    <dgm:pt modelId="{66310BAE-7528-2F44-8EFC-D35E4BF4BB90}" type="pres">
      <dgm:prSet presAssocID="{969D1DD9-CABD-4C4B-95BB-445C3CC8FE13}" presName="LevelOneTextNode" presStyleLbl="node0" presStyleIdx="0" presStyleCnt="1">
        <dgm:presLayoutVars>
          <dgm:chPref val="3"/>
        </dgm:presLayoutVars>
      </dgm:prSet>
      <dgm:spPr/>
    </dgm:pt>
    <dgm:pt modelId="{85316AEE-47FA-DD48-BC69-346D5109DBA0}" type="pres">
      <dgm:prSet presAssocID="{969D1DD9-CABD-4C4B-95BB-445C3CC8FE13}" presName="level2hierChild" presStyleCnt="0"/>
      <dgm:spPr/>
    </dgm:pt>
    <dgm:pt modelId="{9AD44B56-2848-3B4E-AF21-CB97DEF3A264}" type="pres">
      <dgm:prSet presAssocID="{BFE02237-C079-5F4C-B09E-C04D779B6F92}" presName="conn2-1" presStyleLbl="parChTrans1D2" presStyleIdx="0" presStyleCnt="2"/>
      <dgm:spPr/>
    </dgm:pt>
    <dgm:pt modelId="{AF441495-B2BE-A94B-BE8D-3149AD5AD2F8}" type="pres">
      <dgm:prSet presAssocID="{BFE02237-C079-5F4C-B09E-C04D779B6F92}" presName="connTx" presStyleLbl="parChTrans1D2" presStyleIdx="0" presStyleCnt="2"/>
      <dgm:spPr/>
    </dgm:pt>
    <dgm:pt modelId="{81F1801C-6F05-3A4E-B39C-67302B51C4D8}" type="pres">
      <dgm:prSet presAssocID="{A2DD913C-CEBD-0C42-8DF3-290C996FF889}" presName="root2" presStyleCnt="0"/>
      <dgm:spPr/>
    </dgm:pt>
    <dgm:pt modelId="{EAECEF98-C6B7-214C-8078-DE61DF7397A8}" type="pres">
      <dgm:prSet presAssocID="{A2DD913C-CEBD-0C42-8DF3-290C996FF889}" presName="LevelTwoTextNode" presStyleLbl="node2" presStyleIdx="0" presStyleCnt="2">
        <dgm:presLayoutVars>
          <dgm:chPref val="3"/>
        </dgm:presLayoutVars>
      </dgm:prSet>
      <dgm:spPr/>
    </dgm:pt>
    <dgm:pt modelId="{7BEAC7A9-C872-0F48-9B46-C2C34626B26A}" type="pres">
      <dgm:prSet presAssocID="{A2DD913C-CEBD-0C42-8DF3-290C996FF889}" presName="level3hierChild" presStyleCnt="0"/>
      <dgm:spPr/>
    </dgm:pt>
    <dgm:pt modelId="{B9A07F85-AC09-2947-A0DB-62CE1D48B602}" type="pres">
      <dgm:prSet presAssocID="{2BB4C46C-9DB2-164E-8B5A-AD6D422E28EA}" presName="conn2-1" presStyleLbl="parChTrans1D3" presStyleIdx="0" presStyleCnt="6"/>
      <dgm:spPr/>
    </dgm:pt>
    <dgm:pt modelId="{3CCD9265-8A16-9A43-8B17-6146C03F6ED4}" type="pres">
      <dgm:prSet presAssocID="{2BB4C46C-9DB2-164E-8B5A-AD6D422E28EA}" presName="connTx" presStyleLbl="parChTrans1D3" presStyleIdx="0" presStyleCnt="6"/>
      <dgm:spPr/>
    </dgm:pt>
    <dgm:pt modelId="{9C4575D8-1D93-1546-8521-21AAE756FA4B}" type="pres">
      <dgm:prSet presAssocID="{81B1C6CB-DAFC-4948-8B0D-6B44D8EC8547}" presName="root2" presStyleCnt="0"/>
      <dgm:spPr/>
    </dgm:pt>
    <dgm:pt modelId="{4E2EA6D9-41D2-C243-B854-D563B0011FC2}" type="pres">
      <dgm:prSet presAssocID="{81B1C6CB-DAFC-4948-8B0D-6B44D8EC8547}" presName="LevelTwoTextNode" presStyleLbl="node3" presStyleIdx="0" presStyleCnt="6">
        <dgm:presLayoutVars>
          <dgm:chPref val="3"/>
        </dgm:presLayoutVars>
      </dgm:prSet>
      <dgm:spPr/>
    </dgm:pt>
    <dgm:pt modelId="{627E9177-F73A-594D-BCCB-26F5895B5B70}" type="pres">
      <dgm:prSet presAssocID="{81B1C6CB-DAFC-4948-8B0D-6B44D8EC8547}" presName="level3hierChild" presStyleCnt="0"/>
      <dgm:spPr/>
    </dgm:pt>
    <dgm:pt modelId="{7F3731E7-4D60-484D-AF49-828088827C36}" type="pres">
      <dgm:prSet presAssocID="{F648BC8C-ECC3-EC48-A565-1BAC14F6E336}" presName="conn2-1" presStyleLbl="parChTrans1D4" presStyleIdx="0" presStyleCnt="4"/>
      <dgm:spPr/>
    </dgm:pt>
    <dgm:pt modelId="{885CF19C-7D4F-EF47-8C3E-5A43324C6462}" type="pres">
      <dgm:prSet presAssocID="{F648BC8C-ECC3-EC48-A565-1BAC14F6E336}" presName="connTx" presStyleLbl="parChTrans1D4" presStyleIdx="0" presStyleCnt="4"/>
      <dgm:spPr/>
    </dgm:pt>
    <dgm:pt modelId="{9DFB7B2D-8874-9640-8944-90B8565C1D3D}" type="pres">
      <dgm:prSet presAssocID="{2C85E8C8-D7DC-4943-9529-2F92BA687480}" presName="root2" presStyleCnt="0"/>
      <dgm:spPr/>
    </dgm:pt>
    <dgm:pt modelId="{10288A05-6602-E24E-AE1C-2BCE02EA2C8D}" type="pres">
      <dgm:prSet presAssocID="{2C85E8C8-D7DC-4943-9529-2F92BA687480}" presName="LevelTwoTextNode" presStyleLbl="node4" presStyleIdx="0" presStyleCnt="4">
        <dgm:presLayoutVars>
          <dgm:chPref val="3"/>
        </dgm:presLayoutVars>
      </dgm:prSet>
      <dgm:spPr/>
    </dgm:pt>
    <dgm:pt modelId="{6E8682D7-1EE5-D246-AE75-91C818E4C6ED}" type="pres">
      <dgm:prSet presAssocID="{2C85E8C8-D7DC-4943-9529-2F92BA687480}" presName="level3hierChild" presStyleCnt="0"/>
      <dgm:spPr/>
    </dgm:pt>
    <dgm:pt modelId="{ADC3FC37-26FF-B141-B2CB-34D6F6A879E9}" type="pres">
      <dgm:prSet presAssocID="{BF019536-F2B1-E148-89F8-9763A7C961FB}" presName="conn2-1" presStyleLbl="parChTrans1D3" presStyleIdx="1" presStyleCnt="6"/>
      <dgm:spPr/>
    </dgm:pt>
    <dgm:pt modelId="{0D4D76B5-2482-B84E-95BA-DB743BBBE3F0}" type="pres">
      <dgm:prSet presAssocID="{BF019536-F2B1-E148-89F8-9763A7C961FB}" presName="connTx" presStyleLbl="parChTrans1D3" presStyleIdx="1" presStyleCnt="6"/>
      <dgm:spPr/>
    </dgm:pt>
    <dgm:pt modelId="{CB8F510F-2973-BF40-B0E6-9F3804549B3E}" type="pres">
      <dgm:prSet presAssocID="{3652CACE-81DD-E241-8C8D-FB975E1D1DAF}" presName="root2" presStyleCnt="0"/>
      <dgm:spPr/>
    </dgm:pt>
    <dgm:pt modelId="{8AD5C0C7-38B6-DA4D-97A1-03AE5A5165A9}" type="pres">
      <dgm:prSet presAssocID="{3652CACE-81DD-E241-8C8D-FB975E1D1DAF}" presName="LevelTwoTextNode" presStyleLbl="node3" presStyleIdx="1" presStyleCnt="6">
        <dgm:presLayoutVars>
          <dgm:chPref val="3"/>
        </dgm:presLayoutVars>
      </dgm:prSet>
      <dgm:spPr/>
    </dgm:pt>
    <dgm:pt modelId="{8C7294A5-1B42-3A4A-B025-3C95F93A49C8}" type="pres">
      <dgm:prSet presAssocID="{3652CACE-81DD-E241-8C8D-FB975E1D1DAF}" presName="level3hierChild" presStyleCnt="0"/>
      <dgm:spPr/>
    </dgm:pt>
    <dgm:pt modelId="{54AA460B-CEDB-5D4D-B853-A1DCF1C159BA}" type="pres">
      <dgm:prSet presAssocID="{C879BBE6-785F-F04D-90A0-DDB5CB13B7BB}" presName="conn2-1" presStyleLbl="parChTrans1D3" presStyleIdx="2" presStyleCnt="6"/>
      <dgm:spPr/>
    </dgm:pt>
    <dgm:pt modelId="{9429069C-4486-4444-95B4-F02BAC2C05BC}" type="pres">
      <dgm:prSet presAssocID="{C879BBE6-785F-F04D-90A0-DDB5CB13B7BB}" presName="connTx" presStyleLbl="parChTrans1D3" presStyleIdx="2" presStyleCnt="6"/>
      <dgm:spPr/>
    </dgm:pt>
    <dgm:pt modelId="{59FFC7D3-7745-9D4D-B7C9-3C2A8558BD42}" type="pres">
      <dgm:prSet presAssocID="{380E46C5-941D-7442-9601-D113761B1746}" presName="root2" presStyleCnt="0"/>
      <dgm:spPr/>
    </dgm:pt>
    <dgm:pt modelId="{E8FC3743-90FC-FA46-9422-2B39803B39BD}" type="pres">
      <dgm:prSet presAssocID="{380E46C5-941D-7442-9601-D113761B1746}" presName="LevelTwoTextNode" presStyleLbl="node3" presStyleIdx="2" presStyleCnt="6">
        <dgm:presLayoutVars>
          <dgm:chPref val="3"/>
        </dgm:presLayoutVars>
      </dgm:prSet>
      <dgm:spPr/>
    </dgm:pt>
    <dgm:pt modelId="{67C929D8-0915-2C4E-BA85-05EABC9E4787}" type="pres">
      <dgm:prSet presAssocID="{380E46C5-941D-7442-9601-D113761B1746}" presName="level3hierChild" presStyleCnt="0"/>
      <dgm:spPr/>
    </dgm:pt>
    <dgm:pt modelId="{81B0ED3F-6180-2942-B0B9-23478AC663EB}" type="pres">
      <dgm:prSet presAssocID="{A5E8BB3F-9A61-AD4B-BB63-DC9B0412319A}" presName="conn2-1" presStyleLbl="parChTrans1D4" presStyleIdx="1" presStyleCnt="4"/>
      <dgm:spPr/>
    </dgm:pt>
    <dgm:pt modelId="{8E5A83DC-B3EA-584A-81F3-B020B462FB3C}" type="pres">
      <dgm:prSet presAssocID="{A5E8BB3F-9A61-AD4B-BB63-DC9B0412319A}" presName="connTx" presStyleLbl="parChTrans1D4" presStyleIdx="1" presStyleCnt="4"/>
      <dgm:spPr/>
    </dgm:pt>
    <dgm:pt modelId="{4BC1EC47-99DE-1148-BED7-509DF02FC254}" type="pres">
      <dgm:prSet presAssocID="{61C7A47F-AC22-2B4B-9B61-B20BCF6E8085}" presName="root2" presStyleCnt="0"/>
      <dgm:spPr/>
    </dgm:pt>
    <dgm:pt modelId="{D5B37631-D7CA-9B41-8D70-4235F3778E08}" type="pres">
      <dgm:prSet presAssocID="{61C7A47F-AC22-2B4B-9B61-B20BCF6E8085}" presName="LevelTwoTextNode" presStyleLbl="node4" presStyleIdx="1" presStyleCnt="4">
        <dgm:presLayoutVars>
          <dgm:chPref val="3"/>
        </dgm:presLayoutVars>
      </dgm:prSet>
      <dgm:spPr/>
    </dgm:pt>
    <dgm:pt modelId="{781DF7A8-56C7-8447-9C9F-9C033008117D}" type="pres">
      <dgm:prSet presAssocID="{61C7A47F-AC22-2B4B-9B61-B20BCF6E8085}" presName="level3hierChild" presStyleCnt="0"/>
      <dgm:spPr/>
    </dgm:pt>
    <dgm:pt modelId="{D45BA1A3-96EB-2242-B773-7E4470A8735A}" type="pres">
      <dgm:prSet presAssocID="{8F5830D2-F718-744F-98FA-4145BD33E233}" presName="conn2-1" presStyleLbl="parChTrans1D2" presStyleIdx="1" presStyleCnt="2"/>
      <dgm:spPr/>
    </dgm:pt>
    <dgm:pt modelId="{3B729029-C348-B744-8692-01DBFCF5872B}" type="pres">
      <dgm:prSet presAssocID="{8F5830D2-F718-744F-98FA-4145BD33E233}" presName="connTx" presStyleLbl="parChTrans1D2" presStyleIdx="1" presStyleCnt="2"/>
      <dgm:spPr/>
    </dgm:pt>
    <dgm:pt modelId="{1D8BE72A-A5EC-4E41-BFD8-319219DD7098}" type="pres">
      <dgm:prSet presAssocID="{E5F54347-5468-3847-8BD7-759E1C13E21A}" presName="root2" presStyleCnt="0"/>
      <dgm:spPr/>
    </dgm:pt>
    <dgm:pt modelId="{E8398506-023F-FE42-AC35-4BCE5FF72FC5}" type="pres">
      <dgm:prSet presAssocID="{E5F54347-5468-3847-8BD7-759E1C13E21A}" presName="LevelTwoTextNode" presStyleLbl="node2" presStyleIdx="1" presStyleCnt="2">
        <dgm:presLayoutVars>
          <dgm:chPref val="3"/>
        </dgm:presLayoutVars>
      </dgm:prSet>
      <dgm:spPr/>
    </dgm:pt>
    <dgm:pt modelId="{E17693BD-55BD-C84C-AADD-164DCDE9149F}" type="pres">
      <dgm:prSet presAssocID="{E5F54347-5468-3847-8BD7-759E1C13E21A}" presName="level3hierChild" presStyleCnt="0"/>
      <dgm:spPr/>
    </dgm:pt>
    <dgm:pt modelId="{2D43D5BD-BFCA-0C4C-9B5B-7547B8122C9D}" type="pres">
      <dgm:prSet presAssocID="{7AC7D7E3-6203-B54C-89CF-FFB4CBA2A60D}" presName="conn2-1" presStyleLbl="parChTrans1D3" presStyleIdx="3" presStyleCnt="6"/>
      <dgm:spPr/>
    </dgm:pt>
    <dgm:pt modelId="{E0D9EFC3-8614-844A-9F48-4617CCC57972}" type="pres">
      <dgm:prSet presAssocID="{7AC7D7E3-6203-B54C-89CF-FFB4CBA2A60D}" presName="connTx" presStyleLbl="parChTrans1D3" presStyleIdx="3" presStyleCnt="6"/>
      <dgm:spPr/>
    </dgm:pt>
    <dgm:pt modelId="{B06A2201-B81A-ED45-BF85-89B9D6853AE9}" type="pres">
      <dgm:prSet presAssocID="{D0522C9B-23DD-A542-B912-A3272D37C951}" presName="root2" presStyleCnt="0"/>
      <dgm:spPr/>
    </dgm:pt>
    <dgm:pt modelId="{1CBA7027-1056-F84B-B0F2-AFFBBB6EB273}" type="pres">
      <dgm:prSet presAssocID="{D0522C9B-23DD-A542-B912-A3272D37C951}" presName="LevelTwoTextNode" presStyleLbl="node3" presStyleIdx="3" presStyleCnt="6">
        <dgm:presLayoutVars>
          <dgm:chPref val="3"/>
        </dgm:presLayoutVars>
      </dgm:prSet>
      <dgm:spPr/>
    </dgm:pt>
    <dgm:pt modelId="{F7ABD1FA-9852-2140-8091-1EF473301B62}" type="pres">
      <dgm:prSet presAssocID="{D0522C9B-23DD-A542-B912-A3272D37C951}" presName="level3hierChild" presStyleCnt="0"/>
      <dgm:spPr/>
    </dgm:pt>
    <dgm:pt modelId="{6EC35279-3B38-C74A-98B4-C4A4A947948D}" type="pres">
      <dgm:prSet presAssocID="{121C1FDB-12D5-D545-8D5E-49431188592C}" presName="conn2-1" presStyleLbl="parChTrans1D4" presStyleIdx="2" presStyleCnt="4"/>
      <dgm:spPr/>
    </dgm:pt>
    <dgm:pt modelId="{4534AF21-C6A9-4246-BB08-9E6B57469C42}" type="pres">
      <dgm:prSet presAssocID="{121C1FDB-12D5-D545-8D5E-49431188592C}" presName="connTx" presStyleLbl="parChTrans1D4" presStyleIdx="2" presStyleCnt="4"/>
      <dgm:spPr/>
    </dgm:pt>
    <dgm:pt modelId="{2D3118FE-7A19-CB47-A1FE-8B6F161FD458}" type="pres">
      <dgm:prSet presAssocID="{092BB6C6-4A97-F046-9FCE-55A013D0A629}" presName="root2" presStyleCnt="0"/>
      <dgm:spPr/>
    </dgm:pt>
    <dgm:pt modelId="{D719DB30-1A69-0E48-8134-77E57E95B039}" type="pres">
      <dgm:prSet presAssocID="{092BB6C6-4A97-F046-9FCE-55A013D0A629}" presName="LevelTwoTextNode" presStyleLbl="node4" presStyleIdx="2" presStyleCnt="4">
        <dgm:presLayoutVars>
          <dgm:chPref val="3"/>
        </dgm:presLayoutVars>
      </dgm:prSet>
      <dgm:spPr/>
    </dgm:pt>
    <dgm:pt modelId="{4111CACC-A756-F347-8A95-E110BC9CC4DB}" type="pres">
      <dgm:prSet presAssocID="{092BB6C6-4A97-F046-9FCE-55A013D0A629}" presName="level3hierChild" presStyleCnt="0"/>
      <dgm:spPr/>
    </dgm:pt>
    <dgm:pt modelId="{C6083BE2-7B30-664C-893E-AB25D5E1EC66}" type="pres">
      <dgm:prSet presAssocID="{D9836734-13E3-8242-B1DE-6AB92219CF69}" presName="conn2-1" presStyleLbl="parChTrans1D3" presStyleIdx="4" presStyleCnt="6"/>
      <dgm:spPr/>
    </dgm:pt>
    <dgm:pt modelId="{16B7F83C-4ED9-A041-8CE6-28A9C022953E}" type="pres">
      <dgm:prSet presAssocID="{D9836734-13E3-8242-B1DE-6AB92219CF69}" presName="connTx" presStyleLbl="parChTrans1D3" presStyleIdx="4" presStyleCnt="6"/>
      <dgm:spPr/>
    </dgm:pt>
    <dgm:pt modelId="{5C9E3B81-5315-844C-9893-D35C7AC604F7}" type="pres">
      <dgm:prSet presAssocID="{DC932724-9F59-B64A-9E92-6227693B39D2}" presName="root2" presStyleCnt="0"/>
      <dgm:spPr/>
    </dgm:pt>
    <dgm:pt modelId="{54F97FE1-9F37-BF42-9EF2-B24A5CEE3C59}" type="pres">
      <dgm:prSet presAssocID="{DC932724-9F59-B64A-9E92-6227693B39D2}" presName="LevelTwoTextNode" presStyleLbl="node3" presStyleIdx="4" presStyleCnt="6">
        <dgm:presLayoutVars>
          <dgm:chPref val="3"/>
        </dgm:presLayoutVars>
      </dgm:prSet>
      <dgm:spPr/>
    </dgm:pt>
    <dgm:pt modelId="{16628E2A-8E0F-9444-92CB-0317339B7701}" type="pres">
      <dgm:prSet presAssocID="{DC932724-9F59-B64A-9E92-6227693B39D2}" presName="level3hierChild" presStyleCnt="0"/>
      <dgm:spPr/>
    </dgm:pt>
    <dgm:pt modelId="{953DA4DF-DD66-0248-A74A-206691B319DA}" type="pres">
      <dgm:prSet presAssocID="{48E218E4-9419-3A44-9500-3CEBF5A508DD}" presName="conn2-1" presStyleLbl="parChTrans1D3" presStyleIdx="5" presStyleCnt="6"/>
      <dgm:spPr/>
    </dgm:pt>
    <dgm:pt modelId="{B018E322-EB58-BF46-9CCF-C0A91DFDD254}" type="pres">
      <dgm:prSet presAssocID="{48E218E4-9419-3A44-9500-3CEBF5A508DD}" presName="connTx" presStyleLbl="parChTrans1D3" presStyleIdx="5" presStyleCnt="6"/>
      <dgm:spPr/>
    </dgm:pt>
    <dgm:pt modelId="{F11AFEC0-8754-D249-A869-775BA43E0F0B}" type="pres">
      <dgm:prSet presAssocID="{2DCF0A60-21CD-4F4B-A4ED-DDC4F2BC7F8E}" presName="root2" presStyleCnt="0"/>
      <dgm:spPr/>
    </dgm:pt>
    <dgm:pt modelId="{D7183F8C-F5BB-F34E-AD46-3E07691FCE75}" type="pres">
      <dgm:prSet presAssocID="{2DCF0A60-21CD-4F4B-A4ED-DDC4F2BC7F8E}" presName="LevelTwoTextNode" presStyleLbl="node3" presStyleIdx="5" presStyleCnt="6">
        <dgm:presLayoutVars>
          <dgm:chPref val="3"/>
        </dgm:presLayoutVars>
      </dgm:prSet>
      <dgm:spPr/>
    </dgm:pt>
    <dgm:pt modelId="{131F3A0F-AD2F-2B40-9C53-55FCDC9240A1}" type="pres">
      <dgm:prSet presAssocID="{2DCF0A60-21CD-4F4B-A4ED-DDC4F2BC7F8E}" presName="level3hierChild" presStyleCnt="0"/>
      <dgm:spPr/>
    </dgm:pt>
    <dgm:pt modelId="{70BAE71B-BFBC-2643-BB6E-513F50CD99E8}" type="pres">
      <dgm:prSet presAssocID="{4F87B757-17F7-6F40-A006-D4B685D6D593}" presName="conn2-1" presStyleLbl="parChTrans1D4" presStyleIdx="3" presStyleCnt="4"/>
      <dgm:spPr/>
    </dgm:pt>
    <dgm:pt modelId="{53764869-D096-D24E-A705-A8FE0AEB7973}" type="pres">
      <dgm:prSet presAssocID="{4F87B757-17F7-6F40-A006-D4B685D6D593}" presName="connTx" presStyleLbl="parChTrans1D4" presStyleIdx="3" presStyleCnt="4"/>
      <dgm:spPr/>
    </dgm:pt>
    <dgm:pt modelId="{07CD4D44-E9DA-AB41-83C9-19B0DD84250C}" type="pres">
      <dgm:prSet presAssocID="{63404448-5A51-B548-9C17-F31D5D4B97AD}" presName="root2" presStyleCnt="0"/>
      <dgm:spPr/>
    </dgm:pt>
    <dgm:pt modelId="{0A296626-D19B-4045-AB92-7DCD9D4D463A}" type="pres">
      <dgm:prSet presAssocID="{63404448-5A51-B548-9C17-F31D5D4B97AD}" presName="LevelTwoTextNode" presStyleLbl="node4" presStyleIdx="3" presStyleCnt="4">
        <dgm:presLayoutVars>
          <dgm:chPref val="3"/>
        </dgm:presLayoutVars>
      </dgm:prSet>
      <dgm:spPr/>
    </dgm:pt>
    <dgm:pt modelId="{F397435B-C9AA-0E4F-9F73-B685EAED9861}" type="pres">
      <dgm:prSet presAssocID="{63404448-5A51-B548-9C17-F31D5D4B97AD}" presName="level3hierChild" presStyleCnt="0"/>
      <dgm:spPr/>
    </dgm:pt>
  </dgm:ptLst>
  <dgm:cxnLst>
    <dgm:cxn modelId="{6A9C5D01-ABC1-9B46-881F-060700F5CD58}" type="presOf" srcId="{BF019536-F2B1-E148-89F8-9763A7C961FB}" destId="{0D4D76B5-2482-B84E-95BA-DB743BBBE3F0}" srcOrd="1" destOrd="0" presId="urn:microsoft.com/office/officeart/2008/layout/HorizontalMultiLevelHierarchy"/>
    <dgm:cxn modelId="{7BDD0103-FB3E-1942-886E-B2B39248B313}" type="presOf" srcId="{BF019536-F2B1-E148-89F8-9763A7C961FB}" destId="{ADC3FC37-26FF-B141-B2CB-34D6F6A879E9}" srcOrd="0" destOrd="0" presId="urn:microsoft.com/office/officeart/2008/layout/HorizontalMultiLevelHierarchy"/>
    <dgm:cxn modelId="{8E64A209-4F95-6346-805E-C5934B97E707}" srcId="{969D1DD9-CABD-4C4B-95BB-445C3CC8FE13}" destId="{E5F54347-5468-3847-8BD7-759E1C13E21A}" srcOrd="1" destOrd="0" parTransId="{8F5830D2-F718-744F-98FA-4145BD33E233}" sibTransId="{FA0E54F8-EC37-A947-8811-9C3E00A51482}"/>
    <dgm:cxn modelId="{3259750D-203D-4E4B-944D-5E67698966D6}" srcId="{A2DD913C-CEBD-0C42-8DF3-290C996FF889}" destId="{3652CACE-81DD-E241-8C8D-FB975E1D1DAF}" srcOrd="1" destOrd="0" parTransId="{BF019536-F2B1-E148-89F8-9763A7C961FB}" sibTransId="{5323DC80-4ABD-8544-998F-D53E12F94964}"/>
    <dgm:cxn modelId="{C4F4F115-7491-914B-BCD7-B3026FEA299B}" type="presOf" srcId="{F648BC8C-ECC3-EC48-A565-1BAC14F6E336}" destId="{7F3731E7-4D60-484D-AF49-828088827C36}" srcOrd="0" destOrd="0" presId="urn:microsoft.com/office/officeart/2008/layout/HorizontalMultiLevelHierarchy"/>
    <dgm:cxn modelId="{F4059422-DD63-0543-9FA6-B64DFDA5CF0C}" type="presOf" srcId="{D9836734-13E3-8242-B1DE-6AB92219CF69}" destId="{16B7F83C-4ED9-A041-8CE6-28A9C022953E}" srcOrd="1" destOrd="0" presId="urn:microsoft.com/office/officeart/2008/layout/HorizontalMultiLevelHierarchy"/>
    <dgm:cxn modelId="{87933C2C-064A-084C-83DE-6B6E1B80062D}" type="presOf" srcId="{81B1C6CB-DAFC-4948-8B0D-6B44D8EC8547}" destId="{4E2EA6D9-41D2-C243-B854-D563B0011FC2}" srcOrd="0" destOrd="0" presId="urn:microsoft.com/office/officeart/2008/layout/HorizontalMultiLevelHierarchy"/>
    <dgm:cxn modelId="{D6E5A42C-4868-8246-BB3E-914B01193882}" type="presOf" srcId="{63404448-5A51-B548-9C17-F31D5D4B97AD}" destId="{0A296626-D19B-4045-AB92-7DCD9D4D463A}" srcOrd="0" destOrd="0" presId="urn:microsoft.com/office/officeart/2008/layout/HorizontalMultiLevelHierarchy"/>
    <dgm:cxn modelId="{56C36A30-401A-B343-B005-A7A04B912DCC}" type="presOf" srcId="{8F5830D2-F718-744F-98FA-4145BD33E233}" destId="{3B729029-C348-B744-8692-01DBFCF5872B}" srcOrd="1" destOrd="0" presId="urn:microsoft.com/office/officeart/2008/layout/HorizontalMultiLevelHierarchy"/>
    <dgm:cxn modelId="{6B0CC532-B884-354D-905C-A865D959C455}" type="presOf" srcId="{A5E8BB3F-9A61-AD4B-BB63-DC9B0412319A}" destId="{8E5A83DC-B3EA-584A-81F3-B020B462FB3C}" srcOrd="1" destOrd="0" presId="urn:microsoft.com/office/officeart/2008/layout/HorizontalMultiLevelHierarchy"/>
    <dgm:cxn modelId="{6FC0F333-F492-7F4A-8C74-E7202F855780}" type="presOf" srcId="{BFE02237-C079-5F4C-B09E-C04D779B6F92}" destId="{9AD44B56-2848-3B4E-AF21-CB97DEF3A264}" srcOrd="0" destOrd="0" presId="urn:microsoft.com/office/officeart/2008/layout/HorizontalMultiLevelHierarchy"/>
    <dgm:cxn modelId="{00313C37-B956-0E4F-BAC0-8C716C43894B}" srcId="{A2DD913C-CEBD-0C42-8DF3-290C996FF889}" destId="{81B1C6CB-DAFC-4948-8B0D-6B44D8EC8547}" srcOrd="0" destOrd="0" parTransId="{2BB4C46C-9DB2-164E-8B5A-AD6D422E28EA}" sibTransId="{02AB5DF8-B2DA-8746-AF01-1E25B33BF6DF}"/>
    <dgm:cxn modelId="{A23D6A38-4080-7E48-8F1E-D48DBEB8E2C9}" type="presOf" srcId="{969D1DD9-CABD-4C4B-95BB-445C3CC8FE13}" destId="{66310BAE-7528-2F44-8EFC-D35E4BF4BB90}" srcOrd="0" destOrd="0" presId="urn:microsoft.com/office/officeart/2008/layout/HorizontalMultiLevelHierarchy"/>
    <dgm:cxn modelId="{F9BCF83F-8806-0840-9AE8-24CBA79F2F45}" srcId="{969D1DD9-CABD-4C4B-95BB-445C3CC8FE13}" destId="{A2DD913C-CEBD-0C42-8DF3-290C996FF889}" srcOrd="0" destOrd="0" parTransId="{BFE02237-C079-5F4C-B09E-C04D779B6F92}" sibTransId="{8F736B04-2771-614A-87C3-B9A2A92F29C4}"/>
    <dgm:cxn modelId="{FA9FD944-BF7C-A84F-A71D-150C4392441E}" type="presOf" srcId="{2C85E8C8-D7DC-4943-9529-2F92BA687480}" destId="{10288A05-6602-E24E-AE1C-2BCE02EA2C8D}" srcOrd="0" destOrd="0" presId="urn:microsoft.com/office/officeart/2008/layout/HorizontalMultiLevelHierarchy"/>
    <dgm:cxn modelId="{02D2A148-B208-A24E-AA85-BC2770BA882E}" srcId="{2DCF0A60-21CD-4F4B-A4ED-DDC4F2BC7F8E}" destId="{63404448-5A51-B548-9C17-F31D5D4B97AD}" srcOrd="0" destOrd="0" parTransId="{4F87B757-17F7-6F40-A006-D4B685D6D593}" sibTransId="{A69BB0D7-99D5-8740-9DBE-A1CFD25D78AA}"/>
    <dgm:cxn modelId="{6E2C114C-3C40-7449-890A-4DCF57FBEB02}" srcId="{A2DD913C-CEBD-0C42-8DF3-290C996FF889}" destId="{380E46C5-941D-7442-9601-D113761B1746}" srcOrd="2" destOrd="0" parTransId="{C879BBE6-785F-F04D-90A0-DDB5CB13B7BB}" sibTransId="{C9469231-1A7D-454B-8B62-BB151B08A099}"/>
    <dgm:cxn modelId="{F6E42355-6FFE-6C4A-B41C-BB579025A38D}" type="presOf" srcId="{2DCF0A60-21CD-4F4B-A4ED-DDC4F2BC7F8E}" destId="{D7183F8C-F5BB-F34E-AD46-3E07691FCE75}" srcOrd="0" destOrd="0" presId="urn:microsoft.com/office/officeart/2008/layout/HorizontalMultiLevelHierarchy"/>
    <dgm:cxn modelId="{15A0405A-4BC2-1B4C-ACDF-D040DA451976}" type="presOf" srcId="{092BB6C6-4A97-F046-9FCE-55A013D0A629}" destId="{D719DB30-1A69-0E48-8134-77E57E95B039}" srcOrd="0" destOrd="0" presId="urn:microsoft.com/office/officeart/2008/layout/HorizontalMultiLevelHierarchy"/>
    <dgm:cxn modelId="{E8604061-E750-5342-A5DA-D34EBF1E76C2}" type="presOf" srcId="{7AC7D7E3-6203-B54C-89CF-FFB4CBA2A60D}" destId="{E0D9EFC3-8614-844A-9F48-4617CCC57972}" srcOrd="1" destOrd="0" presId="urn:microsoft.com/office/officeart/2008/layout/HorizontalMultiLevelHierarchy"/>
    <dgm:cxn modelId="{E2AA0F69-74E5-B340-80C2-8BCF4E1072EF}" srcId="{E5F54347-5468-3847-8BD7-759E1C13E21A}" destId="{D0522C9B-23DD-A542-B912-A3272D37C951}" srcOrd="0" destOrd="0" parTransId="{7AC7D7E3-6203-B54C-89CF-FFB4CBA2A60D}" sibTransId="{47052537-8CB9-BE4C-AC84-2B5C1FCFF70A}"/>
    <dgm:cxn modelId="{E1172F6A-6A02-DB4D-91A9-29271D8E70B6}" type="presOf" srcId="{C879BBE6-785F-F04D-90A0-DDB5CB13B7BB}" destId="{9429069C-4486-4444-95B4-F02BAC2C05BC}" srcOrd="1" destOrd="0" presId="urn:microsoft.com/office/officeart/2008/layout/HorizontalMultiLevelHierarchy"/>
    <dgm:cxn modelId="{331BA96F-08A3-3D45-9119-FCEBEA97060C}" type="presOf" srcId="{F648BC8C-ECC3-EC48-A565-1BAC14F6E336}" destId="{885CF19C-7D4F-EF47-8C3E-5A43324C6462}" srcOrd="1" destOrd="0" presId="urn:microsoft.com/office/officeart/2008/layout/HorizontalMultiLevelHierarchy"/>
    <dgm:cxn modelId="{81CC5D72-3DF5-1146-A217-63E8F9C5697D}" type="presOf" srcId="{48E218E4-9419-3A44-9500-3CEBF5A508DD}" destId="{953DA4DF-DD66-0248-A74A-206691B319DA}" srcOrd="0" destOrd="0" presId="urn:microsoft.com/office/officeart/2008/layout/HorizontalMultiLevelHierarchy"/>
    <dgm:cxn modelId="{61B2A175-F886-0E4E-8112-D4767D2BFC1A}" type="presOf" srcId="{2D82367E-9278-5E47-A166-772C79BD6C89}" destId="{058C009C-D5E9-194C-BC8E-3E95B0C579C1}" srcOrd="0" destOrd="0" presId="urn:microsoft.com/office/officeart/2008/layout/HorizontalMultiLevelHierarchy"/>
    <dgm:cxn modelId="{60771A76-9F72-C841-A7D8-DD933A0D07CA}" type="presOf" srcId="{4F87B757-17F7-6F40-A006-D4B685D6D593}" destId="{53764869-D096-D24E-A705-A8FE0AEB7973}" srcOrd="1" destOrd="0" presId="urn:microsoft.com/office/officeart/2008/layout/HorizontalMultiLevelHierarchy"/>
    <dgm:cxn modelId="{5D3DAE7C-7C83-4946-9A87-12B77FC4B4C9}" type="presOf" srcId="{7AC7D7E3-6203-B54C-89CF-FFB4CBA2A60D}" destId="{2D43D5BD-BFCA-0C4C-9B5B-7547B8122C9D}" srcOrd="0" destOrd="0" presId="urn:microsoft.com/office/officeart/2008/layout/HorizontalMultiLevelHierarchy"/>
    <dgm:cxn modelId="{F7403F85-6E86-544E-B184-8C7CF2EB6AE9}" type="presOf" srcId="{D0522C9B-23DD-A542-B912-A3272D37C951}" destId="{1CBA7027-1056-F84B-B0F2-AFFBBB6EB273}" srcOrd="0" destOrd="0" presId="urn:microsoft.com/office/officeart/2008/layout/HorizontalMultiLevelHierarchy"/>
    <dgm:cxn modelId="{B6C4AC85-1582-CC48-82B8-9BC6FB4E6292}" srcId="{380E46C5-941D-7442-9601-D113761B1746}" destId="{61C7A47F-AC22-2B4B-9B61-B20BCF6E8085}" srcOrd="0" destOrd="0" parTransId="{A5E8BB3F-9A61-AD4B-BB63-DC9B0412319A}" sibTransId="{00E8E139-C5D8-0349-93C6-7FBCED637320}"/>
    <dgm:cxn modelId="{0A5B5887-D890-8A4F-A64E-D139D4257CA5}" srcId="{D0522C9B-23DD-A542-B912-A3272D37C951}" destId="{092BB6C6-4A97-F046-9FCE-55A013D0A629}" srcOrd="0" destOrd="0" parTransId="{121C1FDB-12D5-D545-8D5E-49431188592C}" sibTransId="{25FADA12-AB10-F040-B556-45CBD438160C}"/>
    <dgm:cxn modelId="{E9F7AE87-7004-A24B-9325-1E79EC9B042F}" type="presOf" srcId="{BFE02237-C079-5F4C-B09E-C04D779B6F92}" destId="{AF441495-B2BE-A94B-BE8D-3149AD5AD2F8}" srcOrd="1" destOrd="0" presId="urn:microsoft.com/office/officeart/2008/layout/HorizontalMultiLevelHierarchy"/>
    <dgm:cxn modelId="{9F591F89-2ABF-2240-922B-0A52DC0934F6}" type="presOf" srcId="{A2DD913C-CEBD-0C42-8DF3-290C996FF889}" destId="{EAECEF98-C6B7-214C-8078-DE61DF7397A8}" srcOrd="0" destOrd="0" presId="urn:microsoft.com/office/officeart/2008/layout/HorizontalMultiLevelHierarchy"/>
    <dgm:cxn modelId="{2815C78A-9F77-7648-9808-47BD69645CE4}" type="presOf" srcId="{2BB4C46C-9DB2-164E-8B5A-AD6D422E28EA}" destId="{3CCD9265-8A16-9A43-8B17-6146C03F6ED4}" srcOrd="1" destOrd="0" presId="urn:microsoft.com/office/officeart/2008/layout/HorizontalMultiLevelHierarchy"/>
    <dgm:cxn modelId="{D3D3E790-7416-E74C-A110-A231C3E3EC4B}" type="presOf" srcId="{380E46C5-941D-7442-9601-D113761B1746}" destId="{E8FC3743-90FC-FA46-9422-2B39803B39BD}" srcOrd="0" destOrd="0" presId="urn:microsoft.com/office/officeart/2008/layout/HorizontalMultiLevelHierarchy"/>
    <dgm:cxn modelId="{70467A93-FBF5-7744-BB9D-0F9EB5CB2F83}" type="presOf" srcId="{D9836734-13E3-8242-B1DE-6AB92219CF69}" destId="{C6083BE2-7B30-664C-893E-AB25D5E1EC66}" srcOrd="0" destOrd="0" presId="urn:microsoft.com/office/officeart/2008/layout/HorizontalMultiLevelHierarchy"/>
    <dgm:cxn modelId="{B6080797-1F14-DF41-9F40-3B8DD9BF41DE}" type="presOf" srcId="{E5F54347-5468-3847-8BD7-759E1C13E21A}" destId="{E8398506-023F-FE42-AC35-4BCE5FF72FC5}" srcOrd="0" destOrd="0" presId="urn:microsoft.com/office/officeart/2008/layout/HorizontalMultiLevelHierarchy"/>
    <dgm:cxn modelId="{A9CC319A-44C6-B94B-9A61-C59F1775CBD9}" type="presOf" srcId="{48E218E4-9419-3A44-9500-3CEBF5A508DD}" destId="{B018E322-EB58-BF46-9CCF-C0A91DFDD254}" srcOrd="1" destOrd="0" presId="urn:microsoft.com/office/officeart/2008/layout/HorizontalMultiLevelHierarchy"/>
    <dgm:cxn modelId="{382775A7-D957-3D48-B4D1-AFAFC144926C}" type="presOf" srcId="{C879BBE6-785F-F04D-90A0-DDB5CB13B7BB}" destId="{54AA460B-CEDB-5D4D-B853-A1DCF1C159BA}" srcOrd="0" destOrd="0" presId="urn:microsoft.com/office/officeart/2008/layout/HorizontalMultiLevelHierarchy"/>
    <dgm:cxn modelId="{642339BE-21B3-E147-96FF-90E3D836CA64}" type="presOf" srcId="{3652CACE-81DD-E241-8C8D-FB975E1D1DAF}" destId="{8AD5C0C7-38B6-DA4D-97A1-03AE5A5165A9}" srcOrd="0" destOrd="0" presId="urn:microsoft.com/office/officeart/2008/layout/HorizontalMultiLevelHierarchy"/>
    <dgm:cxn modelId="{AA048ABF-DC73-1E47-8EE1-88B07AA09EDB}" type="presOf" srcId="{8F5830D2-F718-744F-98FA-4145BD33E233}" destId="{D45BA1A3-96EB-2242-B773-7E4470A8735A}" srcOrd="0" destOrd="0" presId="urn:microsoft.com/office/officeart/2008/layout/HorizontalMultiLevelHierarchy"/>
    <dgm:cxn modelId="{8059ACC0-FAE6-8E42-AFD8-879501E89DEC}" type="presOf" srcId="{121C1FDB-12D5-D545-8D5E-49431188592C}" destId="{6EC35279-3B38-C74A-98B4-C4A4A947948D}" srcOrd="0" destOrd="0" presId="urn:microsoft.com/office/officeart/2008/layout/HorizontalMultiLevelHierarchy"/>
    <dgm:cxn modelId="{111258C1-7E91-F845-9494-A0353AFF8E7A}" srcId="{81B1C6CB-DAFC-4948-8B0D-6B44D8EC8547}" destId="{2C85E8C8-D7DC-4943-9529-2F92BA687480}" srcOrd="0" destOrd="0" parTransId="{F648BC8C-ECC3-EC48-A565-1BAC14F6E336}" sibTransId="{D99E133D-B5EB-C843-B2EC-A04F3F9EEDB7}"/>
    <dgm:cxn modelId="{91BD5DC8-B9C3-F441-AD91-B5145FC18C59}" srcId="{E5F54347-5468-3847-8BD7-759E1C13E21A}" destId="{DC932724-9F59-B64A-9E92-6227693B39D2}" srcOrd="1" destOrd="0" parTransId="{D9836734-13E3-8242-B1DE-6AB92219CF69}" sibTransId="{B6F9FB14-159B-964E-B5B2-54E29934AA97}"/>
    <dgm:cxn modelId="{E609AECF-21F7-F644-B727-F91E10443984}" type="presOf" srcId="{61C7A47F-AC22-2B4B-9B61-B20BCF6E8085}" destId="{D5B37631-D7CA-9B41-8D70-4235F3778E08}" srcOrd="0" destOrd="0" presId="urn:microsoft.com/office/officeart/2008/layout/HorizontalMultiLevelHierarchy"/>
    <dgm:cxn modelId="{B68333D5-6625-8742-A9F9-4273C238BC77}" srcId="{2D82367E-9278-5E47-A166-772C79BD6C89}" destId="{969D1DD9-CABD-4C4B-95BB-445C3CC8FE13}" srcOrd="0" destOrd="0" parTransId="{374F96A1-FB4A-5C4B-96B9-7683BC7031E1}" sibTransId="{483727E7-5AB6-A141-A056-A28CD7E263C2}"/>
    <dgm:cxn modelId="{F4FB65D9-DA7C-BB4C-A984-EAA5B7B6DDA9}" type="presOf" srcId="{A5E8BB3F-9A61-AD4B-BB63-DC9B0412319A}" destId="{81B0ED3F-6180-2942-B0B9-23478AC663EB}" srcOrd="0" destOrd="0" presId="urn:microsoft.com/office/officeart/2008/layout/HorizontalMultiLevelHierarchy"/>
    <dgm:cxn modelId="{36935EDE-E3C8-B047-88D1-32FBB86837E7}" type="presOf" srcId="{4F87B757-17F7-6F40-A006-D4B685D6D593}" destId="{70BAE71B-BFBC-2643-BB6E-513F50CD99E8}" srcOrd="0" destOrd="0" presId="urn:microsoft.com/office/officeart/2008/layout/HorizontalMultiLevelHierarchy"/>
    <dgm:cxn modelId="{24489BE1-34C7-FA4D-8E04-5F8DDC464CAA}" type="presOf" srcId="{121C1FDB-12D5-D545-8D5E-49431188592C}" destId="{4534AF21-C6A9-4246-BB08-9E6B57469C42}" srcOrd="1" destOrd="0" presId="urn:microsoft.com/office/officeart/2008/layout/HorizontalMultiLevelHierarchy"/>
    <dgm:cxn modelId="{20D681EB-9BB2-D948-AB6E-90AC7DD014B8}" type="presOf" srcId="{DC932724-9F59-B64A-9E92-6227693B39D2}" destId="{54F97FE1-9F37-BF42-9EF2-B24A5CEE3C59}" srcOrd="0" destOrd="0" presId="urn:microsoft.com/office/officeart/2008/layout/HorizontalMultiLevelHierarchy"/>
    <dgm:cxn modelId="{38F9AAED-E087-0342-9E4B-62F78DB5FA16}" srcId="{E5F54347-5468-3847-8BD7-759E1C13E21A}" destId="{2DCF0A60-21CD-4F4B-A4ED-DDC4F2BC7F8E}" srcOrd="2" destOrd="0" parTransId="{48E218E4-9419-3A44-9500-3CEBF5A508DD}" sibTransId="{7C18C86A-0C83-E448-94B9-BD4B726BD9EB}"/>
    <dgm:cxn modelId="{0D2192EF-9364-2C4F-AE2C-9523C972354A}" type="presOf" srcId="{2BB4C46C-9DB2-164E-8B5A-AD6D422E28EA}" destId="{B9A07F85-AC09-2947-A0DB-62CE1D48B602}" srcOrd="0" destOrd="0" presId="urn:microsoft.com/office/officeart/2008/layout/HorizontalMultiLevelHierarchy"/>
    <dgm:cxn modelId="{790045FE-55B4-3F49-976D-E36D59AA7698}" type="presParOf" srcId="{058C009C-D5E9-194C-BC8E-3E95B0C579C1}" destId="{300DB14A-EB47-F648-9B3C-DE7B1B339B25}" srcOrd="0" destOrd="0" presId="urn:microsoft.com/office/officeart/2008/layout/HorizontalMultiLevelHierarchy"/>
    <dgm:cxn modelId="{5EED0F5B-2D69-0848-A557-71778286B38B}" type="presParOf" srcId="{300DB14A-EB47-F648-9B3C-DE7B1B339B25}" destId="{66310BAE-7528-2F44-8EFC-D35E4BF4BB90}" srcOrd="0" destOrd="0" presId="urn:microsoft.com/office/officeart/2008/layout/HorizontalMultiLevelHierarchy"/>
    <dgm:cxn modelId="{5A94E5FD-1C9E-C64D-B763-1C0C46A503B2}" type="presParOf" srcId="{300DB14A-EB47-F648-9B3C-DE7B1B339B25}" destId="{85316AEE-47FA-DD48-BC69-346D5109DBA0}" srcOrd="1" destOrd="0" presId="urn:microsoft.com/office/officeart/2008/layout/HorizontalMultiLevelHierarchy"/>
    <dgm:cxn modelId="{02C37CCC-C74E-844F-86E9-D55A2360F0B2}" type="presParOf" srcId="{85316AEE-47FA-DD48-BC69-346D5109DBA0}" destId="{9AD44B56-2848-3B4E-AF21-CB97DEF3A264}" srcOrd="0" destOrd="0" presId="urn:microsoft.com/office/officeart/2008/layout/HorizontalMultiLevelHierarchy"/>
    <dgm:cxn modelId="{F715F295-7223-1147-959D-7C5A3955153A}" type="presParOf" srcId="{9AD44B56-2848-3B4E-AF21-CB97DEF3A264}" destId="{AF441495-B2BE-A94B-BE8D-3149AD5AD2F8}" srcOrd="0" destOrd="0" presId="urn:microsoft.com/office/officeart/2008/layout/HorizontalMultiLevelHierarchy"/>
    <dgm:cxn modelId="{3F2725A0-465F-2845-955F-5380E419F973}" type="presParOf" srcId="{85316AEE-47FA-DD48-BC69-346D5109DBA0}" destId="{81F1801C-6F05-3A4E-B39C-67302B51C4D8}" srcOrd="1" destOrd="0" presId="urn:microsoft.com/office/officeart/2008/layout/HorizontalMultiLevelHierarchy"/>
    <dgm:cxn modelId="{A5C8CAE9-33B5-0D44-A6B3-C0AA99DA0B44}" type="presParOf" srcId="{81F1801C-6F05-3A4E-B39C-67302B51C4D8}" destId="{EAECEF98-C6B7-214C-8078-DE61DF7397A8}" srcOrd="0" destOrd="0" presId="urn:microsoft.com/office/officeart/2008/layout/HorizontalMultiLevelHierarchy"/>
    <dgm:cxn modelId="{A0F5496B-35C8-014E-A286-E72D388DB537}" type="presParOf" srcId="{81F1801C-6F05-3A4E-B39C-67302B51C4D8}" destId="{7BEAC7A9-C872-0F48-9B46-C2C34626B26A}" srcOrd="1" destOrd="0" presId="urn:microsoft.com/office/officeart/2008/layout/HorizontalMultiLevelHierarchy"/>
    <dgm:cxn modelId="{73F8C485-B58F-9342-990F-72EECEECDD0D}" type="presParOf" srcId="{7BEAC7A9-C872-0F48-9B46-C2C34626B26A}" destId="{B9A07F85-AC09-2947-A0DB-62CE1D48B602}" srcOrd="0" destOrd="0" presId="urn:microsoft.com/office/officeart/2008/layout/HorizontalMultiLevelHierarchy"/>
    <dgm:cxn modelId="{25EFADBC-FE7F-5A4E-B451-CB88010CD56F}" type="presParOf" srcId="{B9A07F85-AC09-2947-A0DB-62CE1D48B602}" destId="{3CCD9265-8A16-9A43-8B17-6146C03F6ED4}" srcOrd="0" destOrd="0" presId="urn:microsoft.com/office/officeart/2008/layout/HorizontalMultiLevelHierarchy"/>
    <dgm:cxn modelId="{39ACF2DD-632F-DC43-9715-A3B1B1FCF153}" type="presParOf" srcId="{7BEAC7A9-C872-0F48-9B46-C2C34626B26A}" destId="{9C4575D8-1D93-1546-8521-21AAE756FA4B}" srcOrd="1" destOrd="0" presId="urn:microsoft.com/office/officeart/2008/layout/HorizontalMultiLevelHierarchy"/>
    <dgm:cxn modelId="{C2B965E2-E949-774C-A329-EC3A7453CF2A}" type="presParOf" srcId="{9C4575D8-1D93-1546-8521-21AAE756FA4B}" destId="{4E2EA6D9-41D2-C243-B854-D563B0011FC2}" srcOrd="0" destOrd="0" presId="urn:microsoft.com/office/officeart/2008/layout/HorizontalMultiLevelHierarchy"/>
    <dgm:cxn modelId="{06B9B4DA-1187-9249-9F6C-7275707C8725}" type="presParOf" srcId="{9C4575D8-1D93-1546-8521-21AAE756FA4B}" destId="{627E9177-F73A-594D-BCCB-26F5895B5B70}" srcOrd="1" destOrd="0" presId="urn:microsoft.com/office/officeart/2008/layout/HorizontalMultiLevelHierarchy"/>
    <dgm:cxn modelId="{208D18A6-DFEC-3747-94E0-77199E99FA6C}" type="presParOf" srcId="{627E9177-F73A-594D-BCCB-26F5895B5B70}" destId="{7F3731E7-4D60-484D-AF49-828088827C36}" srcOrd="0" destOrd="0" presId="urn:microsoft.com/office/officeart/2008/layout/HorizontalMultiLevelHierarchy"/>
    <dgm:cxn modelId="{F7788508-E17D-DC40-B7FC-076819681BD7}" type="presParOf" srcId="{7F3731E7-4D60-484D-AF49-828088827C36}" destId="{885CF19C-7D4F-EF47-8C3E-5A43324C6462}" srcOrd="0" destOrd="0" presId="urn:microsoft.com/office/officeart/2008/layout/HorizontalMultiLevelHierarchy"/>
    <dgm:cxn modelId="{8BC657A7-C848-6F4E-8568-6FBBA279CDCE}" type="presParOf" srcId="{627E9177-F73A-594D-BCCB-26F5895B5B70}" destId="{9DFB7B2D-8874-9640-8944-90B8565C1D3D}" srcOrd="1" destOrd="0" presId="urn:microsoft.com/office/officeart/2008/layout/HorizontalMultiLevelHierarchy"/>
    <dgm:cxn modelId="{CF578BA8-95E9-3B4F-996B-135E32B9CCC1}" type="presParOf" srcId="{9DFB7B2D-8874-9640-8944-90B8565C1D3D}" destId="{10288A05-6602-E24E-AE1C-2BCE02EA2C8D}" srcOrd="0" destOrd="0" presId="urn:microsoft.com/office/officeart/2008/layout/HorizontalMultiLevelHierarchy"/>
    <dgm:cxn modelId="{07DB04FF-32F8-1A4D-B66A-33BF9436DD50}" type="presParOf" srcId="{9DFB7B2D-8874-9640-8944-90B8565C1D3D}" destId="{6E8682D7-1EE5-D246-AE75-91C818E4C6ED}" srcOrd="1" destOrd="0" presId="urn:microsoft.com/office/officeart/2008/layout/HorizontalMultiLevelHierarchy"/>
    <dgm:cxn modelId="{0BABB8AA-41C8-414C-B467-3015D6155379}" type="presParOf" srcId="{7BEAC7A9-C872-0F48-9B46-C2C34626B26A}" destId="{ADC3FC37-26FF-B141-B2CB-34D6F6A879E9}" srcOrd="2" destOrd="0" presId="urn:microsoft.com/office/officeart/2008/layout/HorizontalMultiLevelHierarchy"/>
    <dgm:cxn modelId="{ED7A8210-3EE1-894F-A731-83F24681FCD1}" type="presParOf" srcId="{ADC3FC37-26FF-B141-B2CB-34D6F6A879E9}" destId="{0D4D76B5-2482-B84E-95BA-DB743BBBE3F0}" srcOrd="0" destOrd="0" presId="urn:microsoft.com/office/officeart/2008/layout/HorizontalMultiLevelHierarchy"/>
    <dgm:cxn modelId="{F801B709-0424-C242-A5DC-AE8FFA6404C0}" type="presParOf" srcId="{7BEAC7A9-C872-0F48-9B46-C2C34626B26A}" destId="{CB8F510F-2973-BF40-B0E6-9F3804549B3E}" srcOrd="3" destOrd="0" presId="urn:microsoft.com/office/officeart/2008/layout/HorizontalMultiLevelHierarchy"/>
    <dgm:cxn modelId="{384142C3-DA83-8345-8DF2-6135C38B2A06}" type="presParOf" srcId="{CB8F510F-2973-BF40-B0E6-9F3804549B3E}" destId="{8AD5C0C7-38B6-DA4D-97A1-03AE5A5165A9}" srcOrd="0" destOrd="0" presId="urn:microsoft.com/office/officeart/2008/layout/HorizontalMultiLevelHierarchy"/>
    <dgm:cxn modelId="{44C820BA-EFDB-DF4E-B67F-7EB826C38F7A}" type="presParOf" srcId="{CB8F510F-2973-BF40-B0E6-9F3804549B3E}" destId="{8C7294A5-1B42-3A4A-B025-3C95F93A49C8}" srcOrd="1" destOrd="0" presId="urn:microsoft.com/office/officeart/2008/layout/HorizontalMultiLevelHierarchy"/>
    <dgm:cxn modelId="{04C51D9E-2AA0-6044-93A6-CF482623BD25}" type="presParOf" srcId="{7BEAC7A9-C872-0F48-9B46-C2C34626B26A}" destId="{54AA460B-CEDB-5D4D-B853-A1DCF1C159BA}" srcOrd="4" destOrd="0" presId="urn:microsoft.com/office/officeart/2008/layout/HorizontalMultiLevelHierarchy"/>
    <dgm:cxn modelId="{EC10340A-B9DC-E747-A835-202D99E93C97}" type="presParOf" srcId="{54AA460B-CEDB-5D4D-B853-A1DCF1C159BA}" destId="{9429069C-4486-4444-95B4-F02BAC2C05BC}" srcOrd="0" destOrd="0" presId="urn:microsoft.com/office/officeart/2008/layout/HorizontalMultiLevelHierarchy"/>
    <dgm:cxn modelId="{25E2CA7B-FEDB-3643-9AB9-3301F05DE7C3}" type="presParOf" srcId="{7BEAC7A9-C872-0F48-9B46-C2C34626B26A}" destId="{59FFC7D3-7745-9D4D-B7C9-3C2A8558BD42}" srcOrd="5" destOrd="0" presId="urn:microsoft.com/office/officeart/2008/layout/HorizontalMultiLevelHierarchy"/>
    <dgm:cxn modelId="{DDB1E300-2550-DE4E-B380-35C4A292B610}" type="presParOf" srcId="{59FFC7D3-7745-9D4D-B7C9-3C2A8558BD42}" destId="{E8FC3743-90FC-FA46-9422-2B39803B39BD}" srcOrd="0" destOrd="0" presId="urn:microsoft.com/office/officeart/2008/layout/HorizontalMultiLevelHierarchy"/>
    <dgm:cxn modelId="{27888FD8-6CBD-9A4F-BA68-D45D28B9F1CD}" type="presParOf" srcId="{59FFC7D3-7745-9D4D-B7C9-3C2A8558BD42}" destId="{67C929D8-0915-2C4E-BA85-05EABC9E4787}" srcOrd="1" destOrd="0" presId="urn:microsoft.com/office/officeart/2008/layout/HorizontalMultiLevelHierarchy"/>
    <dgm:cxn modelId="{240C571E-E855-3E4F-8FF0-B14A60192C18}" type="presParOf" srcId="{67C929D8-0915-2C4E-BA85-05EABC9E4787}" destId="{81B0ED3F-6180-2942-B0B9-23478AC663EB}" srcOrd="0" destOrd="0" presId="urn:microsoft.com/office/officeart/2008/layout/HorizontalMultiLevelHierarchy"/>
    <dgm:cxn modelId="{E0FD4BED-A8D4-BD48-B6F2-48C76B877388}" type="presParOf" srcId="{81B0ED3F-6180-2942-B0B9-23478AC663EB}" destId="{8E5A83DC-B3EA-584A-81F3-B020B462FB3C}" srcOrd="0" destOrd="0" presId="urn:microsoft.com/office/officeart/2008/layout/HorizontalMultiLevelHierarchy"/>
    <dgm:cxn modelId="{1FAE3C6E-33F5-9D4B-A4C9-AD5F964131D1}" type="presParOf" srcId="{67C929D8-0915-2C4E-BA85-05EABC9E4787}" destId="{4BC1EC47-99DE-1148-BED7-509DF02FC254}" srcOrd="1" destOrd="0" presId="urn:microsoft.com/office/officeart/2008/layout/HorizontalMultiLevelHierarchy"/>
    <dgm:cxn modelId="{0F574FE3-42CB-6C48-BDC3-76E1702CDD2B}" type="presParOf" srcId="{4BC1EC47-99DE-1148-BED7-509DF02FC254}" destId="{D5B37631-D7CA-9B41-8D70-4235F3778E08}" srcOrd="0" destOrd="0" presId="urn:microsoft.com/office/officeart/2008/layout/HorizontalMultiLevelHierarchy"/>
    <dgm:cxn modelId="{534991EE-0746-6947-95E3-695386DDAA13}" type="presParOf" srcId="{4BC1EC47-99DE-1148-BED7-509DF02FC254}" destId="{781DF7A8-56C7-8447-9C9F-9C033008117D}" srcOrd="1" destOrd="0" presId="urn:microsoft.com/office/officeart/2008/layout/HorizontalMultiLevelHierarchy"/>
    <dgm:cxn modelId="{E2AF3072-F676-6940-8477-E3BDD52496D9}" type="presParOf" srcId="{85316AEE-47FA-DD48-BC69-346D5109DBA0}" destId="{D45BA1A3-96EB-2242-B773-7E4470A8735A}" srcOrd="2" destOrd="0" presId="urn:microsoft.com/office/officeart/2008/layout/HorizontalMultiLevelHierarchy"/>
    <dgm:cxn modelId="{A10110D9-3142-8440-9F22-871A6469D3F1}" type="presParOf" srcId="{D45BA1A3-96EB-2242-B773-7E4470A8735A}" destId="{3B729029-C348-B744-8692-01DBFCF5872B}" srcOrd="0" destOrd="0" presId="urn:microsoft.com/office/officeart/2008/layout/HorizontalMultiLevelHierarchy"/>
    <dgm:cxn modelId="{75519222-9802-5F41-B235-0D2503D6B024}" type="presParOf" srcId="{85316AEE-47FA-DD48-BC69-346D5109DBA0}" destId="{1D8BE72A-A5EC-4E41-BFD8-319219DD7098}" srcOrd="3" destOrd="0" presId="urn:microsoft.com/office/officeart/2008/layout/HorizontalMultiLevelHierarchy"/>
    <dgm:cxn modelId="{6D4B092E-66A0-684D-8850-BAC03C295E18}" type="presParOf" srcId="{1D8BE72A-A5EC-4E41-BFD8-319219DD7098}" destId="{E8398506-023F-FE42-AC35-4BCE5FF72FC5}" srcOrd="0" destOrd="0" presId="urn:microsoft.com/office/officeart/2008/layout/HorizontalMultiLevelHierarchy"/>
    <dgm:cxn modelId="{E16A9655-0D92-DD44-BF78-1D615E1F6AE9}" type="presParOf" srcId="{1D8BE72A-A5EC-4E41-BFD8-319219DD7098}" destId="{E17693BD-55BD-C84C-AADD-164DCDE9149F}" srcOrd="1" destOrd="0" presId="urn:microsoft.com/office/officeart/2008/layout/HorizontalMultiLevelHierarchy"/>
    <dgm:cxn modelId="{D95D2BB2-A68C-DE4B-A8C0-7FE7F0894CD1}" type="presParOf" srcId="{E17693BD-55BD-C84C-AADD-164DCDE9149F}" destId="{2D43D5BD-BFCA-0C4C-9B5B-7547B8122C9D}" srcOrd="0" destOrd="0" presId="urn:microsoft.com/office/officeart/2008/layout/HorizontalMultiLevelHierarchy"/>
    <dgm:cxn modelId="{30D0A333-BA31-D549-8845-C50AFD1C9F92}" type="presParOf" srcId="{2D43D5BD-BFCA-0C4C-9B5B-7547B8122C9D}" destId="{E0D9EFC3-8614-844A-9F48-4617CCC57972}" srcOrd="0" destOrd="0" presId="urn:microsoft.com/office/officeart/2008/layout/HorizontalMultiLevelHierarchy"/>
    <dgm:cxn modelId="{6ACC05AC-C176-CD45-AD6C-DED83ECB5595}" type="presParOf" srcId="{E17693BD-55BD-C84C-AADD-164DCDE9149F}" destId="{B06A2201-B81A-ED45-BF85-89B9D6853AE9}" srcOrd="1" destOrd="0" presId="urn:microsoft.com/office/officeart/2008/layout/HorizontalMultiLevelHierarchy"/>
    <dgm:cxn modelId="{F53ADE65-F593-F04E-8655-AF1FA5B1C222}" type="presParOf" srcId="{B06A2201-B81A-ED45-BF85-89B9D6853AE9}" destId="{1CBA7027-1056-F84B-B0F2-AFFBBB6EB273}" srcOrd="0" destOrd="0" presId="urn:microsoft.com/office/officeart/2008/layout/HorizontalMultiLevelHierarchy"/>
    <dgm:cxn modelId="{2BAB419E-45B0-9846-B06F-197A51810F3E}" type="presParOf" srcId="{B06A2201-B81A-ED45-BF85-89B9D6853AE9}" destId="{F7ABD1FA-9852-2140-8091-1EF473301B62}" srcOrd="1" destOrd="0" presId="urn:microsoft.com/office/officeart/2008/layout/HorizontalMultiLevelHierarchy"/>
    <dgm:cxn modelId="{7BF05AF3-2BD9-4549-B061-AB408A671943}" type="presParOf" srcId="{F7ABD1FA-9852-2140-8091-1EF473301B62}" destId="{6EC35279-3B38-C74A-98B4-C4A4A947948D}" srcOrd="0" destOrd="0" presId="urn:microsoft.com/office/officeart/2008/layout/HorizontalMultiLevelHierarchy"/>
    <dgm:cxn modelId="{540F9B84-F3A0-F14C-9BF2-9F3A66E0360E}" type="presParOf" srcId="{6EC35279-3B38-C74A-98B4-C4A4A947948D}" destId="{4534AF21-C6A9-4246-BB08-9E6B57469C42}" srcOrd="0" destOrd="0" presId="urn:microsoft.com/office/officeart/2008/layout/HorizontalMultiLevelHierarchy"/>
    <dgm:cxn modelId="{51756D99-6951-714F-A09B-DA25B7957401}" type="presParOf" srcId="{F7ABD1FA-9852-2140-8091-1EF473301B62}" destId="{2D3118FE-7A19-CB47-A1FE-8B6F161FD458}" srcOrd="1" destOrd="0" presId="urn:microsoft.com/office/officeart/2008/layout/HorizontalMultiLevelHierarchy"/>
    <dgm:cxn modelId="{3B37590E-5D84-8B46-822A-5C08DF70F1D8}" type="presParOf" srcId="{2D3118FE-7A19-CB47-A1FE-8B6F161FD458}" destId="{D719DB30-1A69-0E48-8134-77E57E95B039}" srcOrd="0" destOrd="0" presId="urn:microsoft.com/office/officeart/2008/layout/HorizontalMultiLevelHierarchy"/>
    <dgm:cxn modelId="{0C66A70F-20AF-FC40-9044-A9C4F7F3E841}" type="presParOf" srcId="{2D3118FE-7A19-CB47-A1FE-8B6F161FD458}" destId="{4111CACC-A756-F347-8A95-E110BC9CC4DB}" srcOrd="1" destOrd="0" presId="urn:microsoft.com/office/officeart/2008/layout/HorizontalMultiLevelHierarchy"/>
    <dgm:cxn modelId="{2BA4F130-D8C1-FF46-9198-11443EADA548}" type="presParOf" srcId="{E17693BD-55BD-C84C-AADD-164DCDE9149F}" destId="{C6083BE2-7B30-664C-893E-AB25D5E1EC66}" srcOrd="2" destOrd="0" presId="urn:microsoft.com/office/officeart/2008/layout/HorizontalMultiLevelHierarchy"/>
    <dgm:cxn modelId="{F1797495-C484-754E-8875-8F77BF029714}" type="presParOf" srcId="{C6083BE2-7B30-664C-893E-AB25D5E1EC66}" destId="{16B7F83C-4ED9-A041-8CE6-28A9C022953E}" srcOrd="0" destOrd="0" presId="urn:microsoft.com/office/officeart/2008/layout/HorizontalMultiLevelHierarchy"/>
    <dgm:cxn modelId="{C20631C8-F978-3040-9409-ED69972A6EB4}" type="presParOf" srcId="{E17693BD-55BD-C84C-AADD-164DCDE9149F}" destId="{5C9E3B81-5315-844C-9893-D35C7AC604F7}" srcOrd="3" destOrd="0" presId="urn:microsoft.com/office/officeart/2008/layout/HorizontalMultiLevelHierarchy"/>
    <dgm:cxn modelId="{029A4381-6C59-DD41-9699-12AC396CB35C}" type="presParOf" srcId="{5C9E3B81-5315-844C-9893-D35C7AC604F7}" destId="{54F97FE1-9F37-BF42-9EF2-B24A5CEE3C59}" srcOrd="0" destOrd="0" presId="urn:microsoft.com/office/officeart/2008/layout/HorizontalMultiLevelHierarchy"/>
    <dgm:cxn modelId="{E6FFE8F7-1619-5C45-BE0A-DACEB5EFF2E0}" type="presParOf" srcId="{5C9E3B81-5315-844C-9893-D35C7AC604F7}" destId="{16628E2A-8E0F-9444-92CB-0317339B7701}" srcOrd="1" destOrd="0" presId="urn:microsoft.com/office/officeart/2008/layout/HorizontalMultiLevelHierarchy"/>
    <dgm:cxn modelId="{E1861174-FB28-554A-854E-3DCA5786F043}" type="presParOf" srcId="{E17693BD-55BD-C84C-AADD-164DCDE9149F}" destId="{953DA4DF-DD66-0248-A74A-206691B319DA}" srcOrd="4" destOrd="0" presId="urn:microsoft.com/office/officeart/2008/layout/HorizontalMultiLevelHierarchy"/>
    <dgm:cxn modelId="{E529FD4C-32EA-2349-A5A8-27F7700291B1}" type="presParOf" srcId="{953DA4DF-DD66-0248-A74A-206691B319DA}" destId="{B018E322-EB58-BF46-9CCF-C0A91DFDD254}" srcOrd="0" destOrd="0" presId="urn:microsoft.com/office/officeart/2008/layout/HorizontalMultiLevelHierarchy"/>
    <dgm:cxn modelId="{EC61A29D-0D8B-5E46-884A-7DA64F02B365}" type="presParOf" srcId="{E17693BD-55BD-C84C-AADD-164DCDE9149F}" destId="{F11AFEC0-8754-D249-A869-775BA43E0F0B}" srcOrd="5" destOrd="0" presId="urn:microsoft.com/office/officeart/2008/layout/HorizontalMultiLevelHierarchy"/>
    <dgm:cxn modelId="{690BD337-5279-ED44-84B5-C6427CC00630}" type="presParOf" srcId="{F11AFEC0-8754-D249-A869-775BA43E0F0B}" destId="{D7183F8C-F5BB-F34E-AD46-3E07691FCE75}" srcOrd="0" destOrd="0" presId="urn:microsoft.com/office/officeart/2008/layout/HorizontalMultiLevelHierarchy"/>
    <dgm:cxn modelId="{E4BFA30E-BCCA-8946-BDEB-C5F84BA0B7F5}" type="presParOf" srcId="{F11AFEC0-8754-D249-A869-775BA43E0F0B}" destId="{131F3A0F-AD2F-2B40-9C53-55FCDC9240A1}" srcOrd="1" destOrd="0" presId="urn:microsoft.com/office/officeart/2008/layout/HorizontalMultiLevelHierarchy"/>
    <dgm:cxn modelId="{0B1DA007-AA19-A84A-ABDD-48813A79A712}" type="presParOf" srcId="{131F3A0F-AD2F-2B40-9C53-55FCDC9240A1}" destId="{70BAE71B-BFBC-2643-BB6E-513F50CD99E8}" srcOrd="0" destOrd="0" presId="urn:microsoft.com/office/officeart/2008/layout/HorizontalMultiLevelHierarchy"/>
    <dgm:cxn modelId="{9B695C2C-4DCB-4C45-9BDA-B56B6A251103}" type="presParOf" srcId="{70BAE71B-BFBC-2643-BB6E-513F50CD99E8}" destId="{53764869-D096-D24E-A705-A8FE0AEB7973}" srcOrd="0" destOrd="0" presId="urn:microsoft.com/office/officeart/2008/layout/HorizontalMultiLevelHierarchy"/>
    <dgm:cxn modelId="{DA006F11-E3CA-7D4F-A057-189E1C1E5DE8}" type="presParOf" srcId="{131F3A0F-AD2F-2B40-9C53-55FCDC9240A1}" destId="{07CD4D44-E9DA-AB41-83C9-19B0DD84250C}" srcOrd="1" destOrd="0" presId="urn:microsoft.com/office/officeart/2008/layout/HorizontalMultiLevelHierarchy"/>
    <dgm:cxn modelId="{30962B0F-9838-F44B-AF5F-FB57F282106E}" type="presParOf" srcId="{07CD4D44-E9DA-AB41-83C9-19B0DD84250C}" destId="{0A296626-D19B-4045-AB92-7DCD9D4D463A}" srcOrd="0" destOrd="0" presId="urn:microsoft.com/office/officeart/2008/layout/HorizontalMultiLevelHierarchy"/>
    <dgm:cxn modelId="{E943C3B2-FA4E-B542-821D-5EC7033B3E78}" type="presParOf" srcId="{07CD4D44-E9DA-AB41-83C9-19B0DD84250C}" destId="{F397435B-C9AA-0E4F-9F73-B685EAED98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AE71B-BFBC-2643-BB6E-513F50CD99E8}">
      <dsp:nvSpPr>
        <dsp:cNvPr id="0" name=""/>
        <dsp:cNvSpPr/>
      </dsp:nvSpPr>
      <dsp:spPr>
        <a:xfrm>
          <a:off x="4337756" y="1456461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1496714"/>
        <a:ext cx="10933" cy="10933"/>
      </dsp:txXfrm>
    </dsp:sp>
    <dsp:sp modelId="{953DA4DF-DD66-0248-A74A-206691B319DA}">
      <dsp:nvSpPr>
        <dsp:cNvPr id="0" name=""/>
        <dsp:cNvSpPr/>
      </dsp:nvSpPr>
      <dsp:spPr>
        <a:xfrm>
          <a:off x="3025767" y="1293849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208331"/>
              </a:lnTo>
              <a:lnTo>
                <a:pt x="218664" y="2083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1390464"/>
        <a:ext cx="15101" cy="15101"/>
      </dsp:txXfrm>
    </dsp:sp>
    <dsp:sp modelId="{6EC35279-3B38-C74A-98B4-C4A4A947948D}">
      <dsp:nvSpPr>
        <dsp:cNvPr id="0" name=""/>
        <dsp:cNvSpPr/>
      </dsp:nvSpPr>
      <dsp:spPr>
        <a:xfrm>
          <a:off x="4337756" y="1039797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1080051"/>
        <a:ext cx="10933" cy="10933"/>
      </dsp:txXfrm>
    </dsp:sp>
    <dsp:sp modelId="{2D43D5BD-BFCA-0C4C-9B5B-7547B8122C9D}">
      <dsp:nvSpPr>
        <dsp:cNvPr id="0" name=""/>
        <dsp:cNvSpPr/>
      </dsp:nvSpPr>
      <dsp:spPr>
        <a:xfrm>
          <a:off x="3025767" y="1085517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208331"/>
              </a:moveTo>
              <a:lnTo>
                <a:pt x="109332" y="208331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1182132"/>
        <a:ext cx="15101" cy="15101"/>
      </dsp:txXfrm>
    </dsp:sp>
    <dsp:sp modelId="{D45BA1A3-96EB-2242-B773-7E4470A8735A}">
      <dsp:nvSpPr>
        <dsp:cNvPr id="0" name=""/>
        <dsp:cNvSpPr/>
      </dsp:nvSpPr>
      <dsp:spPr>
        <a:xfrm>
          <a:off x="1713777" y="877186"/>
          <a:ext cx="218664" cy="416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416663"/>
              </a:lnTo>
              <a:lnTo>
                <a:pt x="218664" y="41666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346" y="1073753"/>
        <a:ext cx="23527" cy="23527"/>
      </dsp:txXfrm>
    </dsp:sp>
    <dsp:sp modelId="{81B0ED3F-6180-2942-B0B9-23478AC663EB}">
      <dsp:nvSpPr>
        <dsp:cNvPr id="0" name=""/>
        <dsp:cNvSpPr/>
      </dsp:nvSpPr>
      <dsp:spPr>
        <a:xfrm>
          <a:off x="4337756" y="623134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663387"/>
        <a:ext cx="10933" cy="10933"/>
      </dsp:txXfrm>
    </dsp:sp>
    <dsp:sp modelId="{54AA460B-CEDB-5D4D-B853-A1DCF1C159BA}">
      <dsp:nvSpPr>
        <dsp:cNvPr id="0" name=""/>
        <dsp:cNvSpPr/>
      </dsp:nvSpPr>
      <dsp:spPr>
        <a:xfrm>
          <a:off x="3025767" y="460522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208331"/>
              </a:lnTo>
              <a:lnTo>
                <a:pt x="218664" y="2083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557137"/>
        <a:ext cx="15101" cy="15101"/>
      </dsp:txXfrm>
    </dsp:sp>
    <dsp:sp modelId="{7F3731E7-4D60-484D-AF49-828088827C36}">
      <dsp:nvSpPr>
        <dsp:cNvPr id="0" name=""/>
        <dsp:cNvSpPr/>
      </dsp:nvSpPr>
      <dsp:spPr>
        <a:xfrm>
          <a:off x="4337756" y="206470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246724"/>
        <a:ext cx="10933" cy="10933"/>
      </dsp:txXfrm>
    </dsp:sp>
    <dsp:sp modelId="{B9A07F85-AC09-2947-A0DB-62CE1D48B602}">
      <dsp:nvSpPr>
        <dsp:cNvPr id="0" name=""/>
        <dsp:cNvSpPr/>
      </dsp:nvSpPr>
      <dsp:spPr>
        <a:xfrm>
          <a:off x="3025767" y="252190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208331"/>
              </a:moveTo>
              <a:lnTo>
                <a:pt x="109332" y="208331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348806"/>
        <a:ext cx="15101" cy="15101"/>
      </dsp:txXfrm>
    </dsp:sp>
    <dsp:sp modelId="{9AD44B56-2848-3B4E-AF21-CB97DEF3A264}">
      <dsp:nvSpPr>
        <dsp:cNvPr id="0" name=""/>
        <dsp:cNvSpPr/>
      </dsp:nvSpPr>
      <dsp:spPr>
        <a:xfrm>
          <a:off x="1713777" y="460522"/>
          <a:ext cx="218664" cy="416663"/>
        </a:xfrm>
        <a:custGeom>
          <a:avLst/>
          <a:gdLst/>
          <a:ahLst/>
          <a:cxnLst/>
          <a:rect l="0" t="0" r="0" b="0"/>
          <a:pathLst>
            <a:path>
              <a:moveTo>
                <a:pt x="0" y="416663"/>
              </a:moveTo>
              <a:lnTo>
                <a:pt x="109332" y="416663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346" y="657090"/>
        <a:ext cx="23527" cy="23527"/>
      </dsp:txXfrm>
    </dsp:sp>
    <dsp:sp modelId="{66310BAE-7528-2F44-8EFC-D35E4BF4BB90}">
      <dsp:nvSpPr>
        <dsp:cNvPr id="0" name=""/>
        <dsp:cNvSpPr/>
      </dsp:nvSpPr>
      <dsp:spPr>
        <a:xfrm rot="16200000">
          <a:off x="669926" y="710520"/>
          <a:ext cx="1754372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 Directory</a:t>
          </a:r>
        </a:p>
      </dsp:txBody>
      <dsp:txXfrm>
        <a:off x="669926" y="710520"/>
        <a:ext cx="1754372" cy="333330"/>
      </dsp:txXfrm>
    </dsp:sp>
    <dsp:sp modelId="{EAECEF98-C6B7-214C-8078-DE61DF7397A8}">
      <dsp:nvSpPr>
        <dsp:cNvPr id="0" name=""/>
        <dsp:cNvSpPr/>
      </dsp:nvSpPr>
      <dsp:spPr>
        <a:xfrm>
          <a:off x="1932442" y="293857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1932442" y="293857"/>
        <a:ext cx="1093324" cy="333330"/>
      </dsp:txXfrm>
    </dsp:sp>
    <dsp:sp modelId="{4E2EA6D9-41D2-C243-B854-D563B0011FC2}">
      <dsp:nvSpPr>
        <dsp:cNvPr id="0" name=""/>
        <dsp:cNvSpPr/>
      </dsp:nvSpPr>
      <dsp:spPr>
        <a:xfrm>
          <a:off x="3244431" y="8552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Mask</a:t>
          </a:r>
        </a:p>
      </dsp:txBody>
      <dsp:txXfrm>
        <a:off x="3244431" y="85525"/>
        <a:ext cx="1093324" cy="333330"/>
      </dsp:txXfrm>
    </dsp:sp>
    <dsp:sp modelId="{10288A05-6602-E24E-AE1C-2BCE02EA2C8D}">
      <dsp:nvSpPr>
        <dsp:cNvPr id="0" name=""/>
        <dsp:cNvSpPr/>
      </dsp:nvSpPr>
      <dsp:spPr>
        <a:xfrm>
          <a:off x="4556421" y="8552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85525"/>
        <a:ext cx="1093324" cy="333330"/>
      </dsp:txXfrm>
    </dsp:sp>
    <dsp:sp modelId="{E8FC3743-90FC-FA46-9422-2B39803B39BD}">
      <dsp:nvSpPr>
        <dsp:cNvPr id="0" name=""/>
        <dsp:cNvSpPr/>
      </dsp:nvSpPr>
      <dsp:spPr>
        <a:xfrm>
          <a:off x="3244431" y="502188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 Mask</a:t>
          </a:r>
        </a:p>
      </dsp:txBody>
      <dsp:txXfrm>
        <a:off x="3244431" y="502188"/>
        <a:ext cx="1093324" cy="333330"/>
      </dsp:txXfrm>
    </dsp:sp>
    <dsp:sp modelId="{D5B37631-D7CA-9B41-8D70-4235F3778E08}">
      <dsp:nvSpPr>
        <dsp:cNvPr id="0" name=""/>
        <dsp:cNvSpPr/>
      </dsp:nvSpPr>
      <dsp:spPr>
        <a:xfrm>
          <a:off x="4556421" y="502188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502188"/>
        <a:ext cx="1093324" cy="333330"/>
      </dsp:txXfrm>
    </dsp:sp>
    <dsp:sp modelId="{E8398506-023F-FE42-AC35-4BCE5FF72FC5}">
      <dsp:nvSpPr>
        <dsp:cNvPr id="0" name=""/>
        <dsp:cNvSpPr/>
      </dsp:nvSpPr>
      <dsp:spPr>
        <a:xfrm>
          <a:off x="1932442" y="1127184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32442" y="1127184"/>
        <a:ext cx="1093324" cy="333330"/>
      </dsp:txXfrm>
    </dsp:sp>
    <dsp:sp modelId="{1CBA7027-1056-F84B-B0F2-AFFBBB6EB273}">
      <dsp:nvSpPr>
        <dsp:cNvPr id="0" name=""/>
        <dsp:cNvSpPr/>
      </dsp:nvSpPr>
      <dsp:spPr>
        <a:xfrm>
          <a:off x="3244431" y="918852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Mask</a:t>
          </a:r>
        </a:p>
      </dsp:txBody>
      <dsp:txXfrm>
        <a:off x="3244431" y="918852"/>
        <a:ext cx="1093324" cy="333330"/>
      </dsp:txXfrm>
    </dsp:sp>
    <dsp:sp modelId="{D719DB30-1A69-0E48-8134-77E57E95B039}">
      <dsp:nvSpPr>
        <dsp:cNvPr id="0" name=""/>
        <dsp:cNvSpPr/>
      </dsp:nvSpPr>
      <dsp:spPr>
        <a:xfrm>
          <a:off x="4556421" y="918852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918852"/>
        <a:ext cx="1093324" cy="333330"/>
      </dsp:txXfrm>
    </dsp:sp>
    <dsp:sp modelId="{D7183F8C-F5BB-F34E-AD46-3E07691FCE75}">
      <dsp:nvSpPr>
        <dsp:cNvPr id="0" name=""/>
        <dsp:cNvSpPr/>
      </dsp:nvSpPr>
      <dsp:spPr>
        <a:xfrm>
          <a:off x="3244431" y="133551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 Mask</a:t>
          </a:r>
        </a:p>
      </dsp:txBody>
      <dsp:txXfrm>
        <a:off x="3244431" y="1335515"/>
        <a:ext cx="1093324" cy="333330"/>
      </dsp:txXfrm>
    </dsp:sp>
    <dsp:sp modelId="{0A296626-D19B-4045-AB92-7DCD9D4D463A}">
      <dsp:nvSpPr>
        <dsp:cNvPr id="0" name=""/>
        <dsp:cNvSpPr/>
      </dsp:nvSpPr>
      <dsp:spPr>
        <a:xfrm>
          <a:off x="4556421" y="133551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1335515"/>
        <a:ext cx="1093324" cy="333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AE71B-BFBC-2643-BB6E-513F50CD99E8}">
      <dsp:nvSpPr>
        <dsp:cNvPr id="0" name=""/>
        <dsp:cNvSpPr/>
      </dsp:nvSpPr>
      <dsp:spPr>
        <a:xfrm>
          <a:off x="4337756" y="1456461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1496714"/>
        <a:ext cx="10933" cy="10933"/>
      </dsp:txXfrm>
    </dsp:sp>
    <dsp:sp modelId="{953DA4DF-DD66-0248-A74A-206691B319DA}">
      <dsp:nvSpPr>
        <dsp:cNvPr id="0" name=""/>
        <dsp:cNvSpPr/>
      </dsp:nvSpPr>
      <dsp:spPr>
        <a:xfrm>
          <a:off x="3025767" y="1293849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208331"/>
              </a:lnTo>
              <a:lnTo>
                <a:pt x="218664" y="2083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1390464"/>
        <a:ext cx="15101" cy="15101"/>
      </dsp:txXfrm>
    </dsp:sp>
    <dsp:sp modelId="{6EC35279-3B38-C74A-98B4-C4A4A947948D}">
      <dsp:nvSpPr>
        <dsp:cNvPr id="0" name=""/>
        <dsp:cNvSpPr/>
      </dsp:nvSpPr>
      <dsp:spPr>
        <a:xfrm>
          <a:off x="4337756" y="1039797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1080051"/>
        <a:ext cx="10933" cy="10933"/>
      </dsp:txXfrm>
    </dsp:sp>
    <dsp:sp modelId="{2D43D5BD-BFCA-0C4C-9B5B-7547B8122C9D}">
      <dsp:nvSpPr>
        <dsp:cNvPr id="0" name=""/>
        <dsp:cNvSpPr/>
      </dsp:nvSpPr>
      <dsp:spPr>
        <a:xfrm>
          <a:off x="3025767" y="1085517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208331"/>
              </a:moveTo>
              <a:lnTo>
                <a:pt x="109332" y="208331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1182132"/>
        <a:ext cx="15101" cy="15101"/>
      </dsp:txXfrm>
    </dsp:sp>
    <dsp:sp modelId="{D45BA1A3-96EB-2242-B773-7E4470A8735A}">
      <dsp:nvSpPr>
        <dsp:cNvPr id="0" name=""/>
        <dsp:cNvSpPr/>
      </dsp:nvSpPr>
      <dsp:spPr>
        <a:xfrm>
          <a:off x="1713777" y="877186"/>
          <a:ext cx="218664" cy="416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416663"/>
              </a:lnTo>
              <a:lnTo>
                <a:pt x="218664" y="41666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346" y="1073753"/>
        <a:ext cx="23527" cy="23527"/>
      </dsp:txXfrm>
    </dsp:sp>
    <dsp:sp modelId="{81B0ED3F-6180-2942-B0B9-23478AC663EB}">
      <dsp:nvSpPr>
        <dsp:cNvPr id="0" name=""/>
        <dsp:cNvSpPr/>
      </dsp:nvSpPr>
      <dsp:spPr>
        <a:xfrm>
          <a:off x="4337756" y="623134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663387"/>
        <a:ext cx="10933" cy="10933"/>
      </dsp:txXfrm>
    </dsp:sp>
    <dsp:sp modelId="{54AA460B-CEDB-5D4D-B853-A1DCF1C159BA}">
      <dsp:nvSpPr>
        <dsp:cNvPr id="0" name=""/>
        <dsp:cNvSpPr/>
      </dsp:nvSpPr>
      <dsp:spPr>
        <a:xfrm>
          <a:off x="3025767" y="460522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332" y="0"/>
              </a:lnTo>
              <a:lnTo>
                <a:pt x="109332" y="208331"/>
              </a:lnTo>
              <a:lnTo>
                <a:pt x="218664" y="2083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557137"/>
        <a:ext cx="15101" cy="15101"/>
      </dsp:txXfrm>
    </dsp:sp>
    <dsp:sp modelId="{7F3731E7-4D60-484D-AF49-828088827C36}">
      <dsp:nvSpPr>
        <dsp:cNvPr id="0" name=""/>
        <dsp:cNvSpPr/>
      </dsp:nvSpPr>
      <dsp:spPr>
        <a:xfrm>
          <a:off x="4337756" y="206470"/>
          <a:ext cx="218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664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1622" y="246724"/>
        <a:ext cx="10933" cy="10933"/>
      </dsp:txXfrm>
    </dsp:sp>
    <dsp:sp modelId="{B9A07F85-AC09-2947-A0DB-62CE1D48B602}">
      <dsp:nvSpPr>
        <dsp:cNvPr id="0" name=""/>
        <dsp:cNvSpPr/>
      </dsp:nvSpPr>
      <dsp:spPr>
        <a:xfrm>
          <a:off x="3025767" y="252190"/>
          <a:ext cx="218664" cy="208331"/>
        </a:xfrm>
        <a:custGeom>
          <a:avLst/>
          <a:gdLst/>
          <a:ahLst/>
          <a:cxnLst/>
          <a:rect l="0" t="0" r="0" b="0"/>
          <a:pathLst>
            <a:path>
              <a:moveTo>
                <a:pt x="0" y="208331"/>
              </a:moveTo>
              <a:lnTo>
                <a:pt x="109332" y="208331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549" y="348806"/>
        <a:ext cx="15101" cy="15101"/>
      </dsp:txXfrm>
    </dsp:sp>
    <dsp:sp modelId="{9AD44B56-2848-3B4E-AF21-CB97DEF3A264}">
      <dsp:nvSpPr>
        <dsp:cNvPr id="0" name=""/>
        <dsp:cNvSpPr/>
      </dsp:nvSpPr>
      <dsp:spPr>
        <a:xfrm>
          <a:off x="1713777" y="460522"/>
          <a:ext cx="218664" cy="416663"/>
        </a:xfrm>
        <a:custGeom>
          <a:avLst/>
          <a:gdLst/>
          <a:ahLst/>
          <a:cxnLst/>
          <a:rect l="0" t="0" r="0" b="0"/>
          <a:pathLst>
            <a:path>
              <a:moveTo>
                <a:pt x="0" y="416663"/>
              </a:moveTo>
              <a:lnTo>
                <a:pt x="109332" y="416663"/>
              </a:lnTo>
              <a:lnTo>
                <a:pt x="109332" y="0"/>
              </a:lnTo>
              <a:lnTo>
                <a:pt x="218664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346" y="657090"/>
        <a:ext cx="23527" cy="23527"/>
      </dsp:txXfrm>
    </dsp:sp>
    <dsp:sp modelId="{66310BAE-7528-2F44-8EFC-D35E4BF4BB90}">
      <dsp:nvSpPr>
        <dsp:cNvPr id="0" name=""/>
        <dsp:cNvSpPr/>
      </dsp:nvSpPr>
      <dsp:spPr>
        <a:xfrm rot="16200000">
          <a:off x="669926" y="710520"/>
          <a:ext cx="1754372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 Directory</a:t>
          </a:r>
        </a:p>
      </dsp:txBody>
      <dsp:txXfrm>
        <a:off x="669926" y="710520"/>
        <a:ext cx="1754372" cy="333330"/>
      </dsp:txXfrm>
    </dsp:sp>
    <dsp:sp modelId="{EAECEF98-C6B7-214C-8078-DE61DF7397A8}">
      <dsp:nvSpPr>
        <dsp:cNvPr id="0" name=""/>
        <dsp:cNvSpPr/>
      </dsp:nvSpPr>
      <dsp:spPr>
        <a:xfrm>
          <a:off x="1932442" y="293857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1932442" y="293857"/>
        <a:ext cx="1093324" cy="333330"/>
      </dsp:txXfrm>
    </dsp:sp>
    <dsp:sp modelId="{4E2EA6D9-41D2-C243-B854-D563B0011FC2}">
      <dsp:nvSpPr>
        <dsp:cNvPr id="0" name=""/>
        <dsp:cNvSpPr/>
      </dsp:nvSpPr>
      <dsp:spPr>
        <a:xfrm>
          <a:off x="3244431" y="8552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women</a:t>
          </a:r>
        </a:p>
      </dsp:txBody>
      <dsp:txXfrm>
        <a:off x="3244431" y="85525"/>
        <a:ext cx="1093324" cy="333330"/>
      </dsp:txXfrm>
    </dsp:sp>
    <dsp:sp modelId="{10288A05-6602-E24E-AE1C-2BCE02EA2C8D}">
      <dsp:nvSpPr>
        <dsp:cNvPr id="0" name=""/>
        <dsp:cNvSpPr/>
      </dsp:nvSpPr>
      <dsp:spPr>
        <a:xfrm>
          <a:off x="4556421" y="8552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85525"/>
        <a:ext cx="1093324" cy="333330"/>
      </dsp:txXfrm>
    </dsp:sp>
    <dsp:sp modelId="{E8FC3743-90FC-FA46-9422-2B39803B39BD}">
      <dsp:nvSpPr>
        <dsp:cNvPr id="0" name=""/>
        <dsp:cNvSpPr/>
      </dsp:nvSpPr>
      <dsp:spPr>
        <a:xfrm>
          <a:off x="3244431" y="502188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men</a:t>
          </a:r>
        </a:p>
      </dsp:txBody>
      <dsp:txXfrm>
        <a:off x="3244431" y="502188"/>
        <a:ext cx="1093324" cy="333330"/>
      </dsp:txXfrm>
    </dsp:sp>
    <dsp:sp modelId="{D5B37631-D7CA-9B41-8D70-4235F3778E08}">
      <dsp:nvSpPr>
        <dsp:cNvPr id="0" name=""/>
        <dsp:cNvSpPr/>
      </dsp:nvSpPr>
      <dsp:spPr>
        <a:xfrm>
          <a:off x="4556421" y="502188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502188"/>
        <a:ext cx="1093324" cy="333330"/>
      </dsp:txXfrm>
    </dsp:sp>
    <dsp:sp modelId="{E8398506-023F-FE42-AC35-4BCE5FF72FC5}">
      <dsp:nvSpPr>
        <dsp:cNvPr id="0" name=""/>
        <dsp:cNvSpPr/>
      </dsp:nvSpPr>
      <dsp:spPr>
        <a:xfrm>
          <a:off x="1932442" y="1127184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32442" y="1127184"/>
        <a:ext cx="1093324" cy="333330"/>
      </dsp:txXfrm>
    </dsp:sp>
    <dsp:sp modelId="{1CBA7027-1056-F84B-B0F2-AFFBBB6EB273}">
      <dsp:nvSpPr>
        <dsp:cNvPr id="0" name=""/>
        <dsp:cNvSpPr/>
      </dsp:nvSpPr>
      <dsp:spPr>
        <a:xfrm>
          <a:off x="3244431" y="918852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women</a:t>
          </a:r>
        </a:p>
      </dsp:txBody>
      <dsp:txXfrm>
        <a:off x="3244431" y="918852"/>
        <a:ext cx="1093324" cy="333330"/>
      </dsp:txXfrm>
    </dsp:sp>
    <dsp:sp modelId="{D719DB30-1A69-0E48-8134-77E57E95B039}">
      <dsp:nvSpPr>
        <dsp:cNvPr id="0" name=""/>
        <dsp:cNvSpPr/>
      </dsp:nvSpPr>
      <dsp:spPr>
        <a:xfrm>
          <a:off x="4556421" y="918852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918852"/>
        <a:ext cx="1093324" cy="333330"/>
      </dsp:txXfrm>
    </dsp:sp>
    <dsp:sp modelId="{D7183F8C-F5BB-F34E-AD46-3E07691FCE75}">
      <dsp:nvSpPr>
        <dsp:cNvPr id="0" name=""/>
        <dsp:cNvSpPr/>
      </dsp:nvSpPr>
      <dsp:spPr>
        <a:xfrm>
          <a:off x="3244431" y="133551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men</a:t>
          </a:r>
        </a:p>
      </dsp:txBody>
      <dsp:txXfrm>
        <a:off x="3244431" y="1335515"/>
        <a:ext cx="1093324" cy="333330"/>
      </dsp:txXfrm>
    </dsp:sp>
    <dsp:sp modelId="{0A296626-D19B-4045-AB92-7DCD9D4D463A}">
      <dsp:nvSpPr>
        <dsp:cNvPr id="0" name=""/>
        <dsp:cNvSpPr/>
      </dsp:nvSpPr>
      <dsp:spPr>
        <a:xfrm>
          <a:off x="4556421" y="1335515"/>
          <a:ext cx="1093324" cy="33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Images</a:t>
          </a:r>
        </a:p>
      </dsp:txBody>
      <dsp:txXfrm>
        <a:off x="4556421" y="1335515"/>
        <a:ext cx="1093324" cy="333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AE71B-BFBC-2643-BB6E-513F50CD99E8}">
      <dsp:nvSpPr>
        <dsp:cNvPr id="0" name=""/>
        <dsp:cNvSpPr/>
      </dsp:nvSpPr>
      <dsp:spPr>
        <a:xfrm>
          <a:off x="4112007" y="1587278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87370" y="1629032"/>
        <a:ext cx="7933" cy="7933"/>
      </dsp:txXfrm>
    </dsp:sp>
    <dsp:sp modelId="{953DA4DF-DD66-0248-A74A-206691B319DA}">
      <dsp:nvSpPr>
        <dsp:cNvPr id="0" name=""/>
        <dsp:cNvSpPr/>
      </dsp:nvSpPr>
      <dsp:spPr>
        <a:xfrm>
          <a:off x="3160045" y="1330673"/>
          <a:ext cx="158660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30" y="0"/>
              </a:lnTo>
              <a:lnTo>
                <a:pt x="79330" y="302325"/>
              </a:lnTo>
              <a:lnTo>
                <a:pt x="158660" y="3023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840" y="1473300"/>
        <a:ext cx="17071" cy="17071"/>
      </dsp:txXfrm>
    </dsp:sp>
    <dsp:sp modelId="{C6083BE2-7B30-664C-893E-AB25D5E1EC66}">
      <dsp:nvSpPr>
        <dsp:cNvPr id="0" name=""/>
        <dsp:cNvSpPr/>
      </dsp:nvSpPr>
      <dsp:spPr>
        <a:xfrm>
          <a:off x="3160045" y="1284953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409" y="1326707"/>
        <a:ext cx="7933" cy="7933"/>
      </dsp:txXfrm>
    </dsp:sp>
    <dsp:sp modelId="{6EC35279-3B38-C74A-98B4-C4A4A947948D}">
      <dsp:nvSpPr>
        <dsp:cNvPr id="0" name=""/>
        <dsp:cNvSpPr/>
      </dsp:nvSpPr>
      <dsp:spPr>
        <a:xfrm>
          <a:off x="4112007" y="982628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87370" y="1024382"/>
        <a:ext cx="7933" cy="7933"/>
      </dsp:txXfrm>
    </dsp:sp>
    <dsp:sp modelId="{2D43D5BD-BFCA-0C4C-9B5B-7547B8122C9D}">
      <dsp:nvSpPr>
        <dsp:cNvPr id="0" name=""/>
        <dsp:cNvSpPr/>
      </dsp:nvSpPr>
      <dsp:spPr>
        <a:xfrm>
          <a:off x="3160045" y="1028348"/>
          <a:ext cx="158660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302325"/>
              </a:moveTo>
              <a:lnTo>
                <a:pt x="79330" y="302325"/>
              </a:lnTo>
              <a:lnTo>
                <a:pt x="79330" y="0"/>
              </a:lnTo>
              <a:lnTo>
                <a:pt x="158660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840" y="1170975"/>
        <a:ext cx="17071" cy="17071"/>
      </dsp:txXfrm>
    </dsp:sp>
    <dsp:sp modelId="{D45BA1A3-96EB-2242-B773-7E4470A8735A}">
      <dsp:nvSpPr>
        <dsp:cNvPr id="0" name=""/>
        <dsp:cNvSpPr/>
      </dsp:nvSpPr>
      <dsp:spPr>
        <a:xfrm>
          <a:off x="2208084" y="877186"/>
          <a:ext cx="158660" cy="453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30" y="0"/>
              </a:lnTo>
              <a:lnTo>
                <a:pt x="79330" y="453487"/>
              </a:lnTo>
              <a:lnTo>
                <a:pt x="158660" y="45348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403" y="1091918"/>
        <a:ext cx="24022" cy="24022"/>
      </dsp:txXfrm>
    </dsp:sp>
    <dsp:sp modelId="{81B0ED3F-6180-2942-B0B9-23478AC663EB}">
      <dsp:nvSpPr>
        <dsp:cNvPr id="0" name=""/>
        <dsp:cNvSpPr/>
      </dsp:nvSpPr>
      <dsp:spPr>
        <a:xfrm>
          <a:off x="4112007" y="680303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87370" y="722056"/>
        <a:ext cx="7933" cy="7933"/>
      </dsp:txXfrm>
    </dsp:sp>
    <dsp:sp modelId="{54AA460B-CEDB-5D4D-B853-A1DCF1C159BA}">
      <dsp:nvSpPr>
        <dsp:cNvPr id="0" name=""/>
        <dsp:cNvSpPr/>
      </dsp:nvSpPr>
      <dsp:spPr>
        <a:xfrm>
          <a:off x="3160045" y="423698"/>
          <a:ext cx="158660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30" y="0"/>
              </a:lnTo>
              <a:lnTo>
                <a:pt x="79330" y="302325"/>
              </a:lnTo>
              <a:lnTo>
                <a:pt x="158660" y="3023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840" y="566325"/>
        <a:ext cx="17071" cy="17071"/>
      </dsp:txXfrm>
    </dsp:sp>
    <dsp:sp modelId="{ADC3FC37-26FF-B141-B2CB-34D6F6A879E9}">
      <dsp:nvSpPr>
        <dsp:cNvPr id="0" name=""/>
        <dsp:cNvSpPr/>
      </dsp:nvSpPr>
      <dsp:spPr>
        <a:xfrm>
          <a:off x="3160045" y="377978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409" y="419731"/>
        <a:ext cx="7933" cy="7933"/>
      </dsp:txXfrm>
    </dsp:sp>
    <dsp:sp modelId="{7F3731E7-4D60-484D-AF49-828088827C36}">
      <dsp:nvSpPr>
        <dsp:cNvPr id="0" name=""/>
        <dsp:cNvSpPr/>
      </dsp:nvSpPr>
      <dsp:spPr>
        <a:xfrm>
          <a:off x="4112007" y="75653"/>
          <a:ext cx="158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866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87370" y="117406"/>
        <a:ext cx="7933" cy="7933"/>
      </dsp:txXfrm>
    </dsp:sp>
    <dsp:sp modelId="{B9A07F85-AC09-2947-A0DB-62CE1D48B602}">
      <dsp:nvSpPr>
        <dsp:cNvPr id="0" name=""/>
        <dsp:cNvSpPr/>
      </dsp:nvSpPr>
      <dsp:spPr>
        <a:xfrm>
          <a:off x="3160045" y="121373"/>
          <a:ext cx="158660" cy="302325"/>
        </a:xfrm>
        <a:custGeom>
          <a:avLst/>
          <a:gdLst/>
          <a:ahLst/>
          <a:cxnLst/>
          <a:rect l="0" t="0" r="0" b="0"/>
          <a:pathLst>
            <a:path>
              <a:moveTo>
                <a:pt x="0" y="302325"/>
              </a:moveTo>
              <a:lnTo>
                <a:pt x="79330" y="302325"/>
              </a:lnTo>
              <a:lnTo>
                <a:pt x="79330" y="0"/>
              </a:lnTo>
              <a:lnTo>
                <a:pt x="158660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840" y="264000"/>
        <a:ext cx="17071" cy="17071"/>
      </dsp:txXfrm>
    </dsp:sp>
    <dsp:sp modelId="{9AD44B56-2848-3B4E-AF21-CB97DEF3A264}">
      <dsp:nvSpPr>
        <dsp:cNvPr id="0" name=""/>
        <dsp:cNvSpPr/>
      </dsp:nvSpPr>
      <dsp:spPr>
        <a:xfrm>
          <a:off x="2208084" y="423698"/>
          <a:ext cx="158660" cy="453487"/>
        </a:xfrm>
        <a:custGeom>
          <a:avLst/>
          <a:gdLst/>
          <a:ahLst/>
          <a:cxnLst/>
          <a:rect l="0" t="0" r="0" b="0"/>
          <a:pathLst>
            <a:path>
              <a:moveTo>
                <a:pt x="0" y="453487"/>
              </a:moveTo>
              <a:lnTo>
                <a:pt x="79330" y="453487"/>
              </a:lnTo>
              <a:lnTo>
                <a:pt x="79330" y="0"/>
              </a:lnTo>
              <a:lnTo>
                <a:pt x="158660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403" y="638431"/>
        <a:ext cx="24022" cy="24022"/>
      </dsp:txXfrm>
    </dsp:sp>
    <dsp:sp modelId="{66310BAE-7528-2F44-8EFC-D35E4BF4BB90}">
      <dsp:nvSpPr>
        <dsp:cNvPr id="0" name=""/>
        <dsp:cNvSpPr/>
      </dsp:nvSpPr>
      <dsp:spPr>
        <a:xfrm rot="16200000">
          <a:off x="1450680" y="756255"/>
          <a:ext cx="1272947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 Directory</a:t>
          </a:r>
        </a:p>
      </dsp:txBody>
      <dsp:txXfrm>
        <a:off x="1450680" y="756255"/>
        <a:ext cx="1272947" cy="241860"/>
      </dsp:txXfrm>
    </dsp:sp>
    <dsp:sp modelId="{EAECEF98-C6B7-214C-8078-DE61DF7397A8}">
      <dsp:nvSpPr>
        <dsp:cNvPr id="0" name=""/>
        <dsp:cNvSpPr/>
      </dsp:nvSpPr>
      <dsp:spPr>
        <a:xfrm>
          <a:off x="2366744" y="30276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</a:p>
      </dsp:txBody>
      <dsp:txXfrm>
        <a:off x="2366744" y="302768"/>
        <a:ext cx="793300" cy="241860"/>
      </dsp:txXfrm>
    </dsp:sp>
    <dsp:sp modelId="{4E2EA6D9-41D2-C243-B854-D563B0011FC2}">
      <dsp:nvSpPr>
        <dsp:cNvPr id="0" name=""/>
        <dsp:cNvSpPr/>
      </dsp:nvSpPr>
      <dsp:spPr>
        <a:xfrm>
          <a:off x="3318706" y="44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Sharon</a:t>
          </a:r>
        </a:p>
      </dsp:txBody>
      <dsp:txXfrm>
        <a:off x="3318706" y="443"/>
        <a:ext cx="793300" cy="241860"/>
      </dsp:txXfrm>
    </dsp:sp>
    <dsp:sp modelId="{10288A05-6602-E24E-AE1C-2BCE02EA2C8D}">
      <dsp:nvSpPr>
        <dsp:cNvPr id="0" name=""/>
        <dsp:cNvSpPr/>
      </dsp:nvSpPr>
      <dsp:spPr>
        <a:xfrm>
          <a:off x="4270667" y="44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images</a:t>
          </a:r>
        </a:p>
      </dsp:txBody>
      <dsp:txXfrm>
        <a:off x="4270667" y="443"/>
        <a:ext cx="793300" cy="241860"/>
      </dsp:txXfrm>
    </dsp:sp>
    <dsp:sp modelId="{8AD5C0C7-38B6-DA4D-97A1-03AE5A5165A9}">
      <dsp:nvSpPr>
        <dsp:cNvPr id="0" name=""/>
        <dsp:cNvSpPr/>
      </dsp:nvSpPr>
      <dsp:spPr>
        <a:xfrm>
          <a:off x="3318706" y="30276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...</a:t>
          </a:r>
        </a:p>
      </dsp:txBody>
      <dsp:txXfrm>
        <a:off x="3318706" y="302768"/>
        <a:ext cx="793300" cy="241860"/>
      </dsp:txXfrm>
    </dsp:sp>
    <dsp:sp modelId="{E8FC3743-90FC-FA46-9422-2B39803B39BD}">
      <dsp:nvSpPr>
        <dsp:cNvPr id="0" name=""/>
        <dsp:cNvSpPr/>
      </dsp:nvSpPr>
      <dsp:spPr>
        <a:xfrm>
          <a:off x="3318706" y="60509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Putin</a:t>
          </a:r>
        </a:p>
      </dsp:txBody>
      <dsp:txXfrm>
        <a:off x="3318706" y="605093"/>
        <a:ext cx="793300" cy="241860"/>
      </dsp:txXfrm>
    </dsp:sp>
    <dsp:sp modelId="{D5B37631-D7CA-9B41-8D70-4235F3778E08}">
      <dsp:nvSpPr>
        <dsp:cNvPr id="0" name=""/>
        <dsp:cNvSpPr/>
      </dsp:nvSpPr>
      <dsp:spPr>
        <a:xfrm>
          <a:off x="4270667" y="60509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images</a:t>
          </a:r>
        </a:p>
      </dsp:txBody>
      <dsp:txXfrm>
        <a:off x="4270667" y="605093"/>
        <a:ext cx="793300" cy="241860"/>
      </dsp:txXfrm>
    </dsp:sp>
    <dsp:sp modelId="{E8398506-023F-FE42-AC35-4BCE5FF72FC5}">
      <dsp:nvSpPr>
        <dsp:cNvPr id="0" name=""/>
        <dsp:cNvSpPr/>
      </dsp:nvSpPr>
      <dsp:spPr>
        <a:xfrm>
          <a:off x="2366744" y="120974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</dsp:txBody>
      <dsp:txXfrm>
        <a:off x="2366744" y="1209743"/>
        <a:ext cx="793300" cy="241860"/>
      </dsp:txXfrm>
    </dsp:sp>
    <dsp:sp modelId="{1CBA7027-1056-F84B-B0F2-AFFBBB6EB273}">
      <dsp:nvSpPr>
        <dsp:cNvPr id="0" name=""/>
        <dsp:cNvSpPr/>
      </dsp:nvSpPr>
      <dsp:spPr>
        <a:xfrm>
          <a:off x="3318706" y="90741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Sharon</a:t>
          </a:r>
        </a:p>
      </dsp:txBody>
      <dsp:txXfrm>
        <a:off x="3318706" y="907418"/>
        <a:ext cx="793300" cy="241860"/>
      </dsp:txXfrm>
    </dsp:sp>
    <dsp:sp modelId="{D719DB30-1A69-0E48-8134-77E57E95B039}">
      <dsp:nvSpPr>
        <dsp:cNvPr id="0" name=""/>
        <dsp:cNvSpPr/>
      </dsp:nvSpPr>
      <dsp:spPr>
        <a:xfrm>
          <a:off x="4270667" y="90741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images</a:t>
          </a:r>
        </a:p>
      </dsp:txBody>
      <dsp:txXfrm>
        <a:off x="4270667" y="907418"/>
        <a:ext cx="793300" cy="241860"/>
      </dsp:txXfrm>
    </dsp:sp>
    <dsp:sp modelId="{54F97FE1-9F37-BF42-9EF2-B24A5CEE3C59}">
      <dsp:nvSpPr>
        <dsp:cNvPr id="0" name=""/>
        <dsp:cNvSpPr/>
      </dsp:nvSpPr>
      <dsp:spPr>
        <a:xfrm>
          <a:off x="3318706" y="1209743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...</a:t>
          </a:r>
        </a:p>
      </dsp:txBody>
      <dsp:txXfrm>
        <a:off x="3318706" y="1209743"/>
        <a:ext cx="793300" cy="241860"/>
      </dsp:txXfrm>
    </dsp:sp>
    <dsp:sp modelId="{D7183F8C-F5BB-F34E-AD46-3E07691FCE75}">
      <dsp:nvSpPr>
        <dsp:cNvPr id="0" name=""/>
        <dsp:cNvSpPr/>
      </dsp:nvSpPr>
      <dsp:spPr>
        <a:xfrm>
          <a:off x="3318706" y="151206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Putin</a:t>
          </a:r>
        </a:p>
      </dsp:txBody>
      <dsp:txXfrm>
        <a:off x="3318706" y="1512068"/>
        <a:ext cx="793300" cy="241860"/>
      </dsp:txXfrm>
    </dsp:sp>
    <dsp:sp modelId="{0A296626-D19B-4045-AB92-7DCD9D4D463A}">
      <dsp:nvSpPr>
        <dsp:cNvPr id="0" name=""/>
        <dsp:cNvSpPr/>
      </dsp:nvSpPr>
      <dsp:spPr>
        <a:xfrm>
          <a:off x="4270667" y="1512068"/>
          <a:ext cx="793300" cy="241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Images</a:t>
          </a:r>
        </a:p>
      </dsp:txBody>
      <dsp:txXfrm>
        <a:off x="4270667" y="1512068"/>
        <a:ext cx="793300" cy="24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CD7F-7900-C149-94A9-EA70DA23AF8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4104A-8DD6-9247-9BA9-176ACC416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4104A-8DD6-9247-9BA9-176ACC416F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A9E1-29FB-F147-8995-4ABC02857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F1E96-CF00-7949-86A0-AC94A7CF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FFF7-2D9C-D547-B4C8-15F596DC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3AC8-FBC3-8444-A501-5B1757B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36D6-E354-6147-AE71-8914FDF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BF2C-1B8F-1742-9F73-DB474C94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A3052-3362-5C42-8B90-58140E6A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1CAA-1851-1749-AE01-D1EDC197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33C1-B176-2941-AEEA-0C9292B6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9316-E6C5-FF4A-9474-B787D7A9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E5A05-1310-0549-9B61-19214242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026F-D596-0A4F-BFCC-D712F7C93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B18-0FC7-5242-84F1-46E10277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0547-E7ED-4045-9D58-98000966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CABD-0703-644E-B22E-05BF75EE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8614-5C15-704C-8F36-6CCE7F64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AF3-FD9B-AB4C-A69E-A524FA7F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EB97-A500-A348-8920-063F041E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299-F161-9D45-B3BD-DF3A6EF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D4E3-6980-5243-9408-032A5F46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907A-76DF-994D-A742-7C6EFE10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4759-6554-224A-88EB-F06B0BB3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8C3A-4082-6F4D-8548-F7D6ED59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0B6E-8769-354B-AD4B-A99711A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D663-9DD9-5A4F-97D2-D254C35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F773-178D-BB4A-8F08-74CBBEEE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33BF-B7D3-F640-8F13-F2E26074A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84A7-C9E1-8F41-A7F0-06778734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A8DE-D920-2244-A093-C4B51BAF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3502-98D9-3349-B820-F3AFE88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AAB8-92EF-4D4F-A41B-61D39A1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CC18-5501-5F4A-854E-978B51EF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89B2-D65A-4A45-AAB9-2869D9C5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2986-64C1-7A43-ABD5-2FDF7652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DFE0C-F29E-3449-9B33-65A162A9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4D521-CC5F-7F46-95D8-61D015326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1C2F-36A6-3744-A67E-713AEAE3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4F551-FFB1-B64E-892D-7E04079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E3FA-49D2-504A-BB48-F6D1FA5C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EC4B-6C53-6E4D-BBF1-5CC1BE1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7CC9C-7762-AA48-B0CF-CD26A616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9244E-01D9-3C4A-ABE1-0069522A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CA1A-6938-E441-92BE-B6750587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B2A47-E2AA-E24B-B6CD-1EA41F40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F0169-1EAF-3540-83FE-6A7FCB3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8D311-A848-7341-BEB9-CB2F5AC8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DCBB-52C8-7B4B-AD43-5B2E9A1A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08B-B176-6D44-BEA6-1E466889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62AAB-22D2-614D-A00A-443E9ECF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121F-EA89-C54C-8913-65943FBC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B9B1-9C18-9F48-911D-4B5C58D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C995-ED68-A148-8F83-AE43106F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0074-A710-7D45-B56F-EB363EDE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39558-4D2F-844C-B7A8-61CD481A1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9FA9E-A47D-5F40-B53C-9023AD40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FD10-33DE-EE4B-8429-E8699364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1DDD-CB3C-554C-8BAB-4220C8B7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199B-F76A-1D4C-8F8C-B6D63EF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633A-4B15-B64C-8054-8F7C3018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AC3C-8772-0544-AE01-4638721F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953D-5220-394A-83D7-4532C292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040B-2A18-3244-BB4E-AD57A53120F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7510-3463-8B44-84B3-1AC0458E3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6981-5202-6B49-991D-B12DC84C3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7861-930B-E948-A71E-A5750FE28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17E5-A8F0-9C4B-97A7-6D178A6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7A45-4021-3E46-B067-934AAB4A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46563"/>
            <a:ext cx="10515600" cy="1668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Architectures are used in the project:</a:t>
            </a:r>
          </a:p>
          <a:p>
            <a:r>
              <a:rPr lang="en-US" dirty="0"/>
              <a:t>• Neural Network Model using CNNs</a:t>
            </a:r>
          </a:p>
          <a:p>
            <a:r>
              <a:rPr lang="en-US" dirty="0"/>
              <a:t>	</a:t>
            </a:r>
            <a:r>
              <a:rPr lang="zh-CN" altLang="en-US" dirty="0"/>
              <a:t>・</a:t>
            </a:r>
            <a:r>
              <a:rPr lang="en-US" altLang="zh-CN" dirty="0">
                <a:solidFill>
                  <a:srgbClr val="FF0000"/>
                </a:solidFill>
              </a:rPr>
              <a:t>LeNet-5 model*</a:t>
            </a:r>
          </a:p>
          <a:p>
            <a:r>
              <a:rPr lang="en-US" dirty="0"/>
              <a:t>	</a:t>
            </a:r>
            <a:r>
              <a:rPr lang="zh-CN" altLang="en-US" dirty="0"/>
              <a:t>・</a:t>
            </a:r>
            <a:r>
              <a:rPr lang="en-US" altLang="zh-CN" dirty="0"/>
              <a:t>VGG16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r>
              <a:rPr lang="en-US" dirty="0"/>
              <a:t>• Neural Network Model using MobileNetV2</a:t>
            </a:r>
          </a:p>
        </p:txBody>
      </p:sp>
    </p:spTree>
    <p:extLst>
      <p:ext uri="{BB962C8B-B14F-4D97-AF65-F5344CB8AC3E}">
        <p14:creationId xmlns:p14="http://schemas.microsoft.com/office/powerpoint/2010/main" val="90419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8882" cy="1325563"/>
          </a:xfrm>
        </p:spPr>
        <p:txBody>
          <a:bodyPr/>
          <a:lstStyle/>
          <a:p>
            <a:r>
              <a:rPr lang="en-US"/>
              <a:t>Study Case </a:t>
            </a:r>
            <a:r>
              <a:rPr lang="en-US" altLang="zh-CN"/>
              <a:t>2</a:t>
            </a:r>
            <a:r>
              <a:rPr lang="en-US"/>
              <a:t> Masked Face Gender Classification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81262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Due to the </a:t>
            </a:r>
            <a:r>
              <a:rPr lang="en-US" dirty="0">
                <a:solidFill>
                  <a:srgbClr val="FF0000"/>
                </a:solidFill>
              </a:rPr>
              <a:t>limitation on the GPU </a:t>
            </a:r>
            <a:r>
              <a:rPr lang="en-US" dirty="0"/>
              <a:t>that we used, we do not train</a:t>
            </a:r>
            <a:r>
              <a:rPr lang="zh-CN" altLang="en-US" dirty="0"/>
              <a:t> </a:t>
            </a:r>
            <a:r>
              <a:rPr lang="en-US" altLang="zh-CN" dirty="0"/>
              <a:t>the model for a big number of epochs and </a:t>
            </a:r>
            <a:r>
              <a:rPr lang="en-US" dirty="0"/>
              <a:t>achieve a very good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Result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452D96-21C9-0B45-AEEF-FCAE1882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66080"/>
              </p:ext>
            </p:extLst>
          </p:nvPr>
        </p:nvGraphicFramePr>
        <p:xfrm>
          <a:off x="1353034" y="3785552"/>
          <a:ext cx="4521201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0768">
                  <a:extLst>
                    <a:ext uri="{9D8B030D-6E8A-4147-A177-3AD203B41FA5}">
                      <a16:colId xmlns:a16="http://schemas.microsoft.com/office/drawing/2014/main" val="2218787441"/>
                    </a:ext>
                  </a:extLst>
                </a:gridCol>
                <a:gridCol w="1353366">
                  <a:extLst>
                    <a:ext uri="{9D8B030D-6E8A-4147-A177-3AD203B41FA5}">
                      <a16:colId xmlns:a16="http://schemas.microsoft.com/office/drawing/2014/main" val="3174151473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291996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 using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 in 30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 using 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 in 30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00668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E7EF0A8-22D5-2542-9FFF-47E741D2B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93" y="3218463"/>
            <a:ext cx="4900007" cy="32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3 Face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Dataset: LFW Simulated Masked Face Dataset</a:t>
            </a:r>
          </a:p>
          <a:p>
            <a:pPr lvl="1"/>
            <a:r>
              <a:rPr lang="en-US" dirty="0"/>
              <a:t>Containing some masked faces of people in the LFW Dataset with their identification for the face recognition task (10 classes)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following table is a summary of the number of images in each directory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37D186-E484-8A44-AC7D-C08376924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75867"/>
              </p:ext>
            </p:extLst>
          </p:nvPr>
        </p:nvGraphicFramePr>
        <p:xfrm>
          <a:off x="666499" y="5273477"/>
          <a:ext cx="1085900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7182">
                  <a:extLst>
                    <a:ext uri="{9D8B030D-6E8A-4147-A177-3AD203B41FA5}">
                      <a16:colId xmlns:a16="http://schemas.microsoft.com/office/drawing/2014/main" val="807360977"/>
                    </a:ext>
                  </a:extLst>
                </a:gridCol>
                <a:gridCol w="905948">
                  <a:extLst>
                    <a:ext uri="{9D8B030D-6E8A-4147-A177-3AD203B41FA5}">
                      <a16:colId xmlns:a16="http://schemas.microsoft.com/office/drawing/2014/main" val="217777581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635296184"/>
                    </a:ext>
                  </a:extLst>
                </a:gridCol>
                <a:gridCol w="1104405">
                  <a:extLst>
                    <a:ext uri="{9D8B030D-6E8A-4147-A177-3AD203B41FA5}">
                      <a16:colId xmlns:a16="http://schemas.microsoft.com/office/drawing/2014/main" val="3870745243"/>
                    </a:ext>
                  </a:extLst>
                </a:gridCol>
                <a:gridCol w="1199408">
                  <a:extLst>
                    <a:ext uri="{9D8B030D-6E8A-4147-A177-3AD203B41FA5}">
                      <a16:colId xmlns:a16="http://schemas.microsoft.com/office/drawing/2014/main" val="1076526756"/>
                    </a:ext>
                  </a:extLst>
                </a:gridCol>
                <a:gridCol w="847375">
                  <a:extLst>
                    <a:ext uri="{9D8B030D-6E8A-4147-A177-3AD203B41FA5}">
                      <a16:colId xmlns:a16="http://schemas.microsoft.com/office/drawing/2014/main" val="2740226298"/>
                    </a:ext>
                  </a:extLst>
                </a:gridCol>
                <a:gridCol w="987182">
                  <a:extLst>
                    <a:ext uri="{9D8B030D-6E8A-4147-A177-3AD203B41FA5}">
                      <a16:colId xmlns:a16="http://schemas.microsoft.com/office/drawing/2014/main" val="1511579961"/>
                    </a:ext>
                  </a:extLst>
                </a:gridCol>
                <a:gridCol w="987182">
                  <a:extLst>
                    <a:ext uri="{9D8B030D-6E8A-4147-A177-3AD203B41FA5}">
                      <a16:colId xmlns:a16="http://schemas.microsoft.com/office/drawing/2014/main" val="2513197116"/>
                    </a:ext>
                  </a:extLst>
                </a:gridCol>
                <a:gridCol w="987182">
                  <a:extLst>
                    <a:ext uri="{9D8B030D-6E8A-4147-A177-3AD203B41FA5}">
                      <a16:colId xmlns:a16="http://schemas.microsoft.com/office/drawing/2014/main" val="4254903304"/>
                    </a:ext>
                  </a:extLst>
                </a:gridCol>
                <a:gridCol w="987182">
                  <a:extLst>
                    <a:ext uri="{9D8B030D-6E8A-4147-A177-3AD203B41FA5}">
                      <a16:colId xmlns:a16="http://schemas.microsoft.com/office/drawing/2014/main" val="1596235467"/>
                    </a:ext>
                  </a:extLst>
                </a:gridCol>
                <a:gridCol w="987182">
                  <a:extLst>
                    <a:ext uri="{9D8B030D-6E8A-4147-A177-3AD203B41FA5}">
                      <a16:colId xmlns:a16="http://schemas.microsoft.com/office/drawing/2014/main" val="273081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Rumsfeld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Schoreder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Arroyo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Capriati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Koizumi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0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1824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090D2B-A57A-684C-B386-F2BA5314038B}"/>
              </a:ext>
            </a:extLst>
          </p:cNvPr>
          <p:cNvGraphicFramePr/>
          <p:nvPr/>
        </p:nvGraphicFramePr>
        <p:xfrm>
          <a:off x="2078181" y="2924506"/>
          <a:ext cx="7030193" cy="175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911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3 Face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98133"/>
          </a:xfrm>
        </p:spPr>
        <p:txBody>
          <a:bodyPr/>
          <a:lstStyle/>
          <a:p>
            <a:r>
              <a:rPr lang="en-US" dirty="0"/>
              <a:t>Models: We use both the MobileNetV2 model and VGG model and examine the differences of the performance in identity prediction.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E17F-9563-B34E-9699-99356F1C020C}"/>
              </a:ext>
            </a:extLst>
          </p:cNvPr>
          <p:cNvSpPr txBox="1"/>
          <p:nvPr/>
        </p:nvSpPr>
        <p:spPr>
          <a:xfrm>
            <a:off x="8382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・</a:t>
            </a:r>
            <a:r>
              <a:rPr lang="en-US" sz="2400" dirty="0"/>
              <a:t>MobileNetV2</a:t>
            </a:r>
          </a:p>
          <a:p>
            <a:endParaRPr lang="en-US" sz="2400" dirty="0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DA2B36-3D2D-204C-A61E-84AC6398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9" y="3332775"/>
            <a:ext cx="4839112" cy="33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3 Face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98133"/>
          </a:xfrm>
        </p:spPr>
        <p:txBody>
          <a:bodyPr/>
          <a:lstStyle/>
          <a:p>
            <a:r>
              <a:rPr lang="en-US" dirty="0"/>
              <a:t>We apply transfer learning and fine tuning to the MobileNetV2 and VGG model for our relatively small dataset and high accuracy.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E17F-9563-B34E-9699-99356F1C020C}"/>
              </a:ext>
            </a:extLst>
          </p:cNvPr>
          <p:cNvSpPr txBox="1"/>
          <p:nvPr/>
        </p:nvSpPr>
        <p:spPr>
          <a:xfrm>
            <a:off x="8382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・</a:t>
            </a:r>
            <a:r>
              <a:rPr lang="en-US" sz="2400" dirty="0"/>
              <a:t>VGG</a:t>
            </a:r>
          </a:p>
          <a:p>
            <a:endParaRPr lang="en-US" sz="24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1E700AA-488B-794F-B3BF-51AA1AC5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68" y="3345787"/>
            <a:ext cx="3820306" cy="348775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28CD8F4-6FCF-2046-9A36-4709DCA5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074" y="3429000"/>
            <a:ext cx="3820307" cy="33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3 Face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81262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Due to the </a:t>
            </a:r>
            <a:r>
              <a:rPr lang="en-US" dirty="0">
                <a:solidFill>
                  <a:srgbClr val="FF0000"/>
                </a:solidFill>
              </a:rPr>
              <a:t>limitation on the GPU </a:t>
            </a:r>
            <a:r>
              <a:rPr lang="en-US" dirty="0"/>
              <a:t>that we used, we do not train</a:t>
            </a:r>
            <a:r>
              <a:rPr lang="zh-CN" altLang="en-US" dirty="0"/>
              <a:t> </a:t>
            </a:r>
            <a:r>
              <a:rPr lang="en-US" altLang="zh-CN" dirty="0"/>
              <a:t>the model for a big number of epochs and </a:t>
            </a:r>
            <a:r>
              <a:rPr lang="en-US" dirty="0"/>
              <a:t>achieve a very good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Result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452D96-21C9-0B45-AEEF-FCAE1882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71274"/>
              </p:ext>
            </p:extLst>
          </p:nvPr>
        </p:nvGraphicFramePr>
        <p:xfrm>
          <a:off x="1364937" y="3792070"/>
          <a:ext cx="511081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5407">
                  <a:extLst>
                    <a:ext uri="{9D8B030D-6E8A-4147-A177-3AD203B41FA5}">
                      <a16:colId xmlns:a16="http://schemas.microsoft.com/office/drawing/2014/main" val="2218787441"/>
                    </a:ext>
                  </a:extLst>
                </a:gridCol>
                <a:gridCol w="2555407">
                  <a:extLst>
                    <a:ext uri="{9D8B030D-6E8A-4147-A177-3AD203B41FA5}">
                      <a16:colId xmlns:a16="http://schemas.microsoft.com/office/drawing/2014/main" val="371623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 using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 in 30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 using 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 in 30 epochs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00668"/>
                  </a:ext>
                </a:extLst>
              </a:tr>
            </a:tbl>
          </a:graphicData>
        </a:graphic>
      </p:graphicFrame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D33D3D-0729-DC43-956F-665C6A27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489" y="2875331"/>
            <a:ext cx="4164038" cy="405851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A0AE67F-3E6C-F34D-A2BE-A0A5FAC5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44" y="5632730"/>
            <a:ext cx="3719643" cy="33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4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DF389D66-A97C-3A41-88ED-4FE69C3A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0" y="204449"/>
            <a:ext cx="1054726" cy="1054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42511-8C76-7B4D-9D00-B82DA6287780}"/>
              </a:ext>
            </a:extLst>
          </p:cNvPr>
          <p:cNvSpPr txBox="1"/>
          <p:nvPr/>
        </p:nvSpPr>
        <p:spPr>
          <a:xfrm>
            <a:off x="164892" y="1259175"/>
            <a:ext cx="13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Ariel Sharon</a:t>
            </a:r>
          </a:p>
        </p:txBody>
      </p:sp>
      <p:pic>
        <p:nvPicPr>
          <p:cNvPr id="6" name="Picture 5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80CE2D1C-7A9F-AF4B-A659-A95FE50F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76" y="204449"/>
            <a:ext cx="1054726" cy="1054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1418-C54F-9A4D-8225-BC5D0581DAAF}"/>
              </a:ext>
            </a:extLst>
          </p:cNvPr>
          <p:cNvSpPr txBox="1"/>
          <p:nvPr/>
        </p:nvSpPr>
        <p:spPr>
          <a:xfrm>
            <a:off x="1715957" y="1259175"/>
            <a:ext cx="13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Colin Powell</a:t>
            </a:r>
          </a:p>
        </p:txBody>
      </p:sp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03994B9-A943-5346-B00B-7AD816732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602" y="204449"/>
            <a:ext cx="1054726" cy="1054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C75D1-9E4B-6641-A672-2B0CCFE86250}"/>
              </a:ext>
            </a:extLst>
          </p:cNvPr>
          <p:cNvSpPr txBox="1"/>
          <p:nvPr/>
        </p:nvSpPr>
        <p:spPr>
          <a:xfrm>
            <a:off x="3080062" y="1259175"/>
            <a:ext cx="18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Rumsfeld</a:t>
            </a:r>
          </a:p>
        </p:txBody>
      </p:sp>
      <p:pic>
        <p:nvPicPr>
          <p:cNvPr id="12" name="Picture 11" descr="A picture containing person&#10;&#10;Description automatically generated">
            <a:extLst>
              <a:ext uri="{FF2B5EF4-FFF2-40B4-BE49-F238E27FC236}">
                <a16:creationId xmlns:a16="http://schemas.microsoft.com/office/drawing/2014/main" id="{F03EBD70-87DE-3742-B27D-F3E63815F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28" y="204449"/>
            <a:ext cx="1054726" cy="1054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9DA089-4132-494F-A6B9-FE8D3E9C2208}"/>
              </a:ext>
            </a:extLst>
          </p:cNvPr>
          <p:cNvSpPr txBox="1"/>
          <p:nvPr/>
        </p:nvSpPr>
        <p:spPr>
          <a:xfrm>
            <a:off x="4777701" y="1259175"/>
            <a:ext cx="14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Hilary Clinton</a:t>
            </a:r>
          </a:p>
        </p:txBody>
      </p:sp>
      <p:pic>
        <p:nvPicPr>
          <p:cNvPr id="15" name="Picture 14" descr="A picture containing person, clothing&#10;&#10;Description automatically generated">
            <a:extLst>
              <a:ext uri="{FF2B5EF4-FFF2-40B4-BE49-F238E27FC236}">
                <a16:creationId xmlns:a16="http://schemas.microsoft.com/office/drawing/2014/main" id="{61B3BDF8-5AFF-304A-B99C-1BFB24950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50" y="1786538"/>
            <a:ext cx="1054726" cy="1054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22E175-B5EA-144F-9679-306A348B34B1}"/>
              </a:ext>
            </a:extLst>
          </p:cNvPr>
          <p:cNvSpPr txBox="1"/>
          <p:nvPr/>
        </p:nvSpPr>
        <p:spPr>
          <a:xfrm>
            <a:off x="-15824" y="2841264"/>
            <a:ext cx="18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Jennifer Aniston</a:t>
            </a:r>
          </a:p>
        </p:txBody>
      </p:sp>
      <p:pic>
        <p:nvPicPr>
          <p:cNvPr id="18" name="Picture 17" descr="A picture containing person, mask, accessory, spectacles&#10;&#10;Description automatically generated">
            <a:extLst>
              <a:ext uri="{FF2B5EF4-FFF2-40B4-BE49-F238E27FC236}">
                <a16:creationId xmlns:a16="http://schemas.microsoft.com/office/drawing/2014/main" id="{56FDB7E1-9290-A940-B7B7-FCDEDF8E3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851" y="204449"/>
            <a:ext cx="1054725" cy="1054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3FE9C9-7876-384C-B11C-BF882044E686}"/>
              </a:ext>
            </a:extLst>
          </p:cNvPr>
          <p:cNvSpPr txBox="1"/>
          <p:nvPr/>
        </p:nvSpPr>
        <p:spPr>
          <a:xfrm>
            <a:off x="6370614" y="1259174"/>
            <a:ext cx="1483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Gloria Arroyo</a:t>
            </a:r>
          </a:p>
        </p:txBody>
      </p:sp>
      <p:pic>
        <p:nvPicPr>
          <p:cNvPr id="21" name="Picture 20" descr="A picture containing person, clothing, male&#10;&#10;Description automatically generated">
            <a:extLst>
              <a:ext uri="{FF2B5EF4-FFF2-40B4-BE49-F238E27FC236}">
                <a16:creationId xmlns:a16="http://schemas.microsoft.com/office/drawing/2014/main" id="{FD24E1B2-4CD1-574F-A557-5BB9A5EF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8376" y="1786538"/>
            <a:ext cx="1054726" cy="1054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B55776-F535-7541-82CC-8BC06447E6DF}"/>
              </a:ext>
            </a:extLst>
          </p:cNvPr>
          <p:cNvSpPr txBox="1"/>
          <p:nvPr/>
        </p:nvSpPr>
        <p:spPr>
          <a:xfrm>
            <a:off x="1838376" y="2841264"/>
            <a:ext cx="13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Gerhard Schroeder</a:t>
            </a:r>
          </a:p>
        </p:txBody>
      </p:sp>
      <p:pic>
        <p:nvPicPr>
          <p:cNvPr id="24" name="Picture 23" descr="A picture containing person, clothing&#10;&#10;Description automatically generated">
            <a:extLst>
              <a:ext uri="{FF2B5EF4-FFF2-40B4-BE49-F238E27FC236}">
                <a16:creationId xmlns:a16="http://schemas.microsoft.com/office/drawing/2014/main" id="{F604C57E-B157-E74E-8A45-03A044C344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348" y="1786537"/>
            <a:ext cx="1054725" cy="1054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726963-46D5-8941-B00E-DFC7957C7DD7}"/>
              </a:ext>
            </a:extLst>
          </p:cNvPr>
          <p:cNvSpPr txBox="1"/>
          <p:nvPr/>
        </p:nvSpPr>
        <p:spPr>
          <a:xfrm>
            <a:off x="6370614" y="2841262"/>
            <a:ext cx="176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Jennifer Capriati</a:t>
            </a:r>
          </a:p>
        </p:txBody>
      </p:sp>
      <p:pic>
        <p:nvPicPr>
          <p:cNvPr id="27" name="Picture 26" descr="A picture containing person, person, indoor, mask&#10;&#10;Description automatically generated">
            <a:extLst>
              <a:ext uri="{FF2B5EF4-FFF2-40B4-BE49-F238E27FC236}">
                <a16:creationId xmlns:a16="http://schemas.microsoft.com/office/drawing/2014/main" id="{C82AF4E7-44C2-AD49-BF3C-7D6D00FF2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8602" y="1769256"/>
            <a:ext cx="1089286" cy="10892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3E7CC3-76A0-4849-84C0-FF21ACC764B9}"/>
              </a:ext>
            </a:extLst>
          </p:cNvPr>
          <p:cNvSpPr txBox="1"/>
          <p:nvPr/>
        </p:nvSpPr>
        <p:spPr>
          <a:xfrm>
            <a:off x="3202481" y="2858542"/>
            <a:ext cx="168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Vladimir Putin</a:t>
            </a:r>
          </a:p>
        </p:txBody>
      </p:sp>
      <p:pic>
        <p:nvPicPr>
          <p:cNvPr id="30" name="Picture 29" descr="A picture containing clothing, person, male&#10;&#10;Description automatically generated">
            <a:extLst>
              <a:ext uri="{FF2B5EF4-FFF2-40B4-BE49-F238E27FC236}">
                <a16:creationId xmlns:a16="http://schemas.microsoft.com/office/drawing/2014/main" id="{89C82304-34B5-304A-B74D-5709C07901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8828" y="1769256"/>
            <a:ext cx="1089286" cy="10892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52AAB2-7023-0149-94F7-041F3C7E9E8B}"/>
              </a:ext>
            </a:extLst>
          </p:cNvPr>
          <p:cNvSpPr txBox="1"/>
          <p:nvPr/>
        </p:nvSpPr>
        <p:spPr>
          <a:xfrm>
            <a:off x="5009638" y="2858542"/>
            <a:ext cx="11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Junichiro Koizumi</a:t>
            </a:r>
          </a:p>
        </p:txBody>
      </p:sp>
      <p:pic>
        <p:nvPicPr>
          <p:cNvPr id="33" name="Picture 32" descr="A picture containing person, indoor, door, open&#10;&#10;Description automatically generated">
            <a:extLst>
              <a:ext uri="{FF2B5EF4-FFF2-40B4-BE49-F238E27FC236}">
                <a16:creationId xmlns:a16="http://schemas.microsoft.com/office/drawing/2014/main" id="{ED9102E8-9692-1943-AA73-0509FD0C5D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081" y="4265322"/>
            <a:ext cx="2002021" cy="1301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5A068E-933B-8749-B630-E0CB4FABF27B}"/>
              </a:ext>
            </a:extLst>
          </p:cNvPr>
          <p:cNvSpPr txBox="1"/>
          <p:nvPr/>
        </p:nvSpPr>
        <p:spPr>
          <a:xfrm>
            <a:off x="1584792" y="5598825"/>
            <a:ext cx="18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</a:t>
            </a:r>
          </a:p>
        </p:txBody>
      </p:sp>
      <p:pic>
        <p:nvPicPr>
          <p:cNvPr id="40" name="Picture 39" descr="A picture containing person, indoor, person, posing&#10;&#10;Description automatically generated">
            <a:extLst>
              <a:ext uri="{FF2B5EF4-FFF2-40B4-BE49-F238E27FC236}">
                <a16:creationId xmlns:a16="http://schemas.microsoft.com/office/drawing/2014/main" id="{CB3FA1EC-DE4B-7A48-9F59-1865735BEA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35862" y="4277912"/>
            <a:ext cx="2219842" cy="128872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AD9A31-B102-E941-879D-EC7522393EB4}"/>
              </a:ext>
            </a:extLst>
          </p:cNvPr>
          <p:cNvSpPr txBox="1"/>
          <p:nvPr/>
        </p:nvSpPr>
        <p:spPr>
          <a:xfrm>
            <a:off x="3398602" y="5598825"/>
            <a:ext cx="137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Non-Mask</a:t>
            </a:r>
          </a:p>
        </p:txBody>
      </p:sp>
    </p:spTree>
    <p:extLst>
      <p:ext uri="{BB962C8B-B14F-4D97-AF65-F5344CB8AC3E}">
        <p14:creationId xmlns:p14="http://schemas.microsoft.com/office/powerpoint/2010/main" val="9005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4C83-4D7F-DB4D-90F6-4F84B709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VGG(Visual Geometry Group)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B335B28-EB77-6F48-9A84-A32526B0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05001"/>
            <a:ext cx="5604048" cy="329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6AEE9-BEC5-2E4A-A8B1-55C76EA09EC1}"/>
                  </a:ext>
                </a:extLst>
              </p:cNvPr>
              <p:cNvSpPr txBox="1"/>
              <p:nvPr/>
            </p:nvSpPr>
            <p:spPr>
              <a:xfrm>
                <a:off x="6344530" y="1690688"/>
                <a:ext cx="458628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• VGG16: convolutional neural network model with 13 CRP (Convolutional RELU Pooling) and 3 fully connected layers (totally 16 layers)</a:t>
                </a:r>
              </a:p>
              <a:p>
                <a:endParaRPr lang="en-US" dirty="0"/>
              </a:p>
              <a:p>
                <a:r>
                  <a:rPr lang="en-US" dirty="0"/>
                  <a:t>• Input: Our model takes in images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×120</m:t>
                    </m:r>
                  </m:oMath>
                </a14:m>
                <a:r>
                  <a:rPr lang="en-US" dirty="0"/>
                  <a:t> pixel with 3 channels. All the images are resized to the desired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×120</m:t>
                    </m:r>
                  </m:oMath>
                </a14:m>
                <a:r>
                  <a:rPr lang="en-US" dirty="0"/>
                  <a:t>). </a:t>
                </a:r>
              </a:p>
              <a:p>
                <a:endParaRPr lang="en-US" dirty="0"/>
              </a:p>
              <a:p>
                <a:r>
                  <a:rPr lang="en-US" dirty="0"/>
                  <a:t>• Convolutional Layers: </a:t>
                </a:r>
              </a:p>
              <a:p>
                <a:endParaRPr lang="en-US" dirty="0"/>
              </a:p>
              <a:p>
                <a:r>
                  <a:rPr lang="en-US" dirty="0"/>
                  <a:t>• Fully-Convolutional Layers: The architecture contains three fully-connected layers (dense layers) with activation function RELU.  </a:t>
                </a:r>
              </a:p>
              <a:p>
                <a:endParaRPr lang="en-US" dirty="0"/>
              </a:p>
              <a:p>
                <a:r>
                  <a:rPr lang="en-US" dirty="0"/>
                  <a:t>There is a dense layer with activation function </a:t>
                </a:r>
                <a:r>
                  <a:rPr lang="en-US" dirty="0" err="1"/>
                  <a:t>softmax</a:t>
                </a:r>
                <a:r>
                  <a:rPr lang="en-US" dirty="0"/>
                  <a:t> for multiclass classification.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6AEE9-BEC5-2E4A-A8B1-55C76EA0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0" y="1690688"/>
                <a:ext cx="4586288" cy="4524315"/>
              </a:xfrm>
              <a:prstGeom prst="rect">
                <a:avLst/>
              </a:prstGeom>
              <a:blipFill>
                <a:blip r:embed="rId3"/>
                <a:stretch>
                  <a:fillRect l="-1105" t="-279" r="-829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4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8B17-A5EE-2243-99D4-8AFE1A54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2B16-E9AB-8C49-ACB6-3EB4BA9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learning:</a:t>
            </a:r>
          </a:p>
          <a:p>
            <a:pPr lvl="1"/>
            <a:r>
              <a:rPr lang="en-US" dirty="0"/>
              <a:t>use the knowledge gained from other related problem </a:t>
            </a:r>
          </a:p>
          <a:p>
            <a:pPr lvl="1"/>
            <a:r>
              <a:rPr lang="en-US" dirty="0"/>
              <a:t>apply it to our problem</a:t>
            </a:r>
          </a:p>
          <a:p>
            <a:r>
              <a:rPr lang="en-US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tuning:</a:t>
            </a:r>
          </a:p>
          <a:p>
            <a:pPr lvl="1"/>
            <a:r>
              <a:rPr lang="en-US" dirty="0"/>
              <a:t>use already trained network </a:t>
            </a:r>
          </a:p>
          <a:p>
            <a:pPr lvl="1"/>
            <a:r>
              <a:rPr lang="en-US" dirty="0"/>
              <a:t>re-train the part of that by the new data set</a:t>
            </a:r>
          </a:p>
          <a:p>
            <a:r>
              <a:rPr lang="en-US" dirty="0"/>
              <a:t>Due to the limitation of the amount of masked face dataset, we only have a relatively small dataset and apply</a:t>
            </a:r>
            <a:r>
              <a:rPr lang="zh-CN" altLang="en-US" dirty="0"/>
              <a:t> </a:t>
            </a:r>
            <a:r>
              <a:rPr lang="en-US" dirty="0"/>
              <a:t>transfer learning and fine tuning to improve the accuracy. </a:t>
            </a:r>
          </a:p>
        </p:txBody>
      </p:sp>
    </p:spTree>
    <p:extLst>
      <p:ext uri="{BB962C8B-B14F-4D97-AF65-F5344CB8AC3E}">
        <p14:creationId xmlns:p14="http://schemas.microsoft.com/office/powerpoint/2010/main" val="39575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9039" cy="1325563"/>
          </a:xfrm>
        </p:spPr>
        <p:txBody>
          <a:bodyPr/>
          <a:lstStyle/>
          <a:p>
            <a:r>
              <a:rPr lang="en-US" dirty="0"/>
              <a:t>Study Case </a:t>
            </a:r>
            <a:r>
              <a:rPr lang="en-US" altLang="zh-CN" dirty="0"/>
              <a:t>1</a:t>
            </a:r>
            <a:r>
              <a:rPr lang="en-US" dirty="0"/>
              <a:t> Mask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Containing some masked faces by gender for the gender classification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following table is a summary of the number of images in each directory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37D186-E484-8A44-AC7D-C08376924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46285"/>
              </p:ext>
            </p:extLst>
          </p:nvPr>
        </p:nvGraphicFramePr>
        <p:xfrm>
          <a:off x="2504643" y="5159751"/>
          <a:ext cx="655876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1928">
                  <a:extLst>
                    <a:ext uri="{9D8B030D-6E8A-4147-A177-3AD203B41FA5}">
                      <a16:colId xmlns:a16="http://schemas.microsoft.com/office/drawing/2014/main" val="807360977"/>
                    </a:ext>
                  </a:extLst>
                </a:gridCol>
                <a:gridCol w="2473377">
                  <a:extLst>
                    <a:ext uri="{9D8B030D-6E8A-4147-A177-3AD203B41FA5}">
                      <a16:colId xmlns:a16="http://schemas.microsoft.com/office/drawing/2014/main" val="217777581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6352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0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1824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090D2B-A57A-684C-B386-F2BA53140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057431"/>
              </p:ext>
            </p:extLst>
          </p:nvPr>
        </p:nvGraphicFramePr>
        <p:xfrm>
          <a:off x="2033211" y="2714644"/>
          <a:ext cx="7030193" cy="175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030" cy="1325563"/>
          </a:xfrm>
        </p:spPr>
        <p:txBody>
          <a:bodyPr/>
          <a:lstStyle/>
          <a:p>
            <a:r>
              <a:rPr lang="en-US" dirty="0"/>
              <a:t>Study Case 1 Mask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98133"/>
          </a:xfrm>
        </p:spPr>
        <p:txBody>
          <a:bodyPr/>
          <a:lstStyle/>
          <a:p>
            <a:r>
              <a:rPr lang="en-US" dirty="0"/>
              <a:t>Models: We use both the CNN and MobileNetV2 model and examine the differences of the performance in mask detection.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E17F-9563-B34E-9699-99356F1C020C}"/>
              </a:ext>
            </a:extLst>
          </p:cNvPr>
          <p:cNvSpPr txBox="1"/>
          <p:nvPr/>
        </p:nvSpPr>
        <p:spPr>
          <a:xfrm>
            <a:off x="8382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・</a:t>
            </a:r>
            <a:r>
              <a:rPr lang="en-US" sz="2400" dirty="0">
                <a:solidFill>
                  <a:srgbClr val="FF0000"/>
                </a:solidFill>
              </a:rPr>
              <a:t>LeNet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69861-4C31-A249-981F-F8684CF467C1}"/>
              </a:ext>
            </a:extLst>
          </p:cNvPr>
          <p:cNvSpPr txBox="1"/>
          <p:nvPr/>
        </p:nvSpPr>
        <p:spPr>
          <a:xfrm>
            <a:off x="60960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・</a:t>
            </a:r>
            <a:r>
              <a:rPr lang="en-US" sz="2400" dirty="0"/>
              <a:t>MobileNetV2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D775008-6A57-504C-A28D-7930C556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68" y="2791709"/>
            <a:ext cx="3826578" cy="385713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533D1B3-A7B9-5546-B0CD-02967722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61" y="3429000"/>
            <a:ext cx="4339652" cy="20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8882" cy="1325563"/>
          </a:xfrm>
        </p:spPr>
        <p:txBody>
          <a:bodyPr/>
          <a:lstStyle/>
          <a:p>
            <a:r>
              <a:rPr lang="en-US" dirty="0"/>
              <a:t>Study Case </a:t>
            </a:r>
            <a:r>
              <a:rPr lang="en-US" altLang="zh-CN" dirty="0"/>
              <a:t>1</a:t>
            </a:r>
            <a:r>
              <a:rPr lang="en-US" dirty="0"/>
              <a:t> Mask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4D3D1-FD35-CA43-95D5-030F8E258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795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Results:</a:t>
                </a:r>
              </a:p>
              <a:p>
                <a:pPr lvl="1"/>
                <a:r>
                  <a:rPr lang="en-US" dirty="0"/>
                  <a:t>For the entire project, we use two metrics, the accuracy is for all models and the AUC is for the transfer learning-based models.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Accuracy: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AUC: This curve is defined by plotting the true positive rate (TPR) against the false positive rate (FPR) at various threshold settings.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4D3D1-FD35-CA43-95D5-030F8E258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795712"/>
              </a:xfrm>
              <a:blipFill>
                <a:blip r:embed="rId3"/>
                <a:stretch>
                  <a:fillRect l="-1086" t="-2658" b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7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8882" cy="1325563"/>
          </a:xfrm>
        </p:spPr>
        <p:txBody>
          <a:bodyPr/>
          <a:lstStyle/>
          <a:p>
            <a:r>
              <a:rPr lang="en-US" dirty="0"/>
              <a:t>Study Case </a:t>
            </a:r>
            <a:r>
              <a:rPr lang="en-US" altLang="zh-CN" dirty="0"/>
              <a:t>1</a:t>
            </a:r>
            <a:r>
              <a:rPr lang="en-US" dirty="0"/>
              <a:t> Mask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81262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Due to the </a:t>
            </a:r>
            <a:r>
              <a:rPr lang="en-US" dirty="0">
                <a:solidFill>
                  <a:srgbClr val="FF0000"/>
                </a:solidFill>
              </a:rPr>
              <a:t>limitation on the GPU </a:t>
            </a:r>
            <a:r>
              <a:rPr lang="en-US" dirty="0"/>
              <a:t>that we used, we do not train</a:t>
            </a:r>
            <a:r>
              <a:rPr lang="zh-CN" altLang="en-US" dirty="0"/>
              <a:t> </a:t>
            </a:r>
            <a:r>
              <a:rPr lang="en-US" altLang="zh-CN" dirty="0"/>
              <a:t>the model for a big number of epochs and </a:t>
            </a:r>
            <a:r>
              <a:rPr lang="en-US" dirty="0"/>
              <a:t>achieve a very good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Result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452D96-21C9-0B45-AEEF-FCAE1882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31838"/>
              </p:ext>
            </p:extLst>
          </p:nvPr>
        </p:nvGraphicFramePr>
        <p:xfrm>
          <a:off x="1366481" y="3785552"/>
          <a:ext cx="5035119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545">
                  <a:extLst>
                    <a:ext uri="{9D8B030D-6E8A-4147-A177-3AD203B41FA5}">
                      <a16:colId xmlns:a16="http://schemas.microsoft.com/office/drawing/2014/main" val="2218787441"/>
                    </a:ext>
                  </a:extLst>
                </a:gridCol>
                <a:gridCol w="1507201">
                  <a:extLst>
                    <a:ext uri="{9D8B030D-6E8A-4147-A177-3AD203B41FA5}">
                      <a16:colId xmlns:a16="http://schemas.microsoft.com/office/drawing/2014/main" val="3174151473"/>
                    </a:ext>
                  </a:extLst>
                </a:gridCol>
                <a:gridCol w="1678373">
                  <a:extLst>
                    <a:ext uri="{9D8B030D-6E8A-4147-A177-3AD203B41FA5}">
                      <a16:colId xmlns:a16="http://schemas.microsoft.com/office/drawing/2014/main" val="291996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5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NN using LeNet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 in 20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9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 using 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 in 15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00668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FE71F3-A684-4B49-B553-CFB2DED5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883" y="3163417"/>
            <a:ext cx="4238917" cy="30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8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9039" cy="1325563"/>
          </a:xfrm>
        </p:spPr>
        <p:txBody>
          <a:bodyPr/>
          <a:lstStyle/>
          <a:p>
            <a:r>
              <a:rPr lang="en-US" dirty="0"/>
              <a:t>Study Case 2 Masked Face Gender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Containing some masked faces by gender for the gender classification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following table is a summary of the number of images in each directory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37D186-E484-8A44-AC7D-C08376924352}"/>
              </a:ext>
            </a:extLst>
          </p:cNvPr>
          <p:cNvGraphicFramePr>
            <a:graphicFrameLocks noGrp="1"/>
          </p:cNvGraphicFramePr>
          <p:nvPr/>
        </p:nvGraphicFramePr>
        <p:xfrm>
          <a:off x="2504643" y="5159751"/>
          <a:ext cx="655876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1928">
                  <a:extLst>
                    <a:ext uri="{9D8B030D-6E8A-4147-A177-3AD203B41FA5}">
                      <a16:colId xmlns:a16="http://schemas.microsoft.com/office/drawing/2014/main" val="807360977"/>
                    </a:ext>
                  </a:extLst>
                </a:gridCol>
                <a:gridCol w="2473377">
                  <a:extLst>
                    <a:ext uri="{9D8B030D-6E8A-4147-A177-3AD203B41FA5}">
                      <a16:colId xmlns:a16="http://schemas.microsoft.com/office/drawing/2014/main" val="217777581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6352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0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91824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090D2B-A57A-684C-B386-F2BA5314038B}"/>
              </a:ext>
            </a:extLst>
          </p:cNvPr>
          <p:cNvGraphicFramePr/>
          <p:nvPr/>
        </p:nvGraphicFramePr>
        <p:xfrm>
          <a:off x="2033211" y="2714644"/>
          <a:ext cx="7030193" cy="175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4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2DC-7D63-EF47-87C4-667887DB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030" cy="1325563"/>
          </a:xfrm>
        </p:spPr>
        <p:txBody>
          <a:bodyPr/>
          <a:lstStyle/>
          <a:p>
            <a:r>
              <a:rPr lang="en-US" dirty="0"/>
              <a:t>Study Case 2 Masked Face Gender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3D1-FD35-CA43-95D5-030F8E25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98133"/>
          </a:xfrm>
        </p:spPr>
        <p:txBody>
          <a:bodyPr/>
          <a:lstStyle/>
          <a:p>
            <a:r>
              <a:rPr lang="en-US" dirty="0"/>
              <a:t>Models: We use both the CNN and MobileNetV2 model and examine the differences of the performance in gender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E17F-9563-B34E-9699-99356F1C020C}"/>
              </a:ext>
            </a:extLst>
          </p:cNvPr>
          <p:cNvSpPr txBox="1"/>
          <p:nvPr/>
        </p:nvSpPr>
        <p:spPr>
          <a:xfrm>
            <a:off x="8382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・</a:t>
            </a:r>
            <a:r>
              <a:rPr lang="en-US" sz="2400" dirty="0">
                <a:solidFill>
                  <a:srgbClr val="FF0000"/>
                </a:solidFill>
              </a:rPr>
              <a:t>LeNet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69861-4C31-A249-981F-F8684CF467C1}"/>
              </a:ext>
            </a:extLst>
          </p:cNvPr>
          <p:cNvSpPr txBox="1"/>
          <p:nvPr/>
        </p:nvSpPr>
        <p:spPr>
          <a:xfrm>
            <a:off x="6096000" y="2771856"/>
            <a:ext cx="46125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・</a:t>
            </a:r>
            <a:r>
              <a:rPr lang="en-US" sz="2400" dirty="0"/>
              <a:t>MobileNetV2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D775008-6A57-504C-A28D-7930C556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68" y="2791709"/>
            <a:ext cx="3826578" cy="385713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533D1B3-A7B9-5546-B0CD-02967722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61" y="3429000"/>
            <a:ext cx="4339652" cy="20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784</Words>
  <Application>Microsoft Macintosh PowerPoint</Application>
  <PresentationFormat>Widescreen</PresentationFormat>
  <Paragraphs>219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Methods</vt:lpstr>
      <vt:lpstr>VGG(Visual Geometry Group) Model</vt:lpstr>
      <vt:lpstr>Transfer Learning and Fine Tuning</vt:lpstr>
      <vt:lpstr>Study Case 1 Mask Detection</vt:lpstr>
      <vt:lpstr>Study Case 1 Mask Detection </vt:lpstr>
      <vt:lpstr>Study Case 1 Mask Detection</vt:lpstr>
      <vt:lpstr>Study Case 1 Mask Detection</vt:lpstr>
      <vt:lpstr>Study Case 2 Masked Face Gender Classification </vt:lpstr>
      <vt:lpstr>Study Case 2 Masked Face Gender Classification </vt:lpstr>
      <vt:lpstr>Study Case 2 Masked Face Gender Classification </vt:lpstr>
      <vt:lpstr>Study Case 3 Face Recognition </vt:lpstr>
      <vt:lpstr>Study Case 3 Face Recognition </vt:lpstr>
      <vt:lpstr>Study Case 3 Face Recognition </vt:lpstr>
      <vt:lpstr>Study Case 3 Face Recognition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 征</dc:creator>
  <cp:lastModifiedBy>赵 征</cp:lastModifiedBy>
  <cp:revision>72</cp:revision>
  <dcterms:created xsi:type="dcterms:W3CDTF">2021-11-28T01:35:05Z</dcterms:created>
  <dcterms:modified xsi:type="dcterms:W3CDTF">2021-12-02T00:19:27Z</dcterms:modified>
</cp:coreProperties>
</file>