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89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374429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39036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96193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229360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206170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157514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tensorflow:http://c.biancheng.net/view/1948.html</a:t>
            </a:r>
          </a:p>
          <a:p>
            <a:r>
              <a:rPr lang="en-US" altLang="zh-CN"/>
              <a:t>pythorch:https://www.w3cschool.cn/pytorch/pytorch-9dfn3bnh.html</a:t>
            </a:r>
            <a:br>
              <a:rPr lang="en-US" altLang="zh-CN"/>
            </a:br>
            <a:r>
              <a:rPr lang="en-US" altLang="zh-CN"/>
              <a:t>django:https://www.runoob.com/django/django-model.html</a:t>
            </a:r>
          </a:p>
          <a:p>
            <a:r>
              <a:rPr lang="en-US" altLang="zh-CN"/>
              <a:t>xshell</a:t>
            </a:r>
            <a:r>
              <a:rPr lang="zh-CN" altLang="en-US"/>
              <a:t>：https://www.cnblogs.com/qq350760546/p/7890680.html</a:t>
            </a:r>
          </a:p>
        </p:txBody>
      </p:sp>
    </p:spTree>
    <p:extLst>
      <p:ext uri="{BB962C8B-B14F-4D97-AF65-F5344CB8AC3E}">
        <p14:creationId xmlns:p14="http://schemas.microsoft.com/office/powerpoint/2010/main" val="407972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9459768"/>
              </p:ext>
            </p:extLst>
          </p:nvPr>
        </p:nvGraphicFramePr>
        <p:xfrm>
          <a:off x="2" y="0"/>
          <a:ext cx="12191998" cy="683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708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10.10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10.16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81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25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爬虫</a:t>
                      </a:r>
                      <a:r>
                        <a:rPr lang="en-US" altLang="zh-CN" sz="105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05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复</a:t>
                      </a:r>
                      <a:r>
                        <a:rPr lang="en-US" altLang="zh-CN" sz="105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05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659603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603534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9106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47555"/>
                  </a:ext>
                </a:extLst>
              </a:tr>
              <a:tr h="4111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40634"/>
                  </a:ext>
                </a:extLst>
              </a:tr>
              <a:tr h="6154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3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4174519"/>
              </p:ext>
            </p:extLst>
          </p:nvPr>
        </p:nvGraphicFramePr>
        <p:xfrm>
          <a:off x="0" y="1"/>
          <a:ext cx="12191999" cy="687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802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10.19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10.24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10.29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10.30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302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38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876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8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8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40833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101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98408"/>
                  </a:ext>
                </a:extLst>
              </a:tr>
              <a:tr h="3997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0405"/>
                  </a:ext>
                </a:extLst>
              </a:tr>
              <a:tr h="6788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5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168575"/>
              </p:ext>
            </p:extLst>
          </p:nvPr>
        </p:nvGraphicFramePr>
        <p:xfrm>
          <a:off x="1" y="1"/>
          <a:ext cx="12191997" cy="69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24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11. 7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11. 9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11.13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4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51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19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40833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00672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600730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294334"/>
                  </a:ext>
                </a:extLst>
              </a:tr>
              <a:tr h="6682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3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8107565"/>
              </p:ext>
            </p:extLst>
          </p:nvPr>
        </p:nvGraphicFramePr>
        <p:xfrm>
          <a:off x="1" y="1"/>
          <a:ext cx="12191997" cy="693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24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11.19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11.21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11.27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力扣算法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211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212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213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214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217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218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219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220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8849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4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54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56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64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19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65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44756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日语精读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143658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日语单词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09104"/>
                  </a:ext>
                </a:extLst>
              </a:tr>
              <a:tr h="6682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65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55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0832643"/>
              </p:ext>
            </p:extLst>
          </p:nvPr>
        </p:nvGraphicFramePr>
        <p:xfrm>
          <a:off x="747424" y="959142"/>
          <a:ext cx="6543921" cy="493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24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11.29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11.30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12. 4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319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241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403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1272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42966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日语复习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30827"/>
                  </a:ext>
                </a:extLst>
              </a:tr>
              <a:tr h="66828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5EC881C-478E-49F4-9FA9-13DB9D619DDC}"/>
              </a:ext>
            </a:extLst>
          </p:cNvPr>
          <p:cNvSpPr txBox="1"/>
          <p:nvPr/>
        </p:nvSpPr>
        <p:spPr>
          <a:xfrm>
            <a:off x="7569642" y="1951671"/>
            <a:ext cx="45560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研二：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>
                <a:latin typeface="+mn-ea"/>
              </a:rPr>
              <a:t>日语</a:t>
            </a:r>
            <a:r>
              <a:rPr lang="en-US" altLang="zh-CN" dirty="0">
                <a:latin typeface="+mn-ea"/>
              </a:rPr>
              <a:t>JLPT N3</a:t>
            </a:r>
          </a:p>
          <a:p>
            <a:r>
              <a:rPr lang="en-US" altLang="zh-CN" dirty="0">
                <a:latin typeface="+mn-ea"/>
              </a:rPr>
              <a:t>    2.</a:t>
            </a:r>
            <a:r>
              <a:rPr lang="zh-CN" altLang="en-US" dirty="0">
                <a:latin typeface="+mn-ea"/>
              </a:rPr>
              <a:t>华为认证人工智能工程师（</a:t>
            </a:r>
            <a:r>
              <a:rPr lang="en-US" altLang="zh-CN" dirty="0">
                <a:latin typeface="+mn-ea"/>
              </a:rPr>
              <a:t>HCIA-AI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en-US" altLang="zh-CN" sz="1200" dirty="0">
                <a:latin typeface="+mn-ea"/>
              </a:rPr>
              <a:t>           https://edu.huaweicloud.com/training/aie.html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研三：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1.</a:t>
            </a:r>
            <a:r>
              <a:rPr lang="zh-CN" altLang="en-US" dirty="0">
                <a:latin typeface="+mn-ea"/>
              </a:rPr>
              <a:t>日语</a:t>
            </a:r>
            <a:r>
              <a:rPr lang="en-US" altLang="zh-CN" dirty="0">
                <a:latin typeface="+mn-ea"/>
              </a:rPr>
              <a:t>JLPT N2</a:t>
            </a:r>
          </a:p>
          <a:p>
            <a:r>
              <a:rPr lang="en-US" altLang="zh-CN" dirty="0">
                <a:latin typeface="+mn-ea"/>
              </a:rPr>
              <a:t>    2.</a:t>
            </a:r>
            <a:r>
              <a:rPr lang="zh-CN" altLang="en-US" dirty="0">
                <a:latin typeface="+mn-ea"/>
              </a:rPr>
              <a:t>百度深度学习工程师认证考试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初级</a:t>
            </a:r>
          </a:p>
          <a:p>
            <a:r>
              <a:rPr lang="en-US" altLang="zh-CN" sz="1200" dirty="0">
                <a:latin typeface="+mn-ea"/>
              </a:rPr>
              <a:t>            https://aistudio.baidu.com/aistudio/certification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2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2435476"/>
              </p:ext>
            </p:extLst>
          </p:nvPr>
        </p:nvGraphicFramePr>
        <p:xfrm>
          <a:off x="3" y="16839"/>
          <a:ext cx="12191997" cy="6824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30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00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6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12. 9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12.12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12.17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12.18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剑指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Python</a:t>
                      </a:r>
                      <a:r>
                        <a:rPr lang="zh-CN" altLang="en-US" sz="18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精讲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67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77</a:t>
                      </a: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147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78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80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爬虫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机器翻译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3113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486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7160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55339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py</a:t>
                      </a: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语法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4475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91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92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93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6417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84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4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060034"/>
              </p:ext>
            </p:extLst>
          </p:nvPr>
        </p:nvGraphicFramePr>
        <p:xfrm>
          <a:off x="776579" y="170654"/>
          <a:ext cx="10638842" cy="651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4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6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11天 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12.20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12.21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12.22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12.23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12.24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12.25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12.26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12.27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12.28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12.29</a:t>
                      </a: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1" spc="12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12.30</a:t>
                      </a:r>
                    </a:p>
                  </a:txBody>
                  <a:tcPr marL="107950" marR="10795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+5</a:t>
                      </a:r>
                    </a:p>
                  </a:txBody>
                  <a:tcPr marL="107950" marR="107950" marT="63500" marB="6350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前端练习</a:t>
                      </a:r>
                      <a:endParaRPr lang="en-US" altLang="zh-CN" sz="16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总结</a:t>
                      </a: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算法复习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19515"/>
                  </a:ext>
                </a:extLst>
              </a:tr>
              <a:tr h="4147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资料复习 </a:t>
                      </a: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89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90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91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92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spc="6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93</a:t>
                      </a:r>
                      <a:endParaRPr lang="zh-CN" altLang="en-US" sz="1100" b="1" kern="1200" spc="6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94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95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97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98</a:t>
                      </a:r>
                      <a:endParaRPr lang="zh-CN" altLang="en-US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1304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基础教程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587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进阶教程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3113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技术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486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会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</a:t>
                      </a:r>
                    </a:p>
                  </a:txBody>
                  <a:tcPr marL="107950" marR="107950" marT="63500" marB="6350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71602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2813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算法精讲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33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34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35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36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38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39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41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42</a:t>
                      </a:r>
                    </a:p>
                  </a:txBody>
                  <a:tcPr marL="107950" marR="107950" marT="63500" marB="63500" anchor="ctr">
                    <a:solidFill>
                      <a:srgbClr val="A81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5132"/>
                  </a:ext>
                </a:extLst>
              </a:tr>
              <a:tr h="55339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JQFY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endParaRPr lang="en-US" altLang="zh-CN" sz="1600" b="1" spc="6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spc="6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☺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44756"/>
                  </a:ext>
                </a:extLst>
              </a:tr>
              <a:tr h="4132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Python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94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95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96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97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98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99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44843"/>
                  </a:ext>
                </a:extLst>
              </a:tr>
              <a:tr h="64171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晚间</a:t>
                      </a:r>
                      <a:r>
                        <a:rPr lang="en-US" altLang="zh-CN" sz="16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Django</a:t>
                      </a:r>
                      <a:endParaRPr lang="zh-CN" altLang="en-US" sz="1600" b="1" spc="6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84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88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89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91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92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spc="6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93</a:t>
                      </a:r>
                    </a:p>
                  </a:txBody>
                  <a:tcPr marL="107950" marR="107950" marT="63500" marB="635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93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24a108-f774-4ce6-b322-d2a5b00a6ed7}"/>
  <p:tag name="TABLE_ENDDRAG_ORIGIN_RECT" val="959*539"/>
  <p:tag name="TABLE_ENDDRAG_RECT" val="1*3*959*539"/>
  <p:tag name="TABLE_AUTOADJUST_FLAG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2050</Words>
  <Application>Microsoft Office PowerPoint</Application>
  <PresentationFormat>宽屏</PresentationFormat>
  <Paragraphs>1301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chen yu</cp:lastModifiedBy>
  <cp:revision>587</cp:revision>
  <dcterms:created xsi:type="dcterms:W3CDTF">2021-04-14T07:18:00Z</dcterms:created>
  <dcterms:modified xsi:type="dcterms:W3CDTF">2021-09-20T12:34:06Z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