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89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374429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39036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96193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229360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206170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157514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407972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9459768"/>
              </p:ext>
            </p:extLst>
          </p:nvPr>
        </p:nvGraphicFramePr>
        <p:xfrm>
          <a:off x="2" y="0"/>
          <a:ext cx="12191998" cy="683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10.10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10.16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25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爬虫</a:t>
                      </a:r>
                      <a:r>
                        <a:rPr lang="en-US" altLang="zh-CN" sz="105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5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复</a:t>
                      </a:r>
                      <a:r>
                        <a:rPr lang="en-US" altLang="zh-CN" sz="105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05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65960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603534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106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47555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40634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3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4174519"/>
              </p:ext>
            </p:extLst>
          </p:nvPr>
        </p:nvGraphicFramePr>
        <p:xfrm>
          <a:off x="0" y="1"/>
          <a:ext cx="12191999" cy="687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802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10.24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10.30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302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38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8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8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40833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101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98408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0405"/>
                  </a:ext>
                </a:extLst>
              </a:tr>
              <a:tr h="678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5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168575"/>
              </p:ext>
            </p:extLst>
          </p:nvPr>
        </p:nvGraphicFramePr>
        <p:xfrm>
          <a:off x="1" y="1"/>
          <a:ext cx="12191997" cy="69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24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11. 7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11.13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4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51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19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40833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00672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00730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294334"/>
                  </a:ext>
                </a:extLst>
              </a:tr>
              <a:tr h="6682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8107565"/>
              </p:ext>
            </p:extLst>
          </p:nvPr>
        </p:nvGraphicFramePr>
        <p:xfrm>
          <a:off x="1" y="1"/>
          <a:ext cx="12191997" cy="693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24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11.21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11.27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4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64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19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4756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658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09104"/>
                  </a:ext>
                </a:extLst>
              </a:tr>
              <a:tr h="6682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55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9690859"/>
              </p:ext>
            </p:extLst>
          </p:nvPr>
        </p:nvGraphicFramePr>
        <p:xfrm>
          <a:off x="747424" y="959142"/>
          <a:ext cx="6543921" cy="493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24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11.30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12. 4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19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1272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日语复习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30827"/>
                  </a:ext>
                </a:extLst>
              </a:tr>
              <a:tr h="6682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5EC881C-478E-49F4-9FA9-13DB9D619DDC}"/>
              </a:ext>
            </a:extLst>
          </p:cNvPr>
          <p:cNvSpPr txBox="1"/>
          <p:nvPr/>
        </p:nvSpPr>
        <p:spPr>
          <a:xfrm>
            <a:off x="7569642" y="1951671"/>
            <a:ext cx="45560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研二：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日语</a:t>
            </a:r>
            <a:r>
              <a:rPr lang="en-US" altLang="zh-CN" dirty="0">
                <a:latin typeface="+mn-ea"/>
              </a:rPr>
              <a:t>JLPT N3</a:t>
            </a:r>
          </a:p>
          <a:p>
            <a:r>
              <a:rPr lang="en-US" altLang="zh-CN" dirty="0">
                <a:latin typeface="+mn-ea"/>
              </a:rPr>
              <a:t>    2.</a:t>
            </a:r>
            <a:r>
              <a:rPr lang="zh-CN" altLang="en-US" dirty="0">
                <a:latin typeface="+mn-ea"/>
              </a:rPr>
              <a:t>华为认证人工智能工程师（</a:t>
            </a:r>
            <a:r>
              <a:rPr lang="en-US" altLang="zh-CN" dirty="0">
                <a:latin typeface="+mn-ea"/>
              </a:rPr>
              <a:t>HCIA-AI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en-US" altLang="zh-CN" sz="1200" dirty="0">
                <a:latin typeface="+mn-ea"/>
              </a:rPr>
              <a:t>           https://edu.huaweicloud.com/training/aie.html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研三：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日语</a:t>
            </a:r>
            <a:r>
              <a:rPr lang="en-US" altLang="zh-CN" dirty="0">
                <a:latin typeface="+mn-ea"/>
              </a:rPr>
              <a:t>JLPT N2</a:t>
            </a:r>
          </a:p>
          <a:p>
            <a:r>
              <a:rPr lang="en-US" altLang="zh-CN" dirty="0">
                <a:latin typeface="+mn-ea"/>
              </a:rPr>
              <a:t>    2.</a:t>
            </a:r>
            <a:r>
              <a:rPr lang="zh-CN" altLang="en-US" dirty="0">
                <a:latin typeface="+mn-ea"/>
              </a:rPr>
              <a:t>百度深度学习工程师认证考试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初级</a:t>
            </a:r>
          </a:p>
          <a:p>
            <a:r>
              <a:rPr lang="en-US" altLang="zh-CN" sz="1200" dirty="0">
                <a:latin typeface="+mn-ea"/>
              </a:rPr>
              <a:t>            https://aistudio.baidu.com/aistudio/certification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2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018026"/>
              </p:ext>
            </p:extLst>
          </p:nvPr>
        </p:nvGraphicFramePr>
        <p:xfrm>
          <a:off x="3" y="16839"/>
          <a:ext cx="12191997" cy="6824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6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12.12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12.18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77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147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爬虫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机器翻译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3113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486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7160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55339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475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6417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4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680880"/>
              </p:ext>
            </p:extLst>
          </p:nvPr>
        </p:nvGraphicFramePr>
        <p:xfrm>
          <a:off x="776579" y="170654"/>
          <a:ext cx="10638842" cy="651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6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12.26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12.30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147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587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3113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486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7160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55339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475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6417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93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2048</Words>
  <Application>Microsoft Office PowerPoint</Application>
  <PresentationFormat>宽屏</PresentationFormat>
  <Paragraphs>1299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chen yu</cp:lastModifiedBy>
  <cp:revision>591</cp:revision>
  <dcterms:created xsi:type="dcterms:W3CDTF">2021-04-14T07:18:00Z</dcterms:created>
  <dcterms:modified xsi:type="dcterms:W3CDTF">2021-09-22T11:55:42Z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