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1d48c20e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1d48c20e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1d48c20e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1d48c20e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1d48c20e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1d48c20e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217812a5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217812a5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395f50ea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395f50e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1d48c20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91d48c20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1de24d7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1de24d7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217812a5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217812a5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1d48c20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1d48c20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1d48c20e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1d48c20e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1d48c20e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1d48c20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1d48c20e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1d48c20e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1d48c20e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1d48c20e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 Simulator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input format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measure the performance of different parameters and algorithms, we have to perform extensive experiments - can’t just use some command line arguments!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Basic format: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Process id		action	size/position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			access	0x0050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			allocate	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			switch	null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			access	0x0050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			free		0x0050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Then, we can write a generator to generate massive tests!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evaluate the performance, w</a:t>
            </a:r>
            <a:r>
              <a:rPr lang="en"/>
              <a:t>e decided to measure the following metrics: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L1 TLB hits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L2 TLB hits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accesses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Disk accesses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 switches (user &amp; kernel mode)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fter having collected the aforementioned statistics, we can quantify the performance of our simulator. E.g.: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Total CPU cycles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L1/L2 TLB hit rate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Average memory access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Etc…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VM architecture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TLB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Huge page support</a:t>
            </a:r>
            <a:endParaRPr sz="1400"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Test input 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Metrics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16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Chart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2875"/>
            <a:ext cx="8131914" cy="4098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TLB Design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level TLB, L1 and L2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L1 TLB: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64 entries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Fully associative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Flush when switching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L2 TLB: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1024 entries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associative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Shared by multiple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 both TLBs in parallel (theoretically, at the simulator level we have to do that sequentially)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Huge page support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commercial CPUs, such as Intel and AMD ones, only support a few page sizes, typically 4KB, 2MB and 1GB.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have nothing to worry about, so why not make it more interesting?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Our design: support all page sizes from 4KB to 1GB (by a factor of 2)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in TLB</a:t>
            </a: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4780975" y="1152475"/>
            <a:ext cx="2468700" cy="49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lang="en"/>
              <a:t> bits offset</a:t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407875" y="1152475"/>
            <a:ext cx="4373100" cy="49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bits virtual page number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468275" y="1971300"/>
            <a:ext cx="756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support all page sizes from 4KB to 1GB, X could be any number between 2 to 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compute the actual VPN from the longest VPN (20 bits) using a mask with length </a:t>
            </a:r>
            <a:r>
              <a:rPr i="1" lang="en"/>
              <a:t>m</a:t>
            </a:r>
            <a:r>
              <a:rPr lang="en"/>
              <a:t>.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2953175" y="1651075"/>
            <a:ext cx="259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Virtual address example</a:t>
            </a:r>
            <a:endParaRPr sz="1200"/>
          </a:p>
        </p:txBody>
      </p:sp>
      <p:sp>
        <p:nvSpPr>
          <p:cNvPr id="88" name="Google Shape;88;p18"/>
          <p:cNvSpPr/>
          <p:nvPr/>
        </p:nvSpPr>
        <p:spPr>
          <a:xfrm>
            <a:off x="468275" y="2941550"/>
            <a:ext cx="4373100" cy="49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possible VPN (20 bits)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468275" y="3722600"/>
            <a:ext cx="4373100" cy="49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0xF0000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2469775" y="3361000"/>
            <a:ext cx="24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2050625" y="4503650"/>
            <a:ext cx="1208400" cy="49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VPN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 bits)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2628425" y="4267625"/>
            <a:ext cx="52800" cy="189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5264350" y="3950150"/>
            <a:ext cx="38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page table entry size!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table entry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8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PTE entry must be exact 1 word wide, or we have to access the memory twice to read it into the TLB, that leaves only 12 bits to the flags and mask!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Recall: the mask could be 0 to 18 bits long. We don’t have enough space!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One possible solution: store the length of mask instead of the mask itself, 5 bits are enough.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However, this will slow down the translation because we have to compute the mask every time when we query the TLB. It’s even more unacceptable!</a:t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4886725" y="1152475"/>
            <a:ext cx="2468700" cy="49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 bits offset</a:t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513625" y="1152475"/>
            <a:ext cx="4373100" cy="49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bits physical frame number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Moderate solution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11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systems, we do space-time tradeoffs all the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Compute the mask when fetching the PTE into TLB and only store it in the TLB.</a:t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11700" y="2611375"/>
            <a:ext cx="2281200" cy="49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bits VPN</a:t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4874100" y="2611375"/>
            <a:ext cx="1065900" cy="49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bits flags</a:t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5940000" y="2611375"/>
            <a:ext cx="2281200" cy="49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bits PFN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3308150"/>
            <a:ext cx="8520600" cy="15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Some issues to address: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Allocation algorithm when no consecutive memory frames can satisfy the huge page allocation request.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Huge pages can only start at the “naturally aligned” addresses.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Physical memory gets more and more fragmented.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2592900" y="2611375"/>
            <a:ext cx="2281200" cy="49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bits mask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VM architecture 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AutoNum type="alphaLcPeriod"/>
            </a:pPr>
            <a:r>
              <a:rPr lang="en">
                <a:solidFill>
                  <a:srgbClr val="B7B7B7"/>
                </a:solidFill>
              </a:rPr>
              <a:t>TLB design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AutoNum type="alphaLcPeriod"/>
            </a:pPr>
            <a:r>
              <a:rPr lang="en">
                <a:solidFill>
                  <a:srgbClr val="B7B7B7"/>
                </a:solidFill>
              </a:rPr>
              <a:t>Huge page support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Test input 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Metrics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