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1"/>
    <p:sldMasterId id="2147483699" r:id="rId2"/>
  </p:sldMasterIdLst>
  <p:notesMasterIdLst>
    <p:notesMasterId r:id="rId12"/>
  </p:notesMasterIdLst>
  <p:sldIdLst>
    <p:sldId id="256" r:id="rId3"/>
    <p:sldId id="650" r:id="rId4"/>
    <p:sldId id="648" r:id="rId5"/>
    <p:sldId id="652" r:id="rId6"/>
    <p:sldId id="647" r:id="rId7"/>
    <p:sldId id="651" r:id="rId8"/>
    <p:sldId id="653" r:id="rId9"/>
    <p:sldId id="654" r:id="rId10"/>
    <p:sldId id="64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3A7A3A"/>
    <a:srgbClr val="474444"/>
    <a:srgbClr val="696767"/>
    <a:srgbClr val="008000"/>
    <a:srgbClr val="F5C9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21" autoAdjust="0"/>
    <p:restoredTop sz="85919" autoAdjust="0"/>
  </p:normalViewPr>
  <p:slideViewPr>
    <p:cSldViewPr snapToGrid="0" snapToObjects="1">
      <p:cViewPr>
        <p:scale>
          <a:sx n="90" d="100"/>
          <a:sy n="90" d="100"/>
        </p:scale>
        <p:origin x="1554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0BAAB-BDF3-6340-96D0-CFAA788AC2B5}" type="datetimeFigureOut">
              <a:rPr kumimoji="1" lang="zh-TW" altLang="en-US" smtClean="0"/>
              <a:pPr/>
              <a:t>2024/8/27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A77357-1A22-CD44-9BA5-67D814C6CDCB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9341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9B577-CD31-4A37-AFF3-75A7A97468E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6304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77357-1A22-CD44-9BA5-67D814C6CDCB}" type="slidenum">
              <a:rPr kumimoji="1" lang="zh-TW" altLang="en-US" smtClean="0"/>
              <a:pPr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34636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77357-1A22-CD44-9BA5-67D814C6CDCB}" type="slidenum">
              <a:rPr kumimoji="1" lang="zh-TW" altLang="en-US" smtClean="0"/>
              <a:pPr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66615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77357-1A22-CD44-9BA5-67D814C6CDCB}" type="slidenum">
              <a:rPr kumimoji="1" lang="zh-TW" altLang="en-US" smtClean="0"/>
              <a:pPr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89145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zh-TW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33641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90269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98125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" y="1"/>
            <a:ext cx="12188388" cy="6857999"/>
          </a:xfrm>
          <a:prstGeom prst="rect">
            <a:avLst/>
          </a:prstGeom>
        </p:spPr>
      </p:pic>
      <p:sp>
        <p:nvSpPr>
          <p:cNvPr id="8" name="標題 1"/>
          <p:cNvSpPr>
            <a:spLocks noGrp="1"/>
          </p:cNvSpPr>
          <p:nvPr>
            <p:ph type="ctrTitle" hasCustomPrompt="1"/>
          </p:nvPr>
        </p:nvSpPr>
        <p:spPr>
          <a:xfrm>
            <a:off x="1103445" y="2821418"/>
            <a:ext cx="10465163" cy="1010543"/>
          </a:xfrm>
        </p:spPr>
        <p:txBody>
          <a:bodyPr>
            <a:normAutofit/>
          </a:bodyPr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 altLang="zh-TW" dirty="0"/>
              <a:t>Presentation Template</a:t>
            </a:r>
            <a:endParaRPr lang="zh-TW" altLang="en-US" dirty="0"/>
          </a:p>
        </p:txBody>
      </p:sp>
      <p:sp>
        <p:nvSpPr>
          <p:cNvPr id="9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103445" y="3507349"/>
            <a:ext cx="10465163" cy="6949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/>
              <a:t>Subtitle</a:t>
            </a:r>
            <a:endParaRPr lang="zh-TW" altLang="en-US" dirty="0"/>
          </a:p>
        </p:txBody>
      </p:sp>
      <p:sp>
        <p:nvSpPr>
          <p:cNvPr id="10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1103445" y="4312014"/>
            <a:ext cx="1357941" cy="365125"/>
          </a:xfrm>
          <a:prstGeom prst="rect">
            <a:avLst/>
          </a:prstGeom>
        </p:spPr>
        <p:txBody>
          <a:bodyPr/>
          <a:lstStyle>
            <a:lvl1pPr>
              <a:defRPr sz="13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7844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" y="1"/>
            <a:ext cx="12188388" cy="6857999"/>
          </a:xfrm>
          <a:prstGeom prst="rect">
            <a:avLst/>
          </a:prstGeom>
        </p:spPr>
      </p:pic>
      <p:sp>
        <p:nvSpPr>
          <p:cNvPr id="8" name="標題 1"/>
          <p:cNvSpPr>
            <a:spLocks noGrp="1"/>
          </p:cNvSpPr>
          <p:nvPr>
            <p:ph type="ctrTitle" hasCustomPrompt="1"/>
          </p:nvPr>
        </p:nvSpPr>
        <p:spPr>
          <a:xfrm>
            <a:off x="1103445" y="2821418"/>
            <a:ext cx="10465163" cy="1010543"/>
          </a:xfrm>
        </p:spPr>
        <p:txBody>
          <a:bodyPr>
            <a:normAutofit/>
          </a:bodyPr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 altLang="zh-TW" dirty="0"/>
              <a:t>Presentation Template</a:t>
            </a:r>
            <a:endParaRPr lang="zh-TW" altLang="en-US" dirty="0"/>
          </a:p>
        </p:txBody>
      </p:sp>
      <p:sp>
        <p:nvSpPr>
          <p:cNvPr id="9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103445" y="3507349"/>
            <a:ext cx="10465163" cy="6949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/>
              <a:t>Subtitle</a:t>
            </a:r>
            <a:endParaRPr lang="zh-TW" altLang="en-US" dirty="0"/>
          </a:p>
        </p:txBody>
      </p:sp>
      <p:sp>
        <p:nvSpPr>
          <p:cNvPr id="10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1103445" y="4312014"/>
            <a:ext cx="1357941" cy="365125"/>
          </a:xfrm>
          <a:prstGeom prst="rect">
            <a:avLst/>
          </a:prstGeom>
        </p:spPr>
        <p:txBody>
          <a:bodyPr/>
          <a:lstStyle>
            <a:lvl1pPr>
              <a:defRPr sz="13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077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" y="1"/>
            <a:ext cx="12188388" cy="6857999"/>
          </a:xfrm>
          <a:prstGeom prst="rect">
            <a:avLst/>
          </a:prstGeom>
        </p:spPr>
      </p:pic>
      <p:sp>
        <p:nvSpPr>
          <p:cNvPr id="7" name="標題 1"/>
          <p:cNvSpPr>
            <a:spLocks noGrp="1"/>
          </p:cNvSpPr>
          <p:nvPr>
            <p:ph type="ctrTitle" hasCustomPrompt="1"/>
          </p:nvPr>
        </p:nvSpPr>
        <p:spPr>
          <a:xfrm>
            <a:off x="1100703" y="2263015"/>
            <a:ext cx="10467905" cy="1010543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en-US" altLang="zh-TW" dirty="0"/>
              <a:t>CHAPTER TITLE</a:t>
            </a:r>
            <a:endParaRPr lang="zh-TW" altLang="en-US" dirty="0"/>
          </a:p>
        </p:txBody>
      </p:sp>
      <p:sp>
        <p:nvSpPr>
          <p:cNvPr id="10" name="內容版面配置區 2"/>
          <p:cNvSpPr>
            <a:spLocks noGrp="1"/>
          </p:cNvSpPr>
          <p:nvPr>
            <p:ph sz="half" idx="1"/>
          </p:nvPr>
        </p:nvSpPr>
        <p:spPr>
          <a:xfrm>
            <a:off x="1100704" y="3465579"/>
            <a:ext cx="7299553" cy="178762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2667"/>
            </a:lvl1pPr>
            <a:lvl2pPr marL="609585" indent="0">
              <a:lnSpc>
                <a:spcPct val="100000"/>
              </a:lnSpc>
              <a:buFontTx/>
              <a:buNone/>
              <a:defRPr sz="2400"/>
            </a:lvl2pPr>
            <a:lvl3pPr marL="1219170" indent="0">
              <a:lnSpc>
                <a:spcPct val="100000"/>
              </a:lnSpc>
              <a:buFontTx/>
              <a:buNone/>
              <a:defRPr sz="2133"/>
            </a:lvl3pPr>
            <a:lvl4pPr>
              <a:defRPr sz="1867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</p:spTree>
    <p:extLst>
      <p:ext uri="{BB962C8B-B14F-4D97-AF65-F5344CB8AC3E}">
        <p14:creationId xmlns:p14="http://schemas.microsoft.com/office/powerpoint/2010/main" val="1354890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8" name="內容版面配置區 2"/>
          <p:cNvSpPr>
            <a:spLocks noGrp="1"/>
          </p:cNvSpPr>
          <p:nvPr>
            <p:ph sz="half" idx="1"/>
          </p:nvPr>
        </p:nvSpPr>
        <p:spPr>
          <a:xfrm>
            <a:off x="527382" y="1220755"/>
            <a:ext cx="11133625" cy="470452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pic>
        <p:nvPicPr>
          <p:cNvPr id="7" name="圖片 6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81" y="840000"/>
            <a:ext cx="12000000" cy="62400"/>
          </a:xfrm>
          <a:prstGeom prst="rect">
            <a:avLst/>
          </a:prstGeom>
        </p:spPr>
      </p:pic>
      <p:sp>
        <p:nvSpPr>
          <p:cNvPr id="9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447595" y="6287300"/>
            <a:ext cx="5088565" cy="384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/>
              <a:t>Presentation Sample</a:t>
            </a:r>
            <a:endParaRPr lang="zh-TW" altLang="en-US" dirty="0"/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541731" y="6287297"/>
            <a:ext cx="648000" cy="37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ADAF07C5-463E-4746-8662-F9EAE6427DB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2754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27382" y="1220755"/>
            <a:ext cx="5467191" cy="470452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2" name="內容版面配置區 2"/>
          <p:cNvSpPr>
            <a:spLocks noGrp="1"/>
          </p:cNvSpPr>
          <p:nvPr>
            <p:ph sz="half" idx="13"/>
          </p:nvPr>
        </p:nvSpPr>
        <p:spPr>
          <a:xfrm>
            <a:off x="6193817" y="1220755"/>
            <a:ext cx="5467191" cy="470452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pic>
        <p:nvPicPr>
          <p:cNvPr id="10" name="圖片 9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81" y="841625"/>
            <a:ext cx="12000000" cy="62400"/>
          </a:xfrm>
          <a:prstGeom prst="rect">
            <a:avLst/>
          </a:prstGeom>
        </p:spPr>
      </p:pic>
      <p:sp>
        <p:nvSpPr>
          <p:cNvPr id="8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447595" y="6287300"/>
            <a:ext cx="5088565" cy="384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/>
              <a:t>Presentation Sample</a:t>
            </a:r>
            <a:endParaRPr lang="zh-TW" altLang="en-US" dirty="0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541731" y="6287297"/>
            <a:ext cx="648000" cy="37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ADAF07C5-463E-4746-8662-F9EAE6427DB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07189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7383" y="274640"/>
            <a:ext cx="11133624" cy="56207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27382" y="1220756"/>
            <a:ext cx="11133625" cy="22562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382" y="3669031"/>
            <a:ext cx="5470797" cy="22562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8" name="內容版面配置區 3"/>
          <p:cNvSpPr>
            <a:spLocks noGrp="1"/>
          </p:cNvSpPr>
          <p:nvPr>
            <p:ph sz="half" idx="13"/>
          </p:nvPr>
        </p:nvSpPr>
        <p:spPr>
          <a:xfrm>
            <a:off x="6190205" y="3669028"/>
            <a:ext cx="5470801" cy="22562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pic>
        <p:nvPicPr>
          <p:cNvPr id="10" name="圖片 9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81" y="841625"/>
            <a:ext cx="12000000" cy="62400"/>
          </a:xfrm>
          <a:prstGeom prst="rect">
            <a:avLst/>
          </a:prstGeom>
        </p:spPr>
      </p:pic>
      <p:sp>
        <p:nvSpPr>
          <p:cNvPr id="9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447595" y="6287300"/>
            <a:ext cx="5088565" cy="384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/>
              <a:t>Presentation Sample</a:t>
            </a:r>
            <a:endParaRPr lang="zh-TW" altLang="en-US" dirty="0"/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541731" y="6287297"/>
            <a:ext cx="648000" cy="37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ADAF07C5-463E-4746-8662-F9EAE6427DB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5716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7383" y="274640"/>
            <a:ext cx="11133624" cy="56207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27382" y="3669028"/>
            <a:ext cx="11133625" cy="22562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382" y="1220755"/>
            <a:ext cx="5470797" cy="22562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8" name="內容版面配置區 3"/>
          <p:cNvSpPr>
            <a:spLocks noGrp="1"/>
          </p:cNvSpPr>
          <p:nvPr>
            <p:ph sz="half" idx="13"/>
          </p:nvPr>
        </p:nvSpPr>
        <p:spPr>
          <a:xfrm>
            <a:off x="6190205" y="1220755"/>
            <a:ext cx="5470801" cy="22562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pic>
        <p:nvPicPr>
          <p:cNvPr id="10" name="圖片 9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81" y="841625"/>
            <a:ext cx="12000000" cy="62400"/>
          </a:xfrm>
          <a:prstGeom prst="rect">
            <a:avLst/>
          </a:prstGeom>
        </p:spPr>
      </p:pic>
      <p:sp>
        <p:nvSpPr>
          <p:cNvPr id="9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447595" y="6287300"/>
            <a:ext cx="5088565" cy="384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/>
              <a:t>Presentation Sample</a:t>
            </a:r>
            <a:endParaRPr lang="zh-TW" altLang="en-US" dirty="0"/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541731" y="6287297"/>
            <a:ext cx="648000" cy="37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ADAF07C5-463E-4746-8662-F9EAE6427DB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61885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7383" y="274640"/>
            <a:ext cx="11133624" cy="56207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27382" y="1220755"/>
            <a:ext cx="5278780" cy="470452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998183" y="1220756"/>
            <a:ext cx="5662824" cy="22562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8" name="內容版面配置區 3"/>
          <p:cNvSpPr>
            <a:spLocks noGrp="1"/>
          </p:cNvSpPr>
          <p:nvPr>
            <p:ph sz="half" idx="13"/>
          </p:nvPr>
        </p:nvSpPr>
        <p:spPr>
          <a:xfrm>
            <a:off x="5998183" y="3669028"/>
            <a:ext cx="5662824" cy="22562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pic>
        <p:nvPicPr>
          <p:cNvPr id="10" name="圖片 9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81" y="841625"/>
            <a:ext cx="12000000" cy="62400"/>
          </a:xfrm>
          <a:prstGeom prst="rect">
            <a:avLst/>
          </a:prstGeom>
        </p:spPr>
      </p:pic>
      <p:sp>
        <p:nvSpPr>
          <p:cNvPr id="9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447595" y="6287300"/>
            <a:ext cx="5088565" cy="384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/>
              <a:t>Presentation Sample</a:t>
            </a:r>
            <a:endParaRPr lang="zh-TW" altLang="en-US" dirty="0"/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541731" y="6287297"/>
            <a:ext cx="648000" cy="37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ADAF07C5-463E-4746-8662-F9EAE6427DB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6803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613442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7383" y="274640"/>
            <a:ext cx="11133624" cy="56207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382227" y="1220755"/>
            <a:ext cx="5278780" cy="470452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383" y="1220756"/>
            <a:ext cx="5662824" cy="22562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8" name="內容版面配置區 3"/>
          <p:cNvSpPr>
            <a:spLocks noGrp="1"/>
          </p:cNvSpPr>
          <p:nvPr>
            <p:ph sz="half" idx="13"/>
          </p:nvPr>
        </p:nvSpPr>
        <p:spPr>
          <a:xfrm>
            <a:off x="527383" y="3669028"/>
            <a:ext cx="5662824" cy="22562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pic>
        <p:nvPicPr>
          <p:cNvPr id="10" name="圖片 9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81" y="841625"/>
            <a:ext cx="12000000" cy="62400"/>
          </a:xfrm>
          <a:prstGeom prst="rect">
            <a:avLst/>
          </a:prstGeom>
        </p:spPr>
      </p:pic>
      <p:sp>
        <p:nvSpPr>
          <p:cNvPr id="9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447595" y="6287300"/>
            <a:ext cx="5088565" cy="384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/>
              <a:t>Presentation Sample</a:t>
            </a:r>
            <a:endParaRPr lang="zh-TW" altLang="en-US" dirty="0"/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541731" y="6287297"/>
            <a:ext cx="648000" cy="37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ADAF07C5-463E-4746-8662-F9EAE6427DB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48727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7383" y="274640"/>
            <a:ext cx="11133624" cy="56207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383" y="1220756"/>
            <a:ext cx="5471703" cy="22562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8" name="內容版面配置區 3"/>
          <p:cNvSpPr>
            <a:spLocks noGrp="1"/>
          </p:cNvSpPr>
          <p:nvPr>
            <p:ph sz="half" idx="13"/>
          </p:nvPr>
        </p:nvSpPr>
        <p:spPr>
          <a:xfrm>
            <a:off x="527383" y="3669028"/>
            <a:ext cx="5471703" cy="22562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11" name="內容版面配置區 3"/>
          <p:cNvSpPr>
            <a:spLocks noGrp="1"/>
          </p:cNvSpPr>
          <p:nvPr>
            <p:ph sz="half" idx="14"/>
          </p:nvPr>
        </p:nvSpPr>
        <p:spPr>
          <a:xfrm>
            <a:off x="6189303" y="1220756"/>
            <a:ext cx="5471703" cy="22562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12" name="內容版面配置區 3"/>
          <p:cNvSpPr>
            <a:spLocks noGrp="1"/>
          </p:cNvSpPr>
          <p:nvPr>
            <p:ph sz="half" idx="15"/>
          </p:nvPr>
        </p:nvSpPr>
        <p:spPr>
          <a:xfrm>
            <a:off x="6189303" y="3669028"/>
            <a:ext cx="5471703" cy="22562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pic>
        <p:nvPicPr>
          <p:cNvPr id="10" name="圖片 9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81" y="841625"/>
            <a:ext cx="12000000" cy="62400"/>
          </a:xfrm>
          <a:prstGeom prst="rect">
            <a:avLst/>
          </a:prstGeom>
        </p:spPr>
      </p:pic>
      <p:sp>
        <p:nvSpPr>
          <p:cNvPr id="1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447595" y="6287300"/>
            <a:ext cx="5088565" cy="384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/>
              <a:t>Presentation Sample</a:t>
            </a:r>
            <a:endParaRPr lang="zh-TW" altLang="en-US" dirty="0"/>
          </a:p>
        </p:txBody>
      </p:sp>
      <p:sp>
        <p:nvSpPr>
          <p:cNvPr id="14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541731" y="6287297"/>
            <a:ext cx="648000" cy="37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ADAF07C5-463E-4746-8662-F9EAE6427DB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6322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27382" y="1220755"/>
            <a:ext cx="5470801" cy="6397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667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382" y="1860517"/>
            <a:ext cx="5470801" cy="40647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0204" y="1220755"/>
            <a:ext cx="5470803" cy="6397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667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0204" y="1860517"/>
            <a:ext cx="5470803" cy="40647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527383" y="274640"/>
            <a:ext cx="11133624" cy="562073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pic>
        <p:nvPicPr>
          <p:cNvPr id="12" name="圖片 11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81" y="841625"/>
            <a:ext cx="12000000" cy="62400"/>
          </a:xfrm>
          <a:prstGeom prst="rect">
            <a:avLst/>
          </a:prstGeom>
        </p:spPr>
      </p:pic>
      <p:sp>
        <p:nvSpPr>
          <p:cNvPr id="11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447595" y="6287300"/>
            <a:ext cx="5088565" cy="384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/>
              <a:t>Presentation Sample</a:t>
            </a:r>
            <a:endParaRPr lang="zh-TW" altLang="en-US" dirty="0"/>
          </a:p>
        </p:txBody>
      </p:sp>
      <p:sp>
        <p:nvSpPr>
          <p:cNvPr id="1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541731" y="6287297"/>
            <a:ext cx="648000" cy="37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ADAF07C5-463E-4746-8662-F9EAE6427DB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99572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27382" y="1220755"/>
            <a:ext cx="5470801" cy="6397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667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382" y="1860517"/>
            <a:ext cx="5470801" cy="40647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0204" y="1220755"/>
            <a:ext cx="5470803" cy="6397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667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527383" y="274640"/>
            <a:ext cx="11133624" cy="562073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1" name="內容版面配置區 3"/>
          <p:cNvSpPr>
            <a:spLocks noGrp="1"/>
          </p:cNvSpPr>
          <p:nvPr>
            <p:ph sz="half" idx="13"/>
          </p:nvPr>
        </p:nvSpPr>
        <p:spPr>
          <a:xfrm>
            <a:off x="6190204" y="1860517"/>
            <a:ext cx="5470803" cy="16164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12" name="文字版面配置區 4"/>
          <p:cNvSpPr>
            <a:spLocks noGrp="1"/>
          </p:cNvSpPr>
          <p:nvPr>
            <p:ph type="body" sz="quarter" idx="14"/>
          </p:nvPr>
        </p:nvSpPr>
        <p:spPr>
          <a:xfrm>
            <a:off x="6190204" y="3669029"/>
            <a:ext cx="5470803" cy="6397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667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內容版面配置區 3"/>
          <p:cNvSpPr>
            <a:spLocks noGrp="1"/>
          </p:cNvSpPr>
          <p:nvPr>
            <p:ph sz="half" idx="15"/>
          </p:nvPr>
        </p:nvSpPr>
        <p:spPr>
          <a:xfrm>
            <a:off x="6190204" y="4308791"/>
            <a:ext cx="5470803" cy="16164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pic>
        <p:nvPicPr>
          <p:cNvPr id="15" name="圖片 14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81" y="841625"/>
            <a:ext cx="12000000" cy="62400"/>
          </a:xfrm>
          <a:prstGeom prst="rect">
            <a:avLst/>
          </a:prstGeom>
        </p:spPr>
      </p:pic>
      <p:sp>
        <p:nvSpPr>
          <p:cNvPr id="14" name="頁尾版面配置區 4"/>
          <p:cNvSpPr>
            <a:spLocks noGrp="1"/>
          </p:cNvSpPr>
          <p:nvPr>
            <p:ph type="ftr" sz="quarter" idx="16"/>
          </p:nvPr>
        </p:nvSpPr>
        <p:spPr>
          <a:xfrm>
            <a:off x="2447595" y="6287300"/>
            <a:ext cx="5088565" cy="384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/>
              <a:t>Presentation Sample</a:t>
            </a:r>
            <a:endParaRPr lang="zh-TW" altLang="en-US" dirty="0"/>
          </a:p>
        </p:txBody>
      </p:sp>
      <p:sp>
        <p:nvSpPr>
          <p:cNvPr id="17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541731" y="6287297"/>
            <a:ext cx="648000" cy="37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ADAF07C5-463E-4746-8662-F9EAE6427DB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0474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0204" y="1220755"/>
            <a:ext cx="5470803" cy="6397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667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0204" y="1860517"/>
            <a:ext cx="5470803" cy="40647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527383" y="274640"/>
            <a:ext cx="11133624" cy="562073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1" name="文字版面配置區 4"/>
          <p:cNvSpPr>
            <a:spLocks noGrp="1"/>
          </p:cNvSpPr>
          <p:nvPr>
            <p:ph type="body" sz="quarter" idx="13"/>
          </p:nvPr>
        </p:nvSpPr>
        <p:spPr>
          <a:xfrm>
            <a:off x="527383" y="1220755"/>
            <a:ext cx="5470803" cy="6397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667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12" name="內容版面配置區 3"/>
          <p:cNvSpPr>
            <a:spLocks noGrp="1"/>
          </p:cNvSpPr>
          <p:nvPr>
            <p:ph sz="half" idx="14"/>
          </p:nvPr>
        </p:nvSpPr>
        <p:spPr>
          <a:xfrm>
            <a:off x="527383" y="1860517"/>
            <a:ext cx="5470803" cy="16164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13" name="文字版面配置區 4"/>
          <p:cNvSpPr>
            <a:spLocks noGrp="1"/>
          </p:cNvSpPr>
          <p:nvPr>
            <p:ph type="body" sz="quarter" idx="15"/>
          </p:nvPr>
        </p:nvSpPr>
        <p:spPr>
          <a:xfrm>
            <a:off x="527383" y="3669029"/>
            <a:ext cx="5470803" cy="6397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667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" name="內容版面配置區 3"/>
          <p:cNvSpPr>
            <a:spLocks noGrp="1"/>
          </p:cNvSpPr>
          <p:nvPr>
            <p:ph sz="half" idx="16"/>
          </p:nvPr>
        </p:nvSpPr>
        <p:spPr>
          <a:xfrm>
            <a:off x="527383" y="4308791"/>
            <a:ext cx="5470803" cy="16164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pic>
        <p:nvPicPr>
          <p:cNvPr id="16" name="圖片 15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81" y="841625"/>
            <a:ext cx="12000000" cy="62400"/>
          </a:xfrm>
          <a:prstGeom prst="rect">
            <a:avLst/>
          </a:prstGeom>
        </p:spPr>
      </p:pic>
      <p:sp>
        <p:nvSpPr>
          <p:cNvPr id="15" name="頁尾版面配置區 4"/>
          <p:cNvSpPr>
            <a:spLocks noGrp="1"/>
          </p:cNvSpPr>
          <p:nvPr>
            <p:ph type="ftr" sz="quarter" idx="18"/>
          </p:nvPr>
        </p:nvSpPr>
        <p:spPr>
          <a:xfrm>
            <a:off x="2447595" y="6287300"/>
            <a:ext cx="5088565" cy="384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/>
              <a:t>Presentation Sample</a:t>
            </a:r>
            <a:endParaRPr lang="zh-TW" altLang="en-US" dirty="0"/>
          </a:p>
        </p:txBody>
      </p:sp>
      <p:sp>
        <p:nvSpPr>
          <p:cNvPr id="18" name="投影片編號版面配置區 5"/>
          <p:cNvSpPr>
            <a:spLocks noGrp="1"/>
          </p:cNvSpPr>
          <p:nvPr>
            <p:ph type="sldNum" sz="quarter" idx="19"/>
          </p:nvPr>
        </p:nvSpPr>
        <p:spPr>
          <a:xfrm>
            <a:off x="11541731" y="6287297"/>
            <a:ext cx="648000" cy="37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ADAF07C5-463E-4746-8662-F9EAE6427DB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73729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527383" y="274640"/>
            <a:ext cx="11133624" cy="562073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1" name="文字版面配置區 4"/>
          <p:cNvSpPr>
            <a:spLocks noGrp="1"/>
          </p:cNvSpPr>
          <p:nvPr>
            <p:ph type="body" sz="quarter" idx="13"/>
          </p:nvPr>
        </p:nvSpPr>
        <p:spPr>
          <a:xfrm>
            <a:off x="527383" y="1220755"/>
            <a:ext cx="5470803" cy="6397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667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12" name="內容版面配置區 3"/>
          <p:cNvSpPr>
            <a:spLocks noGrp="1"/>
          </p:cNvSpPr>
          <p:nvPr>
            <p:ph sz="half" idx="14"/>
          </p:nvPr>
        </p:nvSpPr>
        <p:spPr>
          <a:xfrm>
            <a:off x="527383" y="1860517"/>
            <a:ext cx="5470803" cy="16164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13" name="文字版面配置區 4"/>
          <p:cNvSpPr>
            <a:spLocks noGrp="1"/>
          </p:cNvSpPr>
          <p:nvPr>
            <p:ph type="body" sz="quarter" idx="15"/>
          </p:nvPr>
        </p:nvSpPr>
        <p:spPr>
          <a:xfrm>
            <a:off x="527383" y="3669029"/>
            <a:ext cx="5470803" cy="6397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667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" name="內容版面配置區 3"/>
          <p:cNvSpPr>
            <a:spLocks noGrp="1"/>
          </p:cNvSpPr>
          <p:nvPr>
            <p:ph sz="half" idx="16"/>
          </p:nvPr>
        </p:nvSpPr>
        <p:spPr>
          <a:xfrm>
            <a:off x="527383" y="4308791"/>
            <a:ext cx="5470803" cy="16164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1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0204" y="1220755"/>
            <a:ext cx="5470803" cy="6397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667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16" name="內容版面配置區 3"/>
          <p:cNvSpPr>
            <a:spLocks noGrp="1"/>
          </p:cNvSpPr>
          <p:nvPr>
            <p:ph sz="half" idx="17"/>
          </p:nvPr>
        </p:nvSpPr>
        <p:spPr>
          <a:xfrm>
            <a:off x="6190204" y="1860517"/>
            <a:ext cx="5470803" cy="16164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17" name="文字版面配置區 4"/>
          <p:cNvSpPr>
            <a:spLocks noGrp="1"/>
          </p:cNvSpPr>
          <p:nvPr>
            <p:ph type="body" sz="quarter" idx="18"/>
          </p:nvPr>
        </p:nvSpPr>
        <p:spPr>
          <a:xfrm>
            <a:off x="6190204" y="3669029"/>
            <a:ext cx="5470803" cy="6397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667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8" name="內容版面配置區 3"/>
          <p:cNvSpPr>
            <a:spLocks noGrp="1"/>
          </p:cNvSpPr>
          <p:nvPr>
            <p:ph sz="half" idx="19"/>
          </p:nvPr>
        </p:nvSpPr>
        <p:spPr>
          <a:xfrm>
            <a:off x="6190204" y="4308791"/>
            <a:ext cx="5470803" cy="16164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pic>
        <p:nvPicPr>
          <p:cNvPr id="20" name="圖片 19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81" y="841625"/>
            <a:ext cx="12000000" cy="62400"/>
          </a:xfrm>
          <a:prstGeom prst="rect">
            <a:avLst/>
          </a:prstGeom>
        </p:spPr>
      </p:pic>
      <p:sp>
        <p:nvSpPr>
          <p:cNvPr id="19" name="頁尾版面配置區 4"/>
          <p:cNvSpPr>
            <a:spLocks noGrp="1"/>
          </p:cNvSpPr>
          <p:nvPr>
            <p:ph type="ftr" sz="quarter" idx="20"/>
          </p:nvPr>
        </p:nvSpPr>
        <p:spPr>
          <a:xfrm>
            <a:off x="2447595" y="6287300"/>
            <a:ext cx="5088565" cy="384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/>
              <a:t>Presentation Sample</a:t>
            </a:r>
            <a:endParaRPr lang="zh-TW" altLang="en-US" dirty="0"/>
          </a:p>
        </p:txBody>
      </p:sp>
      <p:sp>
        <p:nvSpPr>
          <p:cNvPr id="2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541731" y="6287297"/>
            <a:ext cx="648000" cy="37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ADAF07C5-463E-4746-8662-F9EAE6427DB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25966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447595" y="6287300"/>
            <a:ext cx="5088565" cy="384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/>
              <a:t>Presentation Sample</a:t>
            </a:r>
            <a:endParaRPr lang="zh-TW" altLang="en-US" dirty="0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541731" y="6287297"/>
            <a:ext cx="648000" cy="37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ADAF07C5-463E-4746-8662-F9EAE6427DB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48208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33F312-4611-C93E-2CFB-E72D27A5C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819261E-9FDD-4187-D3D8-B563F7CBE8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Presentation Sample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A8BAF7-496E-DA7E-CF34-FACB28DDC7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F07C5-463E-4746-8662-F9EAE6427DB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7E7F68-878B-5CC9-A520-683B24F17105}"/>
              </a:ext>
            </a:extLst>
          </p:cNvPr>
          <p:cNvSpPr/>
          <p:nvPr userDrawn="1"/>
        </p:nvSpPr>
        <p:spPr>
          <a:xfrm>
            <a:off x="233916" y="274640"/>
            <a:ext cx="170121" cy="4802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52781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895867" y="1197411"/>
            <a:ext cx="6686533" cy="47278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600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27382" y="1220756"/>
            <a:ext cx="4176463" cy="4704523"/>
          </a:xfrm>
          <a:prstGeom prst="rect">
            <a:avLst/>
          </a:prstGeom>
        </p:spPr>
        <p:txBody>
          <a:bodyPr>
            <a:normAutofit/>
          </a:bodyPr>
          <a:lstStyle>
            <a:lvl1pPr marL="380990" indent="-380990">
              <a:buFont typeface="Wingdings" charset="2"/>
              <a:buChar char="n"/>
              <a:defRPr sz="26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27383" y="274640"/>
            <a:ext cx="11133623" cy="56207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pic>
        <p:nvPicPr>
          <p:cNvPr id="10" name="圖片 9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81" y="841625"/>
            <a:ext cx="12000000" cy="62400"/>
          </a:xfrm>
          <a:prstGeom prst="rect">
            <a:avLst/>
          </a:prstGeom>
        </p:spPr>
      </p:pic>
      <p:sp>
        <p:nvSpPr>
          <p:cNvPr id="9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447595" y="6287300"/>
            <a:ext cx="5088565" cy="384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/>
              <a:t>Presentation Sample</a:t>
            </a:r>
            <a:endParaRPr lang="zh-TW" altLang="en-US" dirty="0"/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541731" y="6287297"/>
            <a:ext cx="648000" cy="37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ADAF07C5-463E-4746-8662-F9EAE6427DB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34663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27383" y="1028733"/>
            <a:ext cx="11133624" cy="38404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27383" y="5061182"/>
            <a:ext cx="11133624" cy="11110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27383" y="274640"/>
            <a:ext cx="11133624" cy="562073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pic>
        <p:nvPicPr>
          <p:cNvPr id="10" name="圖片 9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81" y="841625"/>
            <a:ext cx="12000000" cy="62400"/>
          </a:xfrm>
          <a:prstGeom prst="rect">
            <a:avLst/>
          </a:prstGeom>
        </p:spPr>
      </p:pic>
      <p:sp>
        <p:nvSpPr>
          <p:cNvPr id="9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447595" y="6287300"/>
            <a:ext cx="5088565" cy="384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/>
              <a:t>Presentation Sample</a:t>
            </a:r>
            <a:endParaRPr lang="zh-TW" altLang="en-US" dirty="0"/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541731" y="6287297"/>
            <a:ext cx="648000" cy="37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ADAF07C5-463E-4746-8662-F9EAE6427DB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8948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097280" y="86786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88223"/>
      </p:ext>
    </p:extLst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結尾標語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" y="0"/>
            <a:ext cx="12188388" cy="6858000"/>
          </a:xfrm>
          <a:prstGeom prst="rect">
            <a:avLst/>
          </a:prstGeom>
        </p:spPr>
      </p:pic>
      <p:sp>
        <p:nvSpPr>
          <p:cNvPr id="7" name="標題 1"/>
          <p:cNvSpPr>
            <a:spLocks noGrp="1"/>
          </p:cNvSpPr>
          <p:nvPr>
            <p:ph type="ctrTitle" hasCustomPrompt="1"/>
          </p:nvPr>
        </p:nvSpPr>
        <p:spPr>
          <a:xfrm>
            <a:off x="1100703" y="2263015"/>
            <a:ext cx="10467905" cy="1010543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en-US" altLang="zh-TW" dirty="0"/>
              <a:t>Thank you for listening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6149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結尾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" y="1"/>
            <a:ext cx="1218838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22558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40717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solidFill>
            <a:schemeClr val="bg1"/>
          </a:solidFill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30704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04064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51825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0917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8624D31-43A5-475A-80CF-332C9F6DCF35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58887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70994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121619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557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8" r:id="rId12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84" y="6377851"/>
            <a:ext cx="11664617" cy="304824"/>
          </a:xfrm>
          <a:prstGeom prst="rect">
            <a:avLst/>
          </a:prstGeom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27383" y="274640"/>
            <a:ext cx="11133624" cy="562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7" name="文字版面配置區 2"/>
          <p:cNvSpPr>
            <a:spLocks noGrp="1"/>
          </p:cNvSpPr>
          <p:nvPr>
            <p:ph type="body" idx="1"/>
          </p:nvPr>
        </p:nvSpPr>
        <p:spPr>
          <a:xfrm>
            <a:off x="527384" y="1220756"/>
            <a:ext cx="11055017" cy="4905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447595" y="6287300"/>
            <a:ext cx="5088565" cy="384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/>
              <a:t>Presentation Sample</a:t>
            </a:r>
            <a:endParaRPr lang="zh-TW" altLang="en-US" dirty="0"/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541731" y="6287297"/>
            <a:ext cx="648000" cy="37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ADAF07C5-463E-4746-8662-F9EAE6427DB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4330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9" r:id="rId15"/>
    <p:sldLayoutId id="2147483714" r:id="rId16"/>
    <p:sldLayoutId id="2147483715" r:id="rId17"/>
    <p:sldLayoutId id="2147483716" r:id="rId18"/>
    <p:sldLayoutId id="2147483717" r:id="rId19"/>
    <p:sldLayoutId id="2147483718" r:id="rId20"/>
  </p:sldLayoutIdLst>
  <p:hf hdr="0" ftr="0" dt="0"/>
  <p:txStyles>
    <p:titleStyle>
      <a:lvl1pPr algn="l" defTabSz="1219170" rtl="0" eaLnBrk="1" latinLnBrk="0" hangingPunct="1">
        <a:spcBef>
          <a:spcPct val="0"/>
        </a:spcBef>
        <a:buNone/>
        <a:defRPr sz="3733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just" defTabSz="1219170" rtl="0" eaLnBrk="1" latinLnBrk="0" hangingPunct="1">
        <a:lnSpc>
          <a:spcPct val="150000"/>
        </a:lnSpc>
        <a:spcBef>
          <a:spcPct val="20000"/>
        </a:spcBef>
        <a:buClr>
          <a:schemeClr val="tx1"/>
        </a:buClr>
        <a:buFont typeface="Wingdings" charset="2"/>
        <a:buChar char="n"/>
        <a:defRPr sz="26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just" defTabSz="1219170" rtl="0" eaLnBrk="1" latinLnBrk="0" hangingPunct="1">
        <a:lnSpc>
          <a:spcPct val="150000"/>
        </a:lnSpc>
        <a:spcBef>
          <a:spcPct val="20000"/>
        </a:spcBef>
        <a:buClr>
          <a:schemeClr val="tx1"/>
        </a:buClr>
        <a:buFont typeface="Wingdings" charset="2"/>
        <a:buChar char="l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just" defTabSz="1219170" rtl="0" eaLnBrk="1" latinLnBrk="0" hangingPunct="1">
        <a:lnSpc>
          <a:spcPct val="150000"/>
        </a:lnSpc>
        <a:spcBef>
          <a:spcPct val="20000"/>
        </a:spcBef>
        <a:buClr>
          <a:schemeClr val="tx1"/>
        </a:buClr>
        <a:buSzPct val="80000"/>
        <a:buFont typeface="Wingdings" charset="2"/>
        <a:buChar char="u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just" defTabSz="1219170" rtl="0" eaLnBrk="1" latinLnBrk="0" hangingPunct="1">
        <a:lnSpc>
          <a:spcPct val="150000"/>
        </a:lnSpc>
        <a:spcBef>
          <a:spcPct val="20000"/>
        </a:spcBef>
        <a:buClr>
          <a:schemeClr val="tx1"/>
        </a:buClr>
        <a:buSzPct val="80000"/>
        <a:buFont typeface="Wingdings" charset="2"/>
        <a:buChar char="u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just" defTabSz="1219170" rtl="0" eaLnBrk="1" latinLnBrk="0" hangingPunct="1">
        <a:lnSpc>
          <a:spcPct val="150000"/>
        </a:lnSpc>
        <a:spcBef>
          <a:spcPct val="20000"/>
        </a:spcBef>
        <a:buClr>
          <a:schemeClr val="tx1"/>
        </a:buClr>
        <a:buSzPct val="80000"/>
        <a:buFont typeface="Wingdings" charset="2"/>
        <a:buChar char="u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03445" y="2114127"/>
            <a:ext cx="10465163" cy="1010543"/>
          </a:xfrm>
        </p:spPr>
        <p:txBody>
          <a:bodyPr>
            <a:normAutofit fontScale="90000"/>
          </a:bodyPr>
          <a:lstStyle/>
          <a:p>
            <a:br>
              <a:rPr lang="en-US" altLang="zh-TW" sz="4800" b="1" dirty="0">
                <a:solidFill>
                  <a:srgbClr val="3A7A3A"/>
                </a:solidFill>
                <a:latin typeface="微軟正黑體" pitchFamily="34" charset="-120"/>
                <a:ea typeface="微軟正黑體" pitchFamily="34" charset="-120"/>
                <a:cs typeface="Arial" charset="0"/>
              </a:rPr>
            </a:br>
            <a:r>
              <a:rPr kumimoji="0" lang="zh-TW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期中測驗 </a:t>
            </a:r>
            <a:r>
              <a:rPr kumimoji="0" lang="en-US" altLang="zh-TW" sz="54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  <a:endParaRPr lang="zh-TW" altLang="en-US" dirty="0">
              <a:solidFill>
                <a:srgbClr val="0066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780315E-AB2F-36EF-0CE1-93CBC6DDEAF2}"/>
              </a:ext>
            </a:extLst>
          </p:cNvPr>
          <p:cNvSpPr txBox="1"/>
          <p:nvPr/>
        </p:nvSpPr>
        <p:spPr>
          <a:xfrm>
            <a:off x="1103445" y="3486298"/>
            <a:ext cx="5742785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20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國泰集團 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Java </a:t>
            </a: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培訓班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9410111-40CC-97BF-9084-1CE9B453FB8E}"/>
              </a:ext>
            </a:extLst>
          </p:cNvPr>
          <p:cNvSpPr txBox="1"/>
          <p:nvPr/>
        </p:nvSpPr>
        <p:spPr>
          <a:xfrm>
            <a:off x="1209770" y="4272658"/>
            <a:ext cx="2083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01900436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黃玉鳳</a:t>
            </a:r>
          </a:p>
        </p:txBody>
      </p:sp>
    </p:spTree>
    <p:extLst>
      <p:ext uri="{BB962C8B-B14F-4D97-AF65-F5344CB8AC3E}">
        <p14:creationId xmlns:p14="http://schemas.microsoft.com/office/powerpoint/2010/main" val="4272803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16921B-76B5-D388-149D-DBDCD9E43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dirty="0">
                <a:solidFill>
                  <a:srgbClr val="006600"/>
                </a:solidFill>
              </a:rPr>
              <a:t>題目五：捷運車資計算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2AB7D1-7757-8E2E-82C5-640B66DB33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7383" y="1380244"/>
            <a:ext cx="11434246" cy="470452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zh-TW" altLang="en-US" sz="2100" dirty="0">
                <a:latin typeface="+mn-ea"/>
              </a:rPr>
              <a:t>題目：</a:t>
            </a:r>
            <a:r>
              <a:rPr lang="zh-TW" altLang="en-US" sz="2100" dirty="0"/>
              <a:t>捷運車費計算</a:t>
            </a:r>
            <a:r>
              <a:rPr lang="zh-TW" altLang="en-US" sz="2100" dirty="0">
                <a:latin typeface="+mn-ea"/>
              </a:rPr>
              <a:t>，使用者可選擇松山新店線、文湖線、環狀線其中一條線的兩站為起迄站（起迄站點皆為下拉選單），每一站費用皆為 </a:t>
            </a:r>
            <a:r>
              <a:rPr lang="en-US" altLang="zh-TW" sz="2100" dirty="0">
                <a:latin typeface="+mn-ea"/>
              </a:rPr>
              <a:t>10 </a:t>
            </a:r>
            <a:r>
              <a:rPr lang="zh-TW" altLang="en-US" sz="2100" dirty="0">
                <a:latin typeface="+mn-ea"/>
              </a:rPr>
              <a:t>元，依照使用者選擇起迄站計算出車資</a:t>
            </a:r>
            <a:endParaRPr lang="en-US" altLang="zh-TW" sz="2100" dirty="0">
              <a:latin typeface="+mn-ea"/>
            </a:endParaRPr>
          </a:p>
          <a:p>
            <a:pPr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zh-TW" altLang="en-US" sz="2100" dirty="0">
                <a:latin typeface="+mn-ea"/>
              </a:rPr>
              <a:t>由使用者選擇起迄車站，計算出最少費用</a:t>
            </a:r>
            <a:endParaRPr lang="en-US" altLang="zh-TW" sz="2100" dirty="0">
              <a:latin typeface="+mn-ea"/>
            </a:endParaRPr>
          </a:p>
          <a:p>
            <a:pPr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zh-TW" altLang="en-US" sz="2100" dirty="0">
                <a:latin typeface="+mn-ea"/>
              </a:rPr>
              <a:t>畫面顯示出起站到迄站間會經過的所有站點與車資</a:t>
            </a:r>
            <a:endParaRPr lang="en-US" altLang="zh-TW" sz="2100" dirty="0">
              <a:latin typeface="+mn-ea"/>
            </a:endParaRPr>
          </a:p>
          <a:p>
            <a:pPr>
              <a:lnSpc>
                <a:spcPct val="120000"/>
              </a:lnSpc>
              <a:spcBef>
                <a:spcPts val="1200"/>
              </a:spcBef>
            </a:pPr>
            <a:endParaRPr lang="en-US" altLang="zh-TW" sz="2100" dirty="0">
              <a:latin typeface="+mn-ea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zh-TW" altLang="en-US" sz="2100" dirty="0">
                <a:latin typeface="+mn-ea"/>
              </a:rPr>
              <a:t>例</a:t>
            </a:r>
            <a:endParaRPr lang="en-US" altLang="zh-TW" sz="2100" dirty="0">
              <a:latin typeface="+mn-ea"/>
            </a:endParaRPr>
          </a:p>
          <a:p>
            <a:pPr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zh-TW" altLang="en-US" sz="2100" dirty="0">
                <a:latin typeface="+mn-ea"/>
              </a:rPr>
              <a:t>使用者選擇起迄：文湖線</a:t>
            </a:r>
            <a:r>
              <a:rPr lang="en-US" altLang="zh-TW" sz="2100" dirty="0">
                <a:latin typeface="+mn-ea"/>
              </a:rPr>
              <a:t>-</a:t>
            </a:r>
            <a:r>
              <a:rPr lang="zh-TW" altLang="en-US" sz="2100" dirty="0">
                <a:latin typeface="+mn-ea"/>
              </a:rPr>
              <a:t>西湖到文湖線</a:t>
            </a:r>
            <a:r>
              <a:rPr lang="en-US" altLang="zh-TW" sz="2100" dirty="0">
                <a:latin typeface="+mn-ea"/>
              </a:rPr>
              <a:t>-</a:t>
            </a:r>
            <a:r>
              <a:rPr lang="zh-TW" altLang="en-US" sz="2100" dirty="0">
                <a:latin typeface="+mn-ea"/>
              </a:rPr>
              <a:t>南京復興</a:t>
            </a:r>
            <a:endParaRPr lang="en-US" altLang="zh-TW" sz="2100" dirty="0">
              <a:latin typeface="+mn-ea"/>
            </a:endParaRPr>
          </a:p>
          <a:p>
            <a:pPr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zh-TW" altLang="en-US" sz="2100" dirty="0">
                <a:latin typeface="+mn-ea"/>
              </a:rPr>
              <a:t>畫面顯示：經過站點：西湖、劍南路、大直、松山機場、中山國中、南京復興，共</a:t>
            </a:r>
            <a:r>
              <a:rPr lang="en-US" altLang="zh-TW" sz="2100" dirty="0">
                <a:latin typeface="+mn-ea"/>
              </a:rPr>
              <a:t> 6 </a:t>
            </a:r>
            <a:r>
              <a:rPr lang="zh-TW" altLang="en-US" sz="2100" dirty="0">
                <a:latin typeface="+mn-ea"/>
              </a:rPr>
              <a:t>站，車資 </a:t>
            </a:r>
            <a:r>
              <a:rPr lang="en-US" altLang="zh-TW" sz="2100" dirty="0">
                <a:latin typeface="+mn-ea"/>
              </a:rPr>
              <a:t>60 </a:t>
            </a:r>
            <a:r>
              <a:rPr lang="zh-TW" altLang="en-US" sz="2100" dirty="0">
                <a:latin typeface="+mn-ea"/>
              </a:rPr>
              <a:t>元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endParaRPr lang="en-US" altLang="zh-TW" sz="2100" dirty="0">
              <a:latin typeface="+mn-ea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TW" sz="2100" dirty="0">
                <a:latin typeface="+mn-ea"/>
              </a:rPr>
              <a:t>[</a:t>
            </a:r>
            <a:r>
              <a:rPr lang="zh-TW" altLang="en-US" sz="2100" dirty="0">
                <a:latin typeface="+mn-ea"/>
              </a:rPr>
              <a:t>加分題</a:t>
            </a:r>
            <a:r>
              <a:rPr lang="en-US" altLang="zh-TW" sz="2100" dirty="0">
                <a:latin typeface="+mn-ea"/>
              </a:rPr>
              <a:t>] </a:t>
            </a:r>
            <a:r>
              <a:rPr lang="zh-TW" altLang="en-US" sz="2100" dirty="0">
                <a:latin typeface="+mn-ea"/>
              </a:rPr>
              <a:t>不限單一路線，例如：文湖線</a:t>
            </a:r>
            <a:r>
              <a:rPr lang="en-US" altLang="zh-TW" sz="2100" dirty="0">
                <a:latin typeface="+mn-ea"/>
              </a:rPr>
              <a:t>-</a:t>
            </a:r>
            <a:r>
              <a:rPr lang="zh-TW" altLang="en-US" sz="2100" dirty="0">
                <a:latin typeface="+mn-ea"/>
              </a:rPr>
              <a:t>西湖到松山新店線</a:t>
            </a:r>
            <a:r>
              <a:rPr lang="en-US" altLang="zh-TW" sz="2100" dirty="0">
                <a:latin typeface="+mn-ea"/>
              </a:rPr>
              <a:t>-</a:t>
            </a:r>
            <a:r>
              <a:rPr lang="zh-TW" altLang="en-US" sz="2100" dirty="0">
                <a:latin typeface="+mn-ea"/>
              </a:rPr>
              <a:t>西門</a:t>
            </a:r>
            <a:endParaRPr lang="en-US" altLang="zh-TW" sz="2100" dirty="0">
              <a:latin typeface="+mn-ea"/>
            </a:endParaRP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F9BB9C4-1369-3DFE-7A7A-569EAD2A5A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AF07C5-463E-4746-8662-F9EAE6427DB3}" type="slidenum">
              <a:rPr lang="zh-TW" altLang="en-US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5257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CC752C-6B86-F211-52EA-EECF9EBF8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dirty="0">
                <a:solidFill>
                  <a:srgbClr val="006600"/>
                </a:solidFill>
              </a:rPr>
              <a:t>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7CCB29-FEB9-6C68-A584-A5B862C426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7383" y="1076738"/>
            <a:ext cx="11133625" cy="4704523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zh-TW" altLang="en-US" sz="2600" b="1" dirty="0"/>
              <a:t>前端設計</a:t>
            </a:r>
            <a:endParaRPr lang="en-US" altLang="zh-TW" sz="2600" b="1" dirty="0"/>
          </a:p>
          <a:p>
            <a:pPr>
              <a:lnSpc>
                <a:spcPct val="250000"/>
              </a:lnSpc>
            </a:pPr>
            <a:r>
              <a:rPr lang="zh-TW" altLang="en-US" sz="2600" b="1" dirty="0"/>
              <a:t>後端設計</a:t>
            </a:r>
            <a:endParaRPr lang="en-US" altLang="zh-TW" sz="2600" b="1" dirty="0"/>
          </a:p>
          <a:p>
            <a:pPr>
              <a:lnSpc>
                <a:spcPct val="250000"/>
              </a:lnSpc>
            </a:pPr>
            <a:r>
              <a:rPr lang="en-US" altLang="zh-TW" sz="2600" b="1" dirty="0"/>
              <a:t>Q&amp;A</a:t>
            </a:r>
            <a:endParaRPr lang="zh-TW" altLang="en-US" sz="2600" b="1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2C00545-BE23-2A45-2C1F-B90A7DB768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AF07C5-463E-4746-8662-F9EAE6427DB3}" type="slidenum">
              <a:rPr lang="zh-TW" altLang="en-US" smtClean="0"/>
              <a:pPr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29461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88EC65B9-3E3A-A97D-B0BA-1672D6F197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006600"/>
                </a:solidFill>
              </a:rPr>
              <a:t>前端設計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0FB85A0-59C4-4DCE-4AE6-E820F83194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TW" sz="2600" b="1" dirty="0">
                <a:latin typeface="+mn-ea"/>
              </a:rPr>
              <a:t>HTML</a:t>
            </a:r>
            <a:r>
              <a:rPr lang="zh-TW" altLang="en-US" sz="2600" b="1" dirty="0">
                <a:latin typeface="+mn-ea"/>
              </a:rPr>
              <a:t>、</a:t>
            </a:r>
            <a:r>
              <a:rPr lang="en-US" altLang="zh-TW" sz="2600" b="1" dirty="0">
                <a:latin typeface="+mn-ea"/>
              </a:rPr>
              <a:t>JavaScript</a:t>
            </a:r>
            <a:r>
              <a:rPr lang="zh-TW" altLang="en-US" sz="2600" b="1" dirty="0">
                <a:latin typeface="+mn-ea"/>
              </a:rPr>
              <a:t>、</a:t>
            </a:r>
            <a:r>
              <a:rPr lang="en-US" altLang="zh-TW" sz="2600" b="1" dirty="0">
                <a:latin typeface="+mn-ea"/>
              </a:rPr>
              <a:t>CSS</a:t>
            </a:r>
            <a:endParaRPr lang="zh-TW" altLang="en-US" sz="2600" b="1" dirty="0">
              <a:latin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401CEDE-B137-BDD7-1CD1-932492DC03D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42713" y="6288088"/>
            <a:ext cx="649287" cy="377825"/>
          </a:xfrm>
        </p:spPr>
        <p:txBody>
          <a:bodyPr/>
          <a:lstStyle/>
          <a:p>
            <a:fld id="{ADAF07C5-463E-4746-8662-F9EAE6427DB3}" type="slidenum">
              <a:rPr lang="zh-TW" altLang="en-US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24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B4F73E8-3162-FA84-AE5D-A4486BD0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>
                <a:solidFill>
                  <a:srgbClr val="006600"/>
                </a:solidFill>
              </a:rPr>
              <a:t>HTML</a:t>
            </a:r>
            <a:r>
              <a:rPr lang="zh-TW" altLang="en-US" sz="3200" dirty="0">
                <a:solidFill>
                  <a:srgbClr val="006600"/>
                </a:solidFill>
              </a:rPr>
              <a:t> 設計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317935F-4DB0-A5FD-4118-0FB4EA5245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F07C5-463E-4746-8662-F9EAE6427DB3}" type="slidenum">
              <a:rPr lang="zh-TW" altLang="en-US" smtClean="0"/>
              <a:pPr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1895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B4F73E8-3162-FA84-AE5D-A4486BD0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>
                <a:solidFill>
                  <a:srgbClr val="006600"/>
                </a:solidFill>
              </a:rPr>
              <a:t>JavaScript</a:t>
            </a:r>
            <a:r>
              <a:rPr lang="zh-TW" altLang="en-US" sz="3200" dirty="0">
                <a:solidFill>
                  <a:srgbClr val="006600"/>
                </a:solidFill>
              </a:rPr>
              <a:t> 設計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317935F-4DB0-A5FD-4118-0FB4EA5245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F07C5-463E-4746-8662-F9EAE6427DB3}" type="slidenum">
              <a:rPr lang="zh-TW" altLang="en-US" smtClean="0"/>
              <a:pPr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7220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88EC65B9-3E3A-A97D-B0BA-1672D6F197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006600"/>
                </a:solidFill>
              </a:rPr>
              <a:t>後端設計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0FB85A0-59C4-4DCE-4AE6-E820F83194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0704" y="3465579"/>
            <a:ext cx="7299553" cy="638588"/>
          </a:xfrm>
        </p:spPr>
        <p:txBody>
          <a:bodyPr>
            <a:normAutofit/>
          </a:bodyPr>
          <a:lstStyle/>
          <a:p>
            <a:r>
              <a:rPr lang="en-US" altLang="zh-TW" sz="2600" b="1" dirty="0">
                <a:latin typeface="+mn-ea"/>
              </a:rPr>
              <a:t>Java</a:t>
            </a:r>
            <a:r>
              <a:rPr lang="zh-TW" altLang="en-US" sz="2600" b="1" dirty="0">
                <a:latin typeface="+mn-ea"/>
              </a:rPr>
              <a:t>、</a:t>
            </a:r>
            <a:r>
              <a:rPr lang="en-US" altLang="zh-TW" sz="2600" b="1" dirty="0">
                <a:latin typeface="+mn-ea"/>
              </a:rPr>
              <a:t>SQL</a:t>
            </a:r>
            <a:endParaRPr lang="zh-TW" altLang="en-US" sz="2600" b="1" dirty="0">
              <a:latin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401CEDE-B137-BDD7-1CD1-932492DC03D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42713" y="6288088"/>
            <a:ext cx="649287" cy="377825"/>
          </a:xfrm>
        </p:spPr>
        <p:txBody>
          <a:bodyPr/>
          <a:lstStyle/>
          <a:p>
            <a:fld id="{ADAF07C5-463E-4746-8662-F9EAE6427DB3}" type="slidenum">
              <a:rPr lang="zh-TW" altLang="en-US" smtClean="0"/>
              <a:pPr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9389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B4F73E8-3162-FA84-AE5D-A4486BD0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>
                <a:solidFill>
                  <a:srgbClr val="006600"/>
                </a:solidFill>
              </a:rPr>
              <a:t>Java</a:t>
            </a:r>
            <a:r>
              <a:rPr lang="zh-TW" altLang="en-US" sz="3200" dirty="0">
                <a:solidFill>
                  <a:srgbClr val="006600"/>
                </a:solidFill>
              </a:rPr>
              <a:t> 設計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317935F-4DB0-A5FD-4118-0FB4EA5245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F07C5-463E-4746-8662-F9EAE6427DB3}" type="slidenum">
              <a:rPr lang="zh-TW" altLang="en-US" smtClean="0"/>
              <a:pPr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6876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6C07BD0A-80F6-FD40-D6EE-081028063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607" y="1844566"/>
            <a:ext cx="10294883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charset="0"/>
                <a:ea typeface="標楷體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charset="0"/>
                <a:ea typeface="標楷體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charset="0"/>
                <a:ea typeface="標楷體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charset="0"/>
                <a:ea typeface="標楷體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charset="0"/>
                <a:ea typeface="標楷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charset="0"/>
                <a:ea typeface="標楷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charset="0"/>
                <a:ea typeface="標楷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charset="0"/>
                <a:ea typeface="標楷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charset="0"/>
                <a:ea typeface="標楷體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kumimoji="0" lang="en-US" altLang="zh-TW" sz="9600" b="1" i="1" dirty="0">
                <a:solidFill>
                  <a:prstClr val="black"/>
                </a:solidFill>
                <a:latin typeface="MV Boli" pitchFamily="2" charset="0"/>
                <a:ea typeface="微軟正黑體" charset="0"/>
                <a:cs typeface="MV Boli" pitchFamily="2" charset="0"/>
              </a:rPr>
              <a:t>Q &amp; 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69C62B-CC61-2E28-C24F-149064915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charset="0"/>
                <a:ea typeface="標楷體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charset="0"/>
                <a:ea typeface="標楷體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charset="0"/>
                <a:ea typeface="標楷體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charset="0"/>
                <a:ea typeface="標楷體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charset="0"/>
                <a:ea typeface="標楷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charset="0"/>
                <a:ea typeface="標楷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charset="0"/>
                <a:ea typeface="標楷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charset="0"/>
                <a:ea typeface="標楷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charset="0"/>
                <a:ea typeface="標楷體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charset="0"/>
              <a:ea typeface="標楷體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A4DB51-6FA1-4139-74D6-EC1D0BCAD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725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charset="0"/>
                <a:ea typeface="標楷體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charset="0"/>
                <a:ea typeface="標楷體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charset="0"/>
                <a:ea typeface="標楷體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charset="0"/>
                <a:ea typeface="標楷體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charset="0"/>
                <a:ea typeface="標楷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charset="0"/>
                <a:ea typeface="標楷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charset="0"/>
                <a:ea typeface="標楷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charset="0"/>
                <a:ea typeface="標楷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charset="0"/>
                <a:ea typeface="標楷體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charset="0"/>
              <a:ea typeface="標楷體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3BFBD4A-978A-F0DE-4620-67BE137AE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charset="0"/>
                <a:ea typeface="標楷體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charset="0"/>
                <a:ea typeface="標楷體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charset="0"/>
                <a:ea typeface="標楷體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charset="0"/>
                <a:ea typeface="標楷體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charset="0"/>
                <a:ea typeface="標楷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charset="0"/>
                <a:ea typeface="標楷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charset="0"/>
                <a:ea typeface="標楷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charset="0"/>
                <a:ea typeface="標楷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charset="0"/>
                <a:ea typeface="標楷體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charset="0"/>
              <a:ea typeface="標楷體" charset="0"/>
            </a:endParaRPr>
          </a:p>
        </p:txBody>
      </p:sp>
      <p:pic>
        <p:nvPicPr>
          <p:cNvPr id="8" name="Picture 5" descr="C:\Users\Tim\AppData\Local\Microsoft\Windows\Temporary Internet Files\Content.IE5\QG5JQ3UJ\questions_graphic[1].jpg">
            <a:extLst>
              <a:ext uri="{FF2B5EF4-FFF2-40B4-BE49-F238E27FC236}">
                <a16:creationId xmlns:a16="http://schemas.microsoft.com/office/drawing/2014/main" id="{EC2C7A8E-7438-F140-9F39-CC41BA8E2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72191" y="3526789"/>
            <a:ext cx="2458670" cy="24504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918007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國泰輔助色">
      <a:dk1>
        <a:sysClr val="windowText" lastClr="000000"/>
      </a:dk1>
      <a:lt1>
        <a:sysClr val="window" lastClr="FFFFFF"/>
      </a:lt1>
      <a:dk2>
        <a:srgbClr val="FFF200"/>
      </a:dk2>
      <a:lt2>
        <a:srgbClr val="00A94F"/>
      </a:lt2>
      <a:accent1>
        <a:srgbClr val="004C8D"/>
      </a:accent1>
      <a:accent2>
        <a:srgbClr val="4F8940"/>
      </a:accent2>
      <a:accent3>
        <a:srgbClr val="FBC93E"/>
      </a:accent3>
      <a:accent4>
        <a:srgbClr val="8C297A"/>
      </a:accent4>
      <a:accent5>
        <a:srgbClr val="C53246"/>
      </a:accent5>
      <a:accent6>
        <a:srgbClr val="29A4B1"/>
      </a:accent6>
      <a:hlink>
        <a:srgbClr val="0000FF"/>
      </a:hlink>
      <a:folHlink>
        <a:srgbClr val="800080"/>
      </a:folHlink>
    </a:clrScheme>
    <a:fontScheme name="國泰字體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</Template>
  <TotalTime>5726</TotalTime>
  <Words>218</Words>
  <Application>Microsoft Office PowerPoint</Application>
  <PresentationFormat>寬螢幕</PresentationFormat>
  <Paragraphs>36</Paragraphs>
  <Slides>9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9</vt:i4>
      </vt:variant>
    </vt:vector>
  </HeadingPairs>
  <TitlesOfParts>
    <vt:vector size="18" baseType="lpstr">
      <vt:lpstr>微軟正黑體</vt:lpstr>
      <vt:lpstr>Arial</vt:lpstr>
      <vt:lpstr>Calibri</vt:lpstr>
      <vt:lpstr>Calibri Light</vt:lpstr>
      <vt:lpstr>MV Boli</vt:lpstr>
      <vt:lpstr>Verdana</vt:lpstr>
      <vt:lpstr>Wingdings</vt:lpstr>
      <vt:lpstr>Retrospect</vt:lpstr>
      <vt:lpstr>Office 佈景主題</vt:lpstr>
      <vt:lpstr> 期中測驗 DEMO</vt:lpstr>
      <vt:lpstr>題目五：捷運車資計算</vt:lpstr>
      <vt:lpstr>大綱</vt:lpstr>
      <vt:lpstr>前端設計</vt:lpstr>
      <vt:lpstr>HTML 設計</vt:lpstr>
      <vt:lpstr>JavaScript 設計</vt:lpstr>
      <vt:lpstr>後端設計</vt:lpstr>
      <vt:lpstr>Java 設計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Tim Chang</dc:creator>
  <cp:lastModifiedBy>Admin</cp:lastModifiedBy>
  <cp:revision>461</cp:revision>
  <dcterms:created xsi:type="dcterms:W3CDTF">2015-08-31T02:05:59Z</dcterms:created>
  <dcterms:modified xsi:type="dcterms:W3CDTF">2024-08-27T09:16:47Z</dcterms:modified>
</cp:coreProperties>
</file>