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B64A7-3E4A-4E3E-B540-6BC05F909B23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6CF7-FA1C-4A7A-9B76-DBEB9C64B0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2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86CF7-FA1C-4A7A-9B76-DBEB9C64B0E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906D-F565-4A68-B18C-35906AE01555}" type="datetime1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0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A017-E7E4-449C-B7ED-6636CC63F818}" type="datetime1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CC7A-AB8C-4A2B-8933-33877C82601A}" type="datetime1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1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30B9-73FD-40FA-B0A6-202E3565DE32}" type="datetime1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E871-F9AF-47E3-8344-23DE30279DEC}" type="datetime1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2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E99D-3EE0-4626-A5A5-8CCC7F073ACF}" type="datetime1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90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F11A-D9C6-4CE4-B9F9-67915CD0C47A}" type="datetime1">
              <a:rPr lang="ru-RU" smtClean="0"/>
              <a:t>27.05.2019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3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8D36-0D32-4C3A-AA14-193477535FCC}" type="datetime1">
              <a:rPr lang="ru-RU" smtClean="0"/>
              <a:t>27.05.2019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92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B7F9-B09C-463B-905A-B27C76BC8279}" type="datetime1">
              <a:rPr lang="ru-RU" smtClean="0"/>
              <a:t>27.05.2019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47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412-5AE9-4CD4-B3EA-C4D82ED4CA52}" type="datetime1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2093-94D7-4881-A97F-B7A34CC69191}" type="datetime1">
              <a:rPr lang="ru-RU" smtClean="0"/>
              <a:t>27.05.2019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297F-498D-40A6-B1A7-650E358F270B}" type="datetime1">
              <a:rPr lang="ru-RU" smtClean="0"/>
              <a:t>27.05.2019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8CAA-51C3-4868-8A9A-CFBCBB953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8324" y="1460801"/>
            <a:ext cx="8567352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Разработка </a:t>
            </a:r>
            <a:r>
              <a:rPr lang="en-US" sz="4000" dirty="0" smtClean="0"/>
              <a:t>UML-</a:t>
            </a:r>
            <a:r>
              <a:rPr lang="ru-RU" sz="4000" dirty="0" smtClean="0"/>
              <a:t>диаграмм для программы управления демодулятором</a:t>
            </a: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5282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0" i="0" dirty="0" smtClean="0">
                <a:solidFill>
                  <a:srgbClr val="000000"/>
                </a:solidFill>
                <a:effectLst/>
              </a:rPr>
              <a:t>МИНИСТЕРСТВО ОБРАЗОВАНИЯ И НАУКИ РОССИЙСКОЙ ФЕДЕРАЦИИ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0" i="0" dirty="0" smtClean="0">
                <a:solidFill>
                  <a:srgbClr val="000000"/>
                </a:solidFill>
                <a:effectLst/>
              </a:rPr>
              <a:t>Федеральное государственное автономное образовательное учреждение высшего образования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0" i="0" dirty="0" smtClean="0">
                <a:solidFill>
                  <a:srgbClr val="000000"/>
                </a:solidFill>
                <a:effectLst/>
              </a:rPr>
              <a:t>«Южно-Уральский государственный университет (национальный исследовательский университет)»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0" i="0" dirty="0" smtClean="0">
                <a:solidFill>
                  <a:srgbClr val="000000"/>
                </a:solidFill>
                <a:effectLst/>
              </a:rPr>
              <a:t>Высшая школа электроники и компьютерных наук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0" i="0" dirty="0" smtClean="0">
                <a:solidFill>
                  <a:srgbClr val="000000"/>
                </a:solidFill>
                <a:effectLst/>
              </a:rPr>
              <a:t>Кафедра системного программирования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88905" y="6315162"/>
            <a:ext cx="176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Челябинск-2019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65341" y="4620116"/>
            <a:ext cx="2767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Научный руководитель:</a:t>
            </a:r>
          </a:p>
          <a:p>
            <a:r>
              <a:rPr lang="ru-RU" dirty="0" err="1" smtClean="0"/>
              <a:t>к.п.н</a:t>
            </a:r>
            <a:r>
              <a:rPr lang="ru-RU" dirty="0" smtClean="0"/>
              <a:t>., доцент кафедры СП</a:t>
            </a:r>
          </a:p>
          <a:p>
            <a:r>
              <a:rPr lang="ru-RU" dirty="0" smtClean="0"/>
              <a:t>О.Н. Иванова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70239" y="4620116"/>
            <a:ext cx="2457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Автор работы:</a:t>
            </a:r>
          </a:p>
          <a:p>
            <a:r>
              <a:rPr lang="ru-RU" dirty="0" smtClean="0"/>
              <a:t>студент группы КЭ-120,</a:t>
            </a:r>
          </a:p>
          <a:p>
            <a:r>
              <a:rPr lang="ru-RU" dirty="0" smtClean="0"/>
              <a:t>А.В. Юферов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Диаграмма деятельности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9" y="1840685"/>
            <a:ext cx="9030962" cy="432121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98788" y="6301731"/>
            <a:ext cx="794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Рис. </a:t>
            </a:r>
            <a:r>
              <a:rPr lang="en-US" dirty="0" smtClean="0"/>
              <a:t>9</a:t>
            </a:r>
            <a:r>
              <a:rPr lang="ru-RU" dirty="0" smtClean="0"/>
              <a:t>. Диаграмма деятельности, описывающая выполнение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69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Разработанные </a:t>
            </a:r>
            <a:r>
              <a:rPr lang="en-US" dirty="0" smtClean="0"/>
              <a:t>UML-</a:t>
            </a:r>
            <a:r>
              <a:rPr lang="ru-RU" dirty="0" smtClean="0"/>
              <a:t>диаграммы:</a:t>
            </a:r>
          </a:p>
          <a:p>
            <a:r>
              <a:rPr lang="ru-RU" dirty="0"/>
              <a:t>диаграммы </a:t>
            </a:r>
            <a:r>
              <a:rPr lang="ru-RU" dirty="0" smtClean="0"/>
              <a:t>классов;</a:t>
            </a:r>
          </a:p>
          <a:p>
            <a:r>
              <a:rPr lang="ru-RU" dirty="0" smtClean="0"/>
              <a:t>диаграммы размещения и компонентов;</a:t>
            </a:r>
          </a:p>
          <a:p>
            <a:r>
              <a:rPr lang="ru-RU" dirty="0" smtClean="0"/>
              <a:t>диаграмма </a:t>
            </a:r>
            <a:r>
              <a:rPr lang="ru-RU" dirty="0"/>
              <a:t>вариантов </a:t>
            </a:r>
            <a:r>
              <a:rPr lang="ru-RU" dirty="0" smtClean="0"/>
              <a:t>использования;</a:t>
            </a:r>
          </a:p>
          <a:p>
            <a:r>
              <a:rPr lang="ru-RU" dirty="0" smtClean="0"/>
              <a:t>диаграмма последовательности;</a:t>
            </a:r>
          </a:p>
          <a:p>
            <a:r>
              <a:rPr lang="ru-RU" dirty="0" smtClean="0"/>
              <a:t>диаграмма состояний;</a:t>
            </a:r>
          </a:p>
          <a:p>
            <a:r>
              <a:rPr lang="ru-RU" dirty="0" smtClean="0"/>
              <a:t>диаграмма деятельности.</a:t>
            </a:r>
          </a:p>
          <a:p>
            <a:pPr marL="0" indent="0">
              <a:buNone/>
            </a:pPr>
            <a:r>
              <a:rPr lang="ru-RU" dirty="0" smtClean="0"/>
              <a:t>Все поставленные задачи были решены.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Необходимо разработать </a:t>
            </a:r>
            <a:r>
              <a:rPr lang="en-US" dirty="0" smtClean="0"/>
              <a:t>UML-</a:t>
            </a:r>
            <a:r>
              <a:rPr lang="ru-RU" dirty="0" smtClean="0"/>
              <a:t>диаграммы для программы управления демодулятором.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ÐÐ°ÑÑÐ¸Ð½ÐºÐ¸ Ð¿Ð¾ Ð·Ð°Ð¿ÑÐ¾ÑÑ ÐÐÐ-500Ð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61816"/>
            <a:ext cx="7315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0010" y="6031704"/>
            <a:ext cx="52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1. </a:t>
            </a:r>
            <a:r>
              <a:rPr lang="ru-RU" dirty="0" smtClean="0"/>
              <a:t>Демодулятор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35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Диаграмма классов (1)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3</a:t>
            </a:fld>
            <a:endParaRPr lang="ru-RU"/>
          </a:p>
        </p:txBody>
      </p:sp>
      <p:pic>
        <p:nvPicPr>
          <p:cNvPr id="5" name="Объект 4" descr="C:\Users\Admin\Desktop\Диаграмма классов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" t="6280" r="2122" b="2272"/>
          <a:stretch/>
        </p:blipFill>
        <p:spPr bwMode="auto">
          <a:xfrm>
            <a:off x="1845276" y="1602706"/>
            <a:ext cx="5453448" cy="45665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0010" y="6281650"/>
            <a:ext cx="52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</a:t>
            </a:r>
            <a:r>
              <a:rPr lang="ru-RU" dirty="0" smtClean="0"/>
              <a:t>2. </a:t>
            </a:r>
            <a:r>
              <a:rPr lang="ru-RU" dirty="0"/>
              <a:t>Основная диаграмма </a:t>
            </a:r>
            <a:r>
              <a:rPr lang="ru-RU" dirty="0" smtClean="0"/>
              <a:t>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7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Диаграмма классов </a:t>
            </a:r>
            <a:r>
              <a:rPr lang="ru-RU" dirty="0" smtClean="0"/>
              <a:t>(2)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831" y="1573910"/>
            <a:ext cx="7562336" cy="457593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30877" y="6199270"/>
            <a:ext cx="728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</a:t>
            </a:r>
            <a:r>
              <a:rPr lang="ru-RU" dirty="0" smtClean="0"/>
              <a:t>3. </a:t>
            </a:r>
            <a:r>
              <a:rPr lang="ru-RU" dirty="0"/>
              <a:t>Диаграмма классов, описывающая классы ответственные за общение с устройством</a:t>
            </a:r>
          </a:p>
        </p:txBody>
      </p:sp>
    </p:spTree>
    <p:extLst>
      <p:ext uri="{BB962C8B-B14F-4D97-AF65-F5344CB8AC3E}">
        <p14:creationId xmlns:p14="http://schemas.microsoft.com/office/powerpoint/2010/main" val="187129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Диаграммы размещения и компонентов (1)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47" y="3257592"/>
            <a:ext cx="7524506" cy="1487404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433384" y="4992299"/>
            <a:ext cx="6277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Диаграмма размещения компонентов системы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4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Диаграммы размещения и компонентов </a:t>
            </a:r>
            <a:r>
              <a:rPr lang="ru-RU" dirty="0" smtClean="0"/>
              <a:t>(</a:t>
            </a:r>
            <a:r>
              <a:rPr lang="ru-RU" dirty="0"/>
              <a:t>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6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548" y="1904088"/>
            <a:ext cx="5614903" cy="41944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639330" y="6211669"/>
            <a:ext cx="58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Диаграмма компонентов системы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Диаграмма вариантов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7</a:t>
            </a:fld>
            <a:endParaRPr lang="ru-RU"/>
          </a:p>
        </p:txBody>
      </p:sp>
      <p:pic>
        <p:nvPicPr>
          <p:cNvPr id="5" name="Объект 4" descr="C:\Users\Admin\Desktop\Use Case.pn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14079" r="2795" b="4042"/>
          <a:stretch/>
        </p:blipFill>
        <p:spPr bwMode="auto">
          <a:xfrm>
            <a:off x="470007" y="2886891"/>
            <a:ext cx="8203986" cy="22288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15762" y="5330051"/>
            <a:ext cx="6112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Диаграмма вариантов использования программы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1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Диаграмма взаимодействия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7036" r="775" b="1115"/>
          <a:stretch/>
        </p:blipFill>
        <p:spPr>
          <a:xfrm>
            <a:off x="41189" y="2388972"/>
            <a:ext cx="9061622" cy="3393991"/>
          </a:xfrm>
        </p:spPr>
      </p:pic>
      <p:sp>
        <p:nvSpPr>
          <p:cNvPr id="8" name="Прямоугольник 7"/>
          <p:cNvSpPr/>
          <p:nvPr/>
        </p:nvSpPr>
        <p:spPr>
          <a:xfrm>
            <a:off x="642551" y="5892582"/>
            <a:ext cx="7858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Диаграмма взаимодействия системы, описывающая процесс изменения частоты пользователем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6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Диаграмма состояний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8CAA-51C3-4868-8A9A-CFBCBB95342C}" type="slidenum">
              <a:rPr lang="ru-RU" smtClean="0"/>
              <a:t>9</a:t>
            </a:fld>
            <a:endParaRPr lang="ru-RU"/>
          </a:p>
        </p:txBody>
      </p:sp>
      <p:pic>
        <p:nvPicPr>
          <p:cNvPr id="5" name="Объект 4" descr="C:\Users\Admin\Desktop\Состояния объектов класса DeviceController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" t="7354" r="1295" b="1852"/>
          <a:stretch/>
        </p:blipFill>
        <p:spPr bwMode="auto">
          <a:xfrm>
            <a:off x="840260" y="1395300"/>
            <a:ext cx="7463480" cy="4810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287162" y="6324171"/>
            <a:ext cx="6569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Диаграмма состояний объектов класса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DeviceController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03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221</Words>
  <Application>Microsoft Office PowerPoint</Application>
  <PresentationFormat>Экран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Разработка UML-диаграмм для программы управления демодулятором</vt:lpstr>
      <vt:lpstr>1. Постановка задачи</vt:lpstr>
      <vt:lpstr>2. Диаграмма классов (1)</vt:lpstr>
      <vt:lpstr>2. Диаграмма классов (2)</vt:lpstr>
      <vt:lpstr>3. Диаграммы размещения и компонентов (1)</vt:lpstr>
      <vt:lpstr>3. Диаграммы размещения и компонентов (2)</vt:lpstr>
      <vt:lpstr>4. Диаграмма вариантов использования</vt:lpstr>
      <vt:lpstr>5. Диаграмма взаимодействия</vt:lpstr>
      <vt:lpstr>6. Диаграмма состояний</vt:lpstr>
      <vt:lpstr>7. Диаграмма деятельности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</cp:revision>
  <dcterms:created xsi:type="dcterms:W3CDTF">2019-05-27T16:33:37Z</dcterms:created>
  <dcterms:modified xsi:type="dcterms:W3CDTF">2019-05-27T17:17:11Z</dcterms:modified>
</cp:coreProperties>
</file>