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タイトル&amp;サブタイトル">
    <p:bg>
      <p:bgPr>
        <a:solidFill>
          <a:srgbClr val="222222"/>
        </a:solidFill>
      </p:bgPr>
    </p:bg>
    <p:spTree>
      <p:nvGrpSpPr>
        <p:cNvPr id="1" name=""/>
        <p:cNvGrpSpPr/>
        <p:nvPr/>
      </p:nvGrpSpPr>
      <p:grpSpPr>
        <a:xfrm>
          <a:off x="0" y="0"/>
          <a:ext cx="0" cy="0"/>
          <a:chOff x="0" y="0"/>
          <a:chExt cx="0" cy="0"/>
        </a:xfrm>
      </p:grpSpPr>
      <p:sp>
        <p:nvSpPr>
          <p:cNvPr id="12"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13"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14"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1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bg>
      <p:bgPr>
        <a:solidFill>
          <a:srgbClr val="222222"/>
        </a:solidFill>
      </p:bgPr>
    </p:bg>
    <p:spTree>
      <p:nvGrpSpPr>
        <p:cNvPr id="1" name=""/>
        <p:cNvGrpSpPr/>
        <p:nvPr/>
      </p:nvGrpSpPr>
      <p:grpSpPr>
        <a:xfrm>
          <a:off x="0" y="0"/>
          <a:ext cx="0" cy="0"/>
          <a:chOff x="0" y="0"/>
          <a:chExt cx="0" cy="0"/>
        </a:xfrm>
      </p:grpSpPr>
      <p:sp>
        <p:nvSpPr>
          <p:cNvPr id="10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10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10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3点）">
    <p:bg>
      <p:bgPr>
        <a:solidFill>
          <a:srgbClr val="222222"/>
        </a:solidFill>
      </p:bgPr>
    </p:bg>
    <p:spTree>
      <p:nvGrpSpPr>
        <p:cNvPr id="1" name=""/>
        <p:cNvGrpSpPr/>
        <p:nvPr/>
      </p:nvGrpSpPr>
      <p:grpSpPr>
        <a:xfrm>
          <a:off x="0" y="0"/>
          <a:ext cx="0" cy="0"/>
          <a:chOff x="0" y="0"/>
          <a:chExt cx="0" cy="0"/>
        </a:xfrm>
      </p:grpSpPr>
      <p:sp>
        <p:nvSpPr>
          <p:cNvPr id="111" name="イメージ"/>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イメージ"/>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イメージ"/>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bg>
      <p:bgPr>
        <a:solidFill>
          <a:srgbClr val="222222"/>
        </a:solidFill>
      </p:bgPr>
    </p:bg>
    <p:spTree>
      <p:nvGrpSpPr>
        <p:cNvPr id="1" name=""/>
        <p:cNvGrpSpPr/>
        <p:nvPr/>
      </p:nvGrpSpPr>
      <p:grpSpPr>
        <a:xfrm>
          <a:off x="0" y="0"/>
          <a:ext cx="0" cy="0"/>
          <a:chOff x="0" y="0"/>
          <a:chExt cx="0" cy="0"/>
        </a:xfrm>
      </p:grpSpPr>
      <p:sp>
        <p:nvSpPr>
          <p:cNvPr id="121" name="コールアウト"/>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ここに引用を入力します。"/>
          <p:cNvSpPr txBox="1"/>
          <p:nvPr>
            <p:ph type="body" sz="half" idx="13"/>
          </p:nvPr>
        </p:nvSpPr>
        <p:spPr>
          <a:xfrm>
            <a:off x="889000" y="2908300"/>
            <a:ext cx="11226800" cy="284734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23" name="Johnny Appleseed"/>
          <p:cNvSpPr txBox="1"/>
          <p:nvPr>
            <p:ph type="body" sz="quarter" idx="14"/>
          </p:nvPr>
        </p:nvSpPr>
        <p:spPr>
          <a:xfrm>
            <a:off x="406400" y="7789333"/>
            <a:ext cx="12192000" cy="8636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テキスト"/>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1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引用（代替）">
    <p:bg>
      <p:bgPr>
        <a:solidFill>
          <a:schemeClr val="accent1"/>
        </a:solidFill>
      </p:bgPr>
    </p:bg>
    <p:spTree>
      <p:nvGrpSpPr>
        <p:cNvPr id="1" name=""/>
        <p:cNvGrpSpPr/>
        <p:nvPr/>
      </p:nvGrpSpPr>
      <p:grpSpPr>
        <a:xfrm>
          <a:off x="0" y="0"/>
          <a:ext cx="0" cy="0"/>
          <a:chOff x="0" y="0"/>
          <a:chExt cx="0" cy="0"/>
        </a:xfrm>
      </p:grpSpPr>
      <p:sp>
        <p:nvSpPr>
          <p:cNvPr id="132" name="ここに引用を入力します。"/>
          <p:cNvSpPr txBox="1"/>
          <p:nvPr>
            <p:ph type="body" sz="half" idx="13"/>
          </p:nvPr>
        </p:nvSpPr>
        <p:spPr>
          <a:xfrm>
            <a:off x="5892800" y="2641600"/>
            <a:ext cx="6705600" cy="4399281"/>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ここに引用を入力します。</a:t>
            </a:r>
          </a:p>
        </p:txBody>
      </p:sp>
      <p:sp>
        <p:nvSpPr>
          <p:cNvPr id="133" name="イメージ"/>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1"/>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写真">
    <p:bg>
      <p:bgPr>
        <a:solidFill>
          <a:srgbClr val="222222"/>
        </a:solidFill>
      </p:bgPr>
    </p:bg>
    <p:spTree>
      <p:nvGrpSpPr>
        <p:cNvPr id="1" name=""/>
        <p:cNvGrpSpPr/>
        <p:nvPr/>
      </p:nvGrpSpPr>
      <p:grpSpPr>
        <a:xfrm>
          <a:off x="0" y="0"/>
          <a:ext cx="0" cy="0"/>
          <a:chOff x="0" y="0"/>
          <a:chExt cx="0" cy="0"/>
        </a:xfrm>
      </p:grpSpPr>
      <p:sp>
        <p:nvSpPr>
          <p:cNvPr id="14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代替）">
    <p:spTree>
      <p:nvGrpSpPr>
        <p:cNvPr id="1" name=""/>
        <p:cNvGrpSpPr/>
        <p:nvPr/>
      </p:nvGrpSpPr>
      <p:grpSpPr>
        <a:xfrm>
          <a:off x="0" y="0"/>
          <a:ext cx="0" cy="0"/>
          <a:chOff x="0" y="0"/>
          <a:chExt cx="0" cy="0"/>
        </a:xfrm>
      </p:grpSpPr>
      <p:sp>
        <p:nvSpPr>
          <p:cNvPr id="15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横長）">
    <p:bg>
      <p:bgPr>
        <a:solidFill>
          <a:srgbClr val="222222"/>
        </a:solidFill>
      </p:bgPr>
    </p:bg>
    <p:spTree>
      <p:nvGrpSpPr>
        <p:cNvPr id="1" name=""/>
        <p:cNvGrpSpPr/>
        <p:nvPr/>
      </p:nvGrpSpPr>
      <p:grpSpPr>
        <a:xfrm>
          <a:off x="0" y="0"/>
          <a:ext cx="0" cy="0"/>
          <a:chOff x="0" y="0"/>
          <a:chExt cx="0" cy="0"/>
        </a:xfrm>
      </p:grpSpPr>
      <p:sp>
        <p:nvSpPr>
          <p:cNvPr id="22" name="イメージ"/>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線"/>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ヒラギノ角ゴ ProN W3"/>
                <a:ea typeface="ヒラギノ角ゴ ProN W3"/>
                <a:cs typeface="ヒラギノ角ゴ ProN W3"/>
                <a:sym typeface="ヒラギノ角ゴ ProN W3"/>
              </a:defRPr>
            </a:pPr>
          </a:p>
        </p:txBody>
      </p:sp>
      <p:sp>
        <p:nvSpPr>
          <p:cNvPr id="2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25"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26"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タイトル&amp;サブタイトル（代替）">
    <p:spTree>
      <p:nvGrpSpPr>
        <p:cNvPr id="1" name=""/>
        <p:cNvGrpSpPr/>
        <p:nvPr/>
      </p:nvGrpSpPr>
      <p:grpSpPr>
        <a:xfrm>
          <a:off x="0" y="0"/>
          <a:ext cx="0" cy="0"/>
          <a:chOff x="0" y="0"/>
          <a:chExt cx="0" cy="0"/>
        </a:xfrm>
      </p:grpSpPr>
      <p:sp>
        <p:nvSpPr>
          <p:cNvPr id="33" name="線"/>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4" name="タイトルテキスト"/>
          <p:cNvSpPr txBox="1"/>
          <p:nvPr>
            <p:ph type="title"/>
          </p:nvPr>
        </p:nvSpPr>
        <p:spPr>
          <a:xfrm>
            <a:off x="406400" y="6426200"/>
            <a:ext cx="12192000" cy="2705100"/>
          </a:xfrm>
          <a:prstGeom prst="rect">
            <a:avLst/>
          </a:prstGeom>
        </p:spPr>
        <p:txBody>
          <a:bodyPr/>
          <a:lstStyle>
            <a:lvl1pPr>
              <a:spcBef>
                <a:spcPts val="0"/>
              </a:spcBef>
              <a:defRPr sz="17000"/>
            </a:lvl1pPr>
          </a:lstStyle>
          <a:p>
            <a:pPr/>
            <a:r>
              <a:t>タイトルテキスト</a:t>
            </a:r>
          </a:p>
        </p:txBody>
      </p:sp>
      <p:sp>
        <p:nvSpPr>
          <p:cNvPr id="35" name="本文レベル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36" name="スライド番号"/>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タイトル（中央）">
    <p:bg>
      <p:bgPr>
        <a:solidFill>
          <a:srgbClr val="222222"/>
        </a:solidFill>
      </p:bgPr>
    </p:bg>
    <p:spTree>
      <p:nvGrpSpPr>
        <p:cNvPr id="1" name=""/>
        <p:cNvGrpSpPr/>
        <p:nvPr/>
      </p:nvGrpSpPr>
      <p:grpSpPr>
        <a:xfrm>
          <a:off x="0" y="0"/>
          <a:ext cx="0" cy="0"/>
          <a:chOff x="0" y="0"/>
          <a:chExt cx="0" cy="0"/>
        </a:xfrm>
      </p:grpSpPr>
      <p:sp>
        <p:nvSpPr>
          <p:cNvPr id="43" name="タイトルテキスト"/>
          <p:cNvSpPr txBox="1"/>
          <p:nvPr>
            <p:ph type="title"/>
          </p:nvPr>
        </p:nvSpPr>
        <p:spPr>
          <a:xfrm>
            <a:off x="406400" y="4038600"/>
            <a:ext cx="12192000" cy="4521200"/>
          </a:xfrm>
          <a:prstGeom prst="rect">
            <a:avLst/>
          </a:prstGeom>
        </p:spPr>
        <p:txBody>
          <a:bodyPr/>
          <a:lstStyle>
            <a:lvl1pPr>
              <a:spcBef>
                <a:spcPts val="0"/>
              </a:spcBef>
              <a:defRPr sz="17000"/>
            </a:lvl1pPr>
          </a:lstStyle>
          <a:p>
            <a:pPr/>
            <a:r>
              <a:t>タイトルテキスト</a:t>
            </a:r>
          </a:p>
        </p:txBody>
      </p:sp>
      <p:sp>
        <p:nvSpPr>
          <p:cNvPr id="44"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画像（縦長）">
    <p:bg>
      <p:bgPr>
        <a:solidFill>
          <a:srgbClr val="222222"/>
        </a:solidFill>
      </p:bgPr>
    </p:bg>
    <p:spTree>
      <p:nvGrpSpPr>
        <p:cNvPr id="1" name=""/>
        <p:cNvGrpSpPr/>
        <p:nvPr/>
      </p:nvGrpSpPr>
      <p:grpSpPr>
        <a:xfrm>
          <a:off x="0" y="0"/>
          <a:ext cx="0" cy="0"/>
          <a:chOff x="0" y="0"/>
          <a:chExt cx="0" cy="0"/>
        </a:xfrm>
      </p:grpSpPr>
      <p:sp>
        <p:nvSpPr>
          <p:cNvPr id="51" name="線"/>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52" name="イメージ"/>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タイトルテキスト"/>
          <p:cNvSpPr txBox="1"/>
          <p:nvPr>
            <p:ph type="title"/>
          </p:nvPr>
        </p:nvSpPr>
        <p:spPr>
          <a:xfrm>
            <a:off x="5892800" y="6426200"/>
            <a:ext cx="6705600" cy="2705100"/>
          </a:xfrm>
          <a:prstGeom prst="rect">
            <a:avLst/>
          </a:prstGeom>
        </p:spPr>
        <p:txBody>
          <a:bodyPr/>
          <a:lstStyle>
            <a:lvl1pPr>
              <a:spcBef>
                <a:spcPts val="0"/>
              </a:spcBef>
              <a:defRPr sz="17000"/>
            </a:lvl1pPr>
          </a:lstStyle>
          <a:p>
            <a:pPr/>
            <a:r>
              <a:t>タイトルテキスト</a:t>
            </a:r>
          </a:p>
        </p:txBody>
      </p:sp>
      <p:sp>
        <p:nvSpPr>
          <p:cNvPr id="54" name="本文レベル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本文レベル1</a:t>
            </a:r>
          </a:p>
          <a:p>
            <a:pPr lvl="1"/>
            <a:r>
              <a:t>本文レベル2</a:t>
            </a:r>
          </a:p>
          <a:p>
            <a:pPr lvl="2"/>
            <a:r>
              <a:t>本文レベル3</a:t>
            </a:r>
          </a:p>
          <a:p>
            <a:pPr lvl="3"/>
            <a:r>
              <a:t>本文レベル4</a:t>
            </a:r>
          </a:p>
          <a:p>
            <a:pPr lvl="4"/>
            <a:r>
              <a:t>本文レベル5</a:t>
            </a:r>
          </a:p>
        </p:txBody>
      </p:sp>
      <p:sp>
        <p:nvSpPr>
          <p:cNvPr id="55" name="スライド番号"/>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62"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63" name="タイトルテキスト"/>
          <p:cNvSpPr txBox="1"/>
          <p:nvPr>
            <p:ph type="title"/>
          </p:nvPr>
        </p:nvSpPr>
        <p:spPr>
          <a:prstGeom prst="rect">
            <a:avLst/>
          </a:prstGeom>
        </p:spPr>
        <p:txBody>
          <a:bodyPr/>
          <a:lstStyle/>
          <a:p>
            <a:pPr/>
            <a:r>
              <a:t>タイトルテキスト</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bg>
      <p:bgPr>
        <a:solidFill>
          <a:srgbClr val="222222"/>
        </a:solidFill>
      </p:bgPr>
    </p:bg>
    <p:spTree>
      <p:nvGrpSpPr>
        <p:cNvPr id="1" name=""/>
        <p:cNvGrpSpPr/>
        <p:nvPr/>
      </p:nvGrpSpPr>
      <p:grpSpPr>
        <a:xfrm>
          <a:off x="0" y="0"/>
          <a:ext cx="0" cy="0"/>
          <a:chOff x="0" y="0"/>
          <a:chExt cx="0" cy="0"/>
        </a:xfrm>
      </p:grpSpPr>
      <p:sp>
        <p:nvSpPr>
          <p:cNvPr id="7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72" name="タイトルテキスト"/>
          <p:cNvSpPr txBox="1"/>
          <p:nvPr>
            <p:ph type="title"/>
          </p:nvPr>
        </p:nvSpPr>
        <p:spPr>
          <a:prstGeom prst="rect">
            <a:avLst/>
          </a:prstGeom>
        </p:spPr>
        <p:txBody>
          <a:bodyPr/>
          <a:lstStyle/>
          <a:p>
            <a:pPr/>
            <a:r>
              <a:t>タイトルテキスト</a:t>
            </a:r>
          </a:p>
        </p:txBody>
      </p:sp>
      <p:sp>
        <p:nvSpPr>
          <p:cNvPr id="7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7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サブタイトル（代替）">
    <p:spTree>
      <p:nvGrpSpPr>
        <p:cNvPr id="1" name=""/>
        <p:cNvGrpSpPr/>
        <p:nvPr/>
      </p:nvGrpSpPr>
      <p:grpSpPr>
        <a:xfrm>
          <a:off x="0" y="0"/>
          <a:ext cx="0" cy="0"/>
          <a:chOff x="0" y="0"/>
          <a:chExt cx="0" cy="0"/>
        </a:xfrm>
      </p:grpSpPr>
      <p:sp>
        <p:nvSpPr>
          <p:cNvPr id="8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82" name="タイトルテキスト"/>
          <p:cNvSpPr txBox="1"/>
          <p:nvPr>
            <p:ph type="title"/>
          </p:nvPr>
        </p:nvSpPr>
        <p:spPr>
          <a:prstGeom prst="rect">
            <a:avLst/>
          </a:prstGeom>
        </p:spPr>
        <p:txBody>
          <a:bodyPr/>
          <a:lstStyle/>
          <a:p>
            <a:pPr/>
            <a:r>
              <a:t>タイトルテキスト</a:t>
            </a:r>
          </a:p>
        </p:txBody>
      </p:sp>
      <p:sp>
        <p:nvSpPr>
          <p:cNvPr id="83" name="本文レベル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本文レベル1</a:t>
            </a:r>
          </a:p>
          <a:p>
            <a:pPr lvl="1"/>
            <a:r>
              <a:t>本文レベル2</a:t>
            </a:r>
          </a:p>
          <a:p>
            <a:pPr lvl="2"/>
            <a:r>
              <a:t>本文レベル3</a:t>
            </a:r>
          </a:p>
          <a:p>
            <a:pPr lvl="3"/>
            <a:r>
              <a:t>本文レベル4</a:t>
            </a:r>
          </a:p>
          <a:p>
            <a:pPr lvl="4"/>
            <a:r>
              <a:t>本文レベル5</a:t>
            </a:r>
          </a:p>
        </p:txBody>
      </p:sp>
      <p:sp>
        <p:nvSpPr>
          <p:cNvPr id="8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bg>
      <p:bgPr>
        <a:solidFill>
          <a:srgbClr val="222222"/>
        </a:solidFill>
      </p:bgPr>
    </p:bg>
    <p:spTree>
      <p:nvGrpSpPr>
        <p:cNvPr id="1" name=""/>
        <p:cNvGrpSpPr/>
        <p:nvPr/>
      </p:nvGrpSpPr>
      <p:grpSpPr>
        <a:xfrm>
          <a:off x="0" y="0"/>
          <a:ext cx="0" cy="0"/>
          <a:chOff x="0" y="0"/>
          <a:chExt cx="0" cy="0"/>
        </a:xfrm>
      </p:grpSpPr>
      <p:sp>
        <p:nvSpPr>
          <p:cNvPr id="91" name="テキスト"/>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テキスト</a:t>
            </a:r>
          </a:p>
        </p:txBody>
      </p:sp>
      <p:sp>
        <p:nvSpPr>
          <p:cNvPr id="92" name="イメージ"/>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タイトルテキスト"/>
          <p:cNvSpPr txBox="1"/>
          <p:nvPr>
            <p:ph type="title"/>
          </p:nvPr>
        </p:nvSpPr>
        <p:spPr>
          <a:xfrm>
            <a:off x="406400" y="1536700"/>
            <a:ext cx="6299200" cy="723900"/>
          </a:xfrm>
          <a:prstGeom prst="rect">
            <a:avLst/>
          </a:prstGeom>
        </p:spPr>
        <p:txBody>
          <a:bodyPr/>
          <a:lstStyle/>
          <a:p>
            <a:pPr/>
            <a:r>
              <a:t>タイトルテキスト</a:t>
            </a:r>
          </a:p>
        </p:txBody>
      </p:sp>
      <p:sp>
        <p:nvSpPr>
          <p:cNvPr id="94" name="本文レベル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本文レベル1</a:t>
            </a:r>
          </a:p>
          <a:p>
            <a:pPr lvl="1"/>
            <a:r>
              <a:t>本文レベル2</a:t>
            </a:r>
          </a:p>
          <a:p>
            <a:pPr lvl="2"/>
            <a:r>
              <a:t>本文レベル3</a:t>
            </a:r>
          </a:p>
          <a:p>
            <a:pPr lvl="3"/>
            <a:r>
              <a:t>本文レベル4</a:t>
            </a:r>
          </a:p>
          <a:p>
            <a:pPr lvl="4"/>
            <a:r>
              <a:t>本文レベル5</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線"/>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ヒラギノ角ゴ ProN W3"/>
                <a:ea typeface="ヒラギノ角ゴ ProN W3"/>
                <a:cs typeface="ヒラギノ角ゴ ProN W3"/>
                <a:sym typeface="ヒラギノ角ゴ ProN W3"/>
              </a:defRPr>
            </a:pPr>
          </a:p>
        </p:txBody>
      </p:sp>
      <p:sp>
        <p:nvSpPr>
          <p:cNvPr id="3" name="タイトルテキスト"/>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本文レベル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5" name="スライド番号"/>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自律学習実践研究会 第5回…"/>
          <p:cNvSpPr txBox="1"/>
          <p:nvPr>
            <p:ph type="subTitle" sz="quarter" idx="1"/>
          </p:nvPr>
        </p:nvSpPr>
        <p:spPr>
          <a:xfrm>
            <a:off x="406400" y="3975100"/>
            <a:ext cx="12192001" cy="1803401"/>
          </a:xfrm>
          <a:prstGeom prst="rect">
            <a:avLst/>
          </a:prstGeom>
        </p:spPr>
        <p:txBody>
          <a:bodyPr/>
          <a:lstStyle/>
          <a:p>
            <a:pPr defTabSz="473201">
              <a:spcBef>
                <a:spcPts val="1800"/>
              </a:spcBef>
              <a:defRPr sz="4374"/>
            </a:pPr>
            <a:r>
              <a:t>自律学習実践研究会 第5回</a:t>
            </a:r>
          </a:p>
          <a:p>
            <a:pPr algn="r" defTabSz="473201">
              <a:spcBef>
                <a:spcPts val="1800"/>
              </a:spcBef>
              <a:defRPr sz="4374"/>
            </a:pPr>
            <a:r>
              <a:t>@象仔カフェ 2019/01/15</a:t>
            </a:r>
          </a:p>
        </p:txBody>
      </p:sp>
      <p:sp>
        <p:nvSpPr>
          <p:cNvPr id="167" name="動画の再構築…"/>
          <p:cNvSpPr txBox="1"/>
          <p:nvPr>
            <p:ph type="ctrTitle"/>
          </p:nvPr>
        </p:nvSpPr>
        <p:spPr>
          <a:xfrm>
            <a:off x="444719" y="6384476"/>
            <a:ext cx="12115362" cy="2801248"/>
          </a:xfrm>
          <a:prstGeom prst="rect">
            <a:avLst/>
          </a:prstGeom>
        </p:spPr>
        <p:txBody>
          <a:bodyPr/>
          <a:lstStyle/>
          <a:p>
            <a:pPr>
              <a:defRPr sz="6000">
                <a:solidFill>
                  <a:schemeClr val="accent1">
                    <a:hueOff val="262910"/>
                    <a:satOff val="3867"/>
                    <a:lumOff val="-18039"/>
                  </a:schemeClr>
                </a:solidFill>
              </a:defRPr>
            </a:pPr>
            <a:r>
              <a:t>動画の再構築</a:t>
            </a:r>
          </a:p>
          <a:p>
            <a:pPr>
              <a:defRPr sz="6000">
                <a:solidFill>
                  <a:schemeClr val="accent1">
                    <a:hueOff val="262910"/>
                    <a:satOff val="3867"/>
                    <a:lumOff val="-18039"/>
                  </a:schemeClr>
                </a:solidFill>
              </a:defRPr>
            </a:pPr>
            <a:r>
              <a:t>メディアリテラシーと聴解演習</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古川先生の新聞聴解"/>
          <p:cNvSpPr txBox="1"/>
          <p:nvPr>
            <p:ph type="body" idx="13"/>
          </p:nvPr>
        </p:nvSpPr>
        <p:spPr>
          <a:prstGeom prst="rect">
            <a:avLst/>
          </a:prstGeom>
        </p:spPr>
        <p:txBody>
          <a:bodyPr/>
          <a:lstStyle/>
          <a:p>
            <a:pPr/>
            <a:r>
              <a:t>古川先生の新聞聴解</a:t>
            </a:r>
          </a:p>
        </p:txBody>
      </p:sp>
      <p:sp>
        <p:nvSpPr>
          <p:cNvPr id="200" name="最終発表会を見学して  その1"/>
          <p:cNvSpPr txBox="1"/>
          <p:nvPr>
            <p:ph type="title"/>
          </p:nvPr>
        </p:nvSpPr>
        <p:spPr>
          <a:xfrm>
            <a:off x="268396" y="1047895"/>
            <a:ext cx="12192001" cy="723901"/>
          </a:xfrm>
          <a:prstGeom prst="rect">
            <a:avLst/>
          </a:prstGeom>
        </p:spPr>
        <p:txBody>
          <a:bodyPr/>
          <a:lstStyle>
            <a:lvl1pPr defTabSz="403097">
              <a:spcBef>
                <a:spcPts val="1900"/>
              </a:spcBef>
              <a:defRPr sz="4140"/>
            </a:lvl1pPr>
          </a:lstStyle>
          <a:p>
            <a:pPr/>
            <a:r>
              <a:t>最終発表会を見学して  その1</a:t>
            </a:r>
          </a:p>
        </p:txBody>
      </p:sp>
      <p:sp>
        <p:nvSpPr>
          <p:cNvPr id="201" name="学生が「面白くないですよー」と言ってたけど面白かった(学生たちもよく見てた)…"/>
          <p:cNvSpPr txBox="1"/>
          <p:nvPr/>
        </p:nvSpPr>
        <p:spPr>
          <a:xfrm>
            <a:off x="528407" y="2218725"/>
            <a:ext cx="11947986" cy="67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699247" indent="-699247">
              <a:spcBef>
                <a:spcPts val="1200"/>
              </a:spcBef>
              <a:buSzPct val="100000"/>
              <a:buAutoNum type="circleNumDbPlain" startAt="1"/>
              <a:defRPr sz="3600"/>
            </a:pPr>
            <a:r>
              <a:t>学生が「面白くないですよー」と言ってたけど面白かった(学生たちもよく見てた)</a:t>
            </a:r>
          </a:p>
          <a:p>
            <a:pPr marL="699247" indent="-699247">
              <a:spcBef>
                <a:spcPts val="1200"/>
              </a:spcBef>
              <a:buSzPct val="100000"/>
              <a:buAutoNum type="circleNumDbPlain" startAt="1"/>
              <a:defRPr sz="3600"/>
            </a:pPr>
            <a:r>
              <a:t>こんなビデオどこから見つけてきたの？</a:t>
            </a:r>
          </a:p>
          <a:p>
            <a:pPr marL="699247" indent="-699247">
              <a:spcBef>
                <a:spcPts val="1200"/>
              </a:spcBef>
              <a:buSzPct val="100000"/>
              <a:buAutoNum type="circleNumDbPlain" startAt="1"/>
              <a:defRPr sz="3600"/>
            </a:pPr>
            <a:r>
              <a:t>動画に年代がないので時系列的に前後関係がよくわからないというかちょっと変かなと思うところがあった。そういうのを検証するのは難しいか？</a:t>
            </a:r>
          </a:p>
          <a:p>
            <a:pPr marL="699247" indent="-699247">
              <a:spcBef>
                <a:spcPts val="1200"/>
              </a:spcBef>
              <a:buSzPct val="100000"/>
              <a:buAutoNum type="circleNumDbPlain" startAt="1"/>
              <a:defRPr sz="3600"/>
            </a:pPr>
            <a:r>
              <a:t>最初の医大の話で本医者とか医大生みたいな人が話している人があったけどそういう人たちは一体普段は何を喋っているのだろう?</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最終発表会を見学して その2"/>
          <p:cNvSpPr txBox="1"/>
          <p:nvPr>
            <p:ph type="title"/>
          </p:nvPr>
        </p:nvSpPr>
        <p:spPr>
          <a:xfrm>
            <a:off x="406400" y="311150"/>
            <a:ext cx="12192000" cy="723900"/>
          </a:xfrm>
          <a:prstGeom prst="rect">
            <a:avLst/>
          </a:prstGeom>
        </p:spPr>
        <p:txBody>
          <a:bodyPr/>
          <a:lstStyle>
            <a:lvl1pPr defTabSz="403097">
              <a:spcBef>
                <a:spcPts val="1900"/>
              </a:spcBef>
              <a:defRPr sz="4140"/>
            </a:lvl1pPr>
          </a:lstStyle>
          <a:p>
            <a:pPr/>
            <a:r>
              <a:t>最終発表会を見学して その2</a:t>
            </a:r>
          </a:p>
        </p:txBody>
      </p:sp>
      <p:sp>
        <p:nvSpPr>
          <p:cNvPr id="204" name="1つのビデオを長く使うとなんか面白くない…"/>
          <p:cNvSpPr txBox="1"/>
          <p:nvPr/>
        </p:nvSpPr>
        <p:spPr>
          <a:xfrm>
            <a:off x="287638" y="1083117"/>
            <a:ext cx="11947987" cy="8369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699247" indent="-699247">
              <a:spcBef>
                <a:spcPts val="1100"/>
              </a:spcBef>
              <a:buSzPct val="100000"/>
              <a:buAutoNum type="circleNumDbPlain" startAt="1"/>
              <a:defRPr sz="3600"/>
            </a:pPr>
            <a:r>
              <a:t>1つのビデオを長く使うとなんか面白くない</a:t>
            </a:r>
          </a:p>
          <a:p>
            <a:pPr marL="699247" indent="-699247">
              <a:spcBef>
                <a:spcPts val="1100"/>
              </a:spcBef>
              <a:buSzPct val="100000"/>
              <a:buAutoNum type="circleNumDbPlain" startAt="1"/>
              <a:defRPr sz="3600"/>
            </a:pPr>
            <a:r>
              <a:t>話の途中で上手にさくっと切ってあるのを見ると細かいところを一生懸命聴いたのかなと思った</a:t>
            </a:r>
          </a:p>
          <a:p>
            <a:pPr marL="699247" indent="-699247">
              <a:spcBef>
                <a:spcPts val="1100"/>
              </a:spcBef>
              <a:buSzPct val="100000"/>
              <a:buAutoNum type="circleNumDbPlain" startAt="1"/>
              <a:defRPr sz="3600"/>
            </a:pPr>
            <a:r>
              <a:t>徴用工のビデオについての学生のコメントに、電子音ばかりとあったが、聞いてわかるんだなと思った</a:t>
            </a:r>
          </a:p>
          <a:p>
            <a:pPr marL="699247" indent="-699247">
              <a:spcBef>
                <a:spcPts val="1100"/>
              </a:spcBef>
              <a:buSzPct val="100000"/>
              <a:buAutoNum type="circleNumDbPlain" startAt="1"/>
              <a:defRPr sz="3600"/>
            </a:pPr>
            <a:r>
              <a:t>もともとそのテーマに興味がある人が見るのと全然知らなかった人が見るのと、どちらの人向けに作るのかでも面白さとか作り方とか違うのかなと思った</a:t>
            </a:r>
          </a:p>
          <a:p>
            <a:pPr marL="699247" indent="-699247">
              <a:spcBef>
                <a:spcPts val="1100"/>
              </a:spcBef>
              <a:buSzPct val="100000"/>
              <a:buAutoNum type="circleNumDbPlain" startAt="1"/>
              <a:defRPr sz="3600"/>
            </a:pPr>
            <a:r>
              <a:t>コメントの引用がおそらく本人たちが意図していなかったものじゃないかと思うものがあった(理解の難しさ？)</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20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古川先生のコメント"/>
          <p:cNvSpPr txBox="1"/>
          <p:nvPr>
            <p:ph type="body" idx="13"/>
          </p:nvPr>
        </p:nvSpPr>
        <p:spPr>
          <a:prstGeom prst="rect">
            <a:avLst/>
          </a:prstGeom>
        </p:spPr>
        <p:txBody>
          <a:bodyPr/>
          <a:lstStyle/>
          <a:p>
            <a:pPr/>
            <a:r>
              <a:t>古川先生のコメント</a:t>
            </a:r>
          </a:p>
        </p:txBody>
      </p:sp>
      <p:pic>
        <p:nvPicPr>
          <p:cNvPr id="207" name="sinbun.png" descr="sinbun.png"/>
          <p:cNvPicPr>
            <a:picLocks noChangeAspect="1"/>
          </p:cNvPicPr>
          <p:nvPr/>
        </p:nvPicPr>
        <p:blipFill>
          <a:blip r:embed="rId2">
            <a:extLst/>
          </a:blip>
          <a:srcRect l="0" t="0" r="0" b="0"/>
          <a:stretch>
            <a:fillRect/>
          </a:stretch>
        </p:blipFill>
        <p:spPr>
          <a:xfrm>
            <a:off x="207358" y="1390243"/>
            <a:ext cx="12590084" cy="747607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学生さんにお聞きしたいこと"/>
          <p:cNvSpPr txBox="1"/>
          <p:nvPr>
            <p:ph type="body" idx="13"/>
          </p:nvPr>
        </p:nvSpPr>
        <p:spPr>
          <a:prstGeom prst="rect">
            <a:avLst/>
          </a:prstGeom>
        </p:spPr>
        <p:txBody>
          <a:bodyPr/>
          <a:lstStyle/>
          <a:p>
            <a:pPr/>
            <a:r>
              <a:t>学生さんにお聞きしたいこと</a:t>
            </a:r>
          </a:p>
        </p:txBody>
      </p:sp>
      <p:sp>
        <p:nvSpPr>
          <p:cNvPr id="210" name="動画を探す時に難しかったことは？…"/>
          <p:cNvSpPr txBox="1"/>
          <p:nvPr>
            <p:ph type="body" idx="1"/>
          </p:nvPr>
        </p:nvSpPr>
        <p:spPr>
          <a:xfrm>
            <a:off x="258818" y="1822450"/>
            <a:ext cx="12192001" cy="6108701"/>
          </a:xfrm>
          <a:prstGeom prst="rect">
            <a:avLst/>
          </a:prstGeom>
        </p:spPr>
        <p:txBody>
          <a:bodyPr/>
          <a:lstStyle/>
          <a:p>
            <a:pPr marL="660400" indent="-660400">
              <a:buClrTx/>
              <a:buSzPct val="100000"/>
              <a:buFontTx/>
              <a:buAutoNum type="circleNumDbPlain" startAt="1"/>
            </a:pPr>
            <a:r>
              <a:t>動画を探す時に難しかったことは？</a:t>
            </a:r>
          </a:p>
          <a:p>
            <a:pPr marL="660400" indent="-660400">
              <a:buClrTx/>
              <a:buSzPct val="100000"/>
              <a:buFontTx/>
              <a:buAutoNum type="circleNumDbPlain" startAt="1"/>
            </a:pPr>
            <a:r>
              <a:t>切り取る時に難しかったことは？</a:t>
            </a:r>
          </a:p>
          <a:p>
            <a:pPr marL="660400" indent="-660400">
              <a:buClrTx/>
              <a:buSzPct val="100000"/>
              <a:buFontTx/>
              <a:buAutoNum type="circleNumDbPlain" startAt="1"/>
            </a:pPr>
            <a:r>
              <a:t>実際にどのように作業したのか？</a:t>
            </a:r>
          </a:p>
          <a:p>
            <a:pPr marL="660400" indent="-660400">
              <a:buClrTx/>
              <a:buSzPct val="100000"/>
              <a:buFontTx/>
              <a:buAutoNum type="circleNumDbPlain" startAt="1"/>
            </a:pPr>
            <a:r>
              <a:t>論点を動画だけで探すのは難しいと思うが、文字ベースの記事とかも参考にしたのか？</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古川先生の新聞聴解"/>
          <p:cNvSpPr txBox="1"/>
          <p:nvPr>
            <p:ph type="body" idx="13"/>
          </p:nvPr>
        </p:nvSpPr>
        <p:spPr>
          <a:prstGeom prst="rect">
            <a:avLst/>
          </a:prstGeom>
        </p:spPr>
        <p:txBody>
          <a:bodyPr/>
          <a:lstStyle/>
          <a:p>
            <a:pPr/>
            <a:r>
              <a:t>古川先生の新聞聴解</a:t>
            </a:r>
          </a:p>
        </p:txBody>
      </p:sp>
      <p:sp>
        <p:nvSpPr>
          <p:cNvPr id="170" name="この授業について"/>
          <p:cNvSpPr txBox="1"/>
          <p:nvPr>
            <p:ph type="title"/>
          </p:nvPr>
        </p:nvSpPr>
        <p:spPr>
          <a:prstGeom prst="rect">
            <a:avLst/>
          </a:prstGeom>
        </p:spPr>
        <p:txBody>
          <a:bodyPr/>
          <a:lstStyle>
            <a:lvl1pPr defTabSz="473201">
              <a:spcBef>
                <a:spcPts val="2200"/>
              </a:spcBef>
              <a:defRPr sz="4860"/>
            </a:lvl1pPr>
          </a:lstStyle>
          <a:p>
            <a:pPr/>
            <a:r>
              <a:t>この授業について</a:t>
            </a:r>
          </a:p>
        </p:txBody>
      </p:sp>
      <p:sp>
        <p:nvSpPr>
          <p:cNvPr id="171" name="選択授業…"/>
          <p:cNvSpPr txBox="1"/>
          <p:nvPr>
            <p:ph type="body" idx="1"/>
          </p:nvPr>
        </p:nvSpPr>
        <p:spPr>
          <a:prstGeom prst="rect">
            <a:avLst/>
          </a:prstGeom>
        </p:spPr>
        <p:txBody>
          <a:bodyPr/>
          <a:lstStyle/>
          <a:p>
            <a:pPr/>
            <a:r>
              <a:t>選択授業</a:t>
            </a:r>
          </a:p>
          <a:p>
            <a:pPr/>
            <a:r>
              <a:t>3、4年生が履修できる</a:t>
            </a:r>
          </a:p>
          <a:p>
            <a:pPr/>
            <a:r>
              <a:t>古川先生担当は1学期のみ</a:t>
            </a:r>
          </a:p>
          <a:p>
            <a:pPr/>
            <a:r>
              <a:t>履修者数 65人？</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1">
                                            <p:bg/>
                                          </p:spTgt>
                                        </p:tgtEl>
                                        <p:attrNameLst>
                                          <p:attrName>style.visibility</p:attrName>
                                        </p:attrNameLst>
                                      </p:cBhvr>
                                      <p:to>
                                        <p:strVal val="visible"/>
                                      </p:to>
                                    </p:set>
                                    <p:animEffect filter="fade" transition="in">
                                      <p:cBhvr>
                                        <p:cTn id="7" dur="1500"/>
                                        <p:tgtEl>
                                          <p:spTgt spid="171">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71">
                                            <p:txEl>
                                              <p:pRg st="0" end="0"/>
                                            </p:txEl>
                                          </p:spTgt>
                                        </p:tgtEl>
                                        <p:attrNameLst>
                                          <p:attrName>style.visibility</p:attrName>
                                        </p:attrNameLst>
                                      </p:cBhvr>
                                      <p:to>
                                        <p:strVal val="visible"/>
                                      </p:to>
                                    </p:set>
                                    <p:animEffect filter="fade" transition="in">
                                      <p:cBhvr>
                                        <p:cTn id="10" dur="1500"/>
                                        <p:tgtEl>
                                          <p:spTgt spid="1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71">
                                            <p:txEl>
                                              <p:pRg st="1" end="1"/>
                                            </p:txEl>
                                          </p:spTgt>
                                        </p:tgtEl>
                                        <p:attrNameLst>
                                          <p:attrName>style.visibility</p:attrName>
                                        </p:attrNameLst>
                                      </p:cBhvr>
                                      <p:to>
                                        <p:strVal val="visible"/>
                                      </p:to>
                                    </p:set>
                                    <p:animEffect filter="fade" transition="in">
                                      <p:cBhvr>
                                        <p:cTn id="15" dur="1500"/>
                                        <p:tgtEl>
                                          <p:spTgt spid="1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71">
                                            <p:txEl>
                                              <p:pRg st="2" end="2"/>
                                            </p:txEl>
                                          </p:spTgt>
                                        </p:tgtEl>
                                        <p:attrNameLst>
                                          <p:attrName>style.visibility</p:attrName>
                                        </p:attrNameLst>
                                      </p:cBhvr>
                                      <p:to>
                                        <p:strVal val="visible"/>
                                      </p:to>
                                    </p:set>
                                    <p:animEffect filter="fade" transition="in">
                                      <p:cBhvr>
                                        <p:cTn id="20" dur="1500"/>
                                        <p:tgtEl>
                                          <p:spTgt spid="1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171">
                                            <p:txEl>
                                              <p:pRg st="3" end="3"/>
                                            </p:txEl>
                                          </p:spTgt>
                                        </p:tgtEl>
                                        <p:attrNameLst>
                                          <p:attrName>style.visibility</p:attrName>
                                        </p:attrNameLst>
                                      </p:cBhvr>
                                      <p:to>
                                        <p:strVal val="visible"/>
                                      </p:to>
                                    </p:set>
                                    <p:animEffect filter="fade" transition="in">
                                      <p:cBhvr>
                                        <p:cTn id="25" dur="1500"/>
                                        <p:tgtEl>
                                          <p:spTgt spid="17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古川先生の新聞聴解"/>
          <p:cNvSpPr txBox="1"/>
          <p:nvPr>
            <p:ph type="body" idx="13"/>
          </p:nvPr>
        </p:nvSpPr>
        <p:spPr>
          <a:prstGeom prst="rect">
            <a:avLst/>
          </a:prstGeom>
        </p:spPr>
        <p:txBody>
          <a:bodyPr/>
          <a:lstStyle/>
          <a:p>
            <a:pPr/>
            <a:r>
              <a:t>古川先生の新聞聴解</a:t>
            </a:r>
          </a:p>
        </p:txBody>
      </p:sp>
      <p:sp>
        <p:nvSpPr>
          <p:cNvPr id="174" name="授業の概要"/>
          <p:cNvSpPr txBox="1"/>
          <p:nvPr>
            <p:ph type="title"/>
          </p:nvPr>
        </p:nvSpPr>
        <p:spPr>
          <a:prstGeom prst="rect">
            <a:avLst/>
          </a:prstGeom>
        </p:spPr>
        <p:txBody>
          <a:bodyPr/>
          <a:lstStyle>
            <a:lvl1pPr defTabSz="473201">
              <a:spcBef>
                <a:spcPts val="2200"/>
              </a:spcBef>
              <a:defRPr sz="4860"/>
            </a:lvl1pPr>
          </a:lstStyle>
          <a:p>
            <a:pPr/>
            <a:r>
              <a:t>授業の概要</a:t>
            </a:r>
          </a:p>
        </p:txBody>
      </p:sp>
      <p:sp>
        <p:nvSpPr>
          <p:cNvPr id="175" name="関西空港連絡橋事故のニュース について…"/>
          <p:cNvSpPr txBox="1"/>
          <p:nvPr>
            <p:ph type="body" idx="1"/>
          </p:nvPr>
        </p:nvSpPr>
        <p:spPr>
          <a:xfrm>
            <a:off x="406400" y="2416630"/>
            <a:ext cx="12192000" cy="6131701"/>
          </a:xfrm>
          <a:prstGeom prst="rect">
            <a:avLst/>
          </a:prstGeom>
        </p:spPr>
        <p:txBody>
          <a:bodyPr anchor="ctr"/>
          <a:lstStyle/>
          <a:p>
            <a:pPr marL="633983" indent="-633983" defTabSz="560831">
              <a:spcBef>
                <a:spcPts val="2600"/>
              </a:spcBef>
              <a:buClrTx/>
              <a:buSzPct val="100000"/>
              <a:buFontTx/>
              <a:buAutoNum type="arabicPeriod" startAt="1"/>
              <a:defRPr sz="3264"/>
            </a:pPr>
            <a:r>
              <a:t>関西空港連絡橋事故のニュース について</a:t>
            </a:r>
          </a:p>
          <a:p>
            <a:pPr lvl="1" marL="853439" indent="-426719" defTabSz="560831">
              <a:spcBef>
                <a:spcPts val="2600"/>
              </a:spcBef>
              <a:buClrTx/>
              <a:buSzPct val="40000"/>
              <a:buFontTx/>
              <a:buBlip>
                <a:blip r:embed="rId2"/>
              </a:buBlip>
              <a:defRPr sz="3264"/>
            </a:pPr>
            <a:r>
              <a:t>6分の動画</a:t>
            </a:r>
          </a:p>
          <a:p>
            <a:pPr marL="633983" indent="-633983" defTabSz="560831">
              <a:spcBef>
                <a:spcPts val="2600"/>
              </a:spcBef>
              <a:buClrTx/>
              <a:buSzPct val="100000"/>
              <a:buFontTx/>
              <a:buAutoNum type="arabicPeriod" startAt="1"/>
              <a:defRPr sz="3264"/>
            </a:pPr>
            <a:r>
              <a:t>沖縄県知事選 玉城デニー氏当選について</a:t>
            </a:r>
          </a:p>
          <a:p>
            <a:pPr lvl="1" marL="853439" indent="-426719" defTabSz="560831">
              <a:spcBef>
                <a:spcPts val="2600"/>
              </a:spcBef>
              <a:buClrTx/>
              <a:buSzPct val="40000"/>
              <a:buFontTx/>
              <a:buBlip>
                <a:blip r:embed="rId2"/>
              </a:buBlip>
              <a:defRPr sz="3264"/>
            </a:pPr>
            <a:r>
              <a:t>6分の動画✖️2</a:t>
            </a:r>
          </a:p>
          <a:p>
            <a:pPr marL="633983" indent="-633983" defTabSz="560831">
              <a:spcBef>
                <a:spcPts val="2600"/>
              </a:spcBef>
              <a:buClrTx/>
              <a:buSzPct val="100000"/>
              <a:buFontTx/>
              <a:buAutoNum type="arabicPeriod" startAt="1"/>
              <a:defRPr sz="3264"/>
            </a:pPr>
            <a:r>
              <a:t>自分たちでテーマを選ぶ</a:t>
            </a:r>
          </a:p>
          <a:p>
            <a:pPr lvl="1" marL="853439" indent="-426719" defTabSz="560831">
              <a:spcBef>
                <a:spcPts val="2600"/>
              </a:spcBef>
              <a:buClrTx/>
              <a:buSzPct val="40000"/>
              <a:buFontTx/>
              <a:buBlip>
                <a:blip r:embed="rId2"/>
              </a:buBlip>
              <a:defRPr sz="3264"/>
            </a:pPr>
            <a:r>
              <a:t>20分の動画</a:t>
            </a:r>
          </a:p>
        </p:txBody>
      </p:sp>
      <p:sp>
        <p:nvSpPr>
          <p:cNvPr id="176" name="スライド番号"/>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anim calcmode="lin" valueType="num">
                                      <p:cBhvr>
                                        <p:cTn id="7" dur="1000" fill="hold"/>
                                        <p:tgtEl>
                                          <p:spTgt spid="175">
                                            <p:bg/>
                                          </p:spTgt>
                                        </p:tgtEl>
                                        <p:attrNameLst>
                                          <p:attrName>ppt_x</p:attrName>
                                        </p:attrNameLst>
                                      </p:cBhvr>
                                      <p:tavLst>
                                        <p:tav tm="0">
                                          <p:val>
                                            <p:strVal val="0-#ppt_w/2"/>
                                          </p:val>
                                        </p:tav>
                                        <p:tav tm="100000">
                                          <p:val>
                                            <p:strVal val="#ppt_x"/>
                                          </p:val>
                                        </p:tav>
                                      </p:tavLst>
                                    </p:anim>
                                    <p:anim calcmode="lin" valueType="num">
                                      <p:cBhvr>
                                        <p:cTn id="8" dur="1000" fill="hold"/>
                                        <p:tgtEl>
                                          <p:spTgt spid="17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5">
                                            <p:txEl>
                                              <p:pRg st="0" end="0"/>
                                            </p:txEl>
                                          </p:spTgt>
                                        </p:tgtEl>
                                        <p:attrNameLst>
                                          <p:attrName>style.visibility</p:attrName>
                                        </p:attrNameLst>
                                      </p:cBhvr>
                                      <p:to>
                                        <p:strVal val="visible"/>
                                      </p:to>
                                    </p:set>
                                    <p:anim calcmode="lin" valueType="num">
                                      <p:cBhvr>
                                        <p:cTn id="11" dur="1000" fill="hold"/>
                                        <p:tgtEl>
                                          <p:spTgt spid="175">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5">
                                            <p:txEl>
                                              <p:pRg st="0" end="0"/>
                                            </p:txEl>
                                          </p:spTgt>
                                        </p:tgtEl>
                                        <p:attrNameLst>
                                          <p:attrName>ppt_y</p:attrName>
                                        </p:attrNameLst>
                                      </p:cBhvr>
                                      <p:tavLst>
                                        <p:tav tm="0">
                                          <p:val>
                                            <p:strVal val="#ppt_y"/>
                                          </p:val>
                                        </p:tav>
                                        <p:tav tm="100000">
                                          <p:val>
                                            <p:strVal val="#ppt_y"/>
                                          </p:val>
                                        </p:tav>
                                      </p:tavLst>
                                    </p:anim>
                                  </p:childTnLst>
                                </p:cTn>
                              </p:par>
                              <p:par>
                                <p:cTn id="13" presetClass="entr" nodeType="withEffect" presetSubtype="8" presetID="2" grpId="1" fill="hold">
                                  <p:stCondLst>
                                    <p:cond delay="0"/>
                                  </p:stCondLst>
                                  <p:iterate type="el" backwards="0">
                                    <p:tmAbs val="0"/>
                                  </p:iterate>
                                  <p:childTnLst>
                                    <p:set>
                                      <p:cBhvr>
                                        <p:cTn id="14" fill="hold"/>
                                        <p:tgtEl>
                                          <p:spTgt spid="175">
                                            <p:txEl>
                                              <p:pRg st="1" end="1"/>
                                            </p:txEl>
                                          </p:spTgt>
                                        </p:tgtEl>
                                        <p:attrNameLst>
                                          <p:attrName>style.visibility</p:attrName>
                                        </p:attrNameLst>
                                      </p:cBhvr>
                                      <p:to>
                                        <p:strVal val="visible"/>
                                      </p:to>
                                    </p:set>
                                    <p:anim calcmode="lin" valueType="num">
                                      <p:cBhvr>
                                        <p:cTn id="15" dur="1000" fill="hold"/>
                                        <p:tgtEl>
                                          <p:spTgt spid="175">
                                            <p:txEl>
                                              <p:pRg st="1" end="1"/>
                                            </p:txEl>
                                          </p:spTgt>
                                        </p:tgtEl>
                                        <p:attrNameLst>
                                          <p:attrName>ppt_x</p:attrName>
                                        </p:attrNameLst>
                                      </p:cBhvr>
                                      <p:tavLst>
                                        <p:tav tm="0">
                                          <p:val>
                                            <p:strVal val="0-#ppt_w/2"/>
                                          </p:val>
                                        </p:tav>
                                        <p:tav tm="100000">
                                          <p:val>
                                            <p:strVal val="#ppt_x"/>
                                          </p:val>
                                        </p:tav>
                                      </p:tavLst>
                                    </p:anim>
                                    <p:anim calcmode="lin" valueType="num">
                                      <p:cBhvr>
                                        <p:cTn id="16" dur="1000" fill="hold"/>
                                        <p:tgtEl>
                                          <p:spTgt spid="1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8" presetID="2" grpId="1"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anim calcmode="lin" valueType="num">
                                      <p:cBhvr>
                                        <p:cTn id="21" dur="1000" fill="hold"/>
                                        <p:tgtEl>
                                          <p:spTgt spid="175">
                                            <p:txEl>
                                              <p:pRg st="2" end="2"/>
                                            </p:txEl>
                                          </p:spTgt>
                                        </p:tgtEl>
                                        <p:attrNameLst>
                                          <p:attrName>ppt_x</p:attrName>
                                        </p:attrNameLst>
                                      </p:cBhvr>
                                      <p:tavLst>
                                        <p:tav tm="0">
                                          <p:val>
                                            <p:strVal val="0-#ppt_w/2"/>
                                          </p:val>
                                        </p:tav>
                                        <p:tav tm="100000">
                                          <p:val>
                                            <p:strVal val="#ppt_x"/>
                                          </p:val>
                                        </p:tav>
                                      </p:tavLst>
                                    </p:anim>
                                    <p:anim calcmode="lin" valueType="num">
                                      <p:cBhvr>
                                        <p:cTn id="22" dur="1000" fill="hold"/>
                                        <p:tgtEl>
                                          <p:spTgt spid="175">
                                            <p:txEl>
                                              <p:pRg st="2" end="2"/>
                                            </p:txEl>
                                          </p:spTgt>
                                        </p:tgtEl>
                                        <p:attrNameLst>
                                          <p:attrName>ppt_y</p:attrName>
                                        </p:attrNameLst>
                                      </p:cBhvr>
                                      <p:tavLst>
                                        <p:tav tm="0">
                                          <p:val>
                                            <p:strVal val="#ppt_y"/>
                                          </p:val>
                                        </p:tav>
                                        <p:tav tm="100000">
                                          <p:val>
                                            <p:strVal val="#ppt_y"/>
                                          </p:val>
                                        </p:tav>
                                      </p:tavLst>
                                    </p:anim>
                                  </p:childTnLst>
                                </p:cTn>
                              </p:par>
                              <p:par>
                                <p:cTn id="23" presetClass="entr" nodeType="withEffect" presetSubtype="8" presetID="2" grpId="1" fill="hold">
                                  <p:stCondLst>
                                    <p:cond delay="0"/>
                                  </p:stCondLst>
                                  <p:iterate type="el" backwards="0">
                                    <p:tmAbs val="0"/>
                                  </p:iterate>
                                  <p:childTnLst>
                                    <p:set>
                                      <p:cBhvr>
                                        <p:cTn id="24" fill="hold"/>
                                        <p:tgtEl>
                                          <p:spTgt spid="175">
                                            <p:txEl>
                                              <p:pRg st="3" end="3"/>
                                            </p:txEl>
                                          </p:spTgt>
                                        </p:tgtEl>
                                        <p:attrNameLst>
                                          <p:attrName>style.visibility</p:attrName>
                                        </p:attrNameLst>
                                      </p:cBhvr>
                                      <p:to>
                                        <p:strVal val="visible"/>
                                      </p:to>
                                    </p:set>
                                    <p:anim calcmode="lin" valueType="num">
                                      <p:cBhvr>
                                        <p:cTn id="25" dur="1000" fill="hold"/>
                                        <p:tgtEl>
                                          <p:spTgt spid="175">
                                            <p:txEl>
                                              <p:pRg st="3" end="3"/>
                                            </p:txEl>
                                          </p:spTgt>
                                        </p:tgtEl>
                                        <p:attrNameLst>
                                          <p:attrName>ppt_x</p:attrName>
                                        </p:attrNameLst>
                                      </p:cBhvr>
                                      <p:tavLst>
                                        <p:tav tm="0">
                                          <p:val>
                                            <p:strVal val="0-#ppt_w/2"/>
                                          </p:val>
                                        </p:tav>
                                        <p:tav tm="100000">
                                          <p:val>
                                            <p:strVal val="#ppt_x"/>
                                          </p:val>
                                        </p:tav>
                                      </p:tavLst>
                                    </p:anim>
                                    <p:anim calcmode="lin" valueType="num">
                                      <p:cBhvr>
                                        <p:cTn id="26" dur="1000" fill="hold"/>
                                        <p:tgtEl>
                                          <p:spTgt spid="1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1" fill="hold">
                                  <p:stCondLst>
                                    <p:cond delay="0"/>
                                  </p:stCondLst>
                                  <p:iterate type="el" backwards="0">
                                    <p:tmAbs val="0"/>
                                  </p:iterate>
                                  <p:childTnLst>
                                    <p:set>
                                      <p:cBhvr>
                                        <p:cTn id="30" fill="hold"/>
                                        <p:tgtEl>
                                          <p:spTgt spid="175">
                                            <p:txEl>
                                              <p:pRg st="4" end="4"/>
                                            </p:txEl>
                                          </p:spTgt>
                                        </p:tgtEl>
                                        <p:attrNameLst>
                                          <p:attrName>style.visibility</p:attrName>
                                        </p:attrNameLst>
                                      </p:cBhvr>
                                      <p:to>
                                        <p:strVal val="visible"/>
                                      </p:to>
                                    </p:set>
                                    <p:anim calcmode="lin" valueType="num">
                                      <p:cBhvr>
                                        <p:cTn id="31" dur="1000" fill="hold"/>
                                        <p:tgtEl>
                                          <p:spTgt spid="175">
                                            <p:txEl>
                                              <p:pRg st="4" end="4"/>
                                            </p:txEl>
                                          </p:spTgt>
                                        </p:tgtEl>
                                        <p:attrNameLst>
                                          <p:attrName>ppt_x</p:attrName>
                                        </p:attrNameLst>
                                      </p:cBhvr>
                                      <p:tavLst>
                                        <p:tav tm="0">
                                          <p:val>
                                            <p:strVal val="0-#ppt_w/2"/>
                                          </p:val>
                                        </p:tav>
                                        <p:tav tm="100000">
                                          <p:val>
                                            <p:strVal val="#ppt_x"/>
                                          </p:val>
                                        </p:tav>
                                      </p:tavLst>
                                    </p:anim>
                                    <p:anim calcmode="lin" valueType="num">
                                      <p:cBhvr>
                                        <p:cTn id="32" dur="1000" fill="hold"/>
                                        <p:tgtEl>
                                          <p:spTgt spid="175">
                                            <p:txEl>
                                              <p:pRg st="4" end="4"/>
                                            </p:txEl>
                                          </p:spTgt>
                                        </p:tgtEl>
                                        <p:attrNameLst>
                                          <p:attrName>ppt_y</p:attrName>
                                        </p:attrNameLst>
                                      </p:cBhvr>
                                      <p:tavLst>
                                        <p:tav tm="0">
                                          <p:val>
                                            <p:strVal val="#ppt_y"/>
                                          </p:val>
                                        </p:tav>
                                        <p:tav tm="100000">
                                          <p:val>
                                            <p:strVal val="#ppt_y"/>
                                          </p:val>
                                        </p:tav>
                                      </p:tavLst>
                                    </p:anim>
                                  </p:childTnLst>
                                </p:cTn>
                              </p:par>
                              <p:par>
                                <p:cTn id="33" presetClass="entr" nodeType="withEffect" presetSubtype="8" presetID="2" grpId="1" fill="hold">
                                  <p:stCondLst>
                                    <p:cond delay="0"/>
                                  </p:stCondLst>
                                  <p:iterate type="el" backwards="0">
                                    <p:tmAbs val="0"/>
                                  </p:iterate>
                                  <p:childTnLst>
                                    <p:set>
                                      <p:cBhvr>
                                        <p:cTn id="34" fill="hold"/>
                                        <p:tgtEl>
                                          <p:spTgt spid="175">
                                            <p:txEl>
                                              <p:pRg st="5" end="5"/>
                                            </p:txEl>
                                          </p:spTgt>
                                        </p:tgtEl>
                                        <p:attrNameLst>
                                          <p:attrName>style.visibility</p:attrName>
                                        </p:attrNameLst>
                                      </p:cBhvr>
                                      <p:to>
                                        <p:strVal val="visible"/>
                                      </p:to>
                                    </p:set>
                                    <p:anim calcmode="lin" valueType="num">
                                      <p:cBhvr>
                                        <p:cTn id="35" dur="1000" fill="hold"/>
                                        <p:tgtEl>
                                          <p:spTgt spid="175">
                                            <p:txEl>
                                              <p:pRg st="5" end="5"/>
                                            </p:txEl>
                                          </p:spTgt>
                                        </p:tgtEl>
                                        <p:attrNameLst>
                                          <p:attrName>ppt_x</p:attrName>
                                        </p:attrNameLst>
                                      </p:cBhvr>
                                      <p:tavLst>
                                        <p:tav tm="0">
                                          <p:val>
                                            <p:strVal val="0-#ppt_w/2"/>
                                          </p:val>
                                        </p:tav>
                                        <p:tav tm="100000">
                                          <p:val>
                                            <p:strVal val="#ppt_x"/>
                                          </p:val>
                                        </p:tav>
                                      </p:tavLst>
                                    </p:anim>
                                    <p:anim calcmode="lin" valueType="num">
                                      <p:cBhvr>
                                        <p:cTn id="36" dur="1000" fill="hold"/>
                                        <p:tgtEl>
                                          <p:spTgt spid="1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関西空港…"/>
          <p:cNvSpPr txBox="1"/>
          <p:nvPr>
            <p:ph type="title"/>
          </p:nvPr>
        </p:nvSpPr>
        <p:spPr>
          <a:xfrm>
            <a:off x="406400" y="5663970"/>
            <a:ext cx="12192000" cy="3072168"/>
          </a:xfrm>
          <a:prstGeom prst="rect">
            <a:avLst/>
          </a:prstGeom>
        </p:spPr>
        <p:txBody>
          <a:bodyPr/>
          <a:lstStyle/>
          <a:p>
            <a:pPr>
              <a:defRPr sz="10000"/>
            </a:pPr>
            <a:r>
              <a:t>関西空港</a:t>
            </a:r>
          </a:p>
          <a:p>
            <a:pPr>
              <a:defRPr sz="10000"/>
            </a:pPr>
            <a:r>
              <a:t>連絡橋事故</a:t>
            </a:r>
          </a:p>
        </p:txBody>
      </p:sp>
      <p:sp>
        <p:nvSpPr>
          <p:cNvPr id="179" name="ニュースに関する出来事(事実関係)…"/>
          <p:cNvSpPr txBox="1"/>
          <p:nvPr/>
        </p:nvSpPr>
        <p:spPr>
          <a:xfrm>
            <a:off x="820659" y="221780"/>
            <a:ext cx="10686960" cy="4079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476188" indent="-815788">
              <a:lnSpc>
                <a:spcPct val="175000"/>
              </a:lnSpc>
              <a:spcBef>
                <a:spcPts val="2800"/>
              </a:spcBef>
              <a:buSzPct val="100000"/>
              <a:buAutoNum type="circleNumDbPlain" startAt="1"/>
              <a:defRPr sz="4200"/>
            </a:pPr>
            <a:r>
              <a:t>ニュースに関する出来事(事実関係)</a:t>
            </a:r>
          </a:p>
          <a:p>
            <a:pPr lvl="1" marL="1476188" indent="-815788">
              <a:lnSpc>
                <a:spcPct val="175000"/>
              </a:lnSpc>
              <a:spcBef>
                <a:spcPts val="2800"/>
              </a:spcBef>
              <a:buSzPct val="100000"/>
              <a:buAutoNum type="circleNumDbPlain" startAt="1"/>
              <a:defRPr sz="4200"/>
            </a:pPr>
            <a:r>
              <a:t>原因</a:t>
            </a:r>
          </a:p>
          <a:p>
            <a:pPr lvl="1" marL="1476188" indent="-815788">
              <a:lnSpc>
                <a:spcPct val="175000"/>
              </a:lnSpc>
              <a:spcBef>
                <a:spcPts val="2800"/>
              </a:spcBef>
              <a:buSzPct val="100000"/>
              <a:buAutoNum type="circleNumDbPlain" startAt="1"/>
              <a:defRPr sz="4200"/>
            </a:pPr>
            <a:r>
              <a:t>影響</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anim calcmode="lin" valueType="num">
                                      <p:cBhvr>
                                        <p:cTn id="7" dur="1500" fill="hold"/>
                                        <p:tgtEl>
                                          <p:spTgt spid="179">
                                            <p:bg/>
                                          </p:spTgt>
                                        </p:tgtEl>
                                        <p:attrNameLst>
                                          <p:attrName>ppt_x</p:attrName>
                                        </p:attrNameLst>
                                      </p:cBhvr>
                                      <p:tavLst>
                                        <p:tav tm="0">
                                          <p:val>
                                            <p:strVal val="0-#ppt_w/2"/>
                                          </p:val>
                                        </p:tav>
                                        <p:tav tm="100000">
                                          <p:val>
                                            <p:strVal val="#ppt_x"/>
                                          </p:val>
                                        </p:tav>
                                      </p:tavLst>
                                    </p:anim>
                                    <p:anim calcmode="lin" valueType="num">
                                      <p:cBhvr>
                                        <p:cTn id="8" dur="1500" fill="hold"/>
                                        <p:tgtEl>
                                          <p:spTgt spid="17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9">
                                            <p:txEl>
                                              <p:pRg st="0" end="0"/>
                                            </p:txEl>
                                          </p:spTgt>
                                        </p:tgtEl>
                                        <p:attrNameLst>
                                          <p:attrName>style.visibility</p:attrName>
                                        </p:attrNameLst>
                                      </p:cBhvr>
                                      <p:to>
                                        <p:strVal val="visible"/>
                                      </p:to>
                                    </p:set>
                                    <p:anim calcmode="lin" valueType="num">
                                      <p:cBhvr>
                                        <p:cTn id="11" dur="1500" fill="hold"/>
                                        <p:tgtEl>
                                          <p:spTgt spid="179">
                                            <p:txEl>
                                              <p:pRg st="0" end="0"/>
                                            </p:txEl>
                                          </p:spTgt>
                                        </p:tgtEl>
                                        <p:attrNameLst>
                                          <p:attrName>ppt_x</p:attrName>
                                        </p:attrNameLst>
                                      </p:cBhvr>
                                      <p:tavLst>
                                        <p:tav tm="0">
                                          <p:val>
                                            <p:strVal val="0-#ppt_w/2"/>
                                          </p:val>
                                        </p:tav>
                                        <p:tav tm="100000">
                                          <p:val>
                                            <p:strVal val="#ppt_x"/>
                                          </p:val>
                                        </p:tav>
                                      </p:tavLst>
                                    </p:anim>
                                    <p:anim calcmode="lin" valueType="num">
                                      <p:cBhvr>
                                        <p:cTn id="12" dur="1500" fill="hold"/>
                                        <p:tgtEl>
                                          <p:spTgt spid="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9">
                                            <p:txEl>
                                              <p:pRg st="1" end="1"/>
                                            </p:txEl>
                                          </p:spTgt>
                                        </p:tgtEl>
                                        <p:attrNameLst>
                                          <p:attrName>style.visibility</p:attrName>
                                        </p:attrNameLst>
                                      </p:cBhvr>
                                      <p:to>
                                        <p:strVal val="visible"/>
                                      </p:to>
                                    </p:set>
                                    <p:anim calcmode="lin" valueType="num">
                                      <p:cBhvr>
                                        <p:cTn id="17" dur="1500" fill="hold"/>
                                        <p:tgtEl>
                                          <p:spTgt spid="179">
                                            <p:txEl>
                                              <p:pRg st="1" end="1"/>
                                            </p:txEl>
                                          </p:spTgt>
                                        </p:tgtEl>
                                        <p:attrNameLst>
                                          <p:attrName>ppt_x</p:attrName>
                                        </p:attrNameLst>
                                      </p:cBhvr>
                                      <p:tavLst>
                                        <p:tav tm="0">
                                          <p:val>
                                            <p:strVal val="0-#ppt_w/2"/>
                                          </p:val>
                                        </p:tav>
                                        <p:tav tm="100000">
                                          <p:val>
                                            <p:strVal val="#ppt_x"/>
                                          </p:val>
                                        </p:tav>
                                      </p:tavLst>
                                    </p:anim>
                                    <p:anim calcmode="lin" valueType="num">
                                      <p:cBhvr>
                                        <p:cTn id="18" dur="1500" fill="hold"/>
                                        <p:tgtEl>
                                          <p:spTgt spid="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9">
                                            <p:txEl>
                                              <p:pRg st="2" end="2"/>
                                            </p:txEl>
                                          </p:spTgt>
                                        </p:tgtEl>
                                        <p:attrNameLst>
                                          <p:attrName>style.visibility</p:attrName>
                                        </p:attrNameLst>
                                      </p:cBhvr>
                                      <p:to>
                                        <p:strVal val="visible"/>
                                      </p:to>
                                    </p:set>
                                    <p:anim calcmode="lin" valueType="num">
                                      <p:cBhvr>
                                        <p:cTn id="23" dur="1500" fill="hold"/>
                                        <p:tgtEl>
                                          <p:spTgt spid="179">
                                            <p:txEl>
                                              <p:pRg st="2" end="2"/>
                                            </p:txEl>
                                          </p:spTgt>
                                        </p:tgtEl>
                                        <p:attrNameLst>
                                          <p:attrName>ppt_x</p:attrName>
                                        </p:attrNameLst>
                                      </p:cBhvr>
                                      <p:tavLst>
                                        <p:tav tm="0">
                                          <p:val>
                                            <p:strVal val="0-#ppt_w/2"/>
                                          </p:val>
                                        </p:tav>
                                        <p:tav tm="100000">
                                          <p:val>
                                            <p:strVal val="#ppt_x"/>
                                          </p:val>
                                        </p:tav>
                                      </p:tavLst>
                                    </p:anim>
                                    <p:anim calcmode="lin" valueType="num">
                                      <p:cBhvr>
                                        <p:cTn id="24" dur="1500" fill="hold"/>
                                        <p:tgtEl>
                                          <p:spTgt spid="1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沖縄県知事選挙…"/>
          <p:cNvSpPr txBox="1"/>
          <p:nvPr>
            <p:ph type="title"/>
          </p:nvPr>
        </p:nvSpPr>
        <p:spPr>
          <a:xfrm>
            <a:off x="406400" y="5326629"/>
            <a:ext cx="12192000" cy="3286840"/>
          </a:xfrm>
          <a:prstGeom prst="rect">
            <a:avLst/>
          </a:prstGeom>
        </p:spPr>
        <p:txBody>
          <a:bodyPr/>
          <a:lstStyle/>
          <a:p>
            <a:pPr>
              <a:defRPr sz="10000"/>
            </a:pPr>
            <a:r>
              <a:t>沖縄県知事選挙</a:t>
            </a:r>
          </a:p>
          <a:p>
            <a:pPr>
              <a:defRPr sz="10000"/>
            </a:pPr>
            <a:r>
              <a:t>玉城デニー氏当選</a:t>
            </a:r>
          </a:p>
        </p:txBody>
      </p:sp>
      <p:sp>
        <p:nvSpPr>
          <p:cNvPr id="182" name="当選してよかったと思っている派…"/>
          <p:cNvSpPr txBox="1"/>
          <p:nvPr/>
        </p:nvSpPr>
        <p:spPr>
          <a:xfrm>
            <a:off x="912661" y="1972823"/>
            <a:ext cx="10137799" cy="18351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495611" indent="-835211">
              <a:spcBef>
                <a:spcPts val="2800"/>
              </a:spcBef>
              <a:buSzPct val="100000"/>
              <a:buAutoNum type="circleNumDbPlain" startAt="1"/>
              <a:defRPr sz="4300"/>
            </a:pPr>
            <a:r>
              <a:t>当選してよかったと思っている派</a:t>
            </a:r>
          </a:p>
          <a:p>
            <a:pPr lvl="1" marL="1495611" indent="-835211">
              <a:spcBef>
                <a:spcPts val="2800"/>
              </a:spcBef>
              <a:buSzPct val="100000"/>
              <a:buAutoNum type="circleNumDbPlain" startAt="1"/>
              <a:defRPr sz="4300"/>
            </a:pPr>
            <a:r>
              <a:t>当選して困ったと思っている派</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animEffect filter="fade" transition="in">
                                      <p:cBhvr>
                                        <p:cTn id="7" dur="1500"/>
                                        <p:tgtEl>
                                          <p:spTgt spid="18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82">
                                            <p:txEl>
                                              <p:pRg st="0" end="0"/>
                                            </p:txEl>
                                          </p:spTgt>
                                        </p:tgtEl>
                                        <p:attrNameLst>
                                          <p:attrName>style.visibility</p:attrName>
                                        </p:attrNameLst>
                                      </p:cBhvr>
                                      <p:to>
                                        <p:strVal val="visible"/>
                                      </p:to>
                                    </p:set>
                                    <p:animEffect filter="fade" transition="in">
                                      <p:cBhvr>
                                        <p:cTn id="10" dur="1500"/>
                                        <p:tgtEl>
                                          <p:spTgt spid="18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82">
                                            <p:txEl>
                                              <p:pRg st="1" end="1"/>
                                            </p:txEl>
                                          </p:spTgt>
                                        </p:tgtEl>
                                        <p:attrNameLst>
                                          <p:attrName>style.visibility</p:attrName>
                                        </p:attrNameLst>
                                      </p:cBhvr>
                                      <p:to>
                                        <p:strVal val="visible"/>
                                      </p:to>
                                    </p:set>
                                    <p:animEffect filter="fade" transition="in">
                                      <p:cBhvr>
                                        <p:cTn id="15" dur="1500"/>
                                        <p:tgtEl>
                                          <p:spTgt spid="18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最終発表"/>
          <p:cNvSpPr txBox="1"/>
          <p:nvPr>
            <p:ph type="title"/>
          </p:nvPr>
        </p:nvSpPr>
        <p:spPr>
          <a:xfrm>
            <a:off x="2146092" y="6022992"/>
            <a:ext cx="9656492" cy="2957165"/>
          </a:xfrm>
          <a:prstGeom prst="rect">
            <a:avLst/>
          </a:prstGeom>
        </p:spPr>
        <p:txBody>
          <a:bodyPr/>
          <a:lstStyle/>
          <a:p>
            <a:pPr/>
            <a:r>
              <a:t>最終発表</a:t>
            </a:r>
          </a:p>
        </p:txBody>
      </p:sp>
      <p:sp>
        <p:nvSpPr>
          <p:cNvPr id="185" name="この動画を見れば、…"/>
          <p:cNvSpPr txBox="1"/>
          <p:nvPr/>
        </p:nvSpPr>
        <p:spPr>
          <a:xfrm>
            <a:off x="912661" y="953648"/>
            <a:ext cx="10137799" cy="387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ctr">
              <a:spcBef>
                <a:spcPts val="2800"/>
              </a:spcBef>
              <a:defRPr sz="5500"/>
            </a:pPr>
            <a:r>
              <a:t>この動画を見れば、</a:t>
            </a:r>
          </a:p>
          <a:p>
            <a:pPr lvl="1" algn="ctr">
              <a:spcBef>
                <a:spcPts val="2800"/>
              </a:spcBef>
              <a:defRPr sz="5500"/>
            </a:pPr>
            <a:r>
              <a:t>この問題がわかる！</a:t>
            </a:r>
          </a:p>
          <a:p>
            <a:pPr lvl="1" algn="ctr">
              <a:spcBef>
                <a:spcPts val="2800"/>
              </a:spcBef>
              <a:defRPr sz="5500"/>
            </a:pPr>
            <a:r>
              <a:t>20分の動画</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185"/>
                                        </p:tgtEl>
                                        <p:attrNameLst>
                                          <p:attrName>style.visibility</p:attrName>
                                        </p:attrNameLst>
                                      </p:cBhvr>
                                      <p:to>
                                        <p:strVal val="visible"/>
                                      </p:to>
                                    </p:set>
                                    <p:anim calcmode="lin" valueType="num">
                                      <p:cBhvr>
                                        <p:cTn id="7" dur="1000" fill="hold"/>
                                        <p:tgtEl>
                                          <p:spTgt spid="185"/>
                                        </p:tgtEl>
                                        <p:attrNameLst>
                                          <p:attrName>ppt_w</p:attrName>
                                        </p:attrNameLst>
                                      </p:cBhvr>
                                      <p:tavLst>
                                        <p:tav tm="0">
                                          <p:val>
                                            <p:fltVal val="0"/>
                                          </p:val>
                                        </p:tav>
                                        <p:tav tm="100000">
                                          <p:val>
                                            <p:strVal val="#ppt_w"/>
                                          </p:val>
                                        </p:tav>
                                      </p:tavLst>
                                    </p:anim>
                                    <p:anim calcmode="lin" valueType="num">
                                      <p:cBhvr>
                                        <p:cTn id="8" dur="1000" fill="hold"/>
                                        <p:tgtEl>
                                          <p:spTgt spid="185"/>
                                        </p:tgtEl>
                                        <p:attrNameLst>
                                          <p:attrName>ppt_h</p:attrName>
                                        </p:attrNameLst>
                                      </p:cBhvr>
                                      <p:tavLst>
                                        <p:tav tm="0">
                                          <p:val>
                                            <p:fltVal val="0"/>
                                          </p:val>
                                        </p:tav>
                                        <p:tav tm="100000">
                                          <p:val>
                                            <p:strVal val="#ppt_h"/>
                                          </p:val>
                                        </p:tav>
                                      </p:tavLst>
                                    </p:anim>
                                    <p:anim calcmode="lin" valueType="num">
                                      <p:cBhvr>
                                        <p:cTn id="9" dur="1000" fill="hold"/>
                                        <p:tgtEl>
                                          <p:spTgt spid="18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私が面白いと思った点"/>
          <p:cNvSpPr txBox="1"/>
          <p:nvPr>
            <p:ph type="body" idx="13"/>
          </p:nvPr>
        </p:nvSpPr>
        <p:spPr>
          <a:prstGeom prst="rect">
            <a:avLst/>
          </a:prstGeom>
        </p:spPr>
        <p:txBody>
          <a:bodyPr/>
          <a:lstStyle/>
          <a:p>
            <a:pPr/>
            <a:r>
              <a:t>私が面白いと思った点</a:t>
            </a:r>
          </a:p>
        </p:txBody>
      </p:sp>
      <p:sp>
        <p:nvSpPr>
          <p:cNvPr id="188" name="動画作成というタスク…"/>
          <p:cNvSpPr txBox="1"/>
          <p:nvPr>
            <p:ph type="title"/>
          </p:nvPr>
        </p:nvSpPr>
        <p:spPr>
          <a:xfrm>
            <a:off x="406400" y="1072183"/>
            <a:ext cx="12192001" cy="723901"/>
          </a:xfrm>
          <a:prstGeom prst="rect">
            <a:avLst/>
          </a:prstGeom>
        </p:spPr>
        <p:txBody>
          <a:bodyPr/>
          <a:lstStyle/>
          <a:p>
            <a:pPr defTabSz="233679">
              <a:spcBef>
                <a:spcPts val="1100"/>
              </a:spcBef>
              <a:defRPr sz="4000"/>
            </a:pPr>
            <a:r>
              <a:t>動画作成というタスク</a:t>
            </a:r>
          </a:p>
          <a:p>
            <a:pPr defTabSz="233679">
              <a:spcBef>
                <a:spcPts val="1100"/>
              </a:spcBef>
              <a:defRPr sz="4000"/>
            </a:pPr>
            <a:r>
              <a:t>点</a:t>
            </a:r>
          </a:p>
        </p:txBody>
      </p:sp>
      <p:sp>
        <p:nvSpPr>
          <p:cNvPr id="189" name="ゴールが実生活で使えそう…"/>
          <p:cNvSpPr txBox="1"/>
          <p:nvPr>
            <p:ph type="body" idx="1"/>
          </p:nvPr>
        </p:nvSpPr>
        <p:spPr>
          <a:xfrm>
            <a:off x="535533" y="2437572"/>
            <a:ext cx="12192001" cy="6096001"/>
          </a:xfrm>
          <a:prstGeom prst="rect">
            <a:avLst/>
          </a:prstGeom>
        </p:spPr>
        <p:txBody>
          <a:bodyPr/>
          <a:lstStyle/>
          <a:p>
            <a:pPr marL="660400" indent="-660400">
              <a:buClrTx/>
              <a:buSzPct val="100000"/>
              <a:buFontTx/>
              <a:buAutoNum type="circleNumDbPlain" startAt="1"/>
            </a:pPr>
            <a:r>
              <a:t>ゴールが実生活で使えそう</a:t>
            </a:r>
          </a:p>
          <a:p>
            <a:pPr marL="660400" indent="-660400">
              <a:buClrTx/>
              <a:buSzPct val="100000"/>
              <a:buFontTx/>
              <a:buAutoNum type="circleNumDbPlain" startAt="1"/>
            </a:pPr>
            <a:r>
              <a:t>タスクを達成するために、たくさんのものを聞かなければならない</a:t>
            </a:r>
          </a:p>
          <a:p>
            <a:pPr marL="660400" indent="-660400">
              <a:buClrTx/>
              <a:buSzPct val="100000"/>
              <a:buFontTx/>
              <a:buAutoNum type="circleNumDbPlain" startAt="1"/>
            </a:pPr>
            <a:r>
              <a:t>影像の助けを借りつつ、聞き取りに正確さが求められる</a:t>
            </a:r>
          </a:p>
          <a:p>
            <a:pPr marL="660400" indent="-660400">
              <a:buClrTx/>
              <a:buSzPct val="100000"/>
              <a:buFontTx/>
              <a:buAutoNum type="circleNumDbPlain" startAt="1"/>
            </a:pPr>
            <a:r>
              <a:t>動画の発信者の立ち位置を考えることになる</a:t>
            </a:r>
          </a:p>
          <a:p>
            <a:pPr marL="660400" indent="-660400">
              <a:buClrTx/>
              <a:buSzPct val="100000"/>
              <a:buFontTx/>
              <a:buAutoNum type="circleNumDbPlain" startAt="1"/>
            </a:pPr>
            <a:r>
              <a:t>教室空間だからこそ可能なタスク</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anim calcmode="lin" valueType="num">
                                      <p:cBhvr>
                                        <p:cTn id="7" dur="1500" fill="hold"/>
                                        <p:tgtEl>
                                          <p:spTgt spid="189">
                                            <p:bg/>
                                          </p:spTgt>
                                        </p:tgtEl>
                                        <p:attrNameLst>
                                          <p:attrName>ppt_w</p:attrName>
                                        </p:attrNameLst>
                                      </p:cBhvr>
                                      <p:tavLst>
                                        <p:tav tm="0">
                                          <p:val>
                                            <p:fltVal val="0"/>
                                          </p:val>
                                        </p:tav>
                                        <p:tav tm="100000">
                                          <p:val>
                                            <p:strVal val="#ppt_w"/>
                                          </p:val>
                                        </p:tav>
                                      </p:tavLst>
                                    </p:anim>
                                    <p:anim calcmode="lin" valueType="num">
                                      <p:cBhvr>
                                        <p:cTn id="8" dur="1500" fill="hold"/>
                                        <p:tgtEl>
                                          <p:spTgt spid="189">
                                            <p:bg/>
                                          </p:spTgt>
                                        </p:tgtEl>
                                        <p:attrNameLst>
                                          <p:attrName>ppt_h</p:attrName>
                                        </p:attrNameLst>
                                      </p:cBhvr>
                                      <p:tavLst>
                                        <p:tav tm="0">
                                          <p:val>
                                            <p:fltVal val="0"/>
                                          </p:val>
                                        </p:tav>
                                        <p:tav tm="100000">
                                          <p:val>
                                            <p:strVal val="#ppt_h"/>
                                          </p:val>
                                        </p:tav>
                                      </p:tavLst>
                                    </p:anim>
                                  </p:childTnLst>
                                </p:cTn>
                              </p:par>
                              <p:par>
                                <p:cTn id="9" presetClass="entr" nodeType="withEffect" presetSubtype="16" presetID="23" grpId="1" fill="hold">
                                  <p:stCondLst>
                                    <p:cond delay="0"/>
                                  </p:stCondLst>
                                  <p:iterate type="el" backwards="0">
                                    <p:tmAbs val="0"/>
                                  </p:iterate>
                                  <p:childTnLst>
                                    <p:set>
                                      <p:cBhvr>
                                        <p:cTn id="10" fill="hold"/>
                                        <p:tgtEl>
                                          <p:spTgt spid="189">
                                            <p:txEl>
                                              <p:pRg st="0" end="0"/>
                                            </p:txEl>
                                          </p:spTgt>
                                        </p:tgtEl>
                                        <p:attrNameLst>
                                          <p:attrName>style.visibility</p:attrName>
                                        </p:attrNameLst>
                                      </p:cBhvr>
                                      <p:to>
                                        <p:strVal val="visible"/>
                                      </p:to>
                                    </p:set>
                                    <p:anim calcmode="lin" valueType="num">
                                      <p:cBhvr>
                                        <p:cTn id="11" dur="1500" fill="hold"/>
                                        <p:tgtEl>
                                          <p:spTgt spid="189">
                                            <p:txEl>
                                              <p:pRg st="0" end="0"/>
                                            </p:txEl>
                                          </p:spTgt>
                                        </p:tgtEl>
                                        <p:attrNameLst>
                                          <p:attrName>ppt_w</p:attrName>
                                        </p:attrNameLst>
                                      </p:cBhvr>
                                      <p:tavLst>
                                        <p:tav tm="0">
                                          <p:val>
                                            <p:fltVal val="0"/>
                                          </p:val>
                                        </p:tav>
                                        <p:tav tm="100000">
                                          <p:val>
                                            <p:strVal val="#ppt_w"/>
                                          </p:val>
                                        </p:tav>
                                      </p:tavLst>
                                    </p:anim>
                                    <p:anim calcmode="lin" valueType="num">
                                      <p:cBhvr>
                                        <p:cTn id="12" dur="1500" fill="hold"/>
                                        <p:tgtEl>
                                          <p:spTgt spid="18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1" fill="hold">
                                  <p:stCondLst>
                                    <p:cond delay="0"/>
                                  </p:stCondLst>
                                  <p:iterate type="el" backwards="0">
                                    <p:tmAbs val="0"/>
                                  </p:iterate>
                                  <p:childTnLst>
                                    <p:set>
                                      <p:cBhvr>
                                        <p:cTn id="16" fill="hold"/>
                                        <p:tgtEl>
                                          <p:spTgt spid="189">
                                            <p:txEl>
                                              <p:pRg st="1" end="1"/>
                                            </p:txEl>
                                          </p:spTgt>
                                        </p:tgtEl>
                                        <p:attrNameLst>
                                          <p:attrName>style.visibility</p:attrName>
                                        </p:attrNameLst>
                                      </p:cBhvr>
                                      <p:to>
                                        <p:strVal val="visible"/>
                                      </p:to>
                                    </p:set>
                                    <p:anim calcmode="lin" valueType="num">
                                      <p:cBhvr>
                                        <p:cTn id="17" dur="1500" fill="hold"/>
                                        <p:tgtEl>
                                          <p:spTgt spid="189">
                                            <p:txEl>
                                              <p:pRg st="1" end="1"/>
                                            </p:txEl>
                                          </p:spTgt>
                                        </p:tgtEl>
                                        <p:attrNameLst>
                                          <p:attrName>ppt_w</p:attrName>
                                        </p:attrNameLst>
                                      </p:cBhvr>
                                      <p:tavLst>
                                        <p:tav tm="0">
                                          <p:val>
                                            <p:fltVal val="0"/>
                                          </p:val>
                                        </p:tav>
                                        <p:tav tm="100000">
                                          <p:val>
                                            <p:strVal val="#ppt_w"/>
                                          </p:val>
                                        </p:tav>
                                      </p:tavLst>
                                    </p:anim>
                                    <p:anim calcmode="lin" valueType="num">
                                      <p:cBhvr>
                                        <p:cTn id="18" dur="1500" fill="hold"/>
                                        <p:tgtEl>
                                          <p:spTgt spid="18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1" fill="hold">
                                  <p:stCondLst>
                                    <p:cond delay="0"/>
                                  </p:stCondLst>
                                  <p:iterate type="el" backwards="0">
                                    <p:tmAbs val="0"/>
                                  </p:iterate>
                                  <p:childTnLst>
                                    <p:set>
                                      <p:cBhvr>
                                        <p:cTn id="22" fill="hold"/>
                                        <p:tgtEl>
                                          <p:spTgt spid="189">
                                            <p:txEl>
                                              <p:pRg st="2" end="2"/>
                                            </p:txEl>
                                          </p:spTgt>
                                        </p:tgtEl>
                                        <p:attrNameLst>
                                          <p:attrName>style.visibility</p:attrName>
                                        </p:attrNameLst>
                                      </p:cBhvr>
                                      <p:to>
                                        <p:strVal val="visible"/>
                                      </p:to>
                                    </p:set>
                                    <p:anim calcmode="lin" valueType="num">
                                      <p:cBhvr>
                                        <p:cTn id="23" dur="1500" fill="hold"/>
                                        <p:tgtEl>
                                          <p:spTgt spid="189">
                                            <p:txEl>
                                              <p:pRg st="2" end="2"/>
                                            </p:txEl>
                                          </p:spTgt>
                                        </p:tgtEl>
                                        <p:attrNameLst>
                                          <p:attrName>ppt_w</p:attrName>
                                        </p:attrNameLst>
                                      </p:cBhvr>
                                      <p:tavLst>
                                        <p:tav tm="0">
                                          <p:val>
                                            <p:fltVal val="0"/>
                                          </p:val>
                                        </p:tav>
                                        <p:tav tm="100000">
                                          <p:val>
                                            <p:strVal val="#ppt_w"/>
                                          </p:val>
                                        </p:tav>
                                      </p:tavLst>
                                    </p:anim>
                                    <p:anim calcmode="lin" valueType="num">
                                      <p:cBhvr>
                                        <p:cTn id="24" dur="1500" fill="hold"/>
                                        <p:tgtEl>
                                          <p:spTgt spid="18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1" fill="hold">
                                  <p:stCondLst>
                                    <p:cond delay="0"/>
                                  </p:stCondLst>
                                  <p:iterate type="el" backwards="0">
                                    <p:tmAbs val="0"/>
                                  </p:iterate>
                                  <p:childTnLst>
                                    <p:set>
                                      <p:cBhvr>
                                        <p:cTn id="28" fill="hold"/>
                                        <p:tgtEl>
                                          <p:spTgt spid="189">
                                            <p:txEl>
                                              <p:pRg st="3" end="3"/>
                                            </p:txEl>
                                          </p:spTgt>
                                        </p:tgtEl>
                                        <p:attrNameLst>
                                          <p:attrName>style.visibility</p:attrName>
                                        </p:attrNameLst>
                                      </p:cBhvr>
                                      <p:to>
                                        <p:strVal val="visible"/>
                                      </p:to>
                                    </p:set>
                                    <p:anim calcmode="lin" valueType="num">
                                      <p:cBhvr>
                                        <p:cTn id="29" dur="1500" fill="hold"/>
                                        <p:tgtEl>
                                          <p:spTgt spid="189">
                                            <p:txEl>
                                              <p:pRg st="3" end="3"/>
                                            </p:txEl>
                                          </p:spTgt>
                                        </p:tgtEl>
                                        <p:attrNameLst>
                                          <p:attrName>ppt_w</p:attrName>
                                        </p:attrNameLst>
                                      </p:cBhvr>
                                      <p:tavLst>
                                        <p:tav tm="0">
                                          <p:val>
                                            <p:fltVal val="0"/>
                                          </p:val>
                                        </p:tav>
                                        <p:tav tm="100000">
                                          <p:val>
                                            <p:strVal val="#ppt_w"/>
                                          </p:val>
                                        </p:tav>
                                      </p:tavLst>
                                    </p:anim>
                                    <p:anim calcmode="lin" valueType="num">
                                      <p:cBhvr>
                                        <p:cTn id="30" dur="1500" fill="hold"/>
                                        <p:tgtEl>
                                          <p:spTgt spid="18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6" presetID="23" grpId="1" fill="hold">
                                  <p:stCondLst>
                                    <p:cond delay="0"/>
                                  </p:stCondLst>
                                  <p:iterate type="el" backwards="0">
                                    <p:tmAbs val="0"/>
                                  </p:iterate>
                                  <p:childTnLst>
                                    <p:set>
                                      <p:cBhvr>
                                        <p:cTn id="34" fill="hold"/>
                                        <p:tgtEl>
                                          <p:spTgt spid="189">
                                            <p:txEl>
                                              <p:pRg st="4" end="4"/>
                                            </p:txEl>
                                          </p:spTgt>
                                        </p:tgtEl>
                                        <p:attrNameLst>
                                          <p:attrName>style.visibility</p:attrName>
                                        </p:attrNameLst>
                                      </p:cBhvr>
                                      <p:to>
                                        <p:strVal val="visible"/>
                                      </p:to>
                                    </p:set>
                                    <p:anim calcmode="lin" valueType="num">
                                      <p:cBhvr>
                                        <p:cTn id="35" dur="1500" fill="hold"/>
                                        <p:tgtEl>
                                          <p:spTgt spid="189">
                                            <p:txEl>
                                              <p:pRg st="4" end="4"/>
                                            </p:txEl>
                                          </p:spTgt>
                                        </p:tgtEl>
                                        <p:attrNameLst>
                                          <p:attrName>ppt_w</p:attrName>
                                        </p:attrNameLst>
                                      </p:cBhvr>
                                      <p:tavLst>
                                        <p:tav tm="0">
                                          <p:val>
                                            <p:fltVal val="0"/>
                                          </p:val>
                                        </p:tav>
                                        <p:tav tm="100000">
                                          <p:val>
                                            <p:strVal val="#ppt_w"/>
                                          </p:val>
                                        </p:tav>
                                      </p:tavLst>
                                    </p:anim>
                                    <p:anim calcmode="lin" valueType="num">
                                      <p:cBhvr>
                                        <p:cTn id="36" dur="1500" fill="hold"/>
                                        <p:tgtEl>
                                          <p:spTgt spid="189">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古川先生の新聞聴解"/>
          <p:cNvSpPr txBox="1"/>
          <p:nvPr>
            <p:ph type="body" idx="13"/>
          </p:nvPr>
        </p:nvSpPr>
        <p:spPr>
          <a:prstGeom prst="rect">
            <a:avLst/>
          </a:prstGeom>
        </p:spPr>
        <p:txBody>
          <a:bodyPr/>
          <a:lstStyle/>
          <a:p>
            <a:pPr/>
            <a:r>
              <a:t>古川先生の新聞聴解</a:t>
            </a:r>
          </a:p>
        </p:txBody>
      </p:sp>
      <p:sp>
        <p:nvSpPr>
          <p:cNvPr id="192" name="最終発表 テーマ一覧 1回目"/>
          <p:cNvSpPr txBox="1"/>
          <p:nvPr>
            <p:ph type="title"/>
          </p:nvPr>
        </p:nvSpPr>
        <p:spPr>
          <a:prstGeom prst="rect">
            <a:avLst/>
          </a:prstGeom>
        </p:spPr>
        <p:txBody>
          <a:bodyPr/>
          <a:lstStyle>
            <a:lvl1pPr defTabSz="403097">
              <a:spcBef>
                <a:spcPts val="1900"/>
              </a:spcBef>
              <a:defRPr sz="4140"/>
            </a:lvl1pPr>
          </a:lstStyle>
          <a:p>
            <a:pPr/>
            <a:r>
              <a:t>最終発表 テーマ一覧 1回目</a:t>
            </a:r>
          </a:p>
        </p:txBody>
      </p:sp>
      <p:sp>
        <p:nvSpPr>
          <p:cNvPr id="193" name="東京医大不正入試…"/>
          <p:cNvSpPr txBox="1"/>
          <p:nvPr>
            <p:ph type="body" idx="1"/>
          </p:nvPr>
        </p:nvSpPr>
        <p:spPr>
          <a:xfrm>
            <a:off x="513735" y="2620530"/>
            <a:ext cx="12192001" cy="6108701"/>
          </a:xfrm>
          <a:prstGeom prst="rect">
            <a:avLst/>
          </a:prstGeom>
        </p:spPr>
        <p:txBody>
          <a:bodyPr/>
          <a:lstStyle/>
          <a:p>
            <a:pPr marL="660400" indent="-660400">
              <a:buClrTx/>
              <a:buSzPct val="100000"/>
              <a:buFontTx/>
              <a:buAutoNum type="arabicPeriod" startAt="1"/>
            </a:pPr>
            <a:r>
              <a:t>東京医大不正入試</a:t>
            </a:r>
          </a:p>
          <a:p>
            <a:pPr marL="660400" indent="-660400">
              <a:buClrTx/>
              <a:buSzPct val="100000"/>
              <a:buFontTx/>
              <a:buAutoNum type="arabicPeriod" startAt="1"/>
            </a:pPr>
            <a:r>
              <a:t>孤独死</a:t>
            </a:r>
          </a:p>
          <a:p>
            <a:pPr marL="660400" indent="-660400">
              <a:buClrTx/>
              <a:buSzPct val="100000"/>
              <a:buFontTx/>
              <a:buAutoNum type="arabicPeriod" startAt="1"/>
            </a:pPr>
            <a:r>
              <a:t>日本のいじめ問題</a:t>
            </a:r>
          </a:p>
          <a:p>
            <a:pPr marL="660400" indent="-660400">
              <a:buClrTx/>
              <a:buSzPct val="100000"/>
              <a:buFontTx/>
              <a:buAutoNum type="arabicPeriod" startAt="1"/>
            </a:pPr>
            <a:r>
              <a:t>日本国憲法</a:t>
            </a:r>
          </a:p>
          <a:p>
            <a:pPr marL="660400" indent="-660400">
              <a:buClrTx/>
              <a:buSzPct val="100000"/>
              <a:buFontTx/>
              <a:buAutoNum type="arabicPeriod" startAt="1"/>
            </a:pPr>
            <a:r>
              <a:t>徴用工</a:t>
            </a:r>
          </a:p>
          <a:p>
            <a:pPr marL="660400" indent="-660400">
              <a:buClrTx/>
              <a:buSzPct val="100000"/>
              <a:buFontTx/>
              <a:buAutoNum type="arabicPeriod" startAt="1"/>
            </a:pPr>
            <a:r>
              <a:t>性別不平等</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古川先生の新聞聴解"/>
          <p:cNvSpPr txBox="1"/>
          <p:nvPr>
            <p:ph type="body" idx="13"/>
          </p:nvPr>
        </p:nvSpPr>
        <p:spPr>
          <a:prstGeom prst="rect">
            <a:avLst/>
          </a:prstGeom>
        </p:spPr>
        <p:txBody>
          <a:bodyPr/>
          <a:lstStyle/>
          <a:p>
            <a:pPr/>
            <a:r>
              <a:t>古川先生の新聞聴解</a:t>
            </a:r>
          </a:p>
        </p:txBody>
      </p:sp>
      <p:sp>
        <p:nvSpPr>
          <p:cNvPr id="196" name="最終発表テーマ一覧 2回目"/>
          <p:cNvSpPr txBox="1"/>
          <p:nvPr>
            <p:ph type="title"/>
          </p:nvPr>
        </p:nvSpPr>
        <p:spPr>
          <a:prstGeom prst="rect">
            <a:avLst/>
          </a:prstGeom>
        </p:spPr>
        <p:txBody>
          <a:bodyPr/>
          <a:lstStyle>
            <a:lvl1pPr defTabSz="403097">
              <a:spcBef>
                <a:spcPts val="1900"/>
              </a:spcBef>
              <a:defRPr sz="4140"/>
            </a:lvl1pPr>
          </a:lstStyle>
          <a:p>
            <a:pPr/>
            <a:r>
              <a:t>最終発表テーマ一覧 2回目</a:t>
            </a:r>
          </a:p>
        </p:txBody>
      </p:sp>
      <p:sp>
        <p:nvSpPr>
          <p:cNvPr id="197" name="慰安婦像設置…"/>
          <p:cNvSpPr txBox="1"/>
          <p:nvPr>
            <p:ph type="body" idx="1"/>
          </p:nvPr>
        </p:nvSpPr>
        <p:spPr>
          <a:prstGeom prst="rect">
            <a:avLst/>
          </a:prstGeom>
        </p:spPr>
        <p:txBody>
          <a:bodyPr/>
          <a:lstStyle/>
          <a:p>
            <a:pPr marL="660400" indent="-660400">
              <a:buClrTx/>
              <a:buSzPct val="100000"/>
              <a:buFontTx/>
              <a:buAutoNum type="arabicPeriod" startAt="1"/>
            </a:pPr>
            <a:r>
              <a:t>慰安婦像設置</a:t>
            </a:r>
          </a:p>
          <a:p>
            <a:pPr marL="660400" indent="-660400">
              <a:buClrTx/>
              <a:buSzPct val="100000"/>
              <a:buFontTx/>
              <a:buAutoNum type="arabicPeriod" startAt="1"/>
            </a:pPr>
            <a:r>
              <a:t>ライドシェア</a:t>
            </a:r>
          </a:p>
          <a:p>
            <a:pPr marL="660400" indent="-660400">
              <a:buClrTx/>
              <a:buSzPct val="100000"/>
              <a:buFontTx/>
              <a:buAutoNum type="arabicPeriod" startAt="1"/>
            </a:pPr>
            <a:r>
              <a:t>同性愛</a:t>
            </a:r>
          </a:p>
          <a:p>
            <a:pPr marL="660400" indent="-660400">
              <a:buClrTx/>
              <a:buSzPct val="100000"/>
              <a:buFontTx/>
              <a:buAutoNum type="arabicPeriod" startAt="1"/>
            </a:pPr>
            <a:r>
              <a:t>ひきこもり</a:t>
            </a:r>
          </a:p>
          <a:p>
            <a:pPr marL="660400" indent="-660400">
              <a:buClrTx/>
              <a:buSzPct val="100000"/>
              <a:buFontTx/>
              <a:buAutoNum type="arabicPeriod" startAt="1"/>
            </a:pPr>
            <a:r>
              <a:t>外国人労働者</a:t>
            </a:r>
          </a:p>
          <a:p>
            <a:pPr marL="660400" indent="-660400">
              <a:buClrTx/>
              <a:buSzPct val="100000"/>
              <a:buFontTx/>
              <a:buAutoNum type="arabicPeriod" startAt="1"/>
            </a:pPr>
            <a:r>
              <a:t>築地市場</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