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4567" autoAdjust="0"/>
    <p:restoredTop sz="86420" autoAdjust="0"/>
  </p:normalViewPr>
  <p:slideViewPr>
    <p:cSldViewPr snapToGrid="0" snapToObjects="1">
      <p:cViewPr varScale="1">
        <p:scale>
          <a:sx n="86" d="100"/>
          <a:sy n="86" d="100"/>
        </p:scale>
        <p:origin x="-2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DA7-7BC2-704C-87EA-FCB2FFA8F9F3}" type="datetimeFigureOut">
              <a:rPr kumimoji="1" lang="zh-CN" altLang="en-US" smtClean="0"/>
              <a:t>15/11/4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8842-891A-C245-BE75-6F4969786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03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DA7-7BC2-704C-87EA-FCB2FFA8F9F3}" type="datetimeFigureOut">
              <a:rPr kumimoji="1" lang="zh-CN" altLang="en-US" smtClean="0"/>
              <a:t>15/11/4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8842-891A-C245-BE75-6F4969786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3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DA7-7BC2-704C-87EA-FCB2FFA8F9F3}" type="datetimeFigureOut">
              <a:rPr kumimoji="1" lang="zh-CN" altLang="en-US" smtClean="0"/>
              <a:t>15/11/4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8842-891A-C245-BE75-6F4969786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13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DA7-7BC2-704C-87EA-FCB2FFA8F9F3}" type="datetimeFigureOut">
              <a:rPr kumimoji="1" lang="zh-CN" altLang="en-US" smtClean="0"/>
              <a:t>15/11/4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8842-891A-C245-BE75-6F4969786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655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DA7-7BC2-704C-87EA-FCB2FFA8F9F3}" type="datetimeFigureOut">
              <a:rPr kumimoji="1" lang="zh-CN" altLang="en-US" smtClean="0"/>
              <a:t>15/11/4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8842-891A-C245-BE75-6F4969786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01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DA7-7BC2-704C-87EA-FCB2FFA8F9F3}" type="datetimeFigureOut">
              <a:rPr kumimoji="1" lang="zh-CN" altLang="en-US" smtClean="0"/>
              <a:t>15/11/4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8842-891A-C245-BE75-6F4969786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59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DA7-7BC2-704C-87EA-FCB2FFA8F9F3}" type="datetimeFigureOut">
              <a:rPr kumimoji="1" lang="zh-CN" altLang="en-US" smtClean="0"/>
              <a:t>15/11/4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8842-891A-C245-BE75-6F4969786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89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DA7-7BC2-704C-87EA-FCB2FFA8F9F3}" type="datetimeFigureOut">
              <a:rPr kumimoji="1" lang="zh-CN" altLang="en-US" smtClean="0"/>
              <a:t>15/11/4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8842-891A-C245-BE75-6F4969786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17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DA7-7BC2-704C-87EA-FCB2FFA8F9F3}" type="datetimeFigureOut">
              <a:rPr kumimoji="1" lang="zh-CN" altLang="en-US" smtClean="0"/>
              <a:t>15/11/4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8842-891A-C245-BE75-6F4969786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71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DA7-7BC2-704C-87EA-FCB2FFA8F9F3}" type="datetimeFigureOut">
              <a:rPr kumimoji="1" lang="zh-CN" altLang="en-US" smtClean="0"/>
              <a:t>15/11/4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8842-891A-C245-BE75-6F4969786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44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1DA7-7BC2-704C-87EA-FCB2FFA8F9F3}" type="datetimeFigureOut">
              <a:rPr kumimoji="1" lang="zh-CN" altLang="en-US" smtClean="0"/>
              <a:t>15/11/4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8842-891A-C245-BE75-6F4969786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03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1DA7-7BC2-704C-87EA-FCB2FFA8F9F3}" type="datetimeFigureOut">
              <a:rPr kumimoji="1" lang="zh-CN" altLang="en-US" smtClean="0"/>
              <a:t>15/11/4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8842-891A-C245-BE75-6F4969786B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34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华文楷体"/>
                <a:ea typeface="华文楷体"/>
                <a:cs typeface="华文楷体"/>
              </a:rPr>
              <a:t>GC-MS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数据可视化技术</a:t>
            </a:r>
            <a:r>
              <a:rPr kumimoji="1" lang="en-US" altLang="zh-CN" dirty="0" smtClean="0">
                <a:latin typeface="华文楷体"/>
                <a:ea typeface="华文楷体"/>
                <a:cs typeface="华文楷体"/>
              </a:rPr>
              <a:t/>
            </a:r>
            <a:br>
              <a:rPr kumimoji="1" lang="en-US" altLang="zh-CN" dirty="0" smtClean="0">
                <a:latin typeface="华文楷体"/>
                <a:ea typeface="华文楷体"/>
                <a:cs typeface="华文楷体"/>
              </a:rPr>
            </a:b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在环境分析中的应用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中国科学院生态环境研究</a:t>
            </a:r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中心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环境化学与生态毒理学国家重点实验室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r>
              <a:rPr kumimoji="1" lang="zh-CN" altLang="en-US" sz="24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于淼 刘稷燕 江桂斌</a:t>
            </a:r>
            <a:endParaRPr kumimoji="1" lang="en-US" altLang="zh-CN" sz="2400" dirty="0" smtClean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r>
              <a:rPr kumimoji="1" lang="zh-CN" altLang="zh-CN" sz="24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2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015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年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11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月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7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日</a:t>
            </a:r>
            <a:endParaRPr kumimoji="1" lang="zh-CN" altLang="en-US" sz="2400" dirty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</p:txBody>
      </p:sp>
      <p:pic>
        <p:nvPicPr>
          <p:cNvPr id="4" name="图片 3" descr="lab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21" y="285379"/>
            <a:ext cx="1575092" cy="1512506"/>
          </a:xfrm>
          <a:prstGeom prst="rect">
            <a:avLst/>
          </a:prstGeom>
        </p:spPr>
      </p:pic>
      <p:pic>
        <p:nvPicPr>
          <p:cNvPr id="5" name="图片 4" descr="institution-logo-rce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2" y="285379"/>
            <a:ext cx="1555254" cy="15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5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585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41" y="1"/>
            <a:ext cx="465625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干扰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如何定量描述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温度的函数</a:t>
            </a:r>
            <a:endParaRPr kumimoji="1" lang="en-US" altLang="zh-CN" sz="2000" dirty="0" smtClean="0">
              <a:latin typeface="仿宋"/>
              <a:ea typeface="仿宋"/>
              <a:cs typeface="仿宋"/>
            </a:endParaRPr>
          </a:p>
          <a:p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边界响应变化</a:t>
            </a:r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大</a:t>
            </a:r>
          </a:p>
          <a:p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质量数尺度的一阶导数</a:t>
            </a:r>
          </a:p>
          <a:p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响应阈值对数尺度大于</a:t>
            </a:r>
            <a:r>
              <a:rPr kumimoji="1" lang="en-US" altLang="zh-CN" sz="2000" dirty="0" smtClean="0">
                <a:latin typeface="仿宋"/>
                <a:ea typeface="仿宋"/>
                <a:cs typeface="仿宋"/>
              </a:rPr>
              <a:t>5</a:t>
            </a:r>
          </a:p>
          <a:p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线</a:t>
            </a:r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性回归得到</a:t>
            </a:r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干扰</a:t>
            </a:r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边界</a:t>
            </a:r>
            <a:endParaRPr kumimoji="1" lang="zh-CN" altLang="en-US" sz="2000" dirty="0" smtClean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208102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干扰</a:t>
            </a:r>
            <a:r>
              <a:rPr kumimoji="1"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如何定量描述</a:t>
            </a:r>
            <a:r>
              <a:rPr kumimoji="1"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？</a:t>
            </a:r>
            <a:endParaRPr kumimoji="1" lang="zh-CN" altLang="en-US" dirty="0">
              <a:solidFill>
                <a:srgbClr val="0000FF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5" name="图片 4" descr="RM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02" y="1417638"/>
            <a:ext cx="6800451" cy="54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1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35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94" y="2819894"/>
            <a:ext cx="4038106" cy="4038106"/>
          </a:xfrm>
          <a:prstGeom prst="rect">
            <a:avLst/>
          </a:prstGeom>
        </p:spPr>
      </p:pic>
      <p:pic>
        <p:nvPicPr>
          <p:cNvPr id="11" name="图片 10" descr="70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3" y="2921438"/>
            <a:ext cx="3936562" cy="39365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干扰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如何去除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？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51952" y="3687719"/>
            <a:ext cx="6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70ev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89324" y="3687719"/>
            <a:ext cx="63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5ev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8742" y="1550665"/>
            <a:ext cx="8585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latin typeface="仿宋"/>
                <a:ea typeface="仿宋"/>
                <a:cs typeface="仿宋"/>
              </a:rPr>
              <a:t>假设：干扰物比持久性有机污染物更容易电离</a:t>
            </a:r>
            <a:endParaRPr kumimoji="1" lang="en-US" altLang="zh-CN" sz="3200" dirty="0" smtClean="0">
              <a:latin typeface="仿宋"/>
              <a:ea typeface="仿宋"/>
              <a:cs typeface="仿宋"/>
            </a:endParaRPr>
          </a:p>
          <a:p>
            <a:r>
              <a:rPr kumimoji="1" lang="zh-CN" altLang="en-US" sz="3200" dirty="0" smtClean="0">
                <a:latin typeface="仿宋"/>
                <a:ea typeface="仿宋"/>
                <a:cs typeface="仿宋"/>
              </a:rPr>
              <a:t>验证：单一样品自我对照实验</a:t>
            </a:r>
            <a:endParaRPr kumimoji="1" lang="zh-CN" altLang="en-US" sz="3200" dirty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56941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干扰</a:t>
            </a:r>
            <a:r>
              <a:rPr kumimoji="1"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如何去除</a:t>
            </a:r>
            <a:r>
              <a:rPr kumimoji="1"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？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1740808"/>
            <a:ext cx="8229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i="1" baseline="30000" dirty="0">
                <a:latin typeface="Times New Roman"/>
                <a:cs typeface="Times New Roman"/>
              </a:rPr>
              <a:t>Intensity</a:t>
            </a:r>
            <a:r>
              <a:rPr lang="en-US" altLang="zh-CN" sz="3600" baseline="30000" dirty="0">
                <a:latin typeface="Times New Roman"/>
                <a:cs typeface="Times New Roman"/>
              </a:rPr>
              <a:t>=</a:t>
            </a:r>
            <a:r>
              <a:rPr lang="en-US" altLang="zh-CN" sz="3600" i="1" baseline="30000" dirty="0" err="1">
                <a:latin typeface="Times New Roman"/>
                <a:cs typeface="Times New Roman"/>
              </a:rPr>
              <a:t>exp</a:t>
            </a:r>
            <a:r>
              <a:rPr lang="en-US" altLang="zh-CN" sz="3600" baseline="30000" dirty="0">
                <a:latin typeface="Times New Roman"/>
                <a:cs typeface="Times New Roman"/>
              </a:rPr>
              <a:t>(</a:t>
            </a:r>
            <a:r>
              <a:rPr lang="en-US" altLang="zh-CN" sz="3600" i="1" baseline="30000" dirty="0" err="1">
                <a:latin typeface="Times New Roman"/>
                <a:cs typeface="Times New Roman"/>
              </a:rPr>
              <a:t>logH</a:t>
            </a:r>
            <a:r>
              <a:rPr lang="en-US" altLang="zh-CN" sz="3600" baseline="30000" dirty="0">
                <a:latin typeface="Times New Roman"/>
                <a:cs typeface="Times New Roman"/>
              </a:rPr>
              <a:t>−</a:t>
            </a:r>
            <a:r>
              <a:rPr lang="en-US" altLang="zh-CN" sz="3600" i="1" baseline="30000" dirty="0">
                <a:latin typeface="Times New Roman"/>
                <a:cs typeface="Times New Roman"/>
              </a:rPr>
              <a:t>max</a:t>
            </a:r>
            <a:r>
              <a:rPr lang="en-US" altLang="zh-CN" sz="3600" baseline="30000" dirty="0">
                <a:latin typeface="Times New Roman"/>
                <a:cs typeface="Times New Roman"/>
              </a:rPr>
              <a:t>(</a:t>
            </a:r>
            <a:r>
              <a:rPr lang="en-US" altLang="zh-CN" sz="3600" i="1" baseline="30000" dirty="0" err="1">
                <a:latin typeface="Times New Roman"/>
                <a:cs typeface="Times New Roman"/>
              </a:rPr>
              <a:t>logH</a:t>
            </a:r>
            <a:r>
              <a:rPr lang="en-US" altLang="zh-CN" sz="3600" baseline="30000" dirty="0">
                <a:latin typeface="Times New Roman"/>
                <a:cs typeface="Times New Roman"/>
              </a:rPr>
              <a:t>))−</a:t>
            </a:r>
            <a:r>
              <a:rPr lang="en-US" altLang="zh-CN" sz="3600" i="1" baseline="30000" dirty="0" err="1">
                <a:latin typeface="Times New Roman"/>
                <a:cs typeface="Times New Roman"/>
              </a:rPr>
              <a:t>exp</a:t>
            </a:r>
            <a:r>
              <a:rPr lang="en-US" altLang="zh-CN" sz="3600" baseline="30000" dirty="0">
                <a:latin typeface="Times New Roman"/>
                <a:cs typeface="Times New Roman"/>
              </a:rPr>
              <a:t>(1</a:t>
            </a:r>
            <a:r>
              <a:rPr lang="en-US" altLang="zh-CN" sz="3600" i="1" baseline="30000" dirty="0">
                <a:latin typeface="Times New Roman"/>
                <a:cs typeface="Times New Roman"/>
              </a:rPr>
              <a:t>ogL</a:t>
            </a:r>
            <a:r>
              <a:rPr lang="en-US" altLang="zh-CN" sz="3600" baseline="30000" dirty="0">
                <a:latin typeface="Times New Roman"/>
                <a:cs typeface="Times New Roman"/>
              </a:rPr>
              <a:t>−</a:t>
            </a:r>
            <a:r>
              <a:rPr lang="en-US" altLang="zh-CN" sz="3600" i="1" baseline="30000" dirty="0">
                <a:latin typeface="Times New Roman"/>
                <a:cs typeface="Times New Roman"/>
              </a:rPr>
              <a:t>max</a:t>
            </a:r>
            <a:r>
              <a:rPr lang="en-US" altLang="zh-CN" sz="3600" baseline="30000" dirty="0">
                <a:latin typeface="Times New Roman"/>
                <a:cs typeface="Times New Roman"/>
              </a:rPr>
              <a:t>(</a:t>
            </a:r>
            <a:r>
              <a:rPr lang="en-US" altLang="zh-CN" sz="3600" i="1" baseline="30000" dirty="0" err="1">
                <a:latin typeface="Times New Roman"/>
                <a:cs typeface="Times New Roman"/>
              </a:rPr>
              <a:t>logL</a:t>
            </a:r>
            <a:r>
              <a:rPr lang="en-US" altLang="zh-CN" sz="3600" baseline="30000" dirty="0">
                <a:latin typeface="Times New Roman"/>
                <a:cs typeface="Times New Roman"/>
              </a:rPr>
              <a:t>))</a:t>
            </a:r>
          </a:p>
          <a:p>
            <a:endParaRPr kumimoji="1" lang="zh-CN" altLang="en-US" dirty="0"/>
          </a:p>
        </p:txBody>
      </p:sp>
      <p:pic>
        <p:nvPicPr>
          <p:cNvPr id="9" name="图片 8" descr="plotdi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7" y="2123670"/>
            <a:ext cx="4237083" cy="4592885"/>
          </a:xfrm>
          <a:prstGeom prst="rect">
            <a:avLst/>
          </a:prstGeom>
        </p:spPr>
      </p:pic>
      <p:pic>
        <p:nvPicPr>
          <p:cNvPr id="10" name="图片 9" descr="diff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70" y="2123670"/>
            <a:ext cx="4734330" cy="47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1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小结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仿宋"/>
                <a:ea typeface="仿宋"/>
                <a:cs typeface="仿宋"/>
              </a:rPr>
              <a:t>GC</a:t>
            </a:r>
            <a:r>
              <a:rPr kumimoji="1" lang="en-US" altLang="zh-CN" dirty="0" smtClean="0">
                <a:latin typeface="仿宋"/>
                <a:ea typeface="仿宋"/>
                <a:cs typeface="仿宋"/>
              </a:rPr>
              <a:t>-MS</a:t>
            </a:r>
            <a:r>
              <a:rPr kumimoji="1" lang="zh-CN" altLang="en-US" dirty="0" smtClean="0">
                <a:latin typeface="仿宋"/>
                <a:ea typeface="仿宋"/>
                <a:cs typeface="仿宋"/>
              </a:rPr>
              <a:t>分析中</a:t>
            </a:r>
            <a:r>
              <a:rPr kumimoji="1" lang="zh-CN" altLang="en-US" dirty="0" smtClean="0">
                <a:latin typeface="仿宋"/>
                <a:ea typeface="仿宋"/>
                <a:cs typeface="仿宋"/>
              </a:rPr>
              <a:t>干扰</a:t>
            </a:r>
            <a:r>
              <a:rPr kumimoji="1" lang="zh-CN" altLang="en-US" dirty="0" smtClean="0">
                <a:latin typeface="仿宋"/>
                <a:ea typeface="仿宋"/>
                <a:cs typeface="仿宋"/>
              </a:rPr>
              <a:t>广泛存在</a:t>
            </a:r>
            <a:r>
              <a:rPr kumimoji="1" lang="zh-CN" altLang="en-US" dirty="0" smtClean="0">
                <a:latin typeface="仿宋"/>
                <a:ea typeface="仿宋"/>
                <a:cs typeface="仿宋"/>
              </a:rPr>
              <a:t>且是温度的函数</a:t>
            </a:r>
            <a:endParaRPr kumimoji="1" lang="zh-CN" altLang="en-US" dirty="0" smtClean="0">
              <a:latin typeface="仿宋"/>
              <a:ea typeface="仿宋"/>
              <a:cs typeface="仿宋"/>
            </a:endParaRPr>
          </a:p>
          <a:p>
            <a:r>
              <a:rPr kumimoji="1" lang="zh-CN" altLang="en-US" dirty="0" smtClean="0">
                <a:latin typeface="仿宋"/>
                <a:ea typeface="仿宋"/>
                <a:cs typeface="仿宋"/>
              </a:rPr>
              <a:t>干扰可视化有助于定性定量分析</a:t>
            </a:r>
            <a:endParaRPr kumimoji="1" lang="en-US" altLang="zh-CN" dirty="0" smtClean="0">
              <a:latin typeface="仿宋"/>
              <a:ea typeface="仿宋"/>
              <a:cs typeface="仿宋"/>
            </a:endParaRPr>
          </a:p>
          <a:p>
            <a:r>
              <a:rPr kumimoji="1" lang="zh-CN" altLang="en-US" dirty="0" smtClean="0">
                <a:latin typeface="仿宋"/>
                <a:ea typeface="仿宋"/>
                <a:cs typeface="仿宋"/>
              </a:rPr>
              <a:t>电离性质差异可用于排除干扰</a:t>
            </a:r>
            <a:endParaRPr kumimoji="1" lang="zh-CN" altLang="en-US" dirty="0" smtClean="0">
              <a:latin typeface="仿宋"/>
              <a:ea typeface="仿宋"/>
              <a:cs typeface="仿宋"/>
            </a:endParaRPr>
          </a:p>
          <a:p>
            <a:r>
              <a:rPr kumimoji="1" lang="zh-CN" altLang="en-US" dirty="0" smtClean="0">
                <a:latin typeface="仿宋"/>
                <a:ea typeface="仿宋"/>
                <a:cs typeface="仿宋"/>
              </a:rPr>
              <a:t>该方法可用于痕量持久性有机污染物筛查</a:t>
            </a:r>
            <a:endParaRPr kumimoji="1" lang="zh-CN" altLang="en-US" dirty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270302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谢谢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zh-CN" altLang="en-US" dirty="0" smtClean="0">
                <a:latin typeface="仿宋"/>
                <a:ea typeface="仿宋"/>
                <a:cs typeface="仿宋"/>
              </a:rPr>
              <a:t>欢迎各位老师同学批评指正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liant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90" y="248982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1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数据可视化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3266" b="132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999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黑体"/>
                <a:ea typeface="黑体"/>
                <a:cs typeface="黑体"/>
              </a:rPr>
              <a:t>GC-MS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仿宋"/>
                <a:ea typeface="仿宋"/>
                <a:cs typeface="仿宋"/>
              </a:rPr>
              <a:t>环境分析中最常用仪器之一</a:t>
            </a:r>
          </a:p>
          <a:p>
            <a:r>
              <a:rPr kumimoji="1" lang="zh-CN" altLang="en-US" dirty="0" smtClean="0">
                <a:latin typeface="仿宋"/>
                <a:ea typeface="仿宋"/>
                <a:cs typeface="仿宋"/>
              </a:rPr>
              <a:t>选择离子模式定量</a:t>
            </a:r>
          </a:p>
          <a:p>
            <a:r>
              <a:rPr kumimoji="1" lang="zh-CN" altLang="en-US" dirty="0" smtClean="0">
                <a:latin typeface="仿宋"/>
                <a:ea typeface="仿宋"/>
                <a:cs typeface="仿宋"/>
              </a:rPr>
              <a:t>定性离子与全扫描定性</a:t>
            </a:r>
            <a:endParaRPr kumimoji="1" lang="en-US" altLang="zh-CN" dirty="0" smtClean="0">
              <a:latin typeface="仿宋"/>
              <a:ea typeface="仿宋"/>
              <a:cs typeface="仿宋"/>
            </a:endParaRPr>
          </a:p>
          <a:p>
            <a:r>
              <a:rPr kumimoji="1" lang="zh-CN" altLang="en-US" dirty="0" smtClean="0">
                <a:latin typeface="仿宋"/>
                <a:ea typeface="仿宋"/>
                <a:cs typeface="仿宋"/>
              </a:rPr>
              <a:t>谱图比对对前处理要求高</a:t>
            </a:r>
            <a:endParaRPr kumimoji="1" lang="zh-CN" altLang="en-US" dirty="0"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gc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80" y="3039280"/>
            <a:ext cx="3818720" cy="38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科学问题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8" name="图片 7" descr="TIC25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4226"/>
            <a:ext cx="8229599" cy="56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7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干扰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是什么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？溶剂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6" name="图片 5" descr="iso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" y="1964375"/>
            <a:ext cx="4660995" cy="4660995"/>
          </a:xfrm>
          <a:prstGeom prst="rect">
            <a:avLst/>
          </a:prstGeom>
        </p:spPr>
      </p:pic>
      <p:pic>
        <p:nvPicPr>
          <p:cNvPr id="7" name="图片 6" descr="iso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4" y="1964375"/>
            <a:ext cx="4662976" cy="46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5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干扰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是什么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？标准参考物质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2585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687"/>
            <a:ext cx="4666009" cy="4666009"/>
          </a:xfrm>
          <a:prstGeom prst="rect">
            <a:avLst/>
          </a:prstGeom>
        </p:spPr>
      </p:pic>
      <p:pic>
        <p:nvPicPr>
          <p:cNvPr id="5" name="图片 4" descr="2585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41" y="1963687"/>
            <a:ext cx="4656259" cy="46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9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干扰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是什么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？前处理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pre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1976"/>
            <a:ext cx="4670528" cy="4670528"/>
          </a:xfrm>
          <a:prstGeom prst="rect">
            <a:avLst/>
          </a:prstGeom>
        </p:spPr>
      </p:pic>
      <p:pic>
        <p:nvPicPr>
          <p:cNvPr id="5" name="图片 4" descr="pre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72" y="2001976"/>
            <a:ext cx="4670528" cy="46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3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干扰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是什么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？标准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csm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707"/>
            <a:ext cx="4656259" cy="4656259"/>
          </a:xfrm>
          <a:prstGeom prst="rect">
            <a:avLst/>
          </a:prstGeom>
        </p:spPr>
      </p:pic>
      <p:pic>
        <p:nvPicPr>
          <p:cNvPr id="5" name="图片 4" descr="csm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0" y="1963966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9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干扰</a:t>
            </a:r>
            <a:r>
              <a:rPr kumimoji="1"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是什么</a:t>
            </a:r>
            <a:r>
              <a:rPr kumimoji="1" lang="zh-CN" altLang="en-US" dirty="0" smtClean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？</a:t>
            </a:r>
            <a:endParaRPr kumimoji="1" lang="zh-CN" altLang="en-US" dirty="0">
              <a:solidFill>
                <a:srgbClr val="0000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仿宋"/>
                <a:ea typeface="仿宋"/>
                <a:cs typeface="仿宋"/>
              </a:rPr>
              <a:t>低质量</a:t>
            </a:r>
            <a:r>
              <a:rPr kumimoji="1" lang="zh-CN" altLang="en-US" dirty="0" smtClean="0">
                <a:latin typeface="仿宋"/>
                <a:ea typeface="仿宋"/>
                <a:cs typeface="仿宋"/>
              </a:rPr>
              <a:t>带电离子带</a:t>
            </a:r>
            <a:endParaRPr kumimoji="1" lang="en-US" altLang="zh-CN" dirty="0" smtClean="0">
              <a:latin typeface="仿宋"/>
              <a:ea typeface="仿宋"/>
              <a:cs typeface="仿宋"/>
            </a:endParaRPr>
          </a:p>
          <a:p>
            <a:r>
              <a:rPr kumimoji="1" lang="zh-CN" altLang="en-US" dirty="0" smtClean="0">
                <a:latin typeface="仿宋"/>
                <a:ea typeface="仿宋"/>
                <a:cs typeface="仿宋"/>
              </a:rPr>
              <a:t>广泛</a:t>
            </a:r>
            <a:r>
              <a:rPr kumimoji="1" lang="zh-CN" altLang="en-US" dirty="0" smtClean="0">
                <a:latin typeface="仿宋"/>
                <a:ea typeface="仿宋"/>
                <a:cs typeface="仿宋"/>
              </a:rPr>
              <a:t>稳定</a:t>
            </a:r>
            <a:r>
              <a:rPr kumimoji="1" lang="zh-CN" altLang="en-US" dirty="0" smtClean="0">
                <a:latin typeface="仿宋"/>
                <a:ea typeface="仿宋"/>
                <a:cs typeface="仿宋"/>
              </a:rPr>
              <a:t>存在</a:t>
            </a:r>
            <a:r>
              <a:rPr kumimoji="1" lang="zh-CN" altLang="en-US" dirty="0" smtClean="0">
                <a:latin typeface="仿宋"/>
                <a:ea typeface="仿宋"/>
                <a:cs typeface="仿宋"/>
              </a:rPr>
              <a:t>于溶剂、前处理与样品中</a:t>
            </a:r>
            <a:endParaRPr kumimoji="1" lang="en-US" altLang="zh-CN" dirty="0" smtClean="0">
              <a:latin typeface="仿宋"/>
              <a:ea typeface="仿宋"/>
              <a:cs typeface="仿宋"/>
            </a:endParaRPr>
          </a:p>
          <a:p>
            <a:r>
              <a:rPr kumimoji="1" lang="zh-CN" altLang="en-US" dirty="0" smtClean="0">
                <a:latin typeface="仿宋"/>
                <a:ea typeface="仿宋"/>
                <a:cs typeface="仿宋"/>
              </a:rPr>
              <a:t>总体</a:t>
            </a:r>
            <a:r>
              <a:rPr kumimoji="1" lang="zh-CN" altLang="en-US" dirty="0" smtClean="0">
                <a:latin typeface="仿宋"/>
                <a:ea typeface="仿宋"/>
                <a:cs typeface="仿宋"/>
              </a:rPr>
              <a:t>呈现对数正态分布</a:t>
            </a:r>
            <a:endParaRPr kumimoji="1" lang="en-US" altLang="zh-CN" dirty="0" smtClean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319719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136</Words>
  <Application>Microsoft Macintosh PowerPoint</Application>
  <PresentationFormat>全屏显示(4:3)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GC-MS数据可视化技术 在环境分析中的应用</vt:lpstr>
      <vt:lpstr>数据可视化</vt:lpstr>
      <vt:lpstr>GC-MS</vt:lpstr>
      <vt:lpstr>科学问题</vt:lpstr>
      <vt:lpstr>干扰是什么？溶剂</vt:lpstr>
      <vt:lpstr>干扰是什么？标准参考物质</vt:lpstr>
      <vt:lpstr>干扰是什么？前处理</vt:lpstr>
      <vt:lpstr>干扰是什么？标准</vt:lpstr>
      <vt:lpstr>干扰是什么？</vt:lpstr>
      <vt:lpstr>干扰如何定量描述？</vt:lpstr>
      <vt:lpstr>干扰如何定量描述？</vt:lpstr>
      <vt:lpstr>干扰如何去除？</vt:lpstr>
      <vt:lpstr>干扰如何去除？</vt:lpstr>
      <vt:lpstr>小结</vt:lpstr>
      <vt:lpstr>谢谢</vt:lpstr>
    </vt:vector>
  </TitlesOfParts>
  <Company>RCEES,CAS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GC-MS数据可视化技术 在环境分析中的应用</dc:title>
  <dc:creator>YU Miao</dc:creator>
  <cp:lastModifiedBy>YU Miao</cp:lastModifiedBy>
  <cp:revision>21</cp:revision>
  <dcterms:created xsi:type="dcterms:W3CDTF">2015-11-03T05:18:18Z</dcterms:created>
  <dcterms:modified xsi:type="dcterms:W3CDTF">2015-11-04T13:21:55Z</dcterms:modified>
</cp:coreProperties>
</file>