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E429D-840D-0801-B775-6930DDF85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12D914-4DA5-1699-F2F2-A6CEF67B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CC35C-270A-D942-A493-101F6B2F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6E504-62B0-FAEF-A049-FCD38F54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85818-0A95-724A-6F92-974963A7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0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75DE6-73DC-FE68-868E-30496674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F3D3A0-291C-05AD-1E29-F4AF3370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5FDEF-9E85-6838-611D-7C5779B0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9E118-B352-EFD4-9BDA-B3693B39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16959-264D-8036-9C0B-B4D2C609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87AB64-3531-FDAE-7090-8A688E376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EF12E5-5B09-409D-216C-88AA68B8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84008-5039-F6C4-8F5E-F435AB7B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C6DC5-1707-AF9F-2CCB-E0A9684E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BA0E5-A44C-910C-EE86-C2EA4246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2FB66-B102-A443-A7B1-3FFEE20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F9025-A555-487A-C598-E99DA8D7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D2DE8-11CD-7408-26E9-BB8642AA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09BCB-43AD-6A25-5A35-F13A66E5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67E673-3BD9-5981-FDC5-4667D1DF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2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15FFA-E621-054E-0C0B-9176DDBC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D78352-CACF-A8B6-5D3A-A120E05B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BF88B-62D1-221A-B019-C94C7EE1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91DF4E-FAD2-4D00-2557-8C1B6B03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5809B-0B4B-3C2A-E116-73179BCF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6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32E41-D0CE-CD3A-99CF-853CF391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B0C220-23B0-94B1-1D79-50B38FA00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DCA084-8BF9-E840-08D5-71E5456C1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0AF8D-D74B-08BD-88F1-CB89B339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7FFC3C-A1D2-AAA5-7169-A22D6728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7C277A-9C80-F6F2-8B3F-5A55C2EC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3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132DF-6C41-F723-0049-200227C4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FED38-82CA-DDAF-F9D3-8C131383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5FF1FF-E00B-A6B3-25F1-A719E4D56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9D5BB0-1AA0-23E4-4D16-37D748A7E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ED2EA4-679A-1609-7F03-6BA212AC4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655567-36F3-9B63-FF38-E00DCACD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5878F3-ADAF-6316-C369-B6E500D5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6CD09B-7946-3CEF-1212-220D84C7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47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1E0FD-DDA0-0779-E6B7-24B6B77C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B11575-7F8B-0F88-B5E1-EAB4CE92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EC44AB-C928-3F05-4B40-51DBA09A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19DA2D-8A0A-FE99-7247-3411361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0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90691F-2CB3-F37F-0296-6D182E3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4B50BB-AB15-EA9B-FE06-E8BAB83C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6DC32E-0A9A-0495-A4D0-D8C1B40C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90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5AE39-61C0-5961-7C28-D1CEBBB5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C31064-6744-9688-4E8D-B3DAAB53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D2D7F8-1333-923B-C8EC-958173D9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2789FB-6313-C24E-1D16-06E45EA0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0BEE5-6BD4-8544-44EC-8B6FF058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7ED068-F1F1-3F9E-DA08-B400816E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91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A694E-D88D-E441-1377-ADB8A2E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5D9D99-DCCC-FEF7-ED70-8F9C325C8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E67ED8-2600-30D1-35ED-52CABF4A3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2E932-2E2B-888E-1A3E-F2188919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1033E0-4312-F6F8-FF76-FDC9BA9D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5A1FC-6DEC-91DC-E16C-10F7D3EC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4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C1EBDA-E7E9-D8D1-5D95-F1B8A7C2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19221-833A-E8F7-319D-48C7D719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6331C7-C78C-8C62-C59A-D9642C350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EEB50-B913-8545-B21A-126BBDE913FA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DC3DE-12EB-7A4E-1048-608F85168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DD04C-2A82-0C95-D48A-D7031DB26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2EB9-639D-0D49-9657-E87C2157CB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ED2A8-5312-B0D5-CA13-F884FFB17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プロジェクト演習</a:t>
            </a:r>
            <a:r>
              <a:rPr kumimoji="1" lang="en-US" altLang="ja-JP" dirty="0"/>
              <a:t>I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ACD24-48E3-0E0A-52A9-28273089E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4925"/>
            <a:ext cx="9144000" cy="1655762"/>
          </a:xfrm>
        </p:spPr>
        <p:txBody>
          <a:bodyPr/>
          <a:lstStyle/>
          <a:p>
            <a:r>
              <a:rPr lang="ja-JP" altLang="en-US"/>
              <a:t>プロジェクト名　：　</a:t>
            </a:r>
            <a:r>
              <a:rPr lang="en-US" altLang="ja-JP" dirty="0" err="1"/>
              <a:t>Bgames</a:t>
            </a:r>
            <a:r>
              <a:rPr lang="en-US" altLang="ja-JP" dirty="0"/>
              <a:t>  </a:t>
            </a:r>
            <a:r>
              <a:rPr lang="ja-JP" altLang="en-US"/>
              <a:t>プロジェクト</a:t>
            </a:r>
            <a:endParaRPr lang="en-US" altLang="ja-JP" dirty="0"/>
          </a:p>
          <a:p>
            <a:r>
              <a:rPr kumimoji="1" lang="ja-JP" altLang="en-US"/>
              <a:t>チーム名　：　</a:t>
            </a:r>
            <a:r>
              <a:rPr kumimoji="1" lang="en-US" altLang="ja-JP" dirty="0"/>
              <a:t>By</a:t>
            </a:r>
            <a:r>
              <a:rPr kumimoji="1" lang="ja-JP" altLang="en-US"/>
              <a:t> </a:t>
            </a:r>
            <a:r>
              <a:rPr kumimoji="1" lang="en-US" altLang="ja-JP" dirty="0" err="1"/>
              <a:t>shys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16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F820B-D184-CE09-892A-549D8118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8B62C5-459D-471B-5518-FEC02F35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71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22217-EF4B-EB17-0083-83E9A2E4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/>
              <a:t>三浦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956D9-0DEC-067D-7060-545ABD36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20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9375F-53AB-1498-26DA-047A7039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41074-7AE9-32FB-A30E-1E02789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25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E8DE7-CDD1-4194-38F6-958A209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•</a:t>
            </a:r>
            <a:r>
              <a:rPr kumimoji="1" lang="ja-JP" altLang="en-US"/>
              <a:t>パネルたたきゲーム</a:t>
            </a:r>
          </a:p>
        </p:txBody>
      </p:sp>
      <p:pic>
        <p:nvPicPr>
          <p:cNvPr id="5" name="コンテンツ プレースホルダー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A3C05DE-4684-0E72-8FB0-BAD70FC67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778" y="2606178"/>
            <a:ext cx="5730443" cy="377081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3F2567-87FC-29B0-C6E4-777F853317AA}"/>
              </a:ext>
            </a:extLst>
          </p:cNvPr>
          <p:cNvSpPr txBox="1"/>
          <p:nvPr/>
        </p:nvSpPr>
        <p:spPr>
          <a:xfrm>
            <a:off x="3045618" y="1779101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/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35323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01C62-3FC2-E400-B86F-B5772245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•</a:t>
            </a:r>
            <a:r>
              <a:rPr kumimoji="1" lang="ja-JP" altLang="en-US" sz="2400"/>
              <a:t>機能について</a:t>
            </a:r>
          </a:p>
        </p:txBody>
      </p:sp>
      <p:pic>
        <p:nvPicPr>
          <p:cNvPr id="11" name="コンテンツ プレースホルダー 10" descr="図形&#10;&#10;自動的に生成された説明">
            <a:extLst>
              <a:ext uri="{FF2B5EF4-FFF2-40B4-BE49-F238E27FC236}">
                <a16:creationId xmlns:a16="http://schemas.microsoft.com/office/drawing/2014/main" id="{90150019-6D49-B862-2A4A-7D145CAD4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3429000"/>
            <a:ext cx="2552700" cy="1168400"/>
          </a:xfrm>
        </p:spPr>
      </p:pic>
      <p:pic>
        <p:nvPicPr>
          <p:cNvPr id="12" name="コンテンツ プレースホルダー 10">
            <a:extLst>
              <a:ext uri="{FF2B5EF4-FFF2-40B4-BE49-F238E27FC236}">
                <a16:creationId xmlns:a16="http://schemas.microsoft.com/office/drawing/2014/main" id="{03157590-3072-CCFA-CED5-FE96966B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24675" y="3429000"/>
            <a:ext cx="3328172" cy="11684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975DCE-FD68-38C8-DC2A-D1A09E1E7FCB}"/>
              </a:ext>
            </a:extLst>
          </p:cNvPr>
          <p:cNvSpPr txBox="1"/>
          <p:nvPr/>
        </p:nvSpPr>
        <p:spPr>
          <a:xfrm>
            <a:off x="2268279" y="237994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制限時間</a:t>
            </a:r>
            <a:r>
              <a:rPr kumimoji="1" lang="ja-JP" altLang="en-US"/>
              <a:t>：</a:t>
            </a:r>
            <a:r>
              <a:rPr kumimoji="1" lang="en-US" altLang="ja-JP" dirty="0"/>
              <a:t>30</a:t>
            </a:r>
            <a:r>
              <a:rPr kumimoji="1" lang="ja-JP" altLang="en-US"/>
              <a:t>秒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DE8D44-1365-EFC7-0E88-84E2F75B1E06}"/>
              </a:ext>
            </a:extLst>
          </p:cNvPr>
          <p:cNvSpPr txBox="1"/>
          <p:nvPr/>
        </p:nvSpPr>
        <p:spPr>
          <a:xfrm>
            <a:off x="7915275" y="23799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スコア表示</a:t>
            </a:r>
          </a:p>
        </p:txBody>
      </p:sp>
    </p:spTree>
    <p:extLst>
      <p:ext uri="{BB962C8B-B14F-4D97-AF65-F5344CB8AC3E}">
        <p14:creationId xmlns:p14="http://schemas.microsoft.com/office/powerpoint/2010/main" val="39027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8304F-0C7C-A8BA-4817-EF9A3F73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ゲーム中の画面表示</a:t>
            </a:r>
          </a:p>
        </p:txBody>
      </p:sp>
      <p:pic>
        <p:nvPicPr>
          <p:cNvPr id="5" name="コンテンツ プレースホルダー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01A9F86-ECBD-3A70-CE8C-ED3C92DE8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374" y="1825625"/>
            <a:ext cx="4789252" cy="4351338"/>
          </a:xfrm>
        </p:spPr>
      </p:pic>
    </p:spTree>
    <p:extLst>
      <p:ext uri="{BB962C8B-B14F-4D97-AF65-F5344CB8AC3E}">
        <p14:creationId xmlns:p14="http://schemas.microsoft.com/office/powerpoint/2010/main" val="17184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E9021-7EC6-4924-03E6-2DC09426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島田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8ED4A2-6A20-6094-4094-FD1B9F9E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8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9F4DA-EF11-8C55-4195-B3471E5D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7F42D3-79B9-7E52-6A5F-CAC6AAEB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38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92A91-B723-5E23-91B2-5039A4DE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/>
              <a:t>酒井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BC162-6703-7DAF-C6A7-2810DCF7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02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D1598-EE6F-384E-E835-A6F10150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C88E4-A941-D431-DD51-8CDEE7B9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7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21F35-96B2-C27A-1A6B-1BBE5866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/>
              <a:t>山田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192FE-4F79-F0EF-01DE-4F7E4292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81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Macintosh PowerPoint</Application>
  <PresentationFormat>ワイド画面</PresentationFormat>
  <Paragraphs>13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プロジェクト演習I</vt:lpstr>
      <vt:lpstr>•パネルたたきゲーム</vt:lpstr>
      <vt:lpstr>•機能について</vt:lpstr>
      <vt:lpstr>ゲーム中の画面表示</vt:lpstr>
      <vt:lpstr>島田</vt:lpstr>
      <vt:lpstr>PowerPoint プレゼンテーション</vt:lpstr>
      <vt:lpstr>酒井</vt:lpstr>
      <vt:lpstr>PowerPoint プレゼンテーション</vt:lpstr>
      <vt:lpstr>山田</vt:lpstr>
      <vt:lpstr>PowerPoint プレゼンテーション</vt:lpstr>
      <vt:lpstr>三浦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プロジェクト演習I</dc:title>
  <dc:creator>福原　優太</dc:creator>
  <cp:lastModifiedBy>福原　優太</cp:lastModifiedBy>
  <cp:revision>2</cp:revision>
  <dcterms:created xsi:type="dcterms:W3CDTF">2022-05-13T12:54:32Z</dcterms:created>
  <dcterms:modified xsi:type="dcterms:W3CDTF">2022-05-13T13:19:25Z</dcterms:modified>
</cp:coreProperties>
</file>