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7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7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23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1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81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0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9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9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7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3DF8-F05F-446D-AD7C-6A28023A50E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70C75-770C-4CDB-8AD2-2E60CA509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0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F645-802F-5428-4D07-552088F91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Network Vulnerability Assessment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2DE92-A9B7-23F2-0B8A-97AE16BCE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Target: 192.168.137.1</a:t>
            </a:r>
          </a:p>
          <a:p>
            <a:r>
              <a:rPr lang="en-IN" dirty="0"/>
              <a:t>Presenter: Yug Moradiya</a:t>
            </a:r>
          </a:p>
          <a:p>
            <a:r>
              <a:rPr lang="en-IN" dirty="0"/>
              <a:t>Date: May 30, 2025</a:t>
            </a:r>
          </a:p>
        </p:txBody>
      </p:sp>
    </p:spTree>
    <p:extLst>
      <p:ext uri="{BB962C8B-B14F-4D97-AF65-F5344CB8AC3E}">
        <p14:creationId xmlns:p14="http://schemas.microsoft.com/office/powerpoint/2010/main" val="337447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C9AA-4D1C-252D-E8C9-9028A07F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4549-5624-68BE-1F2F-AFDA1257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What We Did: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Comprehensive vulnerability scan using Nessus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Target: Windows system at 192.168.137.1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Scan completed May 28,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Full network service enumeration and vulnerability detection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Tools Used: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Tenable Nessus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SSL/TLS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Network service detection</a:t>
            </a:r>
          </a:p>
        </p:txBody>
      </p:sp>
    </p:spTree>
    <p:extLst>
      <p:ext uri="{BB962C8B-B14F-4D97-AF65-F5344CB8AC3E}">
        <p14:creationId xmlns:p14="http://schemas.microsoft.com/office/powerpoint/2010/main" val="103129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E38D-4BE4-945E-5C00-CECD3D87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21E3-F5D2-C68A-F13E-2DC4F9D8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Vulnerability Statistics: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Total Findings: 47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Medium Severity: 4 (Primary Focus)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Informational: 43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 Critical or High severity vulnerabilities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Risk Assessment: Current risk level is MEDIUM</a:t>
            </a:r>
          </a:p>
        </p:txBody>
      </p:sp>
    </p:spTree>
    <p:extLst>
      <p:ext uri="{BB962C8B-B14F-4D97-AF65-F5344CB8AC3E}">
        <p14:creationId xmlns:p14="http://schemas.microsoft.com/office/powerpoint/2010/main" val="228962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7F43-2D5A-97AD-C7A9-5E85DC98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Vulnerabilities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DDEF-FE41-AD73-F47A-791FB01C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1. SSL Certificate Issues (CVSS 6.5)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Self-signed certificate in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Certificate cannot be trusted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Hostname mismatch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Impact: Man-in-the-middle attacks possible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SMB Signing Not Required (CVSS 5.3)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SMB communications not digitally signed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Impact: Session hijacking and data tampering possible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Additional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MySQL database service exposed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Multiple SSL/TLS configuration weaknesses</a:t>
            </a:r>
          </a:p>
        </p:txBody>
      </p:sp>
    </p:spTree>
    <p:extLst>
      <p:ext uri="{BB962C8B-B14F-4D97-AF65-F5344CB8AC3E}">
        <p14:creationId xmlns:p14="http://schemas.microsoft.com/office/powerpoint/2010/main" val="395343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B94-6211-AF57-B21E-A22E9FA1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Impact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9EE9-DAF1-E12A-01D5-B8AF0F0B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Confidentiality: SSL issues compromise encrypted communications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Integrity: SMB signing issues allow data tampering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Authentication: Certificate problems enable impersonation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Compliance: May violate security standards and regulations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Attack Scenarios: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Man-in-the-middle attacks on SSL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SMB session hijacking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Database service exploitation</a:t>
            </a:r>
          </a:p>
        </p:txBody>
      </p:sp>
    </p:spTree>
    <p:extLst>
      <p:ext uri="{BB962C8B-B14F-4D97-AF65-F5344CB8AC3E}">
        <p14:creationId xmlns:p14="http://schemas.microsoft.com/office/powerpoint/2010/main" val="24658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E008-B04A-2EBE-7FC3-C0B97CCB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Mitigation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9BD7-C42C-04E2-B859-81CCB884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Priority 1: SSL/TLS Hardening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Replace self-signed certificates with CA-signed certificates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hostname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Configure proper certificate chains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Timeline: 1-2 days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Priority 2: SMB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Enable mandatory SMB signing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Disable SMBv1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network access 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Timeline: 1 day</a:t>
            </a:r>
          </a:p>
        </p:txBody>
      </p:sp>
    </p:spTree>
    <p:extLst>
      <p:ext uri="{BB962C8B-B14F-4D97-AF65-F5344CB8AC3E}">
        <p14:creationId xmlns:p14="http://schemas.microsoft.com/office/powerpoint/2010/main" val="8676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C757-77ED-1537-4457-64926DE1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Mitigation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36FA-D5D3-EFA8-214A-DF13F168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Priority 3: Service Hardening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MySQL database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firewall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Network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Timeline: 2-3 days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13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823-969D-C3C2-60AB-B98368B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9D14-2C44-C1B4-A6EB-EF1244E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Phase 1 (Week 1):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Procure and install SSL certificates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Enable SMB signing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Phase 2 (Week 2): Database hardening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Network access 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Verification testing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Total Implementation Time: 5-7 business days</a:t>
            </a:r>
          </a:p>
        </p:txBody>
      </p:sp>
    </p:spTree>
    <p:extLst>
      <p:ext uri="{BB962C8B-B14F-4D97-AF65-F5344CB8AC3E}">
        <p14:creationId xmlns:p14="http://schemas.microsoft.com/office/powerpoint/2010/main" val="417176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3359-9E47-5C8E-1786-6835092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A543-C8D7-F2C9-72EF-8B2A189D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Security Improvements: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level reduction from MEDIUM to 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Elimination of certificate-related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Protection against SMB-based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compliance posture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Ongoing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attack surface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security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759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354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Network Vulnerability Assessment Report</vt:lpstr>
      <vt:lpstr>Assessment Overview</vt:lpstr>
      <vt:lpstr>Key Findings Summary</vt:lpstr>
      <vt:lpstr>Critical Vulnerabilities Identified</vt:lpstr>
      <vt:lpstr>Risk Impact Analysis</vt:lpstr>
      <vt:lpstr>Mitigation Strategy</vt:lpstr>
      <vt:lpstr>Mitigation Strategy</vt:lpstr>
      <vt:lpstr>Implementation Plan</vt:lpstr>
      <vt:lpstr>Expected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 Moradiya</dc:creator>
  <cp:lastModifiedBy>Yug Moradiya</cp:lastModifiedBy>
  <cp:revision>22</cp:revision>
  <dcterms:created xsi:type="dcterms:W3CDTF">2025-06-01T09:04:31Z</dcterms:created>
  <dcterms:modified xsi:type="dcterms:W3CDTF">2025-06-01T09:44:17Z</dcterms:modified>
</cp:coreProperties>
</file>