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EFE8D0-9104-4BE1-881E-3226351E7246}">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6"/>
            <p14:sldId id="284"/>
            <p14:sldId id="285"/>
            <p14:sldId id="287"/>
            <p14:sldId id="288"/>
            <p14:sldId id="289"/>
            <p14:sldId id="290"/>
            <p14:sldId id="291"/>
            <p14:sldId id="292"/>
            <p14:sldId id="293"/>
            <p14:sldId id="294"/>
            <p14:sldId id="295"/>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v Kumar" userId="79e4d6f24c87dde7" providerId="LiveId" clId="{6D6AD3FC-8DF5-4274-BF06-F37DA674DBF5}"/>
    <pc:docChg chg="undo custSel addSld modSld sldOrd addSection delSection modSection">
      <pc:chgData name="Saurav Kumar" userId="79e4d6f24c87dde7" providerId="LiveId" clId="{6D6AD3FC-8DF5-4274-BF06-F37DA674DBF5}" dt="2022-12-18T03:36:08.068" v="1098" actId="20577"/>
      <pc:docMkLst>
        <pc:docMk/>
      </pc:docMkLst>
      <pc:sldChg chg="modSp mod">
        <pc:chgData name="Saurav Kumar" userId="79e4d6f24c87dde7" providerId="LiveId" clId="{6D6AD3FC-8DF5-4274-BF06-F37DA674DBF5}" dt="2022-12-17T16:00:08.872" v="102" actId="20577"/>
        <pc:sldMkLst>
          <pc:docMk/>
          <pc:sldMk cId="323223114" sldId="257"/>
        </pc:sldMkLst>
        <pc:spChg chg="mod">
          <ac:chgData name="Saurav Kumar" userId="79e4d6f24c87dde7" providerId="LiveId" clId="{6D6AD3FC-8DF5-4274-BF06-F37DA674DBF5}" dt="2022-12-17T15:58:22.167" v="11" actId="20577"/>
          <ac:spMkLst>
            <pc:docMk/>
            <pc:sldMk cId="323223114" sldId="257"/>
            <ac:spMk id="2" creationId="{6F32AC40-CB56-8AC3-C30B-67461DCD4373}"/>
          </ac:spMkLst>
        </pc:spChg>
        <pc:spChg chg="mod">
          <ac:chgData name="Saurav Kumar" userId="79e4d6f24c87dde7" providerId="LiveId" clId="{6D6AD3FC-8DF5-4274-BF06-F37DA674DBF5}" dt="2022-12-17T16:00:08.872" v="102" actId="20577"/>
          <ac:spMkLst>
            <pc:docMk/>
            <pc:sldMk cId="323223114" sldId="257"/>
            <ac:spMk id="3" creationId="{CD1421BC-DDC4-0367-DCAE-9A93545D65D5}"/>
          </ac:spMkLst>
        </pc:spChg>
      </pc:sldChg>
      <pc:sldChg chg="modSp new mod">
        <pc:chgData name="Saurav Kumar" userId="79e4d6f24c87dde7" providerId="LiveId" clId="{6D6AD3FC-8DF5-4274-BF06-F37DA674DBF5}" dt="2022-12-17T16:00:38.374" v="106" actId="27636"/>
        <pc:sldMkLst>
          <pc:docMk/>
          <pc:sldMk cId="3936973332" sldId="258"/>
        </pc:sldMkLst>
        <pc:spChg chg="mod">
          <ac:chgData name="Saurav Kumar" userId="79e4d6f24c87dde7" providerId="LiveId" clId="{6D6AD3FC-8DF5-4274-BF06-F37DA674DBF5}" dt="2022-12-17T16:00:23.377" v="104"/>
          <ac:spMkLst>
            <pc:docMk/>
            <pc:sldMk cId="3936973332" sldId="258"/>
            <ac:spMk id="2" creationId="{D12C94D2-1E69-6C2F-21B2-7F765872279D}"/>
          </ac:spMkLst>
        </pc:spChg>
        <pc:spChg chg="mod">
          <ac:chgData name="Saurav Kumar" userId="79e4d6f24c87dde7" providerId="LiveId" clId="{6D6AD3FC-8DF5-4274-BF06-F37DA674DBF5}" dt="2022-12-17T16:00:38.374" v="106" actId="27636"/>
          <ac:spMkLst>
            <pc:docMk/>
            <pc:sldMk cId="3936973332" sldId="258"/>
            <ac:spMk id="3" creationId="{A1FAF072-DD4B-BA3A-8CBF-A39A9985DDB4}"/>
          </ac:spMkLst>
        </pc:spChg>
      </pc:sldChg>
      <pc:sldChg chg="modSp new mod">
        <pc:chgData name="Saurav Kumar" userId="79e4d6f24c87dde7" providerId="LiveId" clId="{6D6AD3FC-8DF5-4274-BF06-F37DA674DBF5}" dt="2022-12-18T03:14:20.629" v="552" actId="27636"/>
        <pc:sldMkLst>
          <pc:docMk/>
          <pc:sldMk cId="3022081124" sldId="259"/>
        </pc:sldMkLst>
        <pc:spChg chg="mod">
          <ac:chgData name="Saurav Kumar" userId="79e4d6f24c87dde7" providerId="LiveId" clId="{6D6AD3FC-8DF5-4274-BF06-F37DA674DBF5}" dt="2022-12-18T03:03:56.796" v="126" actId="20577"/>
          <ac:spMkLst>
            <pc:docMk/>
            <pc:sldMk cId="3022081124" sldId="259"/>
            <ac:spMk id="2" creationId="{490EA0BD-150F-CEFB-552B-D5C665614377}"/>
          </ac:spMkLst>
        </pc:spChg>
        <pc:spChg chg="mod">
          <ac:chgData name="Saurav Kumar" userId="79e4d6f24c87dde7" providerId="LiveId" clId="{6D6AD3FC-8DF5-4274-BF06-F37DA674DBF5}" dt="2022-12-18T03:14:20.629" v="552" actId="27636"/>
          <ac:spMkLst>
            <pc:docMk/>
            <pc:sldMk cId="3022081124" sldId="259"/>
            <ac:spMk id="3" creationId="{42735633-3311-8988-53B1-99DE38675BA4}"/>
          </ac:spMkLst>
        </pc:spChg>
      </pc:sldChg>
      <pc:sldChg chg="modSp new mod">
        <pc:chgData name="Saurav Kumar" userId="79e4d6f24c87dde7" providerId="LiveId" clId="{6D6AD3FC-8DF5-4274-BF06-F37DA674DBF5}" dt="2022-12-18T03:16:16.570" v="592"/>
        <pc:sldMkLst>
          <pc:docMk/>
          <pc:sldMk cId="2854101484" sldId="260"/>
        </pc:sldMkLst>
        <pc:spChg chg="mod">
          <ac:chgData name="Saurav Kumar" userId="79e4d6f24c87dde7" providerId="LiveId" clId="{6D6AD3FC-8DF5-4274-BF06-F37DA674DBF5}" dt="2022-12-18T03:15:25.451" v="591" actId="20577"/>
          <ac:spMkLst>
            <pc:docMk/>
            <pc:sldMk cId="2854101484" sldId="260"/>
            <ac:spMk id="2" creationId="{2BCCB760-8927-DEEC-5113-7B6123BA5CAF}"/>
          </ac:spMkLst>
        </pc:spChg>
        <pc:spChg chg="mod">
          <ac:chgData name="Saurav Kumar" userId="79e4d6f24c87dde7" providerId="LiveId" clId="{6D6AD3FC-8DF5-4274-BF06-F37DA674DBF5}" dt="2022-12-18T03:16:16.570" v="592"/>
          <ac:spMkLst>
            <pc:docMk/>
            <pc:sldMk cId="2854101484" sldId="260"/>
            <ac:spMk id="3" creationId="{E9D6B4C2-0E34-F065-83DE-4C548233994A}"/>
          </ac:spMkLst>
        </pc:spChg>
      </pc:sldChg>
      <pc:sldChg chg="addSp modSp new mod">
        <pc:chgData name="Saurav Kumar" userId="79e4d6f24c87dde7" providerId="LiveId" clId="{6D6AD3FC-8DF5-4274-BF06-F37DA674DBF5}" dt="2022-12-18T03:17:51.350" v="769" actId="1076"/>
        <pc:sldMkLst>
          <pc:docMk/>
          <pc:sldMk cId="3689212558" sldId="261"/>
        </pc:sldMkLst>
        <pc:spChg chg="mod">
          <ac:chgData name="Saurav Kumar" userId="79e4d6f24c87dde7" providerId="LiveId" clId="{6D6AD3FC-8DF5-4274-BF06-F37DA674DBF5}" dt="2022-12-18T03:16:39.961" v="624" actId="20577"/>
          <ac:spMkLst>
            <pc:docMk/>
            <pc:sldMk cId="3689212558" sldId="261"/>
            <ac:spMk id="2" creationId="{04980569-34DD-D2D7-2511-D77CFFC35C82}"/>
          </ac:spMkLst>
        </pc:spChg>
        <pc:spChg chg="mod">
          <ac:chgData name="Saurav Kumar" userId="79e4d6f24c87dde7" providerId="LiveId" clId="{6D6AD3FC-8DF5-4274-BF06-F37DA674DBF5}" dt="2022-12-18T03:17:32.305" v="767" actId="20577"/>
          <ac:spMkLst>
            <pc:docMk/>
            <pc:sldMk cId="3689212558" sldId="261"/>
            <ac:spMk id="3" creationId="{43BA8CF5-7CB9-E30A-881D-BE99E311C28B}"/>
          </ac:spMkLst>
        </pc:spChg>
        <pc:picChg chg="add mod">
          <ac:chgData name="Saurav Kumar" userId="79e4d6f24c87dde7" providerId="LiveId" clId="{6D6AD3FC-8DF5-4274-BF06-F37DA674DBF5}" dt="2022-12-18T03:17:51.350" v="769" actId="1076"/>
          <ac:picMkLst>
            <pc:docMk/>
            <pc:sldMk cId="3689212558" sldId="261"/>
            <ac:picMk id="5" creationId="{E8F08460-55B2-D195-D34F-EB775DA4335E}"/>
          </ac:picMkLst>
        </pc:picChg>
      </pc:sldChg>
      <pc:sldChg chg="modSp new mod">
        <pc:chgData name="Saurav Kumar" userId="79e4d6f24c87dde7" providerId="LiveId" clId="{6D6AD3FC-8DF5-4274-BF06-F37DA674DBF5}" dt="2022-12-18T03:19:34.802" v="866" actId="20577"/>
        <pc:sldMkLst>
          <pc:docMk/>
          <pc:sldMk cId="3491133908" sldId="262"/>
        </pc:sldMkLst>
        <pc:spChg chg="mod">
          <ac:chgData name="Saurav Kumar" userId="79e4d6f24c87dde7" providerId="LiveId" clId="{6D6AD3FC-8DF5-4274-BF06-F37DA674DBF5}" dt="2022-12-18T03:19:34.802" v="866" actId="20577"/>
          <ac:spMkLst>
            <pc:docMk/>
            <pc:sldMk cId="3491133908" sldId="262"/>
            <ac:spMk id="2" creationId="{BA5482EB-337B-226C-0F43-79D8A2E701D6}"/>
          </ac:spMkLst>
        </pc:spChg>
        <pc:spChg chg="mod">
          <ac:chgData name="Saurav Kumar" userId="79e4d6f24c87dde7" providerId="LiveId" clId="{6D6AD3FC-8DF5-4274-BF06-F37DA674DBF5}" dt="2022-12-18T03:19:21.231" v="852" actId="14100"/>
          <ac:spMkLst>
            <pc:docMk/>
            <pc:sldMk cId="3491133908" sldId="262"/>
            <ac:spMk id="3" creationId="{CD9921E4-FB15-7A6E-C9B9-7464D1D8A998}"/>
          </ac:spMkLst>
        </pc:spChg>
      </pc:sldChg>
      <pc:sldChg chg="addSp delSp modSp new mod">
        <pc:chgData name="Saurav Kumar" userId="79e4d6f24c87dde7" providerId="LiveId" clId="{6D6AD3FC-8DF5-4274-BF06-F37DA674DBF5}" dt="2022-12-18T03:20:36.404" v="924" actId="14100"/>
        <pc:sldMkLst>
          <pc:docMk/>
          <pc:sldMk cId="3176763798" sldId="263"/>
        </pc:sldMkLst>
        <pc:spChg chg="mod">
          <ac:chgData name="Saurav Kumar" userId="79e4d6f24c87dde7" providerId="LiveId" clId="{6D6AD3FC-8DF5-4274-BF06-F37DA674DBF5}" dt="2022-12-18T03:20:03.606" v="921" actId="20577"/>
          <ac:spMkLst>
            <pc:docMk/>
            <pc:sldMk cId="3176763798" sldId="263"/>
            <ac:spMk id="2" creationId="{C3206965-32D7-8828-2CD2-89E41CEBE684}"/>
          </ac:spMkLst>
        </pc:spChg>
        <pc:spChg chg="del">
          <ac:chgData name="Saurav Kumar" userId="79e4d6f24c87dde7" providerId="LiveId" clId="{6D6AD3FC-8DF5-4274-BF06-F37DA674DBF5}" dt="2022-12-18T03:20:22.121" v="922"/>
          <ac:spMkLst>
            <pc:docMk/>
            <pc:sldMk cId="3176763798" sldId="263"/>
            <ac:spMk id="3" creationId="{8C497C1C-511B-7DF6-524A-D1F6054FAFE2}"/>
          </ac:spMkLst>
        </pc:spChg>
        <pc:picChg chg="add mod">
          <ac:chgData name="Saurav Kumar" userId="79e4d6f24c87dde7" providerId="LiveId" clId="{6D6AD3FC-8DF5-4274-BF06-F37DA674DBF5}" dt="2022-12-18T03:20:36.404" v="924" actId="14100"/>
          <ac:picMkLst>
            <pc:docMk/>
            <pc:sldMk cId="3176763798" sldId="263"/>
            <ac:picMk id="4" creationId="{68F6A450-2840-C2B1-29ED-439C4CE35A20}"/>
          </ac:picMkLst>
        </pc:picChg>
      </pc:sldChg>
      <pc:sldChg chg="addSp delSp modSp new mod">
        <pc:chgData name="Saurav Kumar" userId="79e4d6f24c87dde7" providerId="LiveId" clId="{6D6AD3FC-8DF5-4274-BF06-F37DA674DBF5}" dt="2022-12-18T03:21:33.944" v="928"/>
        <pc:sldMkLst>
          <pc:docMk/>
          <pc:sldMk cId="3696535830" sldId="264"/>
        </pc:sldMkLst>
        <pc:spChg chg="add del mod">
          <ac:chgData name="Saurav Kumar" userId="79e4d6f24c87dde7" providerId="LiveId" clId="{6D6AD3FC-8DF5-4274-BF06-F37DA674DBF5}" dt="2022-12-18T03:21:26.758" v="927"/>
          <ac:spMkLst>
            <pc:docMk/>
            <pc:sldMk cId="3696535830" sldId="264"/>
            <ac:spMk id="2" creationId="{E63289FF-F280-CA77-67F0-BA94A564A619}"/>
          </ac:spMkLst>
        </pc:spChg>
        <pc:spChg chg="del">
          <ac:chgData name="Saurav Kumar" userId="79e4d6f24c87dde7" providerId="LiveId" clId="{6D6AD3FC-8DF5-4274-BF06-F37DA674DBF5}" dt="2022-12-18T03:21:33.944" v="928"/>
          <ac:spMkLst>
            <pc:docMk/>
            <pc:sldMk cId="3696535830" sldId="264"/>
            <ac:spMk id="3" creationId="{BBAE4570-D23B-8A85-0A00-E6D5924801A9}"/>
          </ac:spMkLst>
        </pc:spChg>
        <pc:spChg chg="add del mod">
          <ac:chgData name="Saurav Kumar" userId="79e4d6f24c87dde7" providerId="LiveId" clId="{6D6AD3FC-8DF5-4274-BF06-F37DA674DBF5}" dt="2022-12-18T03:21:02.915" v="926"/>
          <ac:spMkLst>
            <pc:docMk/>
            <pc:sldMk cId="3696535830" sldId="264"/>
            <ac:spMk id="4" creationId="{087F6978-CEF0-0BC7-17C0-2F268667AFA9}"/>
          </ac:spMkLst>
        </pc:spChg>
        <pc:picChg chg="add mod">
          <ac:chgData name="Saurav Kumar" userId="79e4d6f24c87dde7" providerId="LiveId" clId="{6D6AD3FC-8DF5-4274-BF06-F37DA674DBF5}" dt="2022-12-18T03:21:33.944" v="928"/>
          <ac:picMkLst>
            <pc:docMk/>
            <pc:sldMk cId="3696535830" sldId="264"/>
            <ac:picMk id="5" creationId="{26EF1B60-A6CD-3C08-B39F-5A374624C08A}"/>
          </ac:picMkLst>
        </pc:picChg>
      </pc:sldChg>
      <pc:sldChg chg="addSp delSp modSp new mod">
        <pc:chgData name="Saurav Kumar" userId="79e4d6f24c87dde7" providerId="LiveId" clId="{6D6AD3FC-8DF5-4274-BF06-F37DA674DBF5}" dt="2022-12-18T03:21:52.834" v="930"/>
        <pc:sldMkLst>
          <pc:docMk/>
          <pc:sldMk cId="1613111409" sldId="265"/>
        </pc:sldMkLst>
        <pc:spChg chg="mod">
          <ac:chgData name="Saurav Kumar" userId="79e4d6f24c87dde7" providerId="LiveId" clId="{6D6AD3FC-8DF5-4274-BF06-F37DA674DBF5}" dt="2022-12-18T03:21:46.439" v="929"/>
          <ac:spMkLst>
            <pc:docMk/>
            <pc:sldMk cId="1613111409" sldId="265"/>
            <ac:spMk id="2" creationId="{E93DEB18-E01C-326E-2C1B-6159534C1B74}"/>
          </ac:spMkLst>
        </pc:spChg>
        <pc:spChg chg="del">
          <ac:chgData name="Saurav Kumar" userId="79e4d6f24c87dde7" providerId="LiveId" clId="{6D6AD3FC-8DF5-4274-BF06-F37DA674DBF5}" dt="2022-12-18T03:21:52.834" v="930"/>
          <ac:spMkLst>
            <pc:docMk/>
            <pc:sldMk cId="1613111409" sldId="265"/>
            <ac:spMk id="3" creationId="{D0949C35-492B-6328-4DF0-A4C74019D5E8}"/>
          </ac:spMkLst>
        </pc:spChg>
        <pc:picChg chg="add mod">
          <ac:chgData name="Saurav Kumar" userId="79e4d6f24c87dde7" providerId="LiveId" clId="{6D6AD3FC-8DF5-4274-BF06-F37DA674DBF5}" dt="2022-12-18T03:21:52.834" v="930"/>
          <ac:picMkLst>
            <pc:docMk/>
            <pc:sldMk cId="1613111409" sldId="265"/>
            <ac:picMk id="4" creationId="{BEFC83D8-0401-124C-91D3-A2233DBE05C8}"/>
          </ac:picMkLst>
        </pc:picChg>
      </pc:sldChg>
      <pc:sldChg chg="addSp delSp modSp new mod">
        <pc:chgData name="Saurav Kumar" userId="79e4d6f24c87dde7" providerId="LiveId" clId="{6D6AD3FC-8DF5-4274-BF06-F37DA674DBF5}" dt="2022-12-18T03:22:15.563" v="932"/>
        <pc:sldMkLst>
          <pc:docMk/>
          <pc:sldMk cId="2696020535" sldId="266"/>
        </pc:sldMkLst>
        <pc:spChg chg="mod">
          <ac:chgData name="Saurav Kumar" userId="79e4d6f24c87dde7" providerId="LiveId" clId="{6D6AD3FC-8DF5-4274-BF06-F37DA674DBF5}" dt="2022-12-18T03:22:07.855" v="931"/>
          <ac:spMkLst>
            <pc:docMk/>
            <pc:sldMk cId="2696020535" sldId="266"/>
            <ac:spMk id="2" creationId="{A79D4CF8-148E-9E22-7903-B71FC368F6D5}"/>
          </ac:spMkLst>
        </pc:spChg>
        <pc:spChg chg="del">
          <ac:chgData name="Saurav Kumar" userId="79e4d6f24c87dde7" providerId="LiveId" clId="{6D6AD3FC-8DF5-4274-BF06-F37DA674DBF5}" dt="2022-12-18T03:22:15.563" v="932"/>
          <ac:spMkLst>
            <pc:docMk/>
            <pc:sldMk cId="2696020535" sldId="266"/>
            <ac:spMk id="3" creationId="{AE4BC3E3-8476-B4BE-D0ED-EB41D1817EE2}"/>
          </ac:spMkLst>
        </pc:spChg>
        <pc:picChg chg="add mod">
          <ac:chgData name="Saurav Kumar" userId="79e4d6f24c87dde7" providerId="LiveId" clId="{6D6AD3FC-8DF5-4274-BF06-F37DA674DBF5}" dt="2022-12-18T03:22:15.563" v="932"/>
          <ac:picMkLst>
            <pc:docMk/>
            <pc:sldMk cId="2696020535" sldId="266"/>
            <ac:picMk id="4" creationId="{4EE56C2A-079B-C6AA-FE9D-64385772CC26}"/>
          </ac:picMkLst>
        </pc:picChg>
      </pc:sldChg>
      <pc:sldChg chg="addSp delSp modSp new mod">
        <pc:chgData name="Saurav Kumar" userId="79e4d6f24c87dde7" providerId="LiveId" clId="{6D6AD3FC-8DF5-4274-BF06-F37DA674DBF5}" dt="2022-12-18T03:22:41.036" v="934"/>
        <pc:sldMkLst>
          <pc:docMk/>
          <pc:sldMk cId="2711847475" sldId="267"/>
        </pc:sldMkLst>
        <pc:spChg chg="mod">
          <ac:chgData name="Saurav Kumar" userId="79e4d6f24c87dde7" providerId="LiveId" clId="{6D6AD3FC-8DF5-4274-BF06-F37DA674DBF5}" dt="2022-12-18T03:22:34.156" v="933"/>
          <ac:spMkLst>
            <pc:docMk/>
            <pc:sldMk cId="2711847475" sldId="267"/>
            <ac:spMk id="2" creationId="{C4E00823-8F76-8166-9DAC-57656A2297DA}"/>
          </ac:spMkLst>
        </pc:spChg>
        <pc:spChg chg="del">
          <ac:chgData name="Saurav Kumar" userId="79e4d6f24c87dde7" providerId="LiveId" clId="{6D6AD3FC-8DF5-4274-BF06-F37DA674DBF5}" dt="2022-12-18T03:22:41.036" v="934"/>
          <ac:spMkLst>
            <pc:docMk/>
            <pc:sldMk cId="2711847475" sldId="267"/>
            <ac:spMk id="3" creationId="{A0CDC0CB-069A-7F00-62EF-EA2E443E52B5}"/>
          </ac:spMkLst>
        </pc:spChg>
        <pc:picChg chg="add mod">
          <ac:chgData name="Saurav Kumar" userId="79e4d6f24c87dde7" providerId="LiveId" clId="{6D6AD3FC-8DF5-4274-BF06-F37DA674DBF5}" dt="2022-12-18T03:22:41.036" v="934"/>
          <ac:picMkLst>
            <pc:docMk/>
            <pc:sldMk cId="2711847475" sldId="267"/>
            <ac:picMk id="4" creationId="{C7861D3F-1568-3368-7916-29CD09CFD9BC}"/>
          </ac:picMkLst>
        </pc:picChg>
      </pc:sldChg>
      <pc:sldChg chg="addSp delSp modSp new mod">
        <pc:chgData name="Saurav Kumar" userId="79e4d6f24c87dde7" providerId="LiveId" clId="{6D6AD3FC-8DF5-4274-BF06-F37DA674DBF5}" dt="2022-12-18T03:23:10.436" v="936"/>
        <pc:sldMkLst>
          <pc:docMk/>
          <pc:sldMk cId="2652977737" sldId="268"/>
        </pc:sldMkLst>
        <pc:spChg chg="mod">
          <ac:chgData name="Saurav Kumar" userId="79e4d6f24c87dde7" providerId="LiveId" clId="{6D6AD3FC-8DF5-4274-BF06-F37DA674DBF5}" dt="2022-12-18T03:23:03.448" v="935"/>
          <ac:spMkLst>
            <pc:docMk/>
            <pc:sldMk cId="2652977737" sldId="268"/>
            <ac:spMk id="2" creationId="{B73D9F11-A93D-F0EC-6C03-74942B73AADE}"/>
          </ac:spMkLst>
        </pc:spChg>
        <pc:spChg chg="del">
          <ac:chgData name="Saurav Kumar" userId="79e4d6f24c87dde7" providerId="LiveId" clId="{6D6AD3FC-8DF5-4274-BF06-F37DA674DBF5}" dt="2022-12-18T03:23:10.436" v="936"/>
          <ac:spMkLst>
            <pc:docMk/>
            <pc:sldMk cId="2652977737" sldId="268"/>
            <ac:spMk id="3" creationId="{3BC82A8C-40AE-44DB-AD63-9179C602173B}"/>
          </ac:spMkLst>
        </pc:spChg>
        <pc:picChg chg="add mod">
          <ac:chgData name="Saurav Kumar" userId="79e4d6f24c87dde7" providerId="LiveId" clId="{6D6AD3FC-8DF5-4274-BF06-F37DA674DBF5}" dt="2022-12-18T03:23:10.436" v="936"/>
          <ac:picMkLst>
            <pc:docMk/>
            <pc:sldMk cId="2652977737" sldId="268"/>
            <ac:picMk id="4" creationId="{5C25A3C0-5DCE-B141-7473-A1D7B42A4031}"/>
          </ac:picMkLst>
        </pc:picChg>
      </pc:sldChg>
      <pc:sldChg chg="addSp delSp modSp new mod">
        <pc:chgData name="Saurav Kumar" userId="79e4d6f24c87dde7" providerId="LiveId" clId="{6D6AD3FC-8DF5-4274-BF06-F37DA674DBF5}" dt="2022-12-18T03:23:33.527" v="940"/>
        <pc:sldMkLst>
          <pc:docMk/>
          <pc:sldMk cId="4287154873" sldId="269"/>
        </pc:sldMkLst>
        <pc:spChg chg="add del mod">
          <ac:chgData name="Saurav Kumar" userId="79e4d6f24c87dde7" providerId="LiveId" clId="{6D6AD3FC-8DF5-4274-BF06-F37DA674DBF5}" dt="2022-12-18T03:23:27.305" v="939"/>
          <ac:spMkLst>
            <pc:docMk/>
            <pc:sldMk cId="4287154873" sldId="269"/>
            <ac:spMk id="2" creationId="{D8F07935-6067-6230-3703-2DD48C53481B}"/>
          </ac:spMkLst>
        </pc:spChg>
        <pc:spChg chg="del">
          <ac:chgData name="Saurav Kumar" userId="79e4d6f24c87dde7" providerId="LiveId" clId="{6D6AD3FC-8DF5-4274-BF06-F37DA674DBF5}" dt="2022-12-18T03:23:33.527" v="940"/>
          <ac:spMkLst>
            <pc:docMk/>
            <pc:sldMk cId="4287154873" sldId="269"/>
            <ac:spMk id="3" creationId="{5DDDDA9C-A492-1B60-2CF4-7D6512B23249}"/>
          </ac:spMkLst>
        </pc:spChg>
        <pc:spChg chg="add del mod">
          <ac:chgData name="Saurav Kumar" userId="79e4d6f24c87dde7" providerId="LiveId" clId="{6D6AD3FC-8DF5-4274-BF06-F37DA674DBF5}" dt="2022-12-18T03:23:22.823" v="938"/>
          <ac:spMkLst>
            <pc:docMk/>
            <pc:sldMk cId="4287154873" sldId="269"/>
            <ac:spMk id="4" creationId="{258EE905-8ACB-9369-5E37-448AFDC7D1F7}"/>
          </ac:spMkLst>
        </pc:spChg>
        <pc:picChg chg="add mod">
          <ac:chgData name="Saurav Kumar" userId="79e4d6f24c87dde7" providerId="LiveId" clId="{6D6AD3FC-8DF5-4274-BF06-F37DA674DBF5}" dt="2022-12-18T03:23:33.527" v="940"/>
          <ac:picMkLst>
            <pc:docMk/>
            <pc:sldMk cId="4287154873" sldId="269"/>
            <ac:picMk id="5" creationId="{062C4F4D-5D70-2372-8A6F-FE9A0E3D08B4}"/>
          </ac:picMkLst>
        </pc:picChg>
      </pc:sldChg>
      <pc:sldChg chg="addSp delSp modSp new mod">
        <pc:chgData name="Saurav Kumar" userId="79e4d6f24c87dde7" providerId="LiveId" clId="{6D6AD3FC-8DF5-4274-BF06-F37DA674DBF5}" dt="2022-12-18T03:23:57.893" v="943"/>
        <pc:sldMkLst>
          <pc:docMk/>
          <pc:sldMk cId="4283559278" sldId="270"/>
        </pc:sldMkLst>
        <pc:spChg chg="mod">
          <ac:chgData name="Saurav Kumar" userId="79e4d6f24c87dde7" providerId="LiveId" clId="{6D6AD3FC-8DF5-4274-BF06-F37DA674DBF5}" dt="2022-12-18T03:23:45.248" v="941"/>
          <ac:spMkLst>
            <pc:docMk/>
            <pc:sldMk cId="4283559278" sldId="270"/>
            <ac:spMk id="2" creationId="{283CE0F6-7581-5873-AD3D-FA212640B676}"/>
          </ac:spMkLst>
        </pc:spChg>
        <pc:spChg chg="del">
          <ac:chgData name="Saurav Kumar" userId="79e4d6f24c87dde7" providerId="LiveId" clId="{6D6AD3FC-8DF5-4274-BF06-F37DA674DBF5}" dt="2022-12-18T03:23:52.360" v="942"/>
          <ac:spMkLst>
            <pc:docMk/>
            <pc:sldMk cId="4283559278" sldId="270"/>
            <ac:spMk id="3" creationId="{3F3EB7BC-CDD6-DA6B-5DFB-39B08C4AA8C4}"/>
          </ac:spMkLst>
        </pc:spChg>
        <pc:picChg chg="add mod">
          <ac:chgData name="Saurav Kumar" userId="79e4d6f24c87dde7" providerId="LiveId" clId="{6D6AD3FC-8DF5-4274-BF06-F37DA674DBF5}" dt="2022-12-18T03:23:52.360" v="942"/>
          <ac:picMkLst>
            <pc:docMk/>
            <pc:sldMk cId="4283559278" sldId="270"/>
            <ac:picMk id="4" creationId="{736E710B-F605-241B-C34A-676B08486892}"/>
          </ac:picMkLst>
        </pc:picChg>
        <pc:picChg chg="mod">
          <ac:chgData name="Saurav Kumar" userId="79e4d6f24c87dde7" providerId="LiveId" clId="{6D6AD3FC-8DF5-4274-BF06-F37DA674DBF5}" dt="2022-12-18T03:23:57.893" v="943"/>
          <ac:picMkLst>
            <pc:docMk/>
            <pc:sldMk cId="4283559278" sldId="270"/>
            <ac:picMk id="5" creationId="{3B838853-EC7F-0C4D-B0A3-688DE19CEC25}"/>
          </ac:picMkLst>
        </pc:picChg>
      </pc:sldChg>
      <pc:sldChg chg="addSp delSp modSp new mod">
        <pc:chgData name="Saurav Kumar" userId="79e4d6f24c87dde7" providerId="LiveId" clId="{6D6AD3FC-8DF5-4274-BF06-F37DA674DBF5}" dt="2022-12-18T03:24:26.448" v="949"/>
        <pc:sldMkLst>
          <pc:docMk/>
          <pc:sldMk cId="2825360365" sldId="271"/>
        </pc:sldMkLst>
        <pc:spChg chg="mod">
          <ac:chgData name="Saurav Kumar" userId="79e4d6f24c87dde7" providerId="LiveId" clId="{6D6AD3FC-8DF5-4274-BF06-F37DA674DBF5}" dt="2022-12-18T03:24:20.200" v="948"/>
          <ac:spMkLst>
            <pc:docMk/>
            <pc:sldMk cId="2825360365" sldId="271"/>
            <ac:spMk id="2" creationId="{E2266162-1B7E-0A41-D515-D968B75D05CC}"/>
          </ac:spMkLst>
        </pc:spChg>
        <pc:spChg chg="del">
          <ac:chgData name="Saurav Kumar" userId="79e4d6f24c87dde7" providerId="LiveId" clId="{6D6AD3FC-8DF5-4274-BF06-F37DA674DBF5}" dt="2022-12-18T03:24:26.448" v="949"/>
          <ac:spMkLst>
            <pc:docMk/>
            <pc:sldMk cId="2825360365" sldId="271"/>
            <ac:spMk id="3" creationId="{EDFD5369-20F5-E6D2-8B53-A3F39AB1867B}"/>
          </ac:spMkLst>
        </pc:spChg>
        <pc:picChg chg="add mod">
          <ac:chgData name="Saurav Kumar" userId="79e4d6f24c87dde7" providerId="LiveId" clId="{6D6AD3FC-8DF5-4274-BF06-F37DA674DBF5}" dt="2022-12-18T03:24:26.448" v="949"/>
          <ac:picMkLst>
            <pc:docMk/>
            <pc:sldMk cId="2825360365" sldId="271"/>
            <ac:picMk id="4" creationId="{83FD5E4B-D5D5-BF87-B13D-7154F4FC5157}"/>
          </ac:picMkLst>
        </pc:picChg>
      </pc:sldChg>
      <pc:sldChg chg="addSp delSp modSp new mod">
        <pc:chgData name="Saurav Kumar" userId="79e4d6f24c87dde7" providerId="LiveId" clId="{6D6AD3FC-8DF5-4274-BF06-F37DA674DBF5}" dt="2022-12-18T03:24:49.183" v="951"/>
        <pc:sldMkLst>
          <pc:docMk/>
          <pc:sldMk cId="359997980" sldId="272"/>
        </pc:sldMkLst>
        <pc:spChg chg="mod">
          <ac:chgData name="Saurav Kumar" userId="79e4d6f24c87dde7" providerId="LiveId" clId="{6D6AD3FC-8DF5-4274-BF06-F37DA674DBF5}" dt="2022-12-18T03:24:42.139" v="950"/>
          <ac:spMkLst>
            <pc:docMk/>
            <pc:sldMk cId="359997980" sldId="272"/>
            <ac:spMk id="2" creationId="{821DDE26-AFFC-DA80-23EA-385C9701ED45}"/>
          </ac:spMkLst>
        </pc:spChg>
        <pc:spChg chg="del">
          <ac:chgData name="Saurav Kumar" userId="79e4d6f24c87dde7" providerId="LiveId" clId="{6D6AD3FC-8DF5-4274-BF06-F37DA674DBF5}" dt="2022-12-18T03:24:49.183" v="951"/>
          <ac:spMkLst>
            <pc:docMk/>
            <pc:sldMk cId="359997980" sldId="272"/>
            <ac:spMk id="3" creationId="{B92F0040-15EA-72CB-423E-74EE2B0EC038}"/>
          </ac:spMkLst>
        </pc:spChg>
        <pc:picChg chg="add mod">
          <ac:chgData name="Saurav Kumar" userId="79e4d6f24c87dde7" providerId="LiveId" clId="{6D6AD3FC-8DF5-4274-BF06-F37DA674DBF5}" dt="2022-12-18T03:24:49.183" v="951"/>
          <ac:picMkLst>
            <pc:docMk/>
            <pc:sldMk cId="359997980" sldId="272"/>
            <ac:picMk id="4" creationId="{BBFB29B4-E48E-0C9B-9D4B-3AE4613F98D5}"/>
          </ac:picMkLst>
        </pc:picChg>
      </pc:sldChg>
      <pc:sldChg chg="addSp delSp modSp new mod">
        <pc:chgData name="Saurav Kumar" userId="79e4d6f24c87dde7" providerId="LiveId" clId="{6D6AD3FC-8DF5-4274-BF06-F37DA674DBF5}" dt="2022-12-18T03:25:13.795" v="953"/>
        <pc:sldMkLst>
          <pc:docMk/>
          <pc:sldMk cId="1559109779" sldId="273"/>
        </pc:sldMkLst>
        <pc:spChg chg="mod">
          <ac:chgData name="Saurav Kumar" userId="79e4d6f24c87dde7" providerId="LiveId" clId="{6D6AD3FC-8DF5-4274-BF06-F37DA674DBF5}" dt="2022-12-18T03:25:05.140" v="952"/>
          <ac:spMkLst>
            <pc:docMk/>
            <pc:sldMk cId="1559109779" sldId="273"/>
            <ac:spMk id="2" creationId="{A16DB3E6-FA15-BE7C-F918-F0B754D2737C}"/>
          </ac:spMkLst>
        </pc:spChg>
        <pc:spChg chg="del">
          <ac:chgData name="Saurav Kumar" userId="79e4d6f24c87dde7" providerId="LiveId" clId="{6D6AD3FC-8DF5-4274-BF06-F37DA674DBF5}" dt="2022-12-18T03:25:13.795" v="953"/>
          <ac:spMkLst>
            <pc:docMk/>
            <pc:sldMk cId="1559109779" sldId="273"/>
            <ac:spMk id="3" creationId="{C6495E87-0604-BEF9-FC7E-A40FFDC47C9C}"/>
          </ac:spMkLst>
        </pc:spChg>
        <pc:picChg chg="add mod">
          <ac:chgData name="Saurav Kumar" userId="79e4d6f24c87dde7" providerId="LiveId" clId="{6D6AD3FC-8DF5-4274-BF06-F37DA674DBF5}" dt="2022-12-18T03:25:13.795" v="953"/>
          <ac:picMkLst>
            <pc:docMk/>
            <pc:sldMk cId="1559109779" sldId="273"/>
            <ac:picMk id="4" creationId="{B551D31C-9C02-3E76-3374-7B4C43D044A8}"/>
          </ac:picMkLst>
        </pc:picChg>
      </pc:sldChg>
      <pc:sldChg chg="addSp delSp modSp new mod">
        <pc:chgData name="Saurav Kumar" userId="79e4d6f24c87dde7" providerId="LiveId" clId="{6D6AD3FC-8DF5-4274-BF06-F37DA674DBF5}" dt="2022-12-18T03:25:36.646" v="955"/>
        <pc:sldMkLst>
          <pc:docMk/>
          <pc:sldMk cId="2600653057" sldId="274"/>
        </pc:sldMkLst>
        <pc:spChg chg="mod">
          <ac:chgData name="Saurav Kumar" userId="79e4d6f24c87dde7" providerId="LiveId" clId="{6D6AD3FC-8DF5-4274-BF06-F37DA674DBF5}" dt="2022-12-18T03:25:28.392" v="954"/>
          <ac:spMkLst>
            <pc:docMk/>
            <pc:sldMk cId="2600653057" sldId="274"/>
            <ac:spMk id="2" creationId="{64B5AF61-CEDF-0C20-6816-27BABD774C32}"/>
          </ac:spMkLst>
        </pc:spChg>
        <pc:spChg chg="del">
          <ac:chgData name="Saurav Kumar" userId="79e4d6f24c87dde7" providerId="LiveId" clId="{6D6AD3FC-8DF5-4274-BF06-F37DA674DBF5}" dt="2022-12-18T03:25:36.646" v="955"/>
          <ac:spMkLst>
            <pc:docMk/>
            <pc:sldMk cId="2600653057" sldId="274"/>
            <ac:spMk id="3" creationId="{502D14B5-4EB9-2AE8-A9C7-921F353A064C}"/>
          </ac:spMkLst>
        </pc:spChg>
        <pc:picChg chg="add mod">
          <ac:chgData name="Saurav Kumar" userId="79e4d6f24c87dde7" providerId="LiveId" clId="{6D6AD3FC-8DF5-4274-BF06-F37DA674DBF5}" dt="2022-12-18T03:25:36.646" v="955"/>
          <ac:picMkLst>
            <pc:docMk/>
            <pc:sldMk cId="2600653057" sldId="274"/>
            <ac:picMk id="4" creationId="{8AAE7701-68F4-D4DD-E6F3-83DEBC0D0A71}"/>
          </ac:picMkLst>
        </pc:picChg>
      </pc:sldChg>
      <pc:sldChg chg="addSp modSp new mod">
        <pc:chgData name="Saurav Kumar" userId="79e4d6f24c87dde7" providerId="LiveId" clId="{6D6AD3FC-8DF5-4274-BF06-F37DA674DBF5}" dt="2022-12-18T03:26:20.481" v="970" actId="1076"/>
        <pc:sldMkLst>
          <pc:docMk/>
          <pc:sldMk cId="1693785287" sldId="275"/>
        </pc:sldMkLst>
        <pc:spChg chg="mod">
          <ac:chgData name="Saurav Kumar" userId="79e4d6f24c87dde7" providerId="LiveId" clId="{6D6AD3FC-8DF5-4274-BF06-F37DA674DBF5}" dt="2022-12-18T03:26:03.357" v="965" actId="20577"/>
          <ac:spMkLst>
            <pc:docMk/>
            <pc:sldMk cId="1693785287" sldId="275"/>
            <ac:spMk id="2" creationId="{199DE21F-1FA1-40D1-D872-1493E07B9C21}"/>
          </ac:spMkLst>
        </pc:spChg>
        <pc:picChg chg="add mod">
          <ac:chgData name="Saurav Kumar" userId="79e4d6f24c87dde7" providerId="LiveId" clId="{6D6AD3FC-8DF5-4274-BF06-F37DA674DBF5}" dt="2022-12-18T03:26:20.481" v="970" actId="1076"/>
          <ac:picMkLst>
            <pc:docMk/>
            <pc:sldMk cId="1693785287" sldId="275"/>
            <ac:picMk id="4" creationId="{31F274AB-2D4D-ECC1-B306-B772FEB750EE}"/>
          </ac:picMkLst>
        </pc:picChg>
      </pc:sldChg>
      <pc:sldChg chg="addSp delSp modSp new mod">
        <pc:chgData name="Saurav Kumar" userId="79e4d6f24c87dde7" providerId="LiveId" clId="{6D6AD3FC-8DF5-4274-BF06-F37DA674DBF5}" dt="2022-12-18T03:26:46.562" v="976" actId="1076"/>
        <pc:sldMkLst>
          <pc:docMk/>
          <pc:sldMk cId="157986383" sldId="276"/>
        </pc:sldMkLst>
        <pc:spChg chg="add del mod">
          <ac:chgData name="Saurav Kumar" userId="79e4d6f24c87dde7" providerId="LiveId" clId="{6D6AD3FC-8DF5-4274-BF06-F37DA674DBF5}" dt="2022-12-18T03:26:36.149" v="973"/>
          <ac:spMkLst>
            <pc:docMk/>
            <pc:sldMk cId="157986383" sldId="276"/>
            <ac:spMk id="2" creationId="{922AE71F-045B-BD10-0438-50CD0016ED5E}"/>
          </ac:spMkLst>
        </pc:spChg>
        <pc:spChg chg="del">
          <ac:chgData name="Saurav Kumar" userId="79e4d6f24c87dde7" providerId="LiveId" clId="{6D6AD3FC-8DF5-4274-BF06-F37DA674DBF5}" dt="2022-12-18T03:26:43.232" v="974"/>
          <ac:spMkLst>
            <pc:docMk/>
            <pc:sldMk cId="157986383" sldId="276"/>
            <ac:spMk id="3" creationId="{37A4BFB8-7319-997E-4275-525C004FD5CE}"/>
          </ac:spMkLst>
        </pc:spChg>
        <pc:spChg chg="add del mod">
          <ac:chgData name="Saurav Kumar" userId="79e4d6f24c87dde7" providerId="LiveId" clId="{6D6AD3FC-8DF5-4274-BF06-F37DA674DBF5}" dt="2022-12-18T03:26:31.405" v="972"/>
          <ac:spMkLst>
            <pc:docMk/>
            <pc:sldMk cId="157986383" sldId="276"/>
            <ac:spMk id="4" creationId="{1358D987-2A9A-4316-DEE7-80C55BF83870}"/>
          </ac:spMkLst>
        </pc:spChg>
        <pc:picChg chg="add mod">
          <ac:chgData name="Saurav Kumar" userId="79e4d6f24c87dde7" providerId="LiveId" clId="{6D6AD3FC-8DF5-4274-BF06-F37DA674DBF5}" dt="2022-12-18T03:26:46.562" v="976" actId="1076"/>
          <ac:picMkLst>
            <pc:docMk/>
            <pc:sldMk cId="157986383" sldId="276"/>
            <ac:picMk id="5" creationId="{56313F18-C427-42C9-1997-A1290C1D9638}"/>
          </ac:picMkLst>
        </pc:picChg>
      </pc:sldChg>
      <pc:sldChg chg="addSp delSp modSp new mod">
        <pc:chgData name="Saurav Kumar" userId="79e4d6f24c87dde7" providerId="LiveId" clId="{6D6AD3FC-8DF5-4274-BF06-F37DA674DBF5}" dt="2022-12-18T03:27:19.682" v="981" actId="14100"/>
        <pc:sldMkLst>
          <pc:docMk/>
          <pc:sldMk cId="1466118571" sldId="277"/>
        </pc:sldMkLst>
        <pc:spChg chg="mod">
          <ac:chgData name="Saurav Kumar" userId="79e4d6f24c87dde7" providerId="LiveId" clId="{6D6AD3FC-8DF5-4274-BF06-F37DA674DBF5}" dt="2022-12-18T03:27:04.219" v="979"/>
          <ac:spMkLst>
            <pc:docMk/>
            <pc:sldMk cId="1466118571" sldId="277"/>
            <ac:spMk id="2" creationId="{E13BA8C8-B36C-CE41-D692-B10B9C65F917}"/>
          </ac:spMkLst>
        </pc:spChg>
        <pc:spChg chg="del">
          <ac:chgData name="Saurav Kumar" userId="79e4d6f24c87dde7" providerId="LiveId" clId="{6D6AD3FC-8DF5-4274-BF06-F37DA674DBF5}" dt="2022-12-18T03:27:16.822" v="980"/>
          <ac:spMkLst>
            <pc:docMk/>
            <pc:sldMk cId="1466118571" sldId="277"/>
            <ac:spMk id="3" creationId="{6A5EFAF4-FA75-CF46-6D35-46006A87FFF7}"/>
          </ac:spMkLst>
        </pc:spChg>
        <pc:picChg chg="add mod">
          <ac:chgData name="Saurav Kumar" userId="79e4d6f24c87dde7" providerId="LiveId" clId="{6D6AD3FC-8DF5-4274-BF06-F37DA674DBF5}" dt="2022-12-18T03:27:19.682" v="981" actId="14100"/>
          <ac:picMkLst>
            <pc:docMk/>
            <pc:sldMk cId="1466118571" sldId="277"/>
            <ac:picMk id="6" creationId="{DAD4C067-8FA3-456B-EC84-189DCEBA1F8C}"/>
          </ac:picMkLst>
        </pc:picChg>
      </pc:sldChg>
      <pc:sldChg chg="addSp delSp modSp new mod">
        <pc:chgData name="Saurav Kumar" userId="79e4d6f24c87dde7" providerId="LiveId" clId="{6D6AD3FC-8DF5-4274-BF06-F37DA674DBF5}" dt="2022-12-18T03:27:43.180" v="986" actId="1076"/>
        <pc:sldMkLst>
          <pc:docMk/>
          <pc:sldMk cId="1049854962" sldId="278"/>
        </pc:sldMkLst>
        <pc:spChg chg="mod">
          <ac:chgData name="Saurav Kumar" userId="79e4d6f24c87dde7" providerId="LiveId" clId="{6D6AD3FC-8DF5-4274-BF06-F37DA674DBF5}" dt="2022-12-18T03:27:30.960" v="982"/>
          <ac:spMkLst>
            <pc:docMk/>
            <pc:sldMk cId="1049854962" sldId="278"/>
            <ac:spMk id="2" creationId="{322B21B2-E39A-F002-67E5-D12361A4A5BB}"/>
          </ac:spMkLst>
        </pc:spChg>
        <pc:spChg chg="del">
          <ac:chgData name="Saurav Kumar" userId="79e4d6f24c87dde7" providerId="LiveId" clId="{6D6AD3FC-8DF5-4274-BF06-F37DA674DBF5}" dt="2022-12-18T03:27:36.528" v="983"/>
          <ac:spMkLst>
            <pc:docMk/>
            <pc:sldMk cId="1049854962" sldId="278"/>
            <ac:spMk id="3" creationId="{253C92C4-7309-2826-2EF6-3A606EDC8DBE}"/>
          </ac:spMkLst>
        </pc:spChg>
        <pc:picChg chg="add mod">
          <ac:chgData name="Saurav Kumar" userId="79e4d6f24c87dde7" providerId="LiveId" clId="{6D6AD3FC-8DF5-4274-BF06-F37DA674DBF5}" dt="2022-12-18T03:27:43.180" v="986" actId="1076"/>
          <ac:picMkLst>
            <pc:docMk/>
            <pc:sldMk cId="1049854962" sldId="278"/>
            <ac:picMk id="4" creationId="{D7C0A83D-F608-4E6C-031B-4752FB2BA6AF}"/>
          </ac:picMkLst>
        </pc:picChg>
      </pc:sldChg>
      <pc:sldChg chg="addSp delSp modSp new mod">
        <pc:chgData name="Saurav Kumar" userId="79e4d6f24c87dde7" providerId="LiveId" clId="{6D6AD3FC-8DF5-4274-BF06-F37DA674DBF5}" dt="2022-12-18T03:28:04.539" v="989" actId="14100"/>
        <pc:sldMkLst>
          <pc:docMk/>
          <pc:sldMk cId="3072776998" sldId="279"/>
        </pc:sldMkLst>
        <pc:spChg chg="mod">
          <ac:chgData name="Saurav Kumar" userId="79e4d6f24c87dde7" providerId="LiveId" clId="{6D6AD3FC-8DF5-4274-BF06-F37DA674DBF5}" dt="2022-12-18T03:27:54.567" v="987"/>
          <ac:spMkLst>
            <pc:docMk/>
            <pc:sldMk cId="3072776998" sldId="279"/>
            <ac:spMk id="2" creationId="{C4F5D37B-F303-F3A8-0BCB-471C84642D55}"/>
          </ac:spMkLst>
        </pc:spChg>
        <pc:spChg chg="del">
          <ac:chgData name="Saurav Kumar" userId="79e4d6f24c87dde7" providerId="LiveId" clId="{6D6AD3FC-8DF5-4274-BF06-F37DA674DBF5}" dt="2022-12-18T03:28:00.838" v="988"/>
          <ac:spMkLst>
            <pc:docMk/>
            <pc:sldMk cId="3072776998" sldId="279"/>
            <ac:spMk id="3" creationId="{8C389E37-FDCB-FE9E-1953-8226EAEB3423}"/>
          </ac:spMkLst>
        </pc:spChg>
        <pc:picChg chg="add mod">
          <ac:chgData name="Saurav Kumar" userId="79e4d6f24c87dde7" providerId="LiveId" clId="{6D6AD3FC-8DF5-4274-BF06-F37DA674DBF5}" dt="2022-12-18T03:28:04.539" v="989" actId="14100"/>
          <ac:picMkLst>
            <pc:docMk/>
            <pc:sldMk cId="3072776998" sldId="279"/>
            <ac:picMk id="4" creationId="{B2ED67AE-BAD9-3B39-9EF5-74393C52BFAF}"/>
          </ac:picMkLst>
        </pc:picChg>
      </pc:sldChg>
      <pc:sldChg chg="addSp delSp modSp new mod">
        <pc:chgData name="Saurav Kumar" userId="79e4d6f24c87dde7" providerId="LiveId" clId="{6D6AD3FC-8DF5-4274-BF06-F37DA674DBF5}" dt="2022-12-18T03:28:39.042" v="999" actId="14100"/>
        <pc:sldMkLst>
          <pc:docMk/>
          <pc:sldMk cId="1925430203" sldId="280"/>
        </pc:sldMkLst>
        <pc:spChg chg="mod">
          <ac:chgData name="Saurav Kumar" userId="79e4d6f24c87dde7" providerId="LiveId" clId="{6D6AD3FC-8DF5-4274-BF06-F37DA674DBF5}" dt="2022-12-18T03:28:27.427" v="997"/>
          <ac:spMkLst>
            <pc:docMk/>
            <pc:sldMk cId="1925430203" sldId="280"/>
            <ac:spMk id="2" creationId="{F41A9C5D-8592-30B2-DCF7-2A3EFD0E87C1}"/>
          </ac:spMkLst>
        </pc:spChg>
        <pc:spChg chg="del">
          <ac:chgData name="Saurav Kumar" userId="79e4d6f24c87dde7" providerId="LiveId" clId="{6D6AD3FC-8DF5-4274-BF06-F37DA674DBF5}" dt="2022-12-18T03:28:33.787" v="998"/>
          <ac:spMkLst>
            <pc:docMk/>
            <pc:sldMk cId="1925430203" sldId="280"/>
            <ac:spMk id="3" creationId="{AB43EB6F-2576-F788-0641-65CCA5E9D877}"/>
          </ac:spMkLst>
        </pc:spChg>
        <pc:picChg chg="add mod">
          <ac:chgData name="Saurav Kumar" userId="79e4d6f24c87dde7" providerId="LiveId" clId="{6D6AD3FC-8DF5-4274-BF06-F37DA674DBF5}" dt="2022-12-18T03:28:39.042" v="999" actId="14100"/>
          <ac:picMkLst>
            <pc:docMk/>
            <pc:sldMk cId="1925430203" sldId="280"/>
            <ac:picMk id="4" creationId="{A728A3F8-C691-F2AE-4CD3-CA459AA4D4FC}"/>
          </ac:picMkLst>
        </pc:picChg>
      </pc:sldChg>
      <pc:sldChg chg="addSp delSp modSp new mod">
        <pc:chgData name="Saurav Kumar" userId="79e4d6f24c87dde7" providerId="LiveId" clId="{6D6AD3FC-8DF5-4274-BF06-F37DA674DBF5}" dt="2022-12-18T03:29:08.061" v="1002" actId="14100"/>
        <pc:sldMkLst>
          <pc:docMk/>
          <pc:sldMk cId="3150107122" sldId="281"/>
        </pc:sldMkLst>
        <pc:spChg chg="mod">
          <ac:chgData name="Saurav Kumar" userId="79e4d6f24c87dde7" providerId="LiveId" clId="{6D6AD3FC-8DF5-4274-BF06-F37DA674DBF5}" dt="2022-12-18T03:28:59.438" v="1000"/>
          <ac:spMkLst>
            <pc:docMk/>
            <pc:sldMk cId="3150107122" sldId="281"/>
            <ac:spMk id="2" creationId="{F425939B-9341-BA4B-9219-7C3591A449BE}"/>
          </ac:spMkLst>
        </pc:spChg>
        <pc:spChg chg="del">
          <ac:chgData name="Saurav Kumar" userId="79e4d6f24c87dde7" providerId="LiveId" clId="{6D6AD3FC-8DF5-4274-BF06-F37DA674DBF5}" dt="2022-12-18T03:29:06.209" v="1001"/>
          <ac:spMkLst>
            <pc:docMk/>
            <pc:sldMk cId="3150107122" sldId="281"/>
            <ac:spMk id="3" creationId="{57A61085-274D-EA47-862C-5DE4800E28D5}"/>
          </ac:spMkLst>
        </pc:spChg>
        <pc:picChg chg="add mod">
          <ac:chgData name="Saurav Kumar" userId="79e4d6f24c87dde7" providerId="LiveId" clId="{6D6AD3FC-8DF5-4274-BF06-F37DA674DBF5}" dt="2022-12-18T03:29:08.061" v="1002" actId="14100"/>
          <ac:picMkLst>
            <pc:docMk/>
            <pc:sldMk cId="3150107122" sldId="281"/>
            <ac:picMk id="4" creationId="{0C1F3AF4-EF8F-B880-E340-9976565D000A}"/>
          </ac:picMkLst>
        </pc:picChg>
      </pc:sldChg>
      <pc:sldChg chg="addSp delSp modSp new mod">
        <pc:chgData name="Saurav Kumar" userId="79e4d6f24c87dde7" providerId="LiveId" clId="{6D6AD3FC-8DF5-4274-BF06-F37DA674DBF5}" dt="2022-12-18T03:29:35.381" v="1006" actId="1076"/>
        <pc:sldMkLst>
          <pc:docMk/>
          <pc:sldMk cId="3877263723" sldId="282"/>
        </pc:sldMkLst>
        <pc:spChg chg="mod">
          <ac:chgData name="Saurav Kumar" userId="79e4d6f24c87dde7" providerId="LiveId" clId="{6D6AD3FC-8DF5-4274-BF06-F37DA674DBF5}" dt="2022-12-18T03:29:21.251" v="1003"/>
          <ac:spMkLst>
            <pc:docMk/>
            <pc:sldMk cId="3877263723" sldId="282"/>
            <ac:spMk id="2" creationId="{112F4B53-1275-3038-7049-5BF8804C93E5}"/>
          </ac:spMkLst>
        </pc:spChg>
        <pc:spChg chg="del">
          <ac:chgData name="Saurav Kumar" userId="79e4d6f24c87dde7" providerId="LiveId" clId="{6D6AD3FC-8DF5-4274-BF06-F37DA674DBF5}" dt="2022-12-18T03:29:27.651" v="1004"/>
          <ac:spMkLst>
            <pc:docMk/>
            <pc:sldMk cId="3877263723" sldId="282"/>
            <ac:spMk id="3" creationId="{CDF7B645-EA25-24AA-930E-F6CD5871D966}"/>
          </ac:spMkLst>
        </pc:spChg>
        <pc:picChg chg="add mod">
          <ac:chgData name="Saurav Kumar" userId="79e4d6f24c87dde7" providerId="LiveId" clId="{6D6AD3FC-8DF5-4274-BF06-F37DA674DBF5}" dt="2022-12-18T03:29:35.381" v="1006" actId="1076"/>
          <ac:picMkLst>
            <pc:docMk/>
            <pc:sldMk cId="3877263723" sldId="282"/>
            <ac:picMk id="4" creationId="{EA077842-9CBC-9838-ADC8-8C24362EC70B}"/>
          </ac:picMkLst>
        </pc:picChg>
      </pc:sldChg>
      <pc:sldChg chg="addSp delSp modSp new mod">
        <pc:chgData name="Saurav Kumar" userId="79e4d6f24c87dde7" providerId="LiveId" clId="{6D6AD3FC-8DF5-4274-BF06-F37DA674DBF5}" dt="2022-12-18T03:30:02.998" v="1009" actId="14100"/>
        <pc:sldMkLst>
          <pc:docMk/>
          <pc:sldMk cId="2605928185" sldId="283"/>
        </pc:sldMkLst>
        <pc:spChg chg="mod">
          <ac:chgData name="Saurav Kumar" userId="79e4d6f24c87dde7" providerId="LiveId" clId="{6D6AD3FC-8DF5-4274-BF06-F37DA674DBF5}" dt="2022-12-18T03:29:53.986" v="1007"/>
          <ac:spMkLst>
            <pc:docMk/>
            <pc:sldMk cId="2605928185" sldId="283"/>
            <ac:spMk id="2" creationId="{6E3A3CA9-6D71-7CBD-63B5-8CA16B2D5C68}"/>
          </ac:spMkLst>
        </pc:spChg>
        <pc:spChg chg="del">
          <ac:chgData name="Saurav Kumar" userId="79e4d6f24c87dde7" providerId="LiveId" clId="{6D6AD3FC-8DF5-4274-BF06-F37DA674DBF5}" dt="2022-12-18T03:30:00.921" v="1008"/>
          <ac:spMkLst>
            <pc:docMk/>
            <pc:sldMk cId="2605928185" sldId="283"/>
            <ac:spMk id="3" creationId="{865D0B06-27B9-5BB4-1506-AD25C2DD731B}"/>
          </ac:spMkLst>
        </pc:spChg>
        <pc:picChg chg="add mod">
          <ac:chgData name="Saurav Kumar" userId="79e4d6f24c87dde7" providerId="LiveId" clId="{6D6AD3FC-8DF5-4274-BF06-F37DA674DBF5}" dt="2022-12-18T03:30:02.998" v="1009" actId="14100"/>
          <ac:picMkLst>
            <pc:docMk/>
            <pc:sldMk cId="2605928185" sldId="283"/>
            <ac:picMk id="4" creationId="{17ADAC4B-2738-3A2C-9D73-7BA394E822CC}"/>
          </ac:picMkLst>
        </pc:picChg>
      </pc:sldChg>
      <pc:sldChg chg="addSp delSp modSp new mod">
        <pc:chgData name="Saurav Kumar" userId="79e4d6f24c87dde7" providerId="LiveId" clId="{6D6AD3FC-8DF5-4274-BF06-F37DA674DBF5}" dt="2022-12-18T03:30:51.380" v="1019" actId="1076"/>
        <pc:sldMkLst>
          <pc:docMk/>
          <pc:sldMk cId="3953598169" sldId="284"/>
        </pc:sldMkLst>
        <pc:spChg chg="mod">
          <ac:chgData name="Saurav Kumar" userId="79e4d6f24c87dde7" providerId="LiveId" clId="{6D6AD3FC-8DF5-4274-BF06-F37DA674DBF5}" dt="2022-12-18T03:30:41.838" v="1016"/>
          <ac:spMkLst>
            <pc:docMk/>
            <pc:sldMk cId="3953598169" sldId="284"/>
            <ac:spMk id="2" creationId="{F6405771-A968-52D7-F318-24ACDCDF7799}"/>
          </ac:spMkLst>
        </pc:spChg>
        <pc:spChg chg="del">
          <ac:chgData name="Saurav Kumar" userId="79e4d6f24c87dde7" providerId="LiveId" clId="{6D6AD3FC-8DF5-4274-BF06-F37DA674DBF5}" dt="2022-12-18T03:30:48.261" v="1017"/>
          <ac:spMkLst>
            <pc:docMk/>
            <pc:sldMk cId="3953598169" sldId="284"/>
            <ac:spMk id="3" creationId="{89F4C51A-B790-1786-B8BC-BC0494264BB3}"/>
          </ac:spMkLst>
        </pc:spChg>
        <pc:picChg chg="add mod">
          <ac:chgData name="Saurav Kumar" userId="79e4d6f24c87dde7" providerId="LiveId" clId="{6D6AD3FC-8DF5-4274-BF06-F37DA674DBF5}" dt="2022-12-18T03:30:51.380" v="1019" actId="1076"/>
          <ac:picMkLst>
            <pc:docMk/>
            <pc:sldMk cId="3953598169" sldId="284"/>
            <ac:picMk id="4" creationId="{07574A6C-0833-5AC0-52EC-7621572DFC27}"/>
          </ac:picMkLst>
        </pc:picChg>
      </pc:sldChg>
      <pc:sldChg chg="addSp delSp modSp new mod">
        <pc:chgData name="Saurav Kumar" userId="79e4d6f24c87dde7" providerId="LiveId" clId="{6D6AD3FC-8DF5-4274-BF06-F37DA674DBF5}" dt="2022-12-18T03:31:16.747" v="1024" actId="14100"/>
        <pc:sldMkLst>
          <pc:docMk/>
          <pc:sldMk cId="136693244" sldId="285"/>
        </pc:sldMkLst>
        <pc:spChg chg="add del mod">
          <ac:chgData name="Saurav Kumar" userId="79e4d6f24c87dde7" providerId="LiveId" clId="{6D6AD3FC-8DF5-4274-BF06-F37DA674DBF5}" dt="2022-12-18T03:31:07.362" v="1022"/>
          <ac:spMkLst>
            <pc:docMk/>
            <pc:sldMk cId="136693244" sldId="285"/>
            <ac:spMk id="2" creationId="{A5093432-024D-CF4E-1A1B-9FA00B6FB83C}"/>
          </ac:spMkLst>
        </pc:spChg>
        <pc:spChg chg="del">
          <ac:chgData name="Saurav Kumar" userId="79e4d6f24c87dde7" providerId="LiveId" clId="{6D6AD3FC-8DF5-4274-BF06-F37DA674DBF5}" dt="2022-12-18T03:31:14.509" v="1023"/>
          <ac:spMkLst>
            <pc:docMk/>
            <pc:sldMk cId="136693244" sldId="285"/>
            <ac:spMk id="3" creationId="{D81B1897-52D1-06BA-4B99-A00B5F073175}"/>
          </ac:spMkLst>
        </pc:spChg>
        <pc:spChg chg="add del mod">
          <ac:chgData name="Saurav Kumar" userId="79e4d6f24c87dde7" providerId="LiveId" clId="{6D6AD3FC-8DF5-4274-BF06-F37DA674DBF5}" dt="2022-12-18T03:31:01.153" v="1021"/>
          <ac:spMkLst>
            <pc:docMk/>
            <pc:sldMk cId="136693244" sldId="285"/>
            <ac:spMk id="4" creationId="{0C3FF573-FDDF-3D94-51E0-45A356322836}"/>
          </ac:spMkLst>
        </pc:spChg>
        <pc:picChg chg="add mod">
          <ac:chgData name="Saurav Kumar" userId="79e4d6f24c87dde7" providerId="LiveId" clId="{6D6AD3FC-8DF5-4274-BF06-F37DA674DBF5}" dt="2022-12-18T03:31:16.747" v="1024" actId="14100"/>
          <ac:picMkLst>
            <pc:docMk/>
            <pc:sldMk cId="136693244" sldId="285"/>
            <ac:picMk id="5" creationId="{F45F7A21-C0FB-BFF9-D765-3AE9D9BF3BDA}"/>
          </ac:picMkLst>
        </pc:picChg>
      </pc:sldChg>
      <pc:sldChg chg="addSp delSp modSp new mod ord">
        <pc:chgData name="Saurav Kumar" userId="79e4d6f24c87dde7" providerId="LiveId" clId="{6D6AD3FC-8DF5-4274-BF06-F37DA674DBF5}" dt="2022-12-18T03:30:29.375" v="1015"/>
        <pc:sldMkLst>
          <pc:docMk/>
          <pc:sldMk cId="3890177222" sldId="286"/>
        </pc:sldMkLst>
        <pc:spChg chg="mod">
          <ac:chgData name="Saurav Kumar" userId="79e4d6f24c87dde7" providerId="LiveId" clId="{6D6AD3FC-8DF5-4274-BF06-F37DA674DBF5}" dt="2022-12-18T03:30:16.230" v="1010"/>
          <ac:spMkLst>
            <pc:docMk/>
            <pc:sldMk cId="3890177222" sldId="286"/>
            <ac:spMk id="2" creationId="{A9F93E2E-B69D-946A-0ACA-338C4DE2C3C4}"/>
          </ac:spMkLst>
        </pc:spChg>
        <pc:spChg chg="del">
          <ac:chgData name="Saurav Kumar" userId="79e4d6f24c87dde7" providerId="LiveId" clId="{6D6AD3FC-8DF5-4274-BF06-F37DA674DBF5}" dt="2022-12-18T03:30:22.654" v="1011"/>
          <ac:spMkLst>
            <pc:docMk/>
            <pc:sldMk cId="3890177222" sldId="286"/>
            <ac:spMk id="3" creationId="{69CDF161-4F4B-4E74-73CA-99F74FEA3229}"/>
          </ac:spMkLst>
        </pc:spChg>
        <pc:picChg chg="add mod">
          <ac:chgData name="Saurav Kumar" userId="79e4d6f24c87dde7" providerId="LiveId" clId="{6D6AD3FC-8DF5-4274-BF06-F37DA674DBF5}" dt="2022-12-18T03:30:26.827" v="1013" actId="1076"/>
          <ac:picMkLst>
            <pc:docMk/>
            <pc:sldMk cId="3890177222" sldId="286"/>
            <ac:picMk id="4" creationId="{098B3E9D-8FC4-D5B2-BEFA-43B5531084B4}"/>
          </ac:picMkLst>
        </pc:picChg>
      </pc:sldChg>
      <pc:sldChg chg="addSp delSp modSp new mod">
        <pc:chgData name="Saurav Kumar" userId="79e4d6f24c87dde7" providerId="LiveId" clId="{6D6AD3FC-8DF5-4274-BF06-F37DA674DBF5}" dt="2022-12-18T03:31:55.914" v="1041" actId="14100"/>
        <pc:sldMkLst>
          <pc:docMk/>
          <pc:sldMk cId="3796187231" sldId="287"/>
        </pc:sldMkLst>
        <pc:spChg chg="mod">
          <ac:chgData name="Saurav Kumar" userId="79e4d6f24c87dde7" providerId="LiveId" clId="{6D6AD3FC-8DF5-4274-BF06-F37DA674DBF5}" dt="2022-12-18T03:31:46" v="1039" actId="20577"/>
          <ac:spMkLst>
            <pc:docMk/>
            <pc:sldMk cId="3796187231" sldId="287"/>
            <ac:spMk id="2" creationId="{966C7223-6311-1B7A-DD65-CD363A45DB7C}"/>
          </ac:spMkLst>
        </pc:spChg>
        <pc:spChg chg="del">
          <ac:chgData name="Saurav Kumar" userId="79e4d6f24c87dde7" providerId="LiveId" clId="{6D6AD3FC-8DF5-4274-BF06-F37DA674DBF5}" dt="2022-12-18T03:31:53.320" v="1040"/>
          <ac:spMkLst>
            <pc:docMk/>
            <pc:sldMk cId="3796187231" sldId="287"/>
            <ac:spMk id="3" creationId="{FDF601C5-6EF6-DE3C-8673-8B2B910EDFED}"/>
          </ac:spMkLst>
        </pc:spChg>
        <pc:picChg chg="add mod">
          <ac:chgData name="Saurav Kumar" userId="79e4d6f24c87dde7" providerId="LiveId" clId="{6D6AD3FC-8DF5-4274-BF06-F37DA674DBF5}" dt="2022-12-18T03:31:55.914" v="1041" actId="14100"/>
          <ac:picMkLst>
            <pc:docMk/>
            <pc:sldMk cId="3796187231" sldId="287"/>
            <ac:picMk id="4" creationId="{585211B5-9844-F68D-0D2E-5DDE5866B8AC}"/>
          </ac:picMkLst>
        </pc:picChg>
      </pc:sldChg>
      <pc:sldChg chg="addSp delSp modSp new mod">
        <pc:chgData name="Saurav Kumar" userId="79e4d6f24c87dde7" providerId="LiveId" clId="{6D6AD3FC-8DF5-4274-BF06-F37DA674DBF5}" dt="2022-12-18T03:32:20.003" v="1044" actId="14100"/>
        <pc:sldMkLst>
          <pc:docMk/>
          <pc:sldMk cId="3392491450" sldId="288"/>
        </pc:sldMkLst>
        <pc:spChg chg="mod">
          <ac:chgData name="Saurav Kumar" userId="79e4d6f24c87dde7" providerId="LiveId" clId="{6D6AD3FC-8DF5-4274-BF06-F37DA674DBF5}" dt="2022-12-18T03:32:10.550" v="1042"/>
          <ac:spMkLst>
            <pc:docMk/>
            <pc:sldMk cId="3392491450" sldId="288"/>
            <ac:spMk id="2" creationId="{BB03266B-A3A6-590D-BF9B-02AC16FE5DAD}"/>
          </ac:spMkLst>
        </pc:spChg>
        <pc:spChg chg="del">
          <ac:chgData name="Saurav Kumar" userId="79e4d6f24c87dde7" providerId="LiveId" clId="{6D6AD3FC-8DF5-4274-BF06-F37DA674DBF5}" dt="2022-12-18T03:32:17.444" v="1043"/>
          <ac:spMkLst>
            <pc:docMk/>
            <pc:sldMk cId="3392491450" sldId="288"/>
            <ac:spMk id="3" creationId="{846AD158-A854-D995-1630-F69FABB760C1}"/>
          </ac:spMkLst>
        </pc:spChg>
        <pc:picChg chg="add mod">
          <ac:chgData name="Saurav Kumar" userId="79e4d6f24c87dde7" providerId="LiveId" clId="{6D6AD3FC-8DF5-4274-BF06-F37DA674DBF5}" dt="2022-12-18T03:32:20.003" v="1044" actId="14100"/>
          <ac:picMkLst>
            <pc:docMk/>
            <pc:sldMk cId="3392491450" sldId="288"/>
            <ac:picMk id="4" creationId="{BA555664-376A-252A-3A06-649E45850F39}"/>
          </ac:picMkLst>
        </pc:picChg>
      </pc:sldChg>
      <pc:sldChg chg="addSp delSp modSp new mod">
        <pc:chgData name="Saurav Kumar" userId="79e4d6f24c87dde7" providerId="LiveId" clId="{6D6AD3FC-8DF5-4274-BF06-F37DA674DBF5}" dt="2022-12-18T03:32:44.290" v="1047" actId="14100"/>
        <pc:sldMkLst>
          <pc:docMk/>
          <pc:sldMk cId="2338596737" sldId="289"/>
        </pc:sldMkLst>
        <pc:spChg chg="mod">
          <ac:chgData name="Saurav Kumar" userId="79e4d6f24c87dde7" providerId="LiveId" clId="{6D6AD3FC-8DF5-4274-BF06-F37DA674DBF5}" dt="2022-12-18T03:32:35.338" v="1045"/>
          <ac:spMkLst>
            <pc:docMk/>
            <pc:sldMk cId="2338596737" sldId="289"/>
            <ac:spMk id="2" creationId="{665150E0-8B46-8122-53D1-136F6CB8F837}"/>
          </ac:spMkLst>
        </pc:spChg>
        <pc:spChg chg="del">
          <ac:chgData name="Saurav Kumar" userId="79e4d6f24c87dde7" providerId="LiveId" clId="{6D6AD3FC-8DF5-4274-BF06-F37DA674DBF5}" dt="2022-12-18T03:32:41.747" v="1046"/>
          <ac:spMkLst>
            <pc:docMk/>
            <pc:sldMk cId="2338596737" sldId="289"/>
            <ac:spMk id="3" creationId="{5F89001F-1667-E0A7-D3ED-653C5F0EF86B}"/>
          </ac:spMkLst>
        </pc:spChg>
        <pc:picChg chg="add mod">
          <ac:chgData name="Saurav Kumar" userId="79e4d6f24c87dde7" providerId="LiveId" clId="{6D6AD3FC-8DF5-4274-BF06-F37DA674DBF5}" dt="2022-12-18T03:32:44.290" v="1047" actId="14100"/>
          <ac:picMkLst>
            <pc:docMk/>
            <pc:sldMk cId="2338596737" sldId="289"/>
            <ac:picMk id="4" creationId="{9A44ABA0-F392-9C73-7E58-30EE1D2BE8F8}"/>
          </ac:picMkLst>
        </pc:picChg>
      </pc:sldChg>
      <pc:sldChg chg="addSp delSp modSp new mod">
        <pc:chgData name="Saurav Kumar" userId="79e4d6f24c87dde7" providerId="LiveId" clId="{6D6AD3FC-8DF5-4274-BF06-F37DA674DBF5}" dt="2022-12-18T03:33:19.125" v="1052" actId="14100"/>
        <pc:sldMkLst>
          <pc:docMk/>
          <pc:sldMk cId="3801550348" sldId="290"/>
        </pc:sldMkLst>
        <pc:spChg chg="add del mod">
          <ac:chgData name="Saurav Kumar" userId="79e4d6f24c87dde7" providerId="LiveId" clId="{6D6AD3FC-8DF5-4274-BF06-F37DA674DBF5}" dt="2022-12-18T03:33:07.887" v="1050"/>
          <ac:spMkLst>
            <pc:docMk/>
            <pc:sldMk cId="3801550348" sldId="290"/>
            <ac:spMk id="2" creationId="{EFF2663F-B838-B735-7DAD-3DBE9A04E4B8}"/>
          </ac:spMkLst>
        </pc:spChg>
        <pc:spChg chg="del">
          <ac:chgData name="Saurav Kumar" userId="79e4d6f24c87dde7" providerId="LiveId" clId="{6D6AD3FC-8DF5-4274-BF06-F37DA674DBF5}" dt="2022-12-18T03:33:16.717" v="1051"/>
          <ac:spMkLst>
            <pc:docMk/>
            <pc:sldMk cId="3801550348" sldId="290"/>
            <ac:spMk id="3" creationId="{227B1FC0-C7BC-BB72-07BD-E70808676AE8}"/>
          </ac:spMkLst>
        </pc:spChg>
        <pc:spChg chg="add del mod">
          <ac:chgData name="Saurav Kumar" userId="79e4d6f24c87dde7" providerId="LiveId" clId="{6D6AD3FC-8DF5-4274-BF06-F37DA674DBF5}" dt="2022-12-18T03:32:54.426" v="1049"/>
          <ac:spMkLst>
            <pc:docMk/>
            <pc:sldMk cId="3801550348" sldId="290"/>
            <ac:spMk id="4" creationId="{510B74FC-4540-815F-F232-1E4703350977}"/>
          </ac:spMkLst>
        </pc:spChg>
        <pc:picChg chg="add mod">
          <ac:chgData name="Saurav Kumar" userId="79e4d6f24c87dde7" providerId="LiveId" clId="{6D6AD3FC-8DF5-4274-BF06-F37DA674DBF5}" dt="2022-12-18T03:33:19.125" v="1052" actId="14100"/>
          <ac:picMkLst>
            <pc:docMk/>
            <pc:sldMk cId="3801550348" sldId="290"/>
            <ac:picMk id="5" creationId="{0477A0EE-307C-5041-BE2B-D8CC89A081CB}"/>
          </ac:picMkLst>
        </pc:picChg>
      </pc:sldChg>
      <pc:sldChg chg="addSp delSp modSp new mod">
        <pc:chgData name="Saurav Kumar" userId="79e4d6f24c87dde7" providerId="LiveId" clId="{6D6AD3FC-8DF5-4274-BF06-F37DA674DBF5}" dt="2022-12-18T03:33:44.073" v="1058" actId="14100"/>
        <pc:sldMkLst>
          <pc:docMk/>
          <pc:sldMk cId="1381612467" sldId="291"/>
        </pc:sldMkLst>
        <pc:spChg chg="mod">
          <ac:chgData name="Saurav Kumar" userId="79e4d6f24c87dde7" providerId="LiveId" clId="{6D6AD3FC-8DF5-4274-BF06-F37DA674DBF5}" dt="2022-12-18T03:33:35.072" v="1056" actId="27636"/>
          <ac:spMkLst>
            <pc:docMk/>
            <pc:sldMk cId="1381612467" sldId="291"/>
            <ac:spMk id="2" creationId="{C250B7A7-C86B-46F9-4822-27375B655AA6}"/>
          </ac:spMkLst>
        </pc:spChg>
        <pc:spChg chg="del">
          <ac:chgData name="Saurav Kumar" userId="79e4d6f24c87dde7" providerId="LiveId" clId="{6D6AD3FC-8DF5-4274-BF06-F37DA674DBF5}" dt="2022-12-18T03:33:42.219" v="1057"/>
          <ac:spMkLst>
            <pc:docMk/>
            <pc:sldMk cId="1381612467" sldId="291"/>
            <ac:spMk id="3" creationId="{B0AF50CA-A58B-653C-FA5B-FD8248733614}"/>
          </ac:spMkLst>
        </pc:spChg>
        <pc:picChg chg="add mod">
          <ac:chgData name="Saurav Kumar" userId="79e4d6f24c87dde7" providerId="LiveId" clId="{6D6AD3FC-8DF5-4274-BF06-F37DA674DBF5}" dt="2022-12-18T03:33:44.073" v="1058" actId="14100"/>
          <ac:picMkLst>
            <pc:docMk/>
            <pc:sldMk cId="1381612467" sldId="291"/>
            <ac:picMk id="4" creationId="{8752A32A-D4FF-39FD-0DD3-53297B414EE0}"/>
          </ac:picMkLst>
        </pc:picChg>
      </pc:sldChg>
      <pc:sldChg chg="addSp delSp modSp new mod">
        <pc:chgData name="Saurav Kumar" userId="79e4d6f24c87dde7" providerId="LiveId" clId="{6D6AD3FC-8DF5-4274-BF06-F37DA674DBF5}" dt="2022-12-18T03:34:11.014" v="1062" actId="14100"/>
        <pc:sldMkLst>
          <pc:docMk/>
          <pc:sldMk cId="3639327721" sldId="292"/>
        </pc:sldMkLst>
        <pc:spChg chg="mod">
          <ac:chgData name="Saurav Kumar" userId="79e4d6f24c87dde7" providerId="LiveId" clId="{6D6AD3FC-8DF5-4274-BF06-F37DA674DBF5}" dt="2022-12-18T03:34:01.113" v="1060" actId="27636"/>
          <ac:spMkLst>
            <pc:docMk/>
            <pc:sldMk cId="3639327721" sldId="292"/>
            <ac:spMk id="2" creationId="{9F67A7BA-13E8-5B28-0C59-AEEC94258E0A}"/>
          </ac:spMkLst>
        </pc:spChg>
        <pc:spChg chg="del">
          <ac:chgData name="Saurav Kumar" userId="79e4d6f24c87dde7" providerId="LiveId" clId="{6D6AD3FC-8DF5-4274-BF06-F37DA674DBF5}" dt="2022-12-18T03:34:07.626" v="1061"/>
          <ac:spMkLst>
            <pc:docMk/>
            <pc:sldMk cId="3639327721" sldId="292"/>
            <ac:spMk id="3" creationId="{1C20B932-0C3F-78BC-6C23-4781233E2E30}"/>
          </ac:spMkLst>
        </pc:spChg>
        <pc:picChg chg="add mod">
          <ac:chgData name="Saurav Kumar" userId="79e4d6f24c87dde7" providerId="LiveId" clId="{6D6AD3FC-8DF5-4274-BF06-F37DA674DBF5}" dt="2022-12-18T03:34:11.014" v="1062" actId="14100"/>
          <ac:picMkLst>
            <pc:docMk/>
            <pc:sldMk cId="3639327721" sldId="292"/>
            <ac:picMk id="4" creationId="{D8E64749-BC02-E14B-99C1-942319315DF3}"/>
          </ac:picMkLst>
        </pc:picChg>
      </pc:sldChg>
      <pc:sldChg chg="addSp delSp modSp new mod">
        <pc:chgData name="Saurav Kumar" userId="79e4d6f24c87dde7" providerId="LiveId" clId="{6D6AD3FC-8DF5-4274-BF06-F37DA674DBF5}" dt="2022-12-18T03:34:37.738" v="1067" actId="14100"/>
        <pc:sldMkLst>
          <pc:docMk/>
          <pc:sldMk cId="922272109" sldId="293"/>
        </pc:sldMkLst>
        <pc:spChg chg="add del mod">
          <ac:chgData name="Saurav Kumar" userId="79e4d6f24c87dde7" providerId="LiveId" clId="{6D6AD3FC-8DF5-4274-BF06-F37DA674DBF5}" dt="2022-12-18T03:34:28.550" v="1065"/>
          <ac:spMkLst>
            <pc:docMk/>
            <pc:sldMk cId="922272109" sldId="293"/>
            <ac:spMk id="2" creationId="{E0531B16-7796-CC8F-1F29-31534C3D869E}"/>
          </ac:spMkLst>
        </pc:spChg>
        <pc:spChg chg="del">
          <ac:chgData name="Saurav Kumar" userId="79e4d6f24c87dde7" providerId="LiveId" clId="{6D6AD3FC-8DF5-4274-BF06-F37DA674DBF5}" dt="2022-12-18T03:34:35.709" v="1066"/>
          <ac:spMkLst>
            <pc:docMk/>
            <pc:sldMk cId="922272109" sldId="293"/>
            <ac:spMk id="3" creationId="{DADDE874-A178-B0E9-9A6A-4BDD62B6468F}"/>
          </ac:spMkLst>
        </pc:spChg>
        <pc:spChg chg="add del mod">
          <ac:chgData name="Saurav Kumar" userId="79e4d6f24c87dde7" providerId="LiveId" clId="{6D6AD3FC-8DF5-4274-BF06-F37DA674DBF5}" dt="2022-12-18T03:34:21.219" v="1064"/>
          <ac:spMkLst>
            <pc:docMk/>
            <pc:sldMk cId="922272109" sldId="293"/>
            <ac:spMk id="4" creationId="{BBDFA20B-AFA2-CB62-8672-D17B84841F21}"/>
          </ac:spMkLst>
        </pc:spChg>
        <pc:picChg chg="add mod">
          <ac:chgData name="Saurav Kumar" userId="79e4d6f24c87dde7" providerId="LiveId" clId="{6D6AD3FC-8DF5-4274-BF06-F37DA674DBF5}" dt="2022-12-18T03:34:37.738" v="1067" actId="14100"/>
          <ac:picMkLst>
            <pc:docMk/>
            <pc:sldMk cId="922272109" sldId="293"/>
            <ac:picMk id="5" creationId="{3BEBFCA7-6B8A-E970-F793-80B712454307}"/>
          </ac:picMkLst>
        </pc:picChg>
      </pc:sldChg>
      <pc:sldChg chg="addSp delSp modSp new mod">
        <pc:chgData name="Saurav Kumar" userId="79e4d6f24c87dde7" providerId="LiveId" clId="{6D6AD3FC-8DF5-4274-BF06-F37DA674DBF5}" dt="2022-12-18T03:35:03.657" v="1071" actId="14100"/>
        <pc:sldMkLst>
          <pc:docMk/>
          <pc:sldMk cId="436595340" sldId="294"/>
        </pc:sldMkLst>
        <pc:spChg chg="mod">
          <ac:chgData name="Saurav Kumar" userId="79e4d6f24c87dde7" providerId="LiveId" clId="{6D6AD3FC-8DF5-4274-BF06-F37DA674DBF5}" dt="2022-12-18T03:34:52.097" v="1069" actId="27636"/>
          <ac:spMkLst>
            <pc:docMk/>
            <pc:sldMk cId="436595340" sldId="294"/>
            <ac:spMk id="2" creationId="{C168FBFF-9CE4-5BFF-E068-52F63DC88887}"/>
          </ac:spMkLst>
        </pc:spChg>
        <pc:spChg chg="del">
          <ac:chgData name="Saurav Kumar" userId="79e4d6f24c87dde7" providerId="LiveId" clId="{6D6AD3FC-8DF5-4274-BF06-F37DA674DBF5}" dt="2022-12-18T03:34:59.196" v="1070"/>
          <ac:spMkLst>
            <pc:docMk/>
            <pc:sldMk cId="436595340" sldId="294"/>
            <ac:spMk id="3" creationId="{FB84EBC1-9551-EECF-D711-8F4126E0A907}"/>
          </ac:spMkLst>
        </pc:spChg>
        <pc:picChg chg="add mod">
          <ac:chgData name="Saurav Kumar" userId="79e4d6f24c87dde7" providerId="LiveId" clId="{6D6AD3FC-8DF5-4274-BF06-F37DA674DBF5}" dt="2022-12-18T03:35:03.657" v="1071" actId="14100"/>
          <ac:picMkLst>
            <pc:docMk/>
            <pc:sldMk cId="436595340" sldId="294"/>
            <ac:picMk id="4" creationId="{29A35BD8-56F2-0523-205A-72CD41CA6D7B}"/>
          </ac:picMkLst>
        </pc:picChg>
      </pc:sldChg>
      <pc:sldChg chg="addSp delSp modSp new mod">
        <pc:chgData name="Saurav Kumar" userId="79e4d6f24c87dde7" providerId="LiveId" clId="{6D6AD3FC-8DF5-4274-BF06-F37DA674DBF5}" dt="2022-12-18T03:35:30.724" v="1074" actId="14100"/>
        <pc:sldMkLst>
          <pc:docMk/>
          <pc:sldMk cId="3826523956" sldId="295"/>
        </pc:sldMkLst>
        <pc:spChg chg="mod">
          <ac:chgData name="Saurav Kumar" userId="79e4d6f24c87dde7" providerId="LiveId" clId="{6D6AD3FC-8DF5-4274-BF06-F37DA674DBF5}" dt="2022-12-18T03:35:16.205" v="1072"/>
          <ac:spMkLst>
            <pc:docMk/>
            <pc:sldMk cId="3826523956" sldId="295"/>
            <ac:spMk id="2" creationId="{376C8FED-9462-C5D8-2F87-5D6139F1B893}"/>
          </ac:spMkLst>
        </pc:spChg>
        <pc:spChg chg="del">
          <ac:chgData name="Saurav Kumar" userId="79e4d6f24c87dde7" providerId="LiveId" clId="{6D6AD3FC-8DF5-4274-BF06-F37DA674DBF5}" dt="2022-12-18T03:35:25.147" v="1073"/>
          <ac:spMkLst>
            <pc:docMk/>
            <pc:sldMk cId="3826523956" sldId="295"/>
            <ac:spMk id="3" creationId="{9B8FC5A4-4941-D78E-952C-6705533F82DE}"/>
          </ac:spMkLst>
        </pc:spChg>
        <pc:picChg chg="add mod">
          <ac:chgData name="Saurav Kumar" userId="79e4d6f24c87dde7" providerId="LiveId" clId="{6D6AD3FC-8DF5-4274-BF06-F37DA674DBF5}" dt="2022-12-18T03:35:30.724" v="1074" actId="14100"/>
          <ac:picMkLst>
            <pc:docMk/>
            <pc:sldMk cId="3826523956" sldId="295"/>
            <ac:picMk id="4" creationId="{B21C2C4A-DEF2-1D0B-32B6-5B6204506F71}"/>
          </ac:picMkLst>
        </pc:picChg>
      </pc:sldChg>
      <pc:sldChg chg="modSp new mod">
        <pc:chgData name="Saurav Kumar" userId="79e4d6f24c87dde7" providerId="LiveId" clId="{6D6AD3FC-8DF5-4274-BF06-F37DA674DBF5}" dt="2022-12-18T03:36:01.586" v="1089"/>
        <pc:sldMkLst>
          <pc:docMk/>
          <pc:sldMk cId="50352905" sldId="296"/>
        </pc:sldMkLst>
        <pc:spChg chg="mod">
          <ac:chgData name="Saurav Kumar" userId="79e4d6f24c87dde7" providerId="LiveId" clId="{6D6AD3FC-8DF5-4274-BF06-F37DA674DBF5}" dt="2022-12-18T03:35:47.426" v="1088" actId="20577"/>
          <ac:spMkLst>
            <pc:docMk/>
            <pc:sldMk cId="50352905" sldId="296"/>
            <ac:spMk id="2" creationId="{C329EE70-92CB-9D81-A409-6DE56B8A7F1E}"/>
          </ac:spMkLst>
        </pc:spChg>
        <pc:spChg chg="mod">
          <ac:chgData name="Saurav Kumar" userId="79e4d6f24c87dde7" providerId="LiveId" clId="{6D6AD3FC-8DF5-4274-BF06-F37DA674DBF5}" dt="2022-12-18T03:36:01.586" v="1089"/>
          <ac:spMkLst>
            <pc:docMk/>
            <pc:sldMk cId="50352905" sldId="296"/>
            <ac:spMk id="3" creationId="{9D735414-EE11-190E-088A-03634BC78F7A}"/>
          </ac:spMkLst>
        </pc:spChg>
      </pc:sldChg>
      <pc:sldChg chg="modSp new mod">
        <pc:chgData name="Saurav Kumar" userId="79e4d6f24c87dde7" providerId="LiveId" clId="{6D6AD3FC-8DF5-4274-BF06-F37DA674DBF5}" dt="2022-12-18T03:36:08.068" v="1098" actId="20577"/>
        <pc:sldMkLst>
          <pc:docMk/>
          <pc:sldMk cId="4160715736" sldId="297"/>
        </pc:sldMkLst>
        <pc:spChg chg="mod">
          <ac:chgData name="Saurav Kumar" userId="79e4d6f24c87dde7" providerId="LiveId" clId="{6D6AD3FC-8DF5-4274-BF06-F37DA674DBF5}" dt="2022-12-18T03:36:08.068" v="1098" actId="20577"/>
          <ac:spMkLst>
            <pc:docMk/>
            <pc:sldMk cId="4160715736" sldId="297"/>
            <ac:spMk id="2" creationId="{8E68348C-437D-75D8-2756-D9940323D94F}"/>
          </ac:spMkLst>
        </pc:spChg>
      </pc:sldChg>
      <pc:sldChg chg="new">
        <pc:chgData name="Saurav Kumar" userId="79e4d6f24c87dde7" providerId="LiveId" clId="{6D6AD3FC-8DF5-4274-BF06-F37DA674DBF5}" dt="2022-12-18T03:31:29.535" v="1036" actId="680"/>
        <pc:sldMkLst>
          <pc:docMk/>
          <pc:sldMk cId="468334498" sldId="29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F99506-F17A-43D1-9A92-830DDA67120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215660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99506-F17A-43D1-9A92-830DDA67120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79681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99506-F17A-43D1-9A92-830DDA67120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1AB40-DCF3-42BA-8289-97C18F13B4B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42055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99506-F17A-43D1-9A92-830DDA67120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2419807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99506-F17A-43D1-9A92-830DDA67120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1AB40-DCF3-42BA-8289-97C18F13B4B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3984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99506-F17A-43D1-9A92-830DDA67120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1151389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99506-F17A-43D1-9A92-830DDA67120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3308478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99506-F17A-43D1-9A92-830DDA67120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230416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99506-F17A-43D1-9A92-830DDA67120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218259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99506-F17A-43D1-9A92-830DDA671207}" type="datetimeFigureOut">
              <a:rPr lang="en-IN" smtClean="0"/>
              <a:t>18-12-2022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338186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F99506-F17A-43D1-9A92-830DDA671207}"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3372484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F99506-F17A-43D1-9A92-830DDA671207}" type="datetimeFigureOut">
              <a:rPr lang="en-IN" smtClean="0"/>
              <a:t>18-12-2022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106513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F99506-F17A-43D1-9A92-830DDA671207}" type="datetimeFigureOut">
              <a:rPr lang="en-IN" smtClean="0"/>
              <a:t>18-12-2022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416672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99506-F17A-43D1-9A92-830DDA671207}" type="datetimeFigureOut">
              <a:rPr lang="en-IN" smtClean="0"/>
              <a:t>18-12-2022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134504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99506-F17A-43D1-9A92-830DDA671207}"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79531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F99506-F17A-43D1-9A92-830DDA671207}" type="datetimeFigureOut">
              <a:rPr lang="en-IN" smtClean="0"/>
              <a:t>18-12-2022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1AB40-DCF3-42BA-8289-97C18F13B4B2}" type="slidenum">
              <a:rPr lang="en-IN" smtClean="0"/>
              <a:t>‹#›</a:t>
            </a:fld>
            <a:endParaRPr lang="en-IN"/>
          </a:p>
        </p:txBody>
      </p:sp>
    </p:spTree>
    <p:extLst>
      <p:ext uri="{BB962C8B-B14F-4D97-AF65-F5344CB8AC3E}">
        <p14:creationId xmlns:p14="http://schemas.microsoft.com/office/powerpoint/2010/main" val="320024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F99506-F17A-43D1-9A92-830DDA671207}" type="datetimeFigureOut">
              <a:rPr lang="en-IN" smtClean="0"/>
              <a:t>18-12-2022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E1AB40-DCF3-42BA-8289-97C18F13B4B2}" type="slidenum">
              <a:rPr lang="en-IN" smtClean="0"/>
              <a:t>‹#›</a:t>
            </a:fld>
            <a:endParaRPr lang="en-IN"/>
          </a:p>
        </p:txBody>
      </p:sp>
    </p:spTree>
    <p:extLst>
      <p:ext uri="{BB962C8B-B14F-4D97-AF65-F5344CB8AC3E}">
        <p14:creationId xmlns:p14="http://schemas.microsoft.com/office/powerpoint/2010/main" val="8065750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B7DB-C6A1-5F30-9F85-CEDC70A5C9CF}"/>
              </a:ext>
            </a:extLst>
          </p:cNvPr>
          <p:cNvSpPr>
            <a:spLocks noGrp="1"/>
          </p:cNvSpPr>
          <p:nvPr>
            <p:ph type="ctrTitle"/>
          </p:nvPr>
        </p:nvSpPr>
        <p:spPr>
          <a:xfrm>
            <a:off x="1507067" y="2404534"/>
            <a:ext cx="6574615" cy="177301"/>
          </a:xfrm>
        </p:spPr>
        <p:txBody>
          <a:bodyPr/>
          <a:lstStyle/>
          <a:p>
            <a:r>
              <a:rPr lang="en-US" dirty="0"/>
              <a:t>Cause of Death</a:t>
            </a:r>
            <a:endParaRPr lang="en-IN" dirty="0"/>
          </a:p>
        </p:txBody>
      </p:sp>
      <p:sp>
        <p:nvSpPr>
          <p:cNvPr id="3" name="Subtitle 2">
            <a:extLst>
              <a:ext uri="{FF2B5EF4-FFF2-40B4-BE49-F238E27FC236}">
                <a16:creationId xmlns:a16="http://schemas.microsoft.com/office/drawing/2014/main" id="{33297C11-6CB5-5601-7171-C0A84CF072C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920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EB18-E01C-326E-2C1B-6159534C1B74}"/>
              </a:ext>
            </a:extLst>
          </p:cNvPr>
          <p:cNvSpPr>
            <a:spLocks noGrp="1"/>
          </p:cNvSpPr>
          <p:nvPr>
            <p:ph type="title"/>
          </p:nvPr>
        </p:nvSpPr>
        <p:spPr/>
        <p:txBody>
          <a:bodyPr/>
          <a:lstStyle/>
          <a:p>
            <a:r>
              <a:rPr lang="en-US" dirty="0"/>
              <a:t>Countries with Highest Parkinson's Disease Death</a:t>
            </a:r>
            <a:endParaRPr lang="en-IN" dirty="0"/>
          </a:p>
        </p:txBody>
      </p:sp>
      <p:pic>
        <p:nvPicPr>
          <p:cNvPr id="4" name="Content Placeholder 3">
            <a:extLst>
              <a:ext uri="{FF2B5EF4-FFF2-40B4-BE49-F238E27FC236}">
                <a16:creationId xmlns:a16="http://schemas.microsoft.com/office/drawing/2014/main" id="{BEFC83D8-0401-124C-91D3-A2233DBE05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4776" y="2160588"/>
            <a:ext cx="6042485" cy="3881437"/>
          </a:xfrm>
          <a:prstGeom prst="rect">
            <a:avLst/>
          </a:prstGeom>
          <a:noFill/>
          <a:ln>
            <a:noFill/>
          </a:ln>
        </p:spPr>
      </p:pic>
    </p:spTree>
    <p:extLst>
      <p:ext uri="{BB962C8B-B14F-4D97-AF65-F5344CB8AC3E}">
        <p14:creationId xmlns:p14="http://schemas.microsoft.com/office/powerpoint/2010/main" val="161311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4CF8-148E-9E22-7903-B71FC368F6D5}"/>
              </a:ext>
            </a:extLst>
          </p:cNvPr>
          <p:cNvSpPr>
            <a:spLocks noGrp="1"/>
          </p:cNvSpPr>
          <p:nvPr>
            <p:ph type="title"/>
          </p:nvPr>
        </p:nvSpPr>
        <p:spPr/>
        <p:txBody>
          <a:bodyPr/>
          <a:lstStyle/>
          <a:p>
            <a:r>
              <a:rPr lang="en-US" dirty="0"/>
              <a:t>Countries with Highest Nutritional Deficiencies Death</a:t>
            </a:r>
            <a:endParaRPr lang="en-IN" dirty="0"/>
          </a:p>
        </p:txBody>
      </p:sp>
      <p:pic>
        <p:nvPicPr>
          <p:cNvPr id="4" name="Content Placeholder 3">
            <a:extLst>
              <a:ext uri="{FF2B5EF4-FFF2-40B4-BE49-F238E27FC236}">
                <a16:creationId xmlns:a16="http://schemas.microsoft.com/office/drawing/2014/main" id="{4EE56C2A-079B-C6AA-FE9D-64385772CC2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2079" y="2160588"/>
            <a:ext cx="6327880" cy="3881437"/>
          </a:xfrm>
          <a:prstGeom prst="rect">
            <a:avLst/>
          </a:prstGeom>
          <a:noFill/>
          <a:ln>
            <a:noFill/>
          </a:ln>
        </p:spPr>
      </p:pic>
    </p:spTree>
    <p:extLst>
      <p:ext uri="{BB962C8B-B14F-4D97-AF65-F5344CB8AC3E}">
        <p14:creationId xmlns:p14="http://schemas.microsoft.com/office/powerpoint/2010/main" val="269602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0823-8F76-8166-9DAC-57656A2297DA}"/>
              </a:ext>
            </a:extLst>
          </p:cNvPr>
          <p:cNvSpPr>
            <a:spLocks noGrp="1"/>
          </p:cNvSpPr>
          <p:nvPr>
            <p:ph type="title"/>
          </p:nvPr>
        </p:nvSpPr>
        <p:spPr/>
        <p:txBody>
          <a:bodyPr/>
          <a:lstStyle/>
          <a:p>
            <a:r>
              <a:rPr lang="en-US" dirty="0"/>
              <a:t>Countries with Highest Malaria Death</a:t>
            </a:r>
            <a:endParaRPr lang="en-IN" dirty="0"/>
          </a:p>
        </p:txBody>
      </p:sp>
      <p:pic>
        <p:nvPicPr>
          <p:cNvPr id="4" name="Content Placeholder 3">
            <a:extLst>
              <a:ext uri="{FF2B5EF4-FFF2-40B4-BE49-F238E27FC236}">
                <a16:creationId xmlns:a16="http://schemas.microsoft.com/office/drawing/2014/main" id="{C7861D3F-1568-3368-7916-29CD09CFD9B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3390" y="2160588"/>
            <a:ext cx="6185257" cy="3881437"/>
          </a:xfrm>
          <a:prstGeom prst="rect">
            <a:avLst/>
          </a:prstGeom>
          <a:noFill/>
          <a:ln>
            <a:noFill/>
          </a:ln>
        </p:spPr>
      </p:pic>
    </p:spTree>
    <p:extLst>
      <p:ext uri="{BB962C8B-B14F-4D97-AF65-F5344CB8AC3E}">
        <p14:creationId xmlns:p14="http://schemas.microsoft.com/office/powerpoint/2010/main" val="2711847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D9F11-A93D-F0EC-6C03-74942B73AADE}"/>
              </a:ext>
            </a:extLst>
          </p:cNvPr>
          <p:cNvSpPr>
            <a:spLocks noGrp="1"/>
          </p:cNvSpPr>
          <p:nvPr>
            <p:ph type="title"/>
          </p:nvPr>
        </p:nvSpPr>
        <p:spPr/>
        <p:txBody>
          <a:bodyPr/>
          <a:lstStyle/>
          <a:p>
            <a:r>
              <a:rPr lang="en-US" dirty="0"/>
              <a:t>Countries with Highest Drowning Death</a:t>
            </a:r>
            <a:endParaRPr lang="en-IN" dirty="0"/>
          </a:p>
        </p:txBody>
      </p:sp>
      <p:pic>
        <p:nvPicPr>
          <p:cNvPr id="4" name="Content Placeholder 3">
            <a:extLst>
              <a:ext uri="{FF2B5EF4-FFF2-40B4-BE49-F238E27FC236}">
                <a16:creationId xmlns:a16="http://schemas.microsoft.com/office/drawing/2014/main" id="{5C25A3C0-5DCE-B141-7473-A1D7B42A403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6917" y="2160588"/>
            <a:ext cx="6338203" cy="3881437"/>
          </a:xfrm>
          <a:prstGeom prst="rect">
            <a:avLst/>
          </a:prstGeom>
          <a:noFill/>
          <a:ln>
            <a:noFill/>
          </a:ln>
        </p:spPr>
      </p:pic>
    </p:spTree>
    <p:extLst>
      <p:ext uri="{BB962C8B-B14F-4D97-AF65-F5344CB8AC3E}">
        <p14:creationId xmlns:p14="http://schemas.microsoft.com/office/powerpoint/2010/main" val="265297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935-6067-6230-3703-2DD48C53481B}"/>
              </a:ext>
            </a:extLst>
          </p:cNvPr>
          <p:cNvSpPr>
            <a:spLocks noGrp="1"/>
          </p:cNvSpPr>
          <p:nvPr>
            <p:ph type="title"/>
          </p:nvPr>
        </p:nvSpPr>
        <p:spPr/>
        <p:txBody>
          <a:bodyPr/>
          <a:lstStyle/>
          <a:p>
            <a:r>
              <a:rPr lang="en-US" dirty="0"/>
              <a:t>Countries with Highest Interpersonal Violence Death</a:t>
            </a:r>
            <a:endParaRPr lang="en-IN" dirty="0"/>
          </a:p>
        </p:txBody>
      </p:sp>
      <p:pic>
        <p:nvPicPr>
          <p:cNvPr id="5" name="Content Placeholder 4">
            <a:extLst>
              <a:ext uri="{FF2B5EF4-FFF2-40B4-BE49-F238E27FC236}">
                <a16:creationId xmlns:a16="http://schemas.microsoft.com/office/drawing/2014/main" id="{062C4F4D-5D70-2372-8A6F-FE9A0E3D08B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9818" y="2160588"/>
            <a:ext cx="6272402" cy="3881437"/>
          </a:xfrm>
          <a:prstGeom prst="rect">
            <a:avLst/>
          </a:prstGeom>
          <a:noFill/>
          <a:ln>
            <a:noFill/>
          </a:ln>
        </p:spPr>
      </p:pic>
    </p:spTree>
    <p:extLst>
      <p:ext uri="{BB962C8B-B14F-4D97-AF65-F5344CB8AC3E}">
        <p14:creationId xmlns:p14="http://schemas.microsoft.com/office/powerpoint/2010/main" val="428715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E0F6-7581-5873-AD3D-FA212640B676}"/>
              </a:ext>
            </a:extLst>
          </p:cNvPr>
          <p:cNvSpPr>
            <a:spLocks noGrp="1"/>
          </p:cNvSpPr>
          <p:nvPr>
            <p:ph type="title"/>
          </p:nvPr>
        </p:nvSpPr>
        <p:spPr/>
        <p:txBody>
          <a:bodyPr/>
          <a:lstStyle/>
          <a:p>
            <a:r>
              <a:rPr lang="en-US" dirty="0"/>
              <a:t>Countries with Highest Maternal Disorders Death</a:t>
            </a:r>
            <a:endParaRPr lang="en-IN" dirty="0"/>
          </a:p>
        </p:txBody>
      </p:sp>
      <p:pic>
        <p:nvPicPr>
          <p:cNvPr id="4" name="Content Placeholder 3">
            <a:extLst>
              <a:ext uri="{FF2B5EF4-FFF2-40B4-BE49-F238E27FC236}">
                <a16:creationId xmlns:a16="http://schemas.microsoft.com/office/drawing/2014/main" id="{736E710B-F605-241B-C34A-676B084868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2079" y="2160588"/>
            <a:ext cx="6327880" cy="3881437"/>
          </a:xfrm>
          <a:prstGeom prst="rect">
            <a:avLst/>
          </a:prstGeom>
          <a:noFill/>
          <a:ln>
            <a:noFill/>
          </a:ln>
        </p:spPr>
      </p:pic>
    </p:spTree>
    <p:extLst>
      <p:ext uri="{BB962C8B-B14F-4D97-AF65-F5344CB8AC3E}">
        <p14:creationId xmlns:p14="http://schemas.microsoft.com/office/powerpoint/2010/main" val="4283559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6162-1B7E-0A41-D515-D968B75D05CC}"/>
              </a:ext>
            </a:extLst>
          </p:cNvPr>
          <p:cNvSpPr>
            <a:spLocks noGrp="1"/>
          </p:cNvSpPr>
          <p:nvPr>
            <p:ph type="title"/>
          </p:nvPr>
        </p:nvSpPr>
        <p:spPr/>
        <p:txBody>
          <a:bodyPr/>
          <a:lstStyle/>
          <a:p>
            <a:r>
              <a:rPr lang="en-US" dirty="0"/>
              <a:t>Countries with Highest HIV/AIDS Death</a:t>
            </a:r>
            <a:endParaRPr lang="en-IN" dirty="0"/>
          </a:p>
        </p:txBody>
      </p:sp>
      <p:pic>
        <p:nvPicPr>
          <p:cNvPr id="4" name="Content Placeholder 3">
            <a:extLst>
              <a:ext uri="{FF2B5EF4-FFF2-40B4-BE49-F238E27FC236}">
                <a16:creationId xmlns:a16="http://schemas.microsoft.com/office/drawing/2014/main" id="{83FD5E4B-D5D5-BF87-B13D-7154F4FC515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3390" y="2160588"/>
            <a:ext cx="6185257" cy="3881437"/>
          </a:xfrm>
          <a:prstGeom prst="rect">
            <a:avLst/>
          </a:prstGeom>
          <a:noFill/>
          <a:ln>
            <a:noFill/>
          </a:ln>
        </p:spPr>
      </p:pic>
    </p:spTree>
    <p:extLst>
      <p:ext uri="{BB962C8B-B14F-4D97-AF65-F5344CB8AC3E}">
        <p14:creationId xmlns:p14="http://schemas.microsoft.com/office/powerpoint/2010/main" val="2825360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DE26-AFFC-DA80-23EA-385C9701ED45}"/>
              </a:ext>
            </a:extLst>
          </p:cNvPr>
          <p:cNvSpPr>
            <a:spLocks noGrp="1"/>
          </p:cNvSpPr>
          <p:nvPr>
            <p:ph type="title"/>
          </p:nvPr>
        </p:nvSpPr>
        <p:spPr/>
        <p:txBody>
          <a:bodyPr/>
          <a:lstStyle/>
          <a:p>
            <a:r>
              <a:rPr lang="en-US" dirty="0"/>
              <a:t>Countries with Highest Drug Use Disorders Death</a:t>
            </a:r>
            <a:endParaRPr lang="en-IN" dirty="0"/>
          </a:p>
        </p:txBody>
      </p:sp>
      <p:pic>
        <p:nvPicPr>
          <p:cNvPr id="4" name="Content Placeholder 3">
            <a:extLst>
              <a:ext uri="{FF2B5EF4-FFF2-40B4-BE49-F238E27FC236}">
                <a16:creationId xmlns:a16="http://schemas.microsoft.com/office/drawing/2014/main" id="{BBFB29B4-E48E-0C9B-9D4B-3AE4613F98D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1211" y="2160588"/>
            <a:ext cx="6229615" cy="3881437"/>
          </a:xfrm>
          <a:prstGeom prst="rect">
            <a:avLst/>
          </a:prstGeom>
          <a:noFill/>
          <a:ln>
            <a:noFill/>
          </a:ln>
        </p:spPr>
      </p:pic>
    </p:spTree>
    <p:extLst>
      <p:ext uri="{BB962C8B-B14F-4D97-AF65-F5344CB8AC3E}">
        <p14:creationId xmlns:p14="http://schemas.microsoft.com/office/powerpoint/2010/main" val="359997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B3E6-FA15-BE7C-F918-F0B754D2737C}"/>
              </a:ext>
            </a:extLst>
          </p:cNvPr>
          <p:cNvSpPr>
            <a:spLocks noGrp="1"/>
          </p:cNvSpPr>
          <p:nvPr>
            <p:ph type="title"/>
          </p:nvPr>
        </p:nvSpPr>
        <p:spPr/>
        <p:txBody>
          <a:bodyPr/>
          <a:lstStyle/>
          <a:p>
            <a:r>
              <a:rPr lang="en-US" dirty="0"/>
              <a:t>Countries with Highest Tuberculosis Death</a:t>
            </a:r>
            <a:endParaRPr lang="en-IN" dirty="0"/>
          </a:p>
        </p:txBody>
      </p:sp>
      <p:pic>
        <p:nvPicPr>
          <p:cNvPr id="4" name="Content Placeholder 3">
            <a:extLst>
              <a:ext uri="{FF2B5EF4-FFF2-40B4-BE49-F238E27FC236}">
                <a16:creationId xmlns:a16="http://schemas.microsoft.com/office/drawing/2014/main" id="{B551D31C-9C02-3E76-3374-7B4C43D044A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6917" y="2160588"/>
            <a:ext cx="6338203" cy="3881437"/>
          </a:xfrm>
          <a:prstGeom prst="rect">
            <a:avLst/>
          </a:prstGeom>
          <a:noFill/>
          <a:ln>
            <a:noFill/>
          </a:ln>
        </p:spPr>
      </p:pic>
    </p:spTree>
    <p:extLst>
      <p:ext uri="{BB962C8B-B14F-4D97-AF65-F5344CB8AC3E}">
        <p14:creationId xmlns:p14="http://schemas.microsoft.com/office/powerpoint/2010/main" val="1559109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AF61-CEDF-0C20-6816-27BABD774C32}"/>
              </a:ext>
            </a:extLst>
          </p:cNvPr>
          <p:cNvSpPr>
            <a:spLocks noGrp="1"/>
          </p:cNvSpPr>
          <p:nvPr>
            <p:ph type="title"/>
          </p:nvPr>
        </p:nvSpPr>
        <p:spPr/>
        <p:txBody>
          <a:bodyPr/>
          <a:lstStyle/>
          <a:p>
            <a:r>
              <a:rPr lang="en-US" dirty="0"/>
              <a:t>Countries with Highest Cardiovascular Diseases Death</a:t>
            </a:r>
            <a:endParaRPr lang="en-IN" dirty="0"/>
          </a:p>
        </p:txBody>
      </p:sp>
      <p:pic>
        <p:nvPicPr>
          <p:cNvPr id="4" name="Content Placeholder 3">
            <a:extLst>
              <a:ext uri="{FF2B5EF4-FFF2-40B4-BE49-F238E27FC236}">
                <a16:creationId xmlns:a16="http://schemas.microsoft.com/office/drawing/2014/main" id="{8AAE7701-68F4-D4DD-E6F3-83DEBC0D0A7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7764" y="2160588"/>
            <a:ext cx="6216509" cy="3881437"/>
          </a:xfrm>
          <a:prstGeom prst="rect">
            <a:avLst/>
          </a:prstGeom>
          <a:noFill/>
          <a:ln>
            <a:noFill/>
          </a:ln>
        </p:spPr>
      </p:pic>
    </p:spTree>
    <p:extLst>
      <p:ext uri="{BB962C8B-B14F-4D97-AF65-F5344CB8AC3E}">
        <p14:creationId xmlns:p14="http://schemas.microsoft.com/office/powerpoint/2010/main" val="2600653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AC40-CB56-8AC3-C30B-67461DCD4373}"/>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CD1421BC-DDC4-0367-DCAE-9A93545D65D5}"/>
              </a:ext>
            </a:extLst>
          </p:cNvPr>
          <p:cNvSpPr>
            <a:spLocks noGrp="1"/>
          </p:cNvSpPr>
          <p:nvPr>
            <p:ph idx="1"/>
          </p:nvPr>
        </p:nvSpPr>
        <p:spPr/>
        <p:txBody>
          <a:bodyPr/>
          <a:lstStyle/>
          <a:p>
            <a:r>
              <a:rPr lang="en-US" dirty="0"/>
              <a:t>Problem statement and Objective</a:t>
            </a:r>
          </a:p>
          <a:p>
            <a:r>
              <a:rPr lang="en-US" dirty="0"/>
              <a:t>Literature </a:t>
            </a:r>
            <a:r>
              <a:rPr lang="en-US" dirty="0" err="1"/>
              <a:t>Riview</a:t>
            </a:r>
            <a:endParaRPr lang="en-US" dirty="0"/>
          </a:p>
          <a:p>
            <a:r>
              <a:rPr lang="en-US" dirty="0"/>
              <a:t>Data Visualization</a:t>
            </a:r>
          </a:p>
          <a:p>
            <a:r>
              <a:rPr lang="en-US" dirty="0"/>
              <a:t>Conclusion</a:t>
            </a:r>
            <a:endParaRPr lang="en-IN" dirty="0"/>
          </a:p>
        </p:txBody>
      </p:sp>
    </p:spTree>
    <p:extLst>
      <p:ext uri="{BB962C8B-B14F-4D97-AF65-F5344CB8AC3E}">
        <p14:creationId xmlns:p14="http://schemas.microsoft.com/office/powerpoint/2010/main" val="323223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E21F-1FA1-40D1-D872-1493E07B9C21}"/>
              </a:ext>
            </a:extLst>
          </p:cNvPr>
          <p:cNvSpPr>
            <a:spLocks noGrp="1"/>
          </p:cNvSpPr>
          <p:nvPr>
            <p:ph type="title"/>
          </p:nvPr>
        </p:nvSpPr>
        <p:spPr/>
        <p:txBody>
          <a:bodyPr>
            <a:normAutofit fontScale="90000"/>
          </a:bodyPr>
          <a:lstStyle/>
          <a:p>
            <a:r>
              <a:rPr lang="en-US" dirty="0"/>
              <a:t>Countries with Highest Lower Respiratory Infections Death</a:t>
            </a:r>
            <a:br>
              <a:rPr lang="en-US" dirty="0"/>
            </a:br>
            <a:br>
              <a:rPr lang="en-US" dirty="0"/>
            </a:br>
            <a:endParaRPr lang="en-IN" dirty="0"/>
          </a:p>
        </p:txBody>
      </p:sp>
      <p:sp>
        <p:nvSpPr>
          <p:cNvPr id="3" name="Content Placeholder 2">
            <a:extLst>
              <a:ext uri="{FF2B5EF4-FFF2-40B4-BE49-F238E27FC236}">
                <a16:creationId xmlns:a16="http://schemas.microsoft.com/office/drawing/2014/main" id="{65B4871A-62D5-2606-ED34-1D2B26C92A61}"/>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1F274AB-2D4D-ECC1-B306-B772FEB750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953" y="1930400"/>
            <a:ext cx="7436224" cy="4642491"/>
          </a:xfrm>
          <a:prstGeom prst="rect">
            <a:avLst/>
          </a:prstGeom>
          <a:noFill/>
          <a:ln>
            <a:noFill/>
          </a:ln>
        </p:spPr>
      </p:pic>
    </p:spTree>
    <p:extLst>
      <p:ext uri="{BB962C8B-B14F-4D97-AF65-F5344CB8AC3E}">
        <p14:creationId xmlns:p14="http://schemas.microsoft.com/office/powerpoint/2010/main" val="1693785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E71F-045B-BD10-0438-50CD0016ED5E}"/>
              </a:ext>
            </a:extLst>
          </p:cNvPr>
          <p:cNvSpPr>
            <a:spLocks noGrp="1"/>
          </p:cNvSpPr>
          <p:nvPr>
            <p:ph type="title"/>
          </p:nvPr>
        </p:nvSpPr>
        <p:spPr/>
        <p:txBody>
          <a:bodyPr/>
          <a:lstStyle/>
          <a:p>
            <a:r>
              <a:rPr lang="en-US" dirty="0"/>
              <a:t>Countries with Highest Neonatal Disorders Death</a:t>
            </a:r>
            <a:endParaRPr lang="en-IN" dirty="0"/>
          </a:p>
        </p:txBody>
      </p:sp>
      <p:pic>
        <p:nvPicPr>
          <p:cNvPr id="5" name="Content Placeholder 4">
            <a:extLst>
              <a:ext uri="{FF2B5EF4-FFF2-40B4-BE49-F238E27FC236}">
                <a16:creationId xmlns:a16="http://schemas.microsoft.com/office/drawing/2014/main" id="{56313F18-C427-42C9-1997-A1290C1D96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1555" y="2349732"/>
            <a:ext cx="6748225" cy="4095705"/>
          </a:xfrm>
          <a:prstGeom prst="rect">
            <a:avLst/>
          </a:prstGeom>
          <a:noFill/>
          <a:ln>
            <a:noFill/>
          </a:ln>
        </p:spPr>
      </p:pic>
    </p:spTree>
    <p:extLst>
      <p:ext uri="{BB962C8B-B14F-4D97-AF65-F5344CB8AC3E}">
        <p14:creationId xmlns:p14="http://schemas.microsoft.com/office/powerpoint/2010/main" val="157986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A8C8-B36C-CE41-D692-B10B9C65F917}"/>
              </a:ext>
            </a:extLst>
          </p:cNvPr>
          <p:cNvSpPr>
            <a:spLocks noGrp="1"/>
          </p:cNvSpPr>
          <p:nvPr>
            <p:ph type="title"/>
          </p:nvPr>
        </p:nvSpPr>
        <p:spPr/>
        <p:txBody>
          <a:bodyPr/>
          <a:lstStyle/>
          <a:p>
            <a:r>
              <a:rPr lang="en-US" dirty="0"/>
              <a:t>Countries with Highest Alcohol Use Disorders Death</a:t>
            </a:r>
            <a:endParaRPr lang="en-IN" dirty="0"/>
          </a:p>
        </p:txBody>
      </p:sp>
      <p:pic>
        <p:nvPicPr>
          <p:cNvPr id="6" name="Content Placeholder 5">
            <a:extLst>
              <a:ext uri="{FF2B5EF4-FFF2-40B4-BE49-F238E27FC236}">
                <a16:creationId xmlns:a16="http://schemas.microsoft.com/office/drawing/2014/main" id="{DAD4C067-8FA3-456B-EC84-189DCEBA1F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7764" y="2160588"/>
            <a:ext cx="7061083" cy="4408768"/>
          </a:xfrm>
          <a:prstGeom prst="rect">
            <a:avLst/>
          </a:prstGeom>
          <a:noFill/>
          <a:ln>
            <a:noFill/>
          </a:ln>
        </p:spPr>
      </p:pic>
    </p:spTree>
    <p:extLst>
      <p:ext uri="{BB962C8B-B14F-4D97-AF65-F5344CB8AC3E}">
        <p14:creationId xmlns:p14="http://schemas.microsoft.com/office/powerpoint/2010/main" val="1466118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21B2-E39A-F002-67E5-D12361A4A5BB}"/>
              </a:ext>
            </a:extLst>
          </p:cNvPr>
          <p:cNvSpPr>
            <a:spLocks noGrp="1"/>
          </p:cNvSpPr>
          <p:nvPr>
            <p:ph type="title"/>
          </p:nvPr>
        </p:nvSpPr>
        <p:spPr/>
        <p:txBody>
          <a:bodyPr/>
          <a:lstStyle/>
          <a:p>
            <a:r>
              <a:rPr lang="en-US" dirty="0"/>
              <a:t>Countries with Highest Self-harm Death</a:t>
            </a:r>
            <a:endParaRPr lang="en-IN" dirty="0"/>
          </a:p>
        </p:txBody>
      </p:sp>
      <p:pic>
        <p:nvPicPr>
          <p:cNvPr id="4" name="Content Placeholder 3">
            <a:extLst>
              <a:ext uri="{FF2B5EF4-FFF2-40B4-BE49-F238E27FC236}">
                <a16:creationId xmlns:a16="http://schemas.microsoft.com/office/drawing/2014/main" id="{D7C0A83D-F608-4E6C-031B-4752FB2BA6A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2203" y="1930400"/>
            <a:ext cx="7729752" cy="4889772"/>
          </a:xfrm>
          <a:prstGeom prst="rect">
            <a:avLst/>
          </a:prstGeom>
          <a:noFill/>
          <a:ln>
            <a:noFill/>
          </a:ln>
        </p:spPr>
      </p:pic>
    </p:spTree>
    <p:extLst>
      <p:ext uri="{BB962C8B-B14F-4D97-AF65-F5344CB8AC3E}">
        <p14:creationId xmlns:p14="http://schemas.microsoft.com/office/powerpoint/2010/main" val="1049854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D37B-F303-F3A8-0BCB-471C84642D55}"/>
              </a:ext>
            </a:extLst>
          </p:cNvPr>
          <p:cNvSpPr>
            <a:spLocks noGrp="1"/>
          </p:cNvSpPr>
          <p:nvPr>
            <p:ph type="title"/>
          </p:nvPr>
        </p:nvSpPr>
        <p:spPr/>
        <p:txBody>
          <a:bodyPr/>
          <a:lstStyle/>
          <a:p>
            <a:r>
              <a:rPr lang="en-US" dirty="0"/>
              <a:t>Countries with Highest Exposure to Forces of Nature  Death</a:t>
            </a:r>
            <a:endParaRPr lang="en-IN" dirty="0"/>
          </a:p>
        </p:txBody>
      </p:sp>
      <p:pic>
        <p:nvPicPr>
          <p:cNvPr id="4" name="Content Placeholder 3">
            <a:extLst>
              <a:ext uri="{FF2B5EF4-FFF2-40B4-BE49-F238E27FC236}">
                <a16:creationId xmlns:a16="http://schemas.microsoft.com/office/drawing/2014/main" id="{B2ED67AE-BAD9-3B39-9EF5-74393C52BFA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8773" y="2160588"/>
            <a:ext cx="7047944" cy="4186424"/>
          </a:xfrm>
          <a:prstGeom prst="rect">
            <a:avLst/>
          </a:prstGeom>
          <a:noFill/>
          <a:ln>
            <a:noFill/>
          </a:ln>
        </p:spPr>
      </p:pic>
    </p:spTree>
    <p:extLst>
      <p:ext uri="{BB962C8B-B14F-4D97-AF65-F5344CB8AC3E}">
        <p14:creationId xmlns:p14="http://schemas.microsoft.com/office/powerpoint/2010/main" val="3072776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9C5D-8592-30B2-DCF7-2A3EFD0E87C1}"/>
              </a:ext>
            </a:extLst>
          </p:cNvPr>
          <p:cNvSpPr>
            <a:spLocks noGrp="1"/>
          </p:cNvSpPr>
          <p:nvPr>
            <p:ph type="title"/>
          </p:nvPr>
        </p:nvSpPr>
        <p:spPr/>
        <p:txBody>
          <a:bodyPr/>
          <a:lstStyle/>
          <a:p>
            <a:r>
              <a:rPr lang="en-US" dirty="0"/>
              <a:t>Countries with Highest Diarrheal Diseases Death</a:t>
            </a:r>
            <a:endParaRPr lang="en-IN" dirty="0"/>
          </a:p>
        </p:txBody>
      </p:sp>
      <p:pic>
        <p:nvPicPr>
          <p:cNvPr id="4" name="Content Placeholder 3">
            <a:extLst>
              <a:ext uri="{FF2B5EF4-FFF2-40B4-BE49-F238E27FC236}">
                <a16:creationId xmlns:a16="http://schemas.microsoft.com/office/drawing/2014/main" id="{A728A3F8-C691-F2AE-4CD3-CA459AA4D4F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6917" y="2160588"/>
            <a:ext cx="7068142" cy="4328443"/>
          </a:xfrm>
          <a:prstGeom prst="rect">
            <a:avLst/>
          </a:prstGeom>
          <a:noFill/>
          <a:ln>
            <a:noFill/>
          </a:ln>
        </p:spPr>
      </p:pic>
    </p:spTree>
    <p:extLst>
      <p:ext uri="{BB962C8B-B14F-4D97-AF65-F5344CB8AC3E}">
        <p14:creationId xmlns:p14="http://schemas.microsoft.com/office/powerpoint/2010/main" val="1925430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939B-9341-BA4B-9219-7C3591A449BE}"/>
              </a:ext>
            </a:extLst>
          </p:cNvPr>
          <p:cNvSpPr>
            <a:spLocks noGrp="1"/>
          </p:cNvSpPr>
          <p:nvPr>
            <p:ph type="title"/>
          </p:nvPr>
        </p:nvSpPr>
        <p:spPr/>
        <p:txBody>
          <a:bodyPr/>
          <a:lstStyle/>
          <a:p>
            <a:r>
              <a:rPr lang="en-US" dirty="0"/>
              <a:t>Countries with Highest Environmental Heat and Cold Exposure Death</a:t>
            </a:r>
            <a:endParaRPr lang="en-IN" dirty="0"/>
          </a:p>
        </p:txBody>
      </p:sp>
      <p:pic>
        <p:nvPicPr>
          <p:cNvPr id="4" name="Content Placeholder 3">
            <a:extLst>
              <a:ext uri="{FF2B5EF4-FFF2-40B4-BE49-F238E27FC236}">
                <a16:creationId xmlns:a16="http://schemas.microsoft.com/office/drawing/2014/main" id="{0C1F3AF4-EF8F-B880-E340-9976565D000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1504" y="2160588"/>
            <a:ext cx="7534328" cy="4562941"/>
          </a:xfrm>
          <a:prstGeom prst="rect">
            <a:avLst/>
          </a:prstGeom>
          <a:noFill/>
          <a:ln>
            <a:noFill/>
          </a:ln>
        </p:spPr>
      </p:pic>
    </p:spTree>
    <p:extLst>
      <p:ext uri="{BB962C8B-B14F-4D97-AF65-F5344CB8AC3E}">
        <p14:creationId xmlns:p14="http://schemas.microsoft.com/office/powerpoint/2010/main" val="3150107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4B53-1275-3038-7049-5BF8804C93E5}"/>
              </a:ext>
            </a:extLst>
          </p:cNvPr>
          <p:cNvSpPr>
            <a:spLocks noGrp="1"/>
          </p:cNvSpPr>
          <p:nvPr>
            <p:ph type="title"/>
          </p:nvPr>
        </p:nvSpPr>
        <p:spPr/>
        <p:txBody>
          <a:bodyPr/>
          <a:lstStyle/>
          <a:p>
            <a:r>
              <a:rPr lang="en-US" dirty="0"/>
              <a:t>Countries with Highest Neoplasms Death</a:t>
            </a:r>
            <a:endParaRPr lang="en-IN" dirty="0"/>
          </a:p>
        </p:txBody>
      </p:sp>
      <p:pic>
        <p:nvPicPr>
          <p:cNvPr id="4" name="Content Placeholder 3">
            <a:extLst>
              <a:ext uri="{FF2B5EF4-FFF2-40B4-BE49-F238E27FC236}">
                <a16:creationId xmlns:a16="http://schemas.microsoft.com/office/drawing/2014/main" id="{EA077842-9CBC-9838-ADC8-8C24362EC70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2721" y="1434446"/>
            <a:ext cx="8091281" cy="5265885"/>
          </a:xfrm>
          <a:prstGeom prst="rect">
            <a:avLst/>
          </a:prstGeom>
          <a:noFill/>
          <a:ln>
            <a:noFill/>
          </a:ln>
        </p:spPr>
      </p:pic>
    </p:spTree>
    <p:extLst>
      <p:ext uri="{BB962C8B-B14F-4D97-AF65-F5344CB8AC3E}">
        <p14:creationId xmlns:p14="http://schemas.microsoft.com/office/powerpoint/2010/main" val="3877263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3CA9-6D71-7CBD-63B5-8CA16B2D5C68}"/>
              </a:ext>
            </a:extLst>
          </p:cNvPr>
          <p:cNvSpPr>
            <a:spLocks noGrp="1"/>
          </p:cNvSpPr>
          <p:nvPr>
            <p:ph type="title"/>
          </p:nvPr>
        </p:nvSpPr>
        <p:spPr/>
        <p:txBody>
          <a:bodyPr/>
          <a:lstStyle/>
          <a:p>
            <a:r>
              <a:rPr lang="en-US" dirty="0"/>
              <a:t>Countries with Highest Conflict and Terrorism Death</a:t>
            </a:r>
            <a:endParaRPr lang="en-IN" dirty="0"/>
          </a:p>
        </p:txBody>
      </p:sp>
      <p:pic>
        <p:nvPicPr>
          <p:cNvPr id="4" name="Content Placeholder 3">
            <a:extLst>
              <a:ext uri="{FF2B5EF4-FFF2-40B4-BE49-F238E27FC236}">
                <a16:creationId xmlns:a16="http://schemas.microsoft.com/office/drawing/2014/main" id="{17ADAC4B-2738-3A2C-9D73-7BA394E822C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094" y="2160588"/>
            <a:ext cx="7559907" cy="4497852"/>
          </a:xfrm>
          <a:prstGeom prst="rect">
            <a:avLst/>
          </a:prstGeom>
          <a:noFill/>
          <a:ln>
            <a:noFill/>
          </a:ln>
        </p:spPr>
      </p:pic>
    </p:spTree>
    <p:extLst>
      <p:ext uri="{BB962C8B-B14F-4D97-AF65-F5344CB8AC3E}">
        <p14:creationId xmlns:p14="http://schemas.microsoft.com/office/powerpoint/2010/main" val="2605928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3E2E-B69D-946A-0ACA-338C4DE2C3C4}"/>
              </a:ext>
            </a:extLst>
          </p:cNvPr>
          <p:cNvSpPr>
            <a:spLocks noGrp="1"/>
          </p:cNvSpPr>
          <p:nvPr>
            <p:ph type="title"/>
          </p:nvPr>
        </p:nvSpPr>
        <p:spPr/>
        <p:txBody>
          <a:bodyPr/>
          <a:lstStyle/>
          <a:p>
            <a:r>
              <a:rPr lang="en-US" dirty="0"/>
              <a:t>Countries with Highest Diabetes Mellitus Death</a:t>
            </a:r>
            <a:endParaRPr lang="en-IN" dirty="0"/>
          </a:p>
        </p:txBody>
      </p:sp>
      <p:pic>
        <p:nvPicPr>
          <p:cNvPr id="4" name="Content Placeholder 3">
            <a:extLst>
              <a:ext uri="{FF2B5EF4-FFF2-40B4-BE49-F238E27FC236}">
                <a16:creationId xmlns:a16="http://schemas.microsoft.com/office/drawing/2014/main" id="{098B3E9D-8FC4-D5B2-BEFA-43B5531084B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1651" y="1795784"/>
            <a:ext cx="8002351" cy="5062216"/>
          </a:xfrm>
          <a:prstGeom prst="rect">
            <a:avLst/>
          </a:prstGeom>
          <a:noFill/>
          <a:ln>
            <a:noFill/>
          </a:ln>
        </p:spPr>
      </p:pic>
    </p:spTree>
    <p:extLst>
      <p:ext uri="{BB962C8B-B14F-4D97-AF65-F5344CB8AC3E}">
        <p14:creationId xmlns:p14="http://schemas.microsoft.com/office/powerpoint/2010/main" val="389017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94D2-1E69-6C2F-21B2-7F765872279D}"/>
              </a:ext>
            </a:extLst>
          </p:cNvPr>
          <p:cNvSpPr>
            <a:spLocks noGrp="1"/>
          </p:cNvSpPr>
          <p:nvPr>
            <p:ph type="title"/>
          </p:nvPr>
        </p:nvSpPr>
        <p:spPr/>
        <p:txBody>
          <a:bodyPr/>
          <a:lstStyle/>
          <a:p>
            <a:r>
              <a:rPr lang="en-US" dirty="0"/>
              <a:t>Problem statement and Objective</a:t>
            </a:r>
            <a:br>
              <a:rPr lang="en-US" dirty="0"/>
            </a:br>
            <a:endParaRPr lang="en-IN" dirty="0"/>
          </a:p>
        </p:txBody>
      </p:sp>
      <p:sp>
        <p:nvSpPr>
          <p:cNvPr id="3" name="Content Placeholder 2">
            <a:extLst>
              <a:ext uri="{FF2B5EF4-FFF2-40B4-BE49-F238E27FC236}">
                <a16:creationId xmlns:a16="http://schemas.microsoft.com/office/drawing/2014/main" id="{A1FAF072-DD4B-BA3A-8CBF-A39A9985DDB4}"/>
              </a:ext>
            </a:extLst>
          </p:cNvPr>
          <p:cNvSpPr>
            <a:spLocks noGrp="1"/>
          </p:cNvSpPr>
          <p:nvPr>
            <p:ph idx="1"/>
          </p:nvPr>
        </p:nvSpPr>
        <p:spPr/>
        <p:txBody>
          <a:bodyPr>
            <a:normAutofit fontScale="92500" lnSpcReduction="20000"/>
          </a:bodyPr>
          <a:lstStyle/>
          <a:p>
            <a:r>
              <a:rPr lang="en-IN" sz="1800" dirty="0">
                <a:solidFill>
                  <a:srgbClr val="000000"/>
                </a:solidFill>
                <a:effectLst/>
                <a:latin typeface="inherit"/>
                <a:ea typeface="Times New Roman" panose="02020603050405020304" pitchFamily="18" charset="0"/>
                <a:cs typeface="Arial" panose="020B0604020202020204" pitchFamily="34" charset="0"/>
              </a:rPr>
              <a:t>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6973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5771-A968-52D7-F318-24ACDCDF7799}"/>
              </a:ext>
            </a:extLst>
          </p:cNvPr>
          <p:cNvSpPr>
            <a:spLocks noGrp="1"/>
          </p:cNvSpPr>
          <p:nvPr>
            <p:ph type="title"/>
          </p:nvPr>
        </p:nvSpPr>
        <p:spPr/>
        <p:txBody>
          <a:bodyPr/>
          <a:lstStyle/>
          <a:p>
            <a:r>
              <a:rPr lang="en-US" dirty="0"/>
              <a:t>Countries with Highest Chronic Kidney Disease Death</a:t>
            </a:r>
            <a:endParaRPr lang="en-IN" dirty="0"/>
          </a:p>
        </p:txBody>
      </p:sp>
      <p:pic>
        <p:nvPicPr>
          <p:cNvPr id="4" name="Content Placeholder 3">
            <a:extLst>
              <a:ext uri="{FF2B5EF4-FFF2-40B4-BE49-F238E27FC236}">
                <a16:creationId xmlns:a16="http://schemas.microsoft.com/office/drawing/2014/main" id="{07574A6C-0833-5AC0-52EC-7621572DFC2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3318" y="2066459"/>
            <a:ext cx="7262763" cy="4594359"/>
          </a:xfrm>
          <a:prstGeom prst="rect">
            <a:avLst/>
          </a:prstGeom>
          <a:noFill/>
          <a:ln>
            <a:noFill/>
          </a:ln>
        </p:spPr>
      </p:pic>
    </p:spTree>
    <p:extLst>
      <p:ext uri="{BB962C8B-B14F-4D97-AF65-F5344CB8AC3E}">
        <p14:creationId xmlns:p14="http://schemas.microsoft.com/office/powerpoint/2010/main" val="3953598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3432-024D-CF4E-1A1B-9FA00B6FB83C}"/>
              </a:ext>
            </a:extLst>
          </p:cNvPr>
          <p:cNvSpPr>
            <a:spLocks noGrp="1"/>
          </p:cNvSpPr>
          <p:nvPr>
            <p:ph type="title"/>
          </p:nvPr>
        </p:nvSpPr>
        <p:spPr/>
        <p:txBody>
          <a:bodyPr/>
          <a:lstStyle/>
          <a:p>
            <a:r>
              <a:rPr lang="en-US" dirty="0"/>
              <a:t>Countries with Highest Poisonings Disease Death</a:t>
            </a:r>
            <a:endParaRPr lang="en-IN" dirty="0"/>
          </a:p>
        </p:txBody>
      </p:sp>
      <p:pic>
        <p:nvPicPr>
          <p:cNvPr id="5" name="Content Placeholder 4">
            <a:extLst>
              <a:ext uri="{FF2B5EF4-FFF2-40B4-BE49-F238E27FC236}">
                <a16:creationId xmlns:a16="http://schemas.microsoft.com/office/drawing/2014/main" id="{F45F7A21-C0FB-BFF9-D765-3AE9D9BF3BD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1504" y="2160588"/>
            <a:ext cx="7502498" cy="4543664"/>
          </a:xfrm>
          <a:prstGeom prst="rect">
            <a:avLst/>
          </a:prstGeom>
          <a:noFill/>
          <a:ln>
            <a:noFill/>
          </a:ln>
        </p:spPr>
      </p:pic>
    </p:spTree>
    <p:extLst>
      <p:ext uri="{BB962C8B-B14F-4D97-AF65-F5344CB8AC3E}">
        <p14:creationId xmlns:p14="http://schemas.microsoft.com/office/powerpoint/2010/main" val="136693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7223-6311-1B7A-DD65-CD363A45DB7C}"/>
              </a:ext>
            </a:extLst>
          </p:cNvPr>
          <p:cNvSpPr>
            <a:spLocks noGrp="1"/>
          </p:cNvSpPr>
          <p:nvPr>
            <p:ph type="title"/>
          </p:nvPr>
        </p:nvSpPr>
        <p:spPr/>
        <p:txBody>
          <a:bodyPr>
            <a:normAutofit fontScale="90000"/>
          </a:bodyPr>
          <a:lstStyle/>
          <a:p>
            <a:r>
              <a:rPr lang="en-US" dirty="0"/>
              <a:t>Countries with Highest Protein-Energy Malnutrition Death</a:t>
            </a:r>
            <a:br>
              <a:rPr lang="en-US" dirty="0"/>
            </a:br>
            <a:endParaRPr lang="en-IN" dirty="0"/>
          </a:p>
        </p:txBody>
      </p:sp>
      <p:pic>
        <p:nvPicPr>
          <p:cNvPr id="4" name="Content Placeholder 3">
            <a:extLst>
              <a:ext uri="{FF2B5EF4-FFF2-40B4-BE49-F238E27FC236}">
                <a16:creationId xmlns:a16="http://schemas.microsoft.com/office/drawing/2014/main" id="{585211B5-9844-F68D-0D2E-5DDE5866B8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2079" y="2160588"/>
            <a:ext cx="7345368" cy="4505551"/>
          </a:xfrm>
          <a:prstGeom prst="rect">
            <a:avLst/>
          </a:prstGeom>
          <a:noFill/>
          <a:ln>
            <a:noFill/>
          </a:ln>
        </p:spPr>
      </p:pic>
    </p:spTree>
    <p:extLst>
      <p:ext uri="{BB962C8B-B14F-4D97-AF65-F5344CB8AC3E}">
        <p14:creationId xmlns:p14="http://schemas.microsoft.com/office/powerpoint/2010/main" val="3796187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266B-A3A6-590D-BF9B-02AC16FE5DAD}"/>
              </a:ext>
            </a:extLst>
          </p:cNvPr>
          <p:cNvSpPr>
            <a:spLocks noGrp="1"/>
          </p:cNvSpPr>
          <p:nvPr>
            <p:ph type="title"/>
          </p:nvPr>
        </p:nvSpPr>
        <p:spPr/>
        <p:txBody>
          <a:bodyPr/>
          <a:lstStyle/>
          <a:p>
            <a:r>
              <a:rPr lang="en-US" dirty="0"/>
              <a:t>Countries with Highest Road Injuries Death</a:t>
            </a:r>
            <a:endParaRPr lang="en-IN" dirty="0"/>
          </a:p>
        </p:txBody>
      </p:sp>
      <p:pic>
        <p:nvPicPr>
          <p:cNvPr id="4" name="Content Placeholder 3">
            <a:extLst>
              <a:ext uri="{FF2B5EF4-FFF2-40B4-BE49-F238E27FC236}">
                <a16:creationId xmlns:a16="http://schemas.microsoft.com/office/drawing/2014/main" id="{BA555664-376A-252A-3A06-649E45850F3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8130" y="2160588"/>
            <a:ext cx="7365871" cy="4659584"/>
          </a:xfrm>
          <a:prstGeom prst="rect">
            <a:avLst/>
          </a:prstGeom>
          <a:noFill/>
          <a:ln>
            <a:noFill/>
          </a:ln>
        </p:spPr>
      </p:pic>
    </p:spTree>
    <p:extLst>
      <p:ext uri="{BB962C8B-B14F-4D97-AF65-F5344CB8AC3E}">
        <p14:creationId xmlns:p14="http://schemas.microsoft.com/office/powerpoint/2010/main" val="3392491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50E0-8B46-8122-53D1-136F6CB8F837}"/>
              </a:ext>
            </a:extLst>
          </p:cNvPr>
          <p:cNvSpPr>
            <a:spLocks noGrp="1"/>
          </p:cNvSpPr>
          <p:nvPr>
            <p:ph type="title"/>
          </p:nvPr>
        </p:nvSpPr>
        <p:spPr/>
        <p:txBody>
          <a:bodyPr/>
          <a:lstStyle/>
          <a:p>
            <a:r>
              <a:rPr lang="en-US" dirty="0"/>
              <a:t>Countries with Chronic Respiratory Diseases Death</a:t>
            </a:r>
            <a:endParaRPr lang="en-IN" dirty="0"/>
          </a:p>
        </p:txBody>
      </p:sp>
      <p:pic>
        <p:nvPicPr>
          <p:cNvPr id="4" name="Content Placeholder 3">
            <a:extLst>
              <a:ext uri="{FF2B5EF4-FFF2-40B4-BE49-F238E27FC236}">
                <a16:creationId xmlns:a16="http://schemas.microsoft.com/office/drawing/2014/main" id="{9A44ABA0-F392-9C73-7E58-30EE1D2BE8F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4776" y="2160588"/>
            <a:ext cx="6799259" cy="4367557"/>
          </a:xfrm>
          <a:prstGeom prst="rect">
            <a:avLst/>
          </a:prstGeom>
          <a:noFill/>
          <a:ln>
            <a:noFill/>
          </a:ln>
        </p:spPr>
      </p:pic>
    </p:spTree>
    <p:extLst>
      <p:ext uri="{BB962C8B-B14F-4D97-AF65-F5344CB8AC3E}">
        <p14:creationId xmlns:p14="http://schemas.microsoft.com/office/powerpoint/2010/main" val="233859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663F-B838-B735-7DAD-3DBE9A04E4B8}"/>
              </a:ext>
            </a:extLst>
          </p:cNvPr>
          <p:cNvSpPr>
            <a:spLocks noGrp="1"/>
          </p:cNvSpPr>
          <p:nvPr>
            <p:ph type="title"/>
          </p:nvPr>
        </p:nvSpPr>
        <p:spPr/>
        <p:txBody>
          <a:bodyPr/>
          <a:lstStyle/>
          <a:p>
            <a:r>
              <a:rPr lang="en-US" dirty="0"/>
              <a:t>Countries with Cirrhosis and Other Chronic Liver Diseases Death</a:t>
            </a:r>
            <a:endParaRPr lang="en-IN" dirty="0"/>
          </a:p>
        </p:txBody>
      </p:sp>
      <p:pic>
        <p:nvPicPr>
          <p:cNvPr id="5" name="Content Placeholder 4">
            <a:extLst>
              <a:ext uri="{FF2B5EF4-FFF2-40B4-BE49-F238E27FC236}">
                <a16:creationId xmlns:a16="http://schemas.microsoft.com/office/drawing/2014/main" id="{0477A0EE-307C-5041-BE2B-D8CC89A081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4776" y="2160588"/>
            <a:ext cx="6637895" cy="4263903"/>
          </a:xfrm>
          <a:prstGeom prst="rect">
            <a:avLst/>
          </a:prstGeom>
          <a:noFill/>
          <a:ln>
            <a:noFill/>
          </a:ln>
        </p:spPr>
      </p:pic>
    </p:spTree>
    <p:extLst>
      <p:ext uri="{BB962C8B-B14F-4D97-AF65-F5344CB8AC3E}">
        <p14:creationId xmlns:p14="http://schemas.microsoft.com/office/powerpoint/2010/main" val="3801550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B7A7-C86B-46F9-4822-27375B655AA6}"/>
              </a:ext>
            </a:extLst>
          </p:cNvPr>
          <p:cNvSpPr>
            <a:spLocks noGrp="1"/>
          </p:cNvSpPr>
          <p:nvPr>
            <p:ph type="title"/>
          </p:nvPr>
        </p:nvSpPr>
        <p:spPr/>
        <p:txBody>
          <a:bodyPr>
            <a:normAutofit/>
          </a:bodyPr>
          <a:lstStyle/>
          <a:p>
            <a:r>
              <a:rPr lang="en-US" dirty="0"/>
              <a:t>Countries with Digestive Diseases Death</a:t>
            </a:r>
            <a:br>
              <a:rPr lang="en-US" dirty="0"/>
            </a:br>
            <a:endParaRPr lang="en-IN" dirty="0"/>
          </a:p>
        </p:txBody>
      </p:sp>
      <p:pic>
        <p:nvPicPr>
          <p:cNvPr id="4" name="Content Placeholder 3">
            <a:extLst>
              <a:ext uri="{FF2B5EF4-FFF2-40B4-BE49-F238E27FC236}">
                <a16:creationId xmlns:a16="http://schemas.microsoft.com/office/drawing/2014/main" id="{8752A32A-D4FF-39FD-0DD3-53297B414EE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7764" y="2160588"/>
            <a:ext cx="7128318" cy="4450748"/>
          </a:xfrm>
          <a:prstGeom prst="rect">
            <a:avLst/>
          </a:prstGeom>
          <a:noFill/>
          <a:ln>
            <a:noFill/>
          </a:ln>
        </p:spPr>
      </p:pic>
    </p:spTree>
    <p:extLst>
      <p:ext uri="{BB962C8B-B14F-4D97-AF65-F5344CB8AC3E}">
        <p14:creationId xmlns:p14="http://schemas.microsoft.com/office/powerpoint/2010/main" val="1381612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A7BA-13E8-5B28-0C59-AEEC94258E0A}"/>
              </a:ext>
            </a:extLst>
          </p:cNvPr>
          <p:cNvSpPr>
            <a:spLocks noGrp="1"/>
          </p:cNvSpPr>
          <p:nvPr>
            <p:ph type="title"/>
          </p:nvPr>
        </p:nvSpPr>
        <p:spPr/>
        <p:txBody>
          <a:bodyPr>
            <a:normAutofit fontScale="90000"/>
          </a:bodyPr>
          <a:lstStyle/>
          <a:p>
            <a:r>
              <a:rPr lang="en-US" dirty="0"/>
              <a:t>Countries with Fire, Heat, and Hot Substances Death</a:t>
            </a:r>
            <a:br>
              <a:rPr lang="en-US" dirty="0"/>
            </a:br>
            <a:endParaRPr lang="en-IN" dirty="0"/>
          </a:p>
        </p:txBody>
      </p:sp>
      <p:pic>
        <p:nvPicPr>
          <p:cNvPr id="4" name="Content Placeholder 3">
            <a:extLst>
              <a:ext uri="{FF2B5EF4-FFF2-40B4-BE49-F238E27FC236}">
                <a16:creationId xmlns:a16="http://schemas.microsoft.com/office/drawing/2014/main" id="{D8E64749-BC02-E14B-99C1-942319315D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1504" y="2160588"/>
            <a:ext cx="7502498" cy="4543664"/>
          </a:xfrm>
          <a:prstGeom prst="rect">
            <a:avLst/>
          </a:prstGeom>
          <a:noFill/>
          <a:ln>
            <a:noFill/>
          </a:ln>
        </p:spPr>
      </p:pic>
    </p:spTree>
    <p:extLst>
      <p:ext uri="{BB962C8B-B14F-4D97-AF65-F5344CB8AC3E}">
        <p14:creationId xmlns:p14="http://schemas.microsoft.com/office/powerpoint/2010/main" val="3639327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1B16-7796-CC8F-1F29-31534C3D869E}"/>
              </a:ext>
            </a:extLst>
          </p:cNvPr>
          <p:cNvSpPr>
            <a:spLocks noGrp="1"/>
          </p:cNvSpPr>
          <p:nvPr>
            <p:ph type="title"/>
          </p:nvPr>
        </p:nvSpPr>
        <p:spPr/>
        <p:txBody>
          <a:bodyPr/>
          <a:lstStyle/>
          <a:p>
            <a:r>
              <a:rPr lang="en-US" dirty="0"/>
              <a:t>Countries with Acute Hepatitis Death</a:t>
            </a:r>
            <a:endParaRPr lang="en-IN" dirty="0"/>
          </a:p>
        </p:txBody>
      </p:sp>
      <p:pic>
        <p:nvPicPr>
          <p:cNvPr id="5" name="Content Placeholder 4">
            <a:extLst>
              <a:ext uri="{FF2B5EF4-FFF2-40B4-BE49-F238E27FC236}">
                <a16:creationId xmlns:a16="http://schemas.microsoft.com/office/drawing/2014/main" id="{3BEBFCA7-6B8A-E970-F793-80B71245430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2079" y="2160588"/>
            <a:ext cx="7802568" cy="4785991"/>
          </a:xfrm>
          <a:prstGeom prst="rect">
            <a:avLst/>
          </a:prstGeom>
          <a:noFill/>
          <a:ln>
            <a:noFill/>
          </a:ln>
        </p:spPr>
      </p:pic>
    </p:spTree>
    <p:extLst>
      <p:ext uri="{BB962C8B-B14F-4D97-AF65-F5344CB8AC3E}">
        <p14:creationId xmlns:p14="http://schemas.microsoft.com/office/powerpoint/2010/main" val="922272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FBFF-9CE4-5BFF-E068-52F63DC88887}"/>
              </a:ext>
            </a:extLst>
          </p:cNvPr>
          <p:cNvSpPr>
            <a:spLocks noGrp="1"/>
          </p:cNvSpPr>
          <p:nvPr>
            <p:ph type="title"/>
          </p:nvPr>
        </p:nvSpPr>
        <p:spPr/>
        <p:txBody>
          <a:bodyPr>
            <a:normAutofit fontScale="90000"/>
          </a:bodyPr>
          <a:lstStyle/>
          <a:p>
            <a:r>
              <a:rPr lang="en-US" dirty="0"/>
              <a:t>WHICH ARE THE COUNTRIES FACING OVERALL HIGHEST DEATHS DUE TO DISEASES –</a:t>
            </a:r>
            <a:endParaRPr lang="en-IN" dirty="0"/>
          </a:p>
        </p:txBody>
      </p:sp>
      <p:pic>
        <p:nvPicPr>
          <p:cNvPr id="4" name="Content Placeholder 3">
            <a:extLst>
              <a:ext uri="{FF2B5EF4-FFF2-40B4-BE49-F238E27FC236}">
                <a16:creationId xmlns:a16="http://schemas.microsoft.com/office/drawing/2014/main" id="{29A35BD8-56F2-0523-205A-72CD41CA6D7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9833" y="2160588"/>
            <a:ext cx="9543379" cy="4321094"/>
          </a:xfrm>
          <a:prstGeom prst="rect">
            <a:avLst/>
          </a:prstGeom>
          <a:noFill/>
          <a:ln>
            <a:noFill/>
          </a:ln>
        </p:spPr>
      </p:pic>
    </p:spTree>
    <p:extLst>
      <p:ext uri="{BB962C8B-B14F-4D97-AF65-F5344CB8AC3E}">
        <p14:creationId xmlns:p14="http://schemas.microsoft.com/office/powerpoint/2010/main" val="43659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A0BD-150F-CEFB-552B-D5C665614377}"/>
              </a:ext>
            </a:extLst>
          </p:cNvPr>
          <p:cNvSpPr>
            <a:spLocks noGrp="1"/>
          </p:cNvSpPr>
          <p:nvPr>
            <p:ph type="title"/>
          </p:nvPr>
        </p:nvSpPr>
        <p:spPr/>
        <p:txBody>
          <a:bodyPr/>
          <a:lstStyle/>
          <a:p>
            <a:r>
              <a:rPr lang="en-IN" dirty="0"/>
              <a:t>Literature Review 	</a:t>
            </a:r>
          </a:p>
        </p:txBody>
      </p:sp>
      <p:sp>
        <p:nvSpPr>
          <p:cNvPr id="3" name="Content Placeholder 2">
            <a:extLst>
              <a:ext uri="{FF2B5EF4-FFF2-40B4-BE49-F238E27FC236}">
                <a16:creationId xmlns:a16="http://schemas.microsoft.com/office/drawing/2014/main" id="{42735633-3311-8988-53B1-99DE38675BA4}"/>
              </a:ext>
            </a:extLst>
          </p:cNvPr>
          <p:cNvSpPr>
            <a:spLocks noGrp="1"/>
          </p:cNvSpPr>
          <p:nvPr>
            <p:ph idx="1"/>
          </p:nvPr>
        </p:nvSpPr>
        <p:spPr/>
        <p:txBody>
          <a:bodyPr>
            <a:normAutofit fontScale="85000" lnSpcReduction="10000"/>
          </a:bodyPr>
          <a:lstStyle/>
          <a:p>
            <a:r>
              <a:rPr lang="en-IN" dirty="0"/>
              <a:t>So, In this </a:t>
            </a:r>
            <a:r>
              <a:rPr lang="en-IN" dirty="0" err="1"/>
              <a:t>datset</a:t>
            </a:r>
            <a:r>
              <a:rPr lang="en-IN" dirty="0"/>
              <a:t> we have 34 Columns and 6120 Rows and 2 Columns in Object Datatype and left all are integer and in this dataset Our Object Columns is a Country name and left all are integer type which shows the disease name and the total Mortality by the Disease . And data comes from 30 years from 1989 to 2019</a:t>
            </a:r>
          </a:p>
          <a:p>
            <a:r>
              <a:rPr lang="en-IN" dirty="0"/>
              <a:t>Columns Name -&gt; </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Country/Territory, Code, Year,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Meningitis,Alzheimer's</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Disease and Other Dementias, Parkinson's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Disease,Nutritional</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Deficiencies,Malaria</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Drowning,Interpersonal</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Violence,Maternal</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Disorders,HIV</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AIDS,Drug</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Use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Disorders,Tuberculosis,Cardiovascular</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Diseases,Lower</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Respiratory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Infections,Neonatal</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Disorders,Alcohol</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Use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Disorders,Self-harm,Exposure</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to Forces of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Nature,Diarrheal</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Diseases,Environmental</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Heat and Cold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Exposure,Neoplasms,Conflict</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and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Terrorism,Diabetes</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Mellitus,Chronic</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Kidney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Disease,Poisonings,Protein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-Energy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Malnutrition,Road</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Injuries,Chronic</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Respiratory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Diseases,Cirrhosis</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and Other Chronic Liver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Diseases,Digestive</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Diseas,Fire</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Heat, and Hot Substances, Acute Hepatitis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2081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8FED-9462-C5D8-2F87-5D6139F1B893}"/>
              </a:ext>
            </a:extLst>
          </p:cNvPr>
          <p:cNvSpPr>
            <a:spLocks noGrp="1"/>
          </p:cNvSpPr>
          <p:nvPr>
            <p:ph type="title"/>
          </p:nvPr>
        </p:nvSpPr>
        <p:spPr/>
        <p:txBody>
          <a:bodyPr/>
          <a:lstStyle/>
          <a:p>
            <a:r>
              <a:rPr lang="en-US" dirty="0"/>
              <a:t>WHICH ARE THE TOP KILLER DISEASES IN THE WORLD</a:t>
            </a:r>
            <a:endParaRPr lang="en-IN" dirty="0"/>
          </a:p>
        </p:txBody>
      </p:sp>
      <p:pic>
        <p:nvPicPr>
          <p:cNvPr id="4" name="Content Placeholder 3">
            <a:extLst>
              <a:ext uri="{FF2B5EF4-FFF2-40B4-BE49-F238E27FC236}">
                <a16:creationId xmlns:a16="http://schemas.microsoft.com/office/drawing/2014/main" id="{B21C2C4A-DEF2-1D0B-32B6-5B6204506F7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07037" y="2160588"/>
            <a:ext cx="6454575" cy="4876062"/>
          </a:xfrm>
          <a:prstGeom prst="rect">
            <a:avLst/>
          </a:prstGeom>
          <a:noFill/>
          <a:ln>
            <a:noFill/>
          </a:ln>
        </p:spPr>
      </p:pic>
    </p:spTree>
    <p:extLst>
      <p:ext uri="{BB962C8B-B14F-4D97-AF65-F5344CB8AC3E}">
        <p14:creationId xmlns:p14="http://schemas.microsoft.com/office/powerpoint/2010/main" val="3826523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EE70-92CB-9D81-A409-6DE56B8A7F1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D735414-EE11-190E-088A-03634BC78F7A}"/>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according to dataset CHINA , INDIA AND USA face the largest brunt of deaths due to diseases in the world Cardiovascular diseases , Neoplasms (Malignancy/Cancer) and Lower Respiratory Tract Infections (for example : Pneumonia) are the top 3 killer diseases in the world.</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Overall Deaths in 30 Years. And left disease are also cause of death but not more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Cardiovascular diseases, Neoplasms (Malignancy/Cancer) and Lower Respiratory Tract Infections (for example : Pneumonia.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observation of me from Given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Datset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50352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348C-437D-75D8-2756-D9940323D94F}"/>
              </a:ext>
            </a:extLst>
          </p:cNvPr>
          <p:cNvSpPr>
            <a:spLocks noGrp="1"/>
          </p:cNvSpPr>
          <p:nvPr>
            <p:ph type="title"/>
          </p:nvPr>
        </p:nvSpPr>
        <p:spPr/>
        <p:txBody>
          <a:bodyPr/>
          <a:lstStyle/>
          <a:p>
            <a:r>
              <a:rPr lang="en-IN" dirty="0"/>
              <a:t>Thankyou </a:t>
            </a:r>
          </a:p>
        </p:txBody>
      </p:sp>
      <p:sp>
        <p:nvSpPr>
          <p:cNvPr id="3" name="Content Placeholder 2">
            <a:extLst>
              <a:ext uri="{FF2B5EF4-FFF2-40B4-BE49-F238E27FC236}">
                <a16:creationId xmlns:a16="http://schemas.microsoft.com/office/drawing/2014/main" id="{2EBDCED6-5AB2-8D44-A28D-CE9602E2E07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60715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27FD-5358-48C2-8521-D766EBAEBB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A61288-F361-5EE4-37A3-37E94FDAD05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68334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B760-8927-DEEC-5113-7B6123BA5CAF}"/>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E9D6B4C2-0E34-F065-83DE-4C548233994A}"/>
              </a:ext>
            </a:extLst>
          </p:cNvPr>
          <p:cNvSpPr>
            <a:spLocks noGrp="1"/>
          </p:cNvSpPr>
          <p:nvPr>
            <p:ph idx="1"/>
          </p:nvPr>
        </p:nvSpPr>
        <p:spPr/>
        <p:txBody>
          <a:bodyPr/>
          <a:lstStyle/>
          <a:p>
            <a:r>
              <a:rPr lang="en-IN" sz="1800" dirty="0">
                <a:solidFill>
                  <a:srgbClr val="000000"/>
                </a:solidFill>
                <a:effectLst/>
                <a:latin typeface="inherit"/>
                <a:ea typeface="Times New Roman" panose="02020603050405020304" pitchFamily="18" charset="0"/>
                <a:cs typeface="Arial" panose="020B0604020202020204" pitchFamily="34" charset="0"/>
              </a:rPr>
              <a:t>In this dataset we have to find the mortality as per country  and the chances of causes of death with disease . We have list of disease name columns and in column we have the total number of death by disease . The sum of mortality and morbidity is referred to as the ‘burden of disease’ and can be measured by a metric called ‘Disability Adjusted Life Years‘ (DALYs). And we have to predict  the Cause of death </a:t>
            </a:r>
            <a:r>
              <a:rPr lang="en-IN" sz="1800" dirty="0" err="1">
                <a:solidFill>
                  <a:srgbClr val="000000"/>
                </a:solidFill>
                <a:effectLst/>
                <a:latin typeface="inherit"/>
                <a:ea typeface="Times New Roman" panose="02020603050405020304" pitchFamily="18" charset="0"/>
                <a:cs typeface="Arial" panose="020B0604020202020204" pitchFamily="34" charset="0"/>
              </a:rPr>
              <a:t>Datset</a:t>
            </a:r>
            <a:r>
              <a:rPr lang="en-IN" sz="1800" dirty="0">
                <a:solidFill>
                  <a:srgbClr val="000000"/>
                </a:solidFill>
                <a:effectLst/>
                <a:latin typeface="inherit"/>
                <a:ea typeface="Times New Roman" panose="02020603050405020304" pitchFamily="18" charset="0"/>
                <a:cs typeface="Arial" panose="020B0604020202020204" pitchFamily="34" charset="0"/>
              </a:rPr>
              <a:t> . In this dataset we have 2 Object column and left all are integer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410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0569-34DD-D2D7-2511-D77CFFC35C82}"/>
              </a:ext>
            </a:extLst>
          </p:cNvPr>
          <p:cNvSpPr>
            <a:spLocks noGrp="1"/>
          </p:cNvSpPr>
          <p:nvPr>
            <p:ph type="title"/>
          </p:nvPr>
        </p:nvSpPr>
        <p:spPr/>
        <p:txBody>
          <a:bodyPr/>
          <a:lstStyle/>
          <a:p>
            <a:r>
              <a:rPr lang="en-IN" dirty="0"/>
              <a:t>EDA -&gt; Exploratory Data Analysis</a:t>
            </a:r>
          </a:p>
        </p:txBody>
      </p:sp>
      <p:sp>
        <p:nvSpPr>
          <p:cNvPr id="3" name="Content Placeholder 2">
            <a:extLst>
              <a:ext uri="{FF2B5EF4-FFF2-40B4-BE49-F238E27FC236}">
                <a16:creationId xmlns:a16="http://schemas.microsoft.com/office/drawing/2014/main" id="{43BA8CF5-7CB9-E30A-881D-BE99E311C28B}"/>
              </a:ext>
            </a:extLst>
          </p:cNvPr>
          <p:cNvSpPr>
            <a:spLocks noGrp="1"/>
          </p:cNvSpPr>
          <p:nvPr>
            <p:ph idx="1"/>
          </p:nvPr>
        </p:nvSpPr>
        <p:spPr/>
        <p:txBody>
          <a:bodyPr/>
          <a:lstStyle/>
          <a:p>
            <a:r>
              <a:rPr lang="en-IN" dirty="0"/>
              <a:t>There are 6120 Rows and 34 Columns</a:t>
            </a:r>
          </a:p>
          <a:p>
            <a:r>
              <a:rPr lang="en-IN" dirty="0"/>
              <a:t>There are no Missing Values in the Dataset</a:t>
            </a:r>
          </a:p>
          <a:p>
            <a:r>
              <a:rPr lang="en-IN" dirty="0"/>
              <a:t>There are 2 Object Data Type Column 32 Integer Columns</a:t>
            </a:r>
          </a:p>
          <a:p>
            <a:endParaRPr lang="en-IN" dirty="0"/>
          </a:p>
        </p:txBody>
      </p:sp>
      <p:pic>
        <p:nvPicPr>
          <p:cNvPr id="5" name="Picture 4">
            <a:extLst>
              <a:ext uri="{FF2B5EF4-FFF2-40B4-BE49-F238E27FC236}">
                <a16:creationId xmlns:a16="http://schemas.microsoft.com/office/drawing/2014/main" id="{E8F08460-55B2-D195-D34F-EB775DA4335E}"/>
              </a:ext>
            </a:extLst>
          </p:cNvPr>
          <p:cNvPicPr>
            <a:picLocks noChangeAspect="1"/>
          </p:cNvPicPr>
          <p:nvPr/>
        </p:nvPicPr>
        <p:blipFill>
          <a:blip r:embed="rId2"/>
          <a:stretch>
            <a:fillRect/>
          </a:stretch>
        </p:blipFill>
        <p:spPr>
          <a:xfrm>
            <a:off x="491378" y="3696260"/>
            <a:ext cx="9810750" cy="2800350"/>
          </a:xfrm>
          <a:prstGeom prst="rect">
            <a:avLst/>
          </a:prstGeom>
        </p:spPr>
      </p:pic>
    </p:spTree>
    <p:extLst>
      <p:ext uri="{BB962C8B-B14F-4D97-AF65-F5344CB8AC3E}">
        <p14:creationId xmlns:p14="http://schemas.microsoft.com/office/powerpoint/2010/main" val="368921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82EB-337B-226C-0F43-79D8A2E701D6}"/>
              </a:ext>
            </a:extLst>
          </p:cNvPr>
          <p:cNvSpPr>
            <a:spLocks noGrp="1"/>
          </p:cNvSpPr>
          <p:nvPr>
            <p:ph type="title"/>
          </p:nvPr>
        </p:nvSpPr>
        <p:spPr>
          <a:xfrm>
            <a:off x="0" y="609600"/>
            <a:ext cx="10434918" cy="4903694"/>
          </a:xfrm>
        </p:spPr>
        <p:txBody>
          <a:bodyPr/>
          <a:lstStyle/>
          <a:p>
            <a:br>
              <a:rPr lang="en-IN" dirty="0"/>
            </a:br>
            <a:br>
              <a:rPr lang="en-IN" dirty="0"/>
            </a:br>
            <a:br>
              <a:rPr lang="en-IN" dirty="0"/>
            </a:br>
            <a:br>
              <a:rPr lang="en-IN" dirty="0"/>
            </a:br>
            <a:r>
              <a:rPr lang="en-IN" dirty="0"/>
              <a:t>      Lets Check Mortality Disease  By Country </a:t>
            </a:r>
          </a:p>
        </p:txBody>
      </p:sp>
      <p:sp>
        <p:nvSpPr>
          <p:cNvPr id="3" name="Content Placeholder 2">
            <a:extLst>
              <a:ext uri="{FF2B5EF4-FFF2-40B4-BE49-F238E27FC236}">
                <a16:creationId xmlns:a16="http://schemas.microsoft.com/office/drawing/2014/main" id="{CD9921E4-FB15-7A6E-C9B9-7464D1D8A998}"/>
              </a:ext>
            </a:extLst>
          </p:cNvPr>
          <p:cNvSpPr>
            <a:spLocks noGrp="1"/>
          </p:cNvSpPr>
          <p:nvPr>
            <p:ph idx="1"/>
          </p:nvPr>
        </p:nvSpPr>
        <p:spPr>
          <a:xfrm flipV="1">
            <a:off x="677334" y="6041362"/>
            <a:ext cx="8596668" cy="588038"/>
          </a:xfrm>
        </p:spPr>
        <p:txBody>
          <a:bodyPr/>
          <a:lstStyle/>
          <a:p>
            <a:endParaRPr lang="en-IN" dirty="0"/>
          </a:p>
        </p:txBody>
      </p:sp>
    </p:spTree>
    <p:extLst>
      <p:ext uri="{BB962C8B-B14F-4D97-AF65-F5344CB8AC3E}">
        <p14:creationId xmlns:p14="http://schemas.microsoft.com/office/powerpoint/2010/main" val="349113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6965-32D7-8828-2CD2-89E41CEBE684}"/>
              </a:ext>
            </a:extLst>
          </p:cNvPr>
          <p:cNvSpPr>
            <a:spLocks noGrp="1"/>
          </p:cNvSpPr>
          <p:nvPr>
            <p:ph type="title"/>
          </p:nvPr>
        </p:nvSpPr>
        <p:spPr/>
        <p:txBody>
          <a:bodyPr/>
          <a:lstStyle/>
          <a:p>
            <a:r>
              <a:rPr lang="en-IN" dirty="0"/>
              <a:t>Countries With Highest Meningitis Death</a:t>
            </a:r>
          </a:p>
        </p:txBody>
      </p:sp>
      <p:pic>
        <p:nvPicPr>
          <p:cNvPr id="4" name="Content Placeholder 3">
            <a:extLst>
              <a:ext uri="{FF2B5EF4-FFF2-40B4-BE49-F238E27FC236}">
                <a16:creationId xmlns:a16="http://schemas.microsoft.com/office/drawing/2014/main" id="{68F6A450-2840-C2B1-29ED-439C4CE35A2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24283" y="1720175"/>
            <a:ext cx="7299446" cy="4321851"/>
          </a:xfrm>
          <a:prstGeom prst="rect">
            <a:avLst/>
          </a:prstGeom>
          <a:noFill/>
          <a:ln>
            <a:noFill/>
          </a:ln>
        </p:spPr>
      </p:pic>
    </p:spTree>
    <p:extLst>
      <p:ext uri="{BB962C8B-B14F-4D97-AF65-F5344CB8AC3E}">
        <p14:creationId xmlns:p14="http://schemas.microsoft.com/office/powerpoint/2010/main" val="3176763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89FF-F280-CA77-67F0-BA94A564A619}"/>
              </a:ext>
            </a:extLst>
          </p:cNvPr>
          <p:cNvSpPr>
            <a:spLocks noGrp="1"/>
          </p:cNvSpPr>
          <p:nvPr>
            <p:ph type="title"/>
          </p:nvPr>
        </p:nvSpPr>
        <p:spPr/>
        <p:txBody>
          <a:bodyPr/>
          <a:lstStyle/>
          <a:p>
            <a:r>
              <a:rPr lang="en-US" dirty="0"/>
              <a:t>Countries with Highest Alzheimer's Disease and Other Dementias Death</a:t>
            </a:r>
            <a:endParaRPr lang="en-IN" dirty="0"/>
          </a:p>
        </p:txBody>
      </p:sp>
      <p:pic>
        <p:nvPicPr>
          <p:cNvPr id="5" name="Content Placeholder 4">
            <a:extLst>
              <a:ext uri="{FF2B5EF4-FFF2-40B4-BE49-F238E27FC236}">
                <a16:creationId xmlns:a16="http://schemas.microsoft.com/office/drawing/2014/main" id="{26EF1B60-A6CD-3C08-B39F-5A374624C08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4013" y="2160588"/>
            <a:ext cx="5964011" cy="3881437"/>
          </a:xfrm>
          <a:prstGeom prst="rect">
            <a:avLst/>
          </a:prstGeom>
          <a:noFill/>
          <a:ln>
            <a:noFill/>
          </a:ln>
        </p:spPr>
      </p:pic>
    </p:spTree>
    <p:extLst>
      <p:ext uri="{BB962C8B-B14F-4D97-AF65-F5344CB8AC3E}">
        <p14:creationId xmlns:p14="http://schemas.microsoft.com/office/powerpoint/2010/main" val="36965358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968</Words>
  <Application>Microsoft Office PowerPoint</Application>
  <PresentationFormat>Widescreen</PresentationFormat>
  <Paragraphs>56</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Courier New</vt:lpstr>
      <vt:lpstr>inherit</vt:lpstr>
      <vt:lpstr>Trebuchet MS</vt:lpstr>
      <vt:lpstr>Wingdings 3</vt:lpstr>
      <vt:lpstr>Facet</vt:lpstr>
      <vt:lpstr>Cause of Death</vt:lpstr>
      <vt:lpstr>Contents</vt:lpstr>
      <vt:lpstr>Problem statement and Objective </vt:lpstr>
      <vt:lpstr>Literature Review  </vt:lpstr>
      <vt:lpstr>Analytical Problem Framing</vt:lpstr>
      <vt:lpstr>EDA -&gt; Exploratory Data Analysis</vt:lpstr>
      <vt:lpstr>          Lets Check Mortality Disease  By Country </vt:lpstr>
      <vt:lpstr>Countries With Highest Meningitis Death</vt:lpstr>
      <vt:lpstr>Countries with Highest Alzheimer's Disease and Other Dementias Death</vt:lpstr>
      <vt:lpstr>Countries with Highest Parkinson's Disease Death</vt:lpstr>
      <vt:lpstr>Countries with Highest Nutritional Deficiencies Death</vt:lpstr>
      <vt:lpstr>Countries with Highest Malaria Death</vt:lpstr>
      <vt:lpstr>Countries with Highest Drowning Death</vt:lpstr>
      <vt:lpstr>Countries with Highest Interpersonal Violence Death</vt:lpstr>
      <vt:lpstr>Countries with Highest Maternal Disorders Death</vt:lpstr>
      <vt:lpstr>Countries with Highest HIV/AIDS Death</vt:lpstr>
      <vt:lpstr>Countries with Highest Drug Use Disorders Death</vt:lpstr>
      <vt:lpstr>Countries with Highest Tuberculosis Death</vt:lpstr>
      <vt:lpstr>Countries with Highest Cardiovascular Diseases Death</vt:lpstr>
      <vt:lpstr>Countries with Highest Lower Respiratory Infections Death  </vt:lpstr>
      <vt:lpstr>Countries with Highest Neonatal Disorders Death</vt:lpstr>
      <vt:lpstr>Countries with Highest Alcohol Use Disorders Death</vt:lpstr>
      <vt:lpstr>Countries with Highest Self-harm Death</vt:lpstr>
      <vt:lpstr>Countries with Highest Exposure to Forces of Nature  Death</vt:lpstr>
      <vt:lpstr>Countries with Highest Diarrheal Diseases Death</vt:lpstr>
      <vt:lpstr>Countries with Highest Environmental Heat and Cold Exposure Death</vt:lpstr>
      <vt:lpstr>Countries with Highest Neoplasms Death</vt:lpstr>
      <vt:lpstr>Countries with Highest Conflict and Terrorism Death</vt:lpstr>
      <vt:lpstr>Countries with Highest Diabetes Mellitus Death</vt:lpstr>
      <vt:lpstr>Countries with Highest Chronic Kidney Disease Death</vt:lpstr>
      <vt:lpstr>Countries with Highest Poisonings Disease Death</vt:lpstr>
      <vt:lpstr>Countries with Highest Protein-Energy Malnutrition Death </vt:lpstr>
      <vt:lpstr>Countries with Highest Road Injuries Death</vt:lpstr>
      <vt:lpstr>Countries with Chronic Respiratory Diseases Death</vt:lpstr>
      <vt:lpstr>Countries with Cirrhosis and Other Chronic Liver Diseases Death</vt:lpstr>
      <vt:lpstr>Countries with Digestive Diseases Death </vt:lpstr>
      <vt:lpstr>Countries with Fire, Heat, and Hot Substances Death </vt:lpstr>
      <vt:lpstr>Countries with Acute Hepatitis Death</vt:lpstr>
      <vt:lpstr>WHICH ARE THE COUNTRIES FACING OVERALL HIGHEST DEATHS DUE TO DISEASES –</vt:lpstr>
      <vt:lpstr>WHICH ARE THE TOP KILLER DISEASES IN THE WORLD</vt:lpstr>
      <vt:lpstr>Conclusion</vt:lpstr>
      <vt:lpstr>Thankyou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Saurav Kumar</dc:creator>
  <cp:lastModifiedBy>Saurav Kumar</cp:lastModifiedBy>
  <cp:revision>2</cp:revision>
  <dcterms:created xsi:type="dcterms:W3CDTF">2022-12-17T15:53:33Z</dcterms:created>
  <dcterms:modified xsi:type="dcterms:W3CDTF">2022-12-18T03:36:28Z</dcterms:modified>
</cp:coreProperties>
</file>