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LONGEST COMMON SUBSEQUENCE</a:t>
            </a:r>
            <a:endParaRPr lang="en-US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Process</a:t>
            </a:r>
            <a:r>
              <a:rPr lang="en-US" b="1" dirty="0" smtClean="0"/>
              <a:t> involved in Longest Common Subsequence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 Characterize optimality</a:t>
            </a:r>
          </a:p>
          <a:p>
            <a:pPr algn="just"/>
            <a:r>
              <a:rPr lang="en-US" dirty="0" smtClean="0"/>
              <a:t> Define the recursive solution</a:t>
            </a:r>
          </a:p>
          <a:p>
            <a:pPr algn="just"/>
            <a:r>
              <a:rPr lang="en-US" dirty="0" smtClean="0"/>
              <a:t> Compute the length of the LCS</a:t>
            </a:r>
          </a:p>
          <a:p>
            <a:pPr algn="just"/>
            <a:r>
              <a:rPr lang="en-US" dirty="0" smtClean="0"/>
              <a:t> Construct an optimal LCS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smtClean="0"/>
              <a:t>LCS TABLE</a:t>
            </a:r>
            <a:endParaRPr lang="en-US" dirty="0"/>
          </a:p>
        </p:txBody>
      </p:sp>
      <p:pic>
        <p:nvPicPr>
          <p:cNvPr id="4" name="Content Placeholder 3" descr="1549386909795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800" y="2286000"/>
            <a:ext cx="4257675" cy="35052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smtClean="0"/>
              <a:t>Steps involved in LCS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Match</a:t>
            </a:r>
          </a:p>
          <a:p>
            <a:r>
              <a:rPr lang="en-US" dirty="0" smtClean="0"/>
              <a:t>Mismatch</a:t>
            </a:r>
          </a:p>
          <a:p>
            <a:r>
              <a:rPr lang="en-US" dirty="0" err="1" smtClean="0"/>
              <a:t>Traceback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If(input [</a:t>
            </a:r>
            <a:r>
              <a:rPr lang="en-US" dirty="0" err="1" smtClean="0"/>
              <a:t>i</a:t>
            </a:r>
            <a:r>
              <a:rPr lang="en-US" dirty="0" smtClean="0"/>
              <a:t>]==input[j])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T[</a:t>
            </a:r>
            <a:r>
              <a:rPr lang="en-US" dirty="0" err="1" smtClean="0"/>
              <a:t>i</a:t>
            </a:r>
            <a:r>
              <a:rPr lang="en-US" dirty="0" smtClean="0"/>
              <a:t>][j]=T[i-1][j-1]+1;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else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T[</a:t>
            </a:r>
            <a:r>
              <a:rPr lang="en-US" dirty="0" err="1" smtClean="0"/>
              <a:t>i</a:t>
            </a:r>
            <a:r>
              <a:rPr lang="en-US" dirty="0" smtClean="0"/>
              <a:t>][j]=max([i-1][j],T[</a:t>
            </a:r>
            <a:r>
              <a:rPr lang="en-US" dirty="0" err="1" smtClean="0"/>
              <a:t>i</a:t>
            </a:r>
            <a:r>
              <a:rPr lang="en-US" dirty="0" smtClean="0"/>
              <a:t>][j-1])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</a:t>
            </a:r>
            <a:r>
              <a:rPr lang="en-US" b="1" dirty="0" smtClean="0"/>
              <a:t>xample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Input:</a:t>
            </a:r>
          </a:p>
          <a:p>
            <a:pPr>
              <a:buNone/>
            </a:pPr>
            <a:r>
              <a:rPr lang="en-US" dirty="0" smtClean="0"/>
              <a:t>Two DNA sequence</a:t>
            </a:r>
          </a:p>
          <a:p>
            <a:pPr>
              <a:buNone/>
            </a:pPr>
            <a:r>
              <a:rPr lang="en-US" dirty="0" smtClean="0"/>
              <a:t>Seq1:TAGTCACG</a:t>
            </a:r>
          </a:p>
          <a:p>
            <a:pPr>
              <a:buNone/>
            </a:pPr>
            <a:r>
              <a:rPr lang="en-US" dirty="0" smtClean="0"/>
              <a:t>Seq2:AGACTGTC</a:t>
            </a:r>
          </a:p>
          <a:p>
            <a:pPr>
              <a:buNone/>
            </a:pPr>
            <a:r>
              <a:rPr lang="en-US" b="1" dirty="0" smtClean="0"/>
              <a:t>Output:</a:t>
            </a:r>
          </a:p>
          <a:p>
            <a:pPr>
              <a:buNone/>
            </a:pPr>
            <a:r>
              <a:rPr lang="en-US" dirty="0" smtClean="0"/>
              <a:t>LCS: AGACG</a:t>
            </a:r>
          </a:p>
          <a:p>
            <a:pPr>
              <a:buNone/>
            </a:pPr>
            <a:r>
              <a:rPr lang="en-US" dirty="0" smtClean="0"/>
              <a:t>LENGTH: 5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lcspic5.png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62</Words>
  <Application>Microsoft Office PowerPoint</Application>
  <PresentationFormat>On-screen Show (4:3)</PresentationFormat>
  <Paragraphs>25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LONGEST COMMON SUBSEQUENCE</vt:lpstr>
      <vt:lpstr>Process involved in Longest Common Subsequence</vt:lpstr>
      <vt:lpstr>LCS TABLE</vt:lpstr>
      <vt:lpstr>Steps involved in LCS table</vt:lpstr>
      <vt:lpstr>Slide 5</vt:lpstr>
      <vt:lpstr>Example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LONGEST COMMON SUBSEQUENCE</dc:title>
  <dc:creator>Lenovo</dc:creator>
  <cp:lastModifiedBy>Lenovo</cp:lastModifiedBy>
  <cp:revision>13</cp:revision>
  <dcterms:created xsi:type="dcterms:W3CDTF">2006-08-16T00:00:00Z</dcterms:created>
  <dcterms:modified xsi:type="dcterms:W3CDTF">2019-02-06T02:31:57Z</dcterms:modified>
</cp:coreProperties>
</file>