
<file path=META-INF/manifest.xml><?xml version="1.0" encoding="utf-8"?>
<manifest:manifest xmlns:manifest="urn:oasis:names:tc:opendocument:xmlns:manifest:1.0">
  <manifest:file-entry manifest:full-path="/" manifest:media-type="application/vnd.oasis.opendocument.presentation"/>
  <manifest:file-entry manifest:full-path="content.xml" manifest:media-type="text/xml"/>
  <manifest:file-entry manifest:full-path="media/image1.png" manifest:media-type="image/png"/>
  <manifest:file-entry manifest:full-path="media/image2.png" manifest:media-type="image/png"/>
  <manifest:file-entry manifest:full-path="media/image3.png" manifest:media-type="image/png"/>
  <manifest:file-entry manifest:full-path="media/image4.jpg" manifest:media-type=""/>
  <manifest:file-entry manifest:full-path="media/image5.png" manifest:media-type="image/png"/>
  <manifest:file-entry manifest:full-path="media/image6.png" manifest:media-type="image/png"/>
  <manifest:file-entry manifest:full-path="media/image7.png" manifest:media-type="image/png"/>
  <manifest:file-entry manifest:full-path="media/image8.jpg" manifest:media-type=""/>
  <manifest:file-entry manifest:full-path="media/image9.png" manifest:media-type="image/png"/>
  <manifest:file-entry manifest:full-path="media/image10.jpg" manifest:media-type=""/>
  <manifest:file-entry manifest:full-path="media/image11.png" manifest:media-type="image/png"/>
  <manifest:file-entry manifest:full-path="media/image12.png" manifest:media-type="image/png"/>
  <manifest:file-entry manifest:full-path="media/image13.png" manifest:media-type="image/png"/>
  <manifest:file-entry manifest:full-path="media/image14.png" manifest:media-type="image/png"/>
  <manifest:file-entry manifest:full-path="settings.xml" manifest:media-type="text/xml"/>
  <manifest:file-entry manifest:full-path="styles.xml" manifest:media-type="text/xml"/>
  <manifest:file-entry manifest:full-path="meta.xml" manifest:media-type="text/xml"/>
</manifest:manifest>
</file>

<file path=content.xml><?xml version="1.0" encoding="utf-8"?>
<office:document-content xmlns:dom="http://www.w3.org/2001/xml-events" xmlns:draw="urn:oasis:names:tc:opendocument:xmlns:drawing:1.0" xmlns:fo="urn:oasis:names:tc:opendocument:xmlns:xsl-fo-compatible:1.0" xmlns:presentation="urn:oasis:names:tc:opendocument:xmlns:presentation:1.0" xmlns:script="urn:oasis:names:tc:opendocument:xmlns:script:1.0" xmlns:smil="urn:oasis:names:tc:opendocument:xmlns:smil-compatible:1.0" xmlns:style="urn:oasis:names:tc:opendocument:xmlns:style:1.0" xmlns:svg="urn:oasis:names:tc:opendocument:xmlns:svg-compatible:1.0" xmlns:table="urn:oasis:names:tc:opendocument:xmlns:table:1.0" xmlns:text="urn:oasis:names:tc:opendocument:xmlns:text:1.0" xmlns:xlink="http://www.w3.org/1999/xlink" xmlns:office="urn:oasis:names:tc:opendocument:xmlns:office:1.0" office:version="1.4">
  <office:automatic-styles>
    <style:style style:family="text" style:name="a1103">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27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4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04">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27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949">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05">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3264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06">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07">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070">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08">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486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1071">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09">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resentation" style:name="a1072">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drawing-page" style:name="a1073">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drawing-page" style:name="a1074">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graphic" style:name="a1075">
      <style:graphic-properties draw:fill="solid" draw:fill-color="#2d83c3" draw:opacity="100%" draw:stroke="none"/>
    </style:style>
    <style:style style:family="text" style:name="a1076">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06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077">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27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078">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27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079">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27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resentation" style:name="a1270">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27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7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73">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274">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drawing-page" style:name="a1275">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drawing-page" style:name="a1276">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presentation" style:name="a950">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graphic" style:name="a1277">
      <style:graphic-properties draw:fill="solid" draw:fill-color="#42af51" draw:opacity="100%" draw:stroke="none"/>
    </style:style>
    <style:style style:family="drawing-page" style:name="a951">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graphic" style:name="a1278">
      <style:graphic-properties draw:fill="solid" draw:fill-color="#2d83c3" draw:opacity="100%" draw:stroke="none"/>
    </style:style>
    <style:style style:family="drawing-page" style:name="a952">
      <style:drawing-page-properties draw:fill="solid" draw:fill-color="#ffffff" draw:opacity="100%" presentation:visibility="visible" draw:background-size="border" presentation:background-objects-visible="false" presentation:background-visible="false" presentation:display-header="false" presentation:display-footer="false" presentation:display-page-number="false" presentation:display-date-time="false"/>
    </style:style>
    <style:style style:family="graphic" style:name="a1279">
      <style:graphic-properties draw:fill="solid" draw:fill-color="#2d936b" draw:opacity="100%" draw:stroke="none"/>
    </style:style>
    <style:style style:family="graphic" style:name="a953">
      <style:graphic-properties draw:fill="solid" draw:fill-color="#f1f1f1" draw:opacity="100%" draw:stroke="none"/>
    </style:style>
    <style:style style:family="graphic" style:name="a954">
      <style:graphic-properties draw:fill="solid" draw:fill-color="#5fcaee" draw:opacity="70%" draw:stroke="none"/>
    </style:style>
    <style:style style:family="text" style:name="a1110">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55">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278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11">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56">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57">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12">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486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58">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1806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13">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27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59">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694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114">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417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15">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16">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625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17">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080">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18">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1081">
      <style:paragraph-properties fo:line-height="100%" fo:text-align="left" style:tab-stop-distance="1in" fo:margin-left="0.01389in" fo:margin-right="0in" fo:text-indent="0in" fo:margin-top="0.01806in" fo:margin-bottom="0in" style:punctuation-wrap="hanging" style:vertical-align="auto">
        <style:tab-stops>
          <style:tab-stop style:position="2.87639in"/>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19">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347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resentation" style:name="a1082">
      <style:graphic-properties fo:wrap-option="wrap" fo:padding-top="0.01806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graphic" style:name="a1083" style:parent-style-name="Graphics">
      <style:graphic-properties draw:fill="none" draw:stroke="none"/>
    </style:style>
    <style:style style:family="text" style:name="a1084">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85">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86">
      <style:paragraph-properties fo:line-height="100%" fo:text-align="left" style:tab-stop-distance="1in" fo:margin-left="0.04167in" fo:margin-right="0in" fo:text-indent="0in" fo:margin-top="0.00764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87">
      <style:graphic-properties fo:wrap-option="wrap" fo:padding-top="0.00764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graphic" style:name="a1088">
      <style:graphic-properties draw:fill="solid" draw:fill-color="#42af51" draw:opacity="100%" draw:stroke="none"/>
    </style:style>
    <style:style style:family="graphic" style:name="a1089">
      <style:graphic-properties draw:fill="solid" draw:fill-color="#2d936b" draw:opacity="100%" draw:stroke="none"/>
    </style:style>
    <style:style style:family="graphic" style:name="a1280" style:parent-style-name="Graphics">
      <style:graphic-properties draw:fill="none" draw:stroke="none"/>
    </style:style>
    <style:style style:family="text" style:name="a1281">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66667in" style:font-size-asian="0.66667in" style:font-size-complex="0.6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282">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66667in" style:font-size-asian="0.66667in" style:font-size-complex="0.6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283">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284">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285">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66667in" style:font-size-asian="0.66667in" style:font-size-complex="0.6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1286">
      <style:paragraph-properties fo:line-height="100%" fo:text-align="left" style:tab-stop-distance="1in" fo:margin-left="0.01389in" fo:margin-right="0in" fo:text-indent="0in" fo:margin-top="0.01458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60">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resentation" style:name="a1287">
      <style:graphic-properties fo:wrap-option="wrap" fo:padding-top="0.01458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961">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288">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62">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1944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289">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63">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64">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486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65">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125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120">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66">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486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121">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06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67">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486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122">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06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68">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123">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06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69">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24">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06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25">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06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26">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06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27">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06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graphic" style:name="a1090" style:parent-style-name="Graphics">
      <style:graphic-properties draw:fill="none" draw:stroke="none"/>
    </style:style>
    <style:style style:family="text" style:name="a1128">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06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resentation" style:name="a1091">
      <style:graphic-properties draw:fill="none" draw:stroke="solid" svg:stroke-width="0.01389in" svg:stroke-color="#000000" svg:stroke-opacity="100%" draw:stroke-linejoin="round" svg:stroke-linecap="butt"/>
    </style:style>
    <style:style style:family="text" style:name="a1129">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06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resentation" style:name="a1092">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09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9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95">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96">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drawing-page" style:name="a1097">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drawing-page" style:name="a1098">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graphic" style:name="a1099">
      <style:graphic-properties draw:fill="solid" draw:fill-color="#42af51" draw:opacity="100%" draw:stroke="none"/>
    </style:style>
    <style:style style:family="paragraph" style:name="a1290">
      <style:paragraph-properties fo:line-height="100%" fo:text-align="left" style:tab-stop-distance="1in" fo:margin-left="0.04167in" fo:margin-right="0in" fo:text-indent="0in" fo:margin-top="0.00764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291">
      <style:graphic-properties fo:wrap-option="wrap" fo:padding-top="0.00764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presentation" style:name="a1292">
      <style:graphic-properties draw:fill="none" draw:stroke="solid" svg:stroke-width="0.01389in" svg:stroke-color="#000000" svg:stroke-opacity="100%" draw:stroke-linejoin="round" svg:stroke-linecap="butt"/>
    </style:style>
    <style:style style:family="presentation" style:name="a1293">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29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9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96">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70">
      <style:paragraph-properties fo:line-height="0.17708in"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297">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graphic" style:name="a971">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drawing-page" style:name="a1298">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graphic" style:name="a972">
      <style:graphic-properties draw:fill="solid" draw:fill-color="#ebebeb" draw:opacity="100%" draw:stroke="none"/>
    </style:style>
    <style:style style:family="graphic" style:name="a973">
      <style:graphic-properties draw:fill="solid" draw:fill-color="#2d83c3" draw:opacity="100%" draw:stroke="none"/>
    </style:style>
    <style:style style:family="graphic" style:name="a974" style:parent-style-name="Graphics">
      <style:graphic-properties draw:fill="none" draw:stroke="none"/>
    </style:style>
    <style:style style:family="text" style:name="a1130">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75">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66667in" style:font-size-asian="0.66667in" style:font-size-complex="0.66667in" fo:letter-spacing="0.00347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1131">
      <style:paragraph-properties fo:line-height="100%" fo:text-align="left" style:tab-stop-distance="1in" fo:margin-left="0.01389in" fo:margin-right="0in" fo:text-indent="0in" fo:margin-top="0.01806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76">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66667in" style:font-size-asian="0.66667in" style:font-size-complex="0.66667in" fo:letter-spacing="-0.0006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resentation" style:name="a1132">
      <style:graphic-properties fo:wrap-option="wrap" fo:padding-top="0.01806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977">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66667in" style:font-size-asian="0.66667in" style:font-size-complex="0.66667in" fo:letter-spacing="-0.00486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graphic" style:name="a1133" style:parent-style-name="Graphics">
      <style:graphic-properties draw:fill="none" draw:stroke="none"/>
    </style:style>
    <style:style style:family="text" style:name="a978">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66667in" style:font-size-asian="0.66667in" style:font-size-complex="0.66667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34">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79">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66667in" style:font-size-asian="0.66667in" style:font-size-complex="0.6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35">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36">
      <style:paragraph-properties fo:line-height="100%" fo:text-align="left" style:tab-stop-distance="1in" fo:margin-left="0.04167in" fo:margin-right="0in" fo:text-indent="0in" fo:margin-top="0.00764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37">
      <style:graphic-properties fo:wrap-option="wrap" fo:padding-top="0.00764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presentation" style:name="a1138">
      <style:graphic-properties draw:fill="none" draw:stroke="solid" svg:stroke-width="0.01389in" svg:stroke-color="#000000" svg:stroke-opacity="100%" draw:stroke-linejoin="round" svg:stroke-linecap="butt"/>
    </style:style>
    <style:style style:family="presentation" style:name="a1139">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980">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66667in" style:font-size-asian="0.66667in" style:font-size-complex="0.6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981">
      <style:paragraph-properties fo:line-height="100%" fo:text-align="left" style:tab-stop-distance="1in" fo:margin-left="0.01389in" fo:margin-right="0in" fo:text-indent="0in" fo:margin-top="0.01458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82">
      <style:graphic-properties fo:wrap-option="wrap" fo:padding-top="0.01458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983">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84">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40">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85">
      <style:paragraph-properties fo:line-height="100%" fo:text-align="left" style:tab-stop-distance="1in" fo:margin-left="0.04167in" fo:margin-right="0in" fo:text-indent="0in" fo:margin-top="0.00764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4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986">
      <style:graphic-properties fo:wrap-option="wrap" fo:padding-top="0.00764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paragraph" style:name="a1142">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87">
      <style:text-properties fo:font-variant="normal" fo:text-transform="none" fo:color="#0d0d0d" style:text-line-through-type="none" style:text-line-through-style="none" style:text-line-through-width="auto" style:text-line-through-color="font-color" style:text-position="0% 100%" fo:font-family="Times New Roman" style:font-family-asian="宋体" style:font-family-complex="Times New Roman" style:font-family-generic="roman" style:font-family-generic-complex="roman" style:font-pitch="variable" style:font-pitch-complex="variable" fo:font-size="0.38889in" style:font-size-asian="0.38889in" style:font-size-complex="0.38889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143">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paragraph" style:name="a988">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1144">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989">
      <style:text-properties fo:font-variant="normal" fo:text-transform="none" fo:color="#0d0d0d" style:text-line-through-type="none" style:text-line-through-style="none" style:text-line-through-width="auto" style:text-line-through-color="font-color" style:text-position="0% 100%" fo:font-family="Times New Roman" style:font-family-asian="宋体" style:font-family-complex="Times New Roman" style:font-family-generic="roman" style:font-family-generic-complex="roman" style:font-pitch="variable" style:font-pitch-complex="variable" fo:font-size="0.38889in" style:font-size-asian="0.38889in" style:font-size-complex="0.38889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1145">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graphic" style:name="a1146" style:parent-style-name="Graphics">
      <style:graphic-properties draw:fill="none" draw:stroke="none"/>
    </style:style>
    <style:style style:family="graphic" style:name="a1147">
      <style:graphic-properties draw:fill="solid" draw:fill-color="#42af51" draw:opacity="100%" draw:stroke="none"/>
    </style:style>
    <style:style style:family="graphic" style:name="a1148">
      <style:graphic-properties draw:fill="solid" draw:fill-color="#2d83c3" draw:opacity="100%" draw:stroke="none"/>
    </style:style>
    <style:style style:family="graphic" style:name="a1149">
      <style:graphic-properties draw:fill="solid" draw:fill-color="#2d936b" draw:opacity="100%" draw:stroke="none"/>
    </style:style>
    <style:style style:family="paragraph" style:name="a990">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92">
      <style:text-properties fo:font-variant="normal" fo:text-transform="none" fo:color="#0d0d0d" style:text-line-through-type="none" style:text-line-through-style="none" style:text-line-through-width="auto" style:text-line-through-color="font-color" style:text-position="0% 100%" fo:font-family="Times New Roman" style:font-family-asian="宋体" style:font-family-complex="Times New Roman" style:font-family-generic="roman" style:font-family-generic-complex="roman" style:font-pitch="variable" style:font-pitch-complex="variable" fo:font-size="0.38889in" style:font-size-asian="0.38889in" style:font-size-complex="0.38889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93">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50">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in" style:font-size-asian="0.5in" style:font-size-complex="0.5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95">
      <style:text-properties fo:font-variant="normal" fo:text-transform="none" fo:color="#0d0d0d" style:text-line-through-type="none" style:text-line-through-style="none" style:text-line-through-width="auto" style:text-line-through-color="font-color" style:text-position="0% 100%" fo:font-family="Times New Roman" style:font-family-asian="宋体" style:font-family-complex="Times New Roman" style:font-family-generic="roman" style:font-family-generic-complex="roman" style:font-pitch="variable" style:font-pitch-complex="variable" fo:font-size="0.38889in" style:font-size-asian="0.38889in" style:font-size-complex="0.38889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51">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in" style:font-size-asian="0.5in" style:font-size-complex="0.5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996">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52">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in" style:font-size-asian="0.5in" style:font-size-complex="0.5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53">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in" style:font-size-asian="0.5in" style:font-size-complex="0.5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98">
      <style:text-properties fo:font-variant="normal" fo:text-transform="none" fo:color="#0d0d0d" style:text-line-through-type="none" style:text-line-through-style="none" style:text-line-through-width="auto" style:text-line-through-color="font-color" style:text-position="0% 100%" fo:font-family="Times New Roman" style:font-family-asian="宋体" style:font-family-complex="Times New Roman" style:font-family-generic="roman" style:font-family-generic-complex="roman" style:font-pitch="variable" style:font-pitch-complex="variable" fo:font-size="0.38889in" style:font-size-asian="0.38889in" style:font-size-complex="0.38889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54">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in" style:font-size-asian="0.5in" style:font-size-complex="0.5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999">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55">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56">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57">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58">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59">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60">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61">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62">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in" style:font-size-asian="0.5in" style:font-size-complex="0.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1163">
      <style:paragraph-properties fo:line-height="100%" fo:text-align="left" style:tab-stop-distance="1in" fo:margin-left="0.01389in" fo:margin-right="0in" fo:text-indent="0in" fo:margin-top="0.01458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64">
      <style:graphic-properties fo:wrap-option="wrap" fo:padding-top="0.01458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graphic" style:name="a1165" style:parent-style-name="Graphics">
      <style:graphic-properties draw:fill="none" draw:stroke="none"/>
    </style:style>
    <style:style style:family="text" style:name="a1166">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67">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68">
      <style:paragraph-properties fo:line-height="100%" fo:text-align="left" style:tab-stop-distance="1in" fo:margin-left="0.04167in" fo:margin-right="0in" fo:text-indent="0in" fo:margin-top="0.00764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69">
      <style:graphic-properties fo:wrap-option="wrap" fo:padding-top="0.00764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1001">
      <style:text-properties fo:font-variant="normal" fo:text-transform="none" fo:color="#0d0d0d" style:text-line-through-type="none" style:text-line-through-style="none" style:text-line-through-width="auto" style:text-line-through-color="font-color" style:text-position="0% 100%" fo:font-family="Times New Roman" style:font-family-asian="宋体" style:font-family-complex="Times New Roman" style:font-family-generic="roman" style:font-family-generic-complex="roman" style:font-pitch="variable" style:font-pitch-complex="variable" fo:font-size="0.38889in" style:font-size-asian="0.38889in" style:font-size-complex="0.38889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02">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04">
      <style:text-properties fo:font-variant="normal" fo:text-transform="none" fo:color="#0d0d0d" style:text-line-through-type="none" style:text-line-through-style="none" style:text-line-through-width="auto" style:text-line-through-color="font-color" style:text-position="0% 100%" fo:font-family="Times New Roman" style:font-family-asian="宋体" style:font-family-complex="Times New Roman" style:font-family-generic="roman" style:font-family-generic-complex="roman" style:font-pitch="variable" style:font-pitch-complex="variable" fo:font-size="0.38889in" style:font-size-asian="0.38889in" style:font-size-complex="0.38889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05">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07">
      <style:text-properties fo:font-variant="normal" fo:text-transform="none" fo:color="#0d0d0d" style:text-line-through-type="none" style:text-line-through-style="none" style:text-line-through-width="auto" style:text-line-through-color="font-color" style:text-position="0% 100%" fo:font-family="Times New Roman" style:font-family-asian="宋体" style:font-family-complex="Times New Roman" style:font-family-generic="roman" style:font-family-generic-complex="roman" style:font-pitch="variable" style:font-pitch-complex="variable" fo:font-size="0.38889in" style:font-size-asian="0.38889in" style:font-size-complex="0.38889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08">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200">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20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0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03">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204">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drawing-page" style:name="a1205">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drawing-page" style:name="a1206">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1207">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66667in" style:font-size-asian="0.66667in" style:font-size-complex="0.6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resentation" style:name="a1170">
      <style:graphic-properties draw:fill="none" draw:stroke="solid" svg:stroke-width="0.01389in" svg:stroke-color="#000000" svg:stroke-opacity="100%" draw:stroke-linejoin="round" svg:stroke-linecap="butt"/>
    </style:style>
    <style:style style:family="text" style:name="a1208">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66667in" style:font-size-asian="0.66667in" style:font-size-complex="0.6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resentation" style:name="a1171">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209">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7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7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74">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75">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drawing-page" style:name="a1176">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drawing-page" style:name="a1177">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graphic" style:name="a1178">
      <style:graphic-properties draw:fill="solid" draw:fill-color="#2d936b" draw:opacity="100%" draw:stroke="none"/>
    </style:style>
    <style:style style:family="graphic" style:name="a1179" style:parent-style-name="Graphics">
      <style:graphic-properties draw:fill="none" draw:stroke="none"/>
    </style:style>
    <style:style style:family="text" style:name="a1010">
      <style:text-properties fo:font-variant="normal" fo:text-transform="none" fo:color="#0d0d0d" style:text-line-through-type="none" style:text-line-through-style="none" style:text-line-through-width="auto" style:text-line-through-color="font-color" style:text-position="0% 100%" fo:font-family="Times New Roman" style:font-family-asian="宋体" style:font-family-complex="Times New Roman" style:font-family-generic="roman" style:font-family-generic-complex="roman" style:font-pitch="variable" style:font-pitch-complex="variable" fo:font-size="0.38889in" style:font-size-asian="0.38889in" style:font-size-complex="0.38889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11">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13">
      <style:text-properties fo:font-variant="normal" fo:text-transform="none" fo:color="#0d0d0d" style:text-line-through-type="none" style:text-line-through-style="none" style:text-line-through-width="auto" style:text-line-through-color="font-color" style:text-position="0% 100%" fo:font-family="Times New Roman" style:font-family-asian="宋体" style:font-family-complex="Times New Roman" style:font-family-generic="roman" style:font-family-generic-complex="roman" style:font-pitch="variable" style:font-pitch-complex="variable" fo:font-size="0.38889in" style:font-size-asian="0.38889in" style:font-size-complex="0.38889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14">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16">
      <style:text-properties fo:font-variant="normal" fo:text-transform="none" fo:color="#000000" style:text-line-through-type="none" style:text-line-through-style="none" style:text-line-through-width="auto" style:text-line-through-color="font-color" style:text-position="0% 100%" fo:font-family="Times New Roman" style:font-family-asian="宋体" style:font-family-complex="Times New Roman" style:font-family-generic="roman" style:font-family-generic-complex="roman" style:font-pitch="variable" style:font-pitch-complex="variable" fo:font-size="0.38889in" style:font-size-asian="0.38889in" style:font-size-complex="0.38889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17">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018">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graphic" style:name="a1019" style:parent-style-name="Graphics">
      <style:graphic-properties draw:fill="none" draw:stroke="none"/>
    </style:style>
    <style:style style:family="text" style:name="a1210">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211">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212">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213">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214">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215">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216">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217">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80">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18">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66667in" style:font-size-asian="0.66667in" style:font-size-complex="0.6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181">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19">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182">
      <style:paragraph-properties fo:line-height="100%" fo:text-align="left" style:tab-stop-distance="1in" fo:margin-left="0.04167in" fo:margin-right="0in" fo:text-indent="0in" fo:margin-top="0.00764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183">
      <style:graphic-properties fo:wrap-option="wrap" fo:padding-top="0.00764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1184">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5556in" style:font-size-asian="0.55556in" style:font-size-complex="0.55556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185">
      <style:paragraph-properties fo:line-height="100%" fo:text-align="left" style:tab-stop-distance="1in" fo:margin-left="0.01389in" fo:margin-right="0in" fo:text-indent="0in" fo:margin-top="0.01458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86">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in" style:font-size-asian="0.5in" style:font-size-complex="0.5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187">
      <style:paragraph-properties fo:line-height="100%" fo:text-align="left" style:tab-stop-distance="1in" fo:margin-left="0.01389in" fo:margin-right="0in" fo:text-indent="0in" fo:margin-top="0.01458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88">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in" style:font-size-asian="0.5in" style:font-size-complex="0.5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189">
      <style:paragraph-properties fo:line-height="100%" fo:text-align="left" style:tab-stop-distance="1in" fo:margin-left="0.01389in" fo:margin-right="0in" fo:text-indent="0in" fo:margin-top="0.01458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020" style:parent-style-name="Graphics">
      <style:graphic-properties draw:fill="none" draw:stroke="none"/>
    </style:style>
    <style:style style:family="drawing-page" style:name="a865">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graphic" style:name="a1021">
      <style:graphic-properties draw:fill="none" draw:stroke="solid" svg:stroke-width="0.01042in" svg:stroke-color="#5fcaee" svg:stroke-opacity="100%" draw:stroke-linejoin="round" svg:stroke-linecap="butt"/>
    </style:style>
    <style:style style:family="graphic" style:name="a866">
      <style:graphic-properties draw:fill="solid" draw:fill-color="#42d0a1" draw:opacity="100%" draw:stroke="none"/>
    </style:style>
    <style:style style:family="graphic" style:name="a1022">
      <style:graphic-properties draw:fill="none" draw:stroke="solid" svg:stroke-width="0.01042in" svg:stroke-color="#5fcaee" svg:stroke-opacity="100%" draw:stroke-linejoin="round" svg:stroke-linecap="butt"/>
    </style:style>
    <style:style style:family="graphic" style:name="a867">
      <style:graphic-properties draw:fill="solid" draw:fill-color="#42af51" draw:opacity="100%" draw:stroke="none"/>
    </style:style>
    <style:style style:family="graphic" style:name="a1023">
      <style:graphic-properties draw:fill="solid" draw:fill-color="#5fcaee" draw:opacity="36%" draw:stroke="none"/>
    </style:style>
    <style:style style:family="text" style:name="a868">
      <style:text-properties fo:font-variant="normal" fo:text-transform="none" fo:color="#0f0f0f" style:text-line-through-type="none" style:text-line-through-style="none" style:text-line-through-width="auto" style:text-line-through-color="font-color" style:text-position="0% 100%" fo:font-family="Times New Roman" style:font-family-asian="宋体" style:font-family-complex="Times New Roman" style:font-family-generic="roman" style:font-family-generic-complex="roman" style:font-pitch="variable" style:font-pitch-complex="variable" fo:font-size="0.44444in" style:font-size-asian="0.44444in" style:font-size-complex="0.44444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graphic" style:name="a1024">
      <style:graphic-properties draw:fill="solid" draw:fill-color="#5fcaee" draw:opacity="20%" draw:stroke="none"/>
    </style:style>
    <style:style style:family="text" style:name="a869">
      <style:text-properties fo:font-variant="normal" fo:text-transform="none" fo:color="#0f0f0f" style:text-line-through-type="none" style:text-line-through-style="none" style:text-line-through-width="auto" style:text-line-through-color="font-color" style:text-position="0% 100%" fo:font-family="Roboto" style:font-family-asian="宋体" style:font-family-complex="Trebuchet MS" style:font-pitch="variable" fo:font-size="0.44444in" style:font-size-asian="0.44444in" style:font-size-complex="0.44444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graphic" style:name="a1025">
      <style:graphic-properties draw:fill="solid" draw:fill-color="#17afe3" draw:opacity="66%" draw:stroke="none"/>
    </style:style>
    <style:style style:family="graphic" style:name="a1026">
      <style:graphic-properties draw:fill="solid" draw:fill-color="#17afe3" draw:opacity="50%" draw:stroke="none"/>
    </style:style>
    <style:style style:family="graphic" style:name="a1027">
      <style:graphic-properties draw:fill="solid" draw:fill-color="#2d83c3" draw:opacity="70%" draw:stroke="none"/>
    </style:style>
    <style:style style:family="graphic" style:name="a1028">
      <style:graphic-properties draw:fill="solid" draw:fill-color="#226192" draw:opacity="80%" draw:stroke="none"/>
    </style:style>
    <style:style style:family="graphic" style:name="a1029">
      <style:graphic-properties draw:fill="solid" draw:fill-color="#17afe3" draw:opacity="66%" draw:stroke="none"/>
    </style:style>
    <style:style style:family="presentation" style:name="a1220">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presentation" style:name="a1221">
      <style:graphic-properties draw:fill="none" draw:stroke="solid" svg:stroke-width="0.01389in" svg:stroke-color="#000000" svg:stroke-opacity="100%" draw:stroke-linejoin="round" svg:stroke-linecap="butt"/>
    </style:style>
    <style:style style:family="presentation" style:name="a1222">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22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2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25">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226">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900">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1227">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aragraph" style:name="a901">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1228">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1190">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in" style:font-size-asian="0.5in" style:font-size-complex="0.5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02">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29">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278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91">
      <style:paragraph-properties fo:line-height="100%" fo:text-align="left" style:tab-stop-distance="1in" fo:margin-left="0.01389in" fo:margin-right="0in" fo:text-indent="0in" fo:margin-top="0.01458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03">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92">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in" style:font-size-asian="0.5in" style:font-size-complex="0.5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904">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193">
      <style:paragraph-properties fo:line-height="100%" fo:text-align="left" style:tab-stop-distance="1in" fo:margin-left="0.01389in" fo:margin-right="0in" fo:text-indent="0in" fo:margin-top="0.01458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905">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text" style:name="a1194">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in" style:font-size-asian="0.5in" style:font-size-complex="0.5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graphic" style:name="a906">
      <style:graphic-properties draw:fill="solid" draw:fill-color="#5fcaee" draw:opacity="100%" draw:stroke="none"/>
    </style:style>
    <style:style style:family="text" style:name="a1195">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in" style:font-size-asian="0.5in" style:font-size-complex="0.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907">
      <style:graphic-properties draw:fill="solid" draw:fill-color="#2d936b" draw:opacity="100%" draw:stroke="none"/>
    </style:style>
    <style:style style:family="paragraph" style:name="a1196">
      <style:paragraph-properties fo:line-height="100%" fo:text-align="left" style:tab-stop-distance="1in" fo:margin-left="0.01389in" fo:margin-right="0in" fo:text-indent="0in" fo:margin-top="0.01458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0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70">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197">
      <style:graphic-properties fo:wrap-option="wrap" fo:padding-top="0.01458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90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71">
      <style:paragraph-properties fo:line-height="100%" fo:text-align="left" style:tab-stop-distance="1in" fo:margin-left="3.51458in" fo:margin-right="0in" fo:text-indent="0in" fo:margin-top="0.01806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198">
      <style:graphic-properties draw:fill="solid" draw:fill-color="#42af51" draw:opacity="100%" draw:stroke="none"/>
    </style:style>
    <style:style style:family="presentation" style:name="a1199">
      <style:graphic-properties draw:fill="none" draw:stroke="solid" svg:stroke-width="0.01389in" svg:stroke-color="#000000" svg:stroke-opacity="100%" draw:stroke-linejoin="round" svg:stroke-linecap="butt"/>
    </style:style>
    <style:style style:family="presentation" style:name="a872">
      <style:graphic-properties fo:wrap-option="wrap" fo:padding-top="0.01806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graphic" style:name="a873" style:parent-style-name="Graphics">
      <style:graphic-properties draw:fill="none" draw:stroke="none"/>
    </style:style>
    <style:style style:family="text" style:name="a874">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030">
      <style:graphic-properties draw:fill="none" draw:stroke="solid" svg:stroke-width="0.01389in" svg:stroke-color="#000000" svg:stroke-opacity="100%" draw:stroke-linejoin="round" svg:stroke-linecap="butt"/>
    </style:style>
    <style:style style:family="text" style:name="a875">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031">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876">
      <style:paragraph-properties fo:line-height="100%" fo:text-align="left" style:tab-stop-distance="1in" fo:margin-left="0.04167in" fo:margin-right="0in" fo:text-indent="0in" fo:margin-top="0.00764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3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877">
      <style:graphic-properties fo:wrap-option="wrap" fo:padding-top="0.00764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103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78">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34">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79">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IN"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035">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drawing-page" style:name="a1036">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drawing-page" style:name="a1037">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graphic" style:name="a1038">
      <style:graphic-properties draw:fill="solid" draw:fill-color="#2d83c3" draw:opacity="100%" draw:stroke="none"/>
    </style:style>
    <style:style style:family="text" style:name="a1039">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27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230">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31">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32">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1806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33">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694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234">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235">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236">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1944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910">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37">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resentation" style:name="a911">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1238">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486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resentation" style:name="a912">
      <style:graphic-properties draw:fill="none" draw:stroke="none"/>
    </style:style>
    <style:style style:family="text" style:name="a1239">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125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resentation" style:name="a913">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drawing-page" style:name="a914">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drawing-page" style:name="a915">
      <style:drawing-page-properties draw:fill="solid" draw:fill-color="#ffffff" draw:opacity="100%" presentation:visibility="visible" draw:background-size="border" presentation:background-objects-visible="false" presentation:background-visible="false" presentation:display-header="false" presentation:display-footer="false" presentation:display-page-number="false" presentation:display-date-time="false"/>
    </style:style>
    <style:style style:family="graphic" style:name="a916">
      <style:graphic-properties draw:fill="solid" draw:fill-color="#f1f1f1" draw:opacity="100%" draw:stroke="none"/>
    </style:style>
    <style:style style:family="graphic" style:name="a917">
      <style:graphic-properties draw:fill="solid" draw:fill-color="#5fcaee" draw:opacity="70%" draw:stroke="none"/>
    </style:style>
    <style:style style:family="graphic" style:name="a918">
      <style:graphic-properties draw:fill="solid" draw:fill-color="#42af51" draw:opacity="100%" draw:stroke="none"/>
    </style:style>
    <style:style style:family="text" style:name="a880">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919">
      <style:graphic-properties draw:fill="solid" draw:fill-color="#2d83c3" draw:opacity="100%" draw:stroke="none"/>
    </style:style>
    <style:style style:family="paragraph" style:name="a881">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82">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83">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84">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40">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885">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IN"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41">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764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886">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42">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27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887">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43">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27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888">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44">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889">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45">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046">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5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047">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5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048">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049">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240">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486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241">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486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242">
      <style:text-properties fo:font-variant="normal" fo:text-transform="none" fo:color="#2d83c3"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243">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44">
      <style:paragraph-properties fo:line-height="0.17708in"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245">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graphic" style:name="a1246">
      <style:graphic-properties draw:fill="solid" draw:fill-color="#42af51" draw:opacity="100%" draw:stroke="none"/>
    </style:style>
    <style:style style:family="graphic" style:name="a920">
      <style:graphic-properties draw:fill="solid" draw:fill-color="#2d936b" draw:opacity="100%" draw:stroke="none"/>
    </style:style>
    <style:style style:family="graphic" style:name="a1247">
      <style:graphic-properties draw:fill="solid" draw:fill-color="#2d83c3" draw:opacity="100%" draw:stroke="none"/>
    </style:style>
    <style:style style:family="text" style:name="a921">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06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graphic" style:name="a1248">
      <style:graphic-properties draw:fill="solid" draw:fill-color="#2d936b" draw:opacity="100%" draw:stroke="none"/>
    </style:style>
    <style:style style:family="text" style:name="a922">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1181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graphic" style:name="a1249" style:parent-style-name="Graphics">
      <style:graphic-properties draw:fill="none" draw:stroke="none"/>
    </style:style>
    <style:style style:family="text" style:name="a923">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347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24">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347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25">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347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26">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83333in" style:font-size-asian="0.83333in" style:font-size-complex="0.83333in" fo:letter-spacing="0.00347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27">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928">
      <style:paragraph-properties fo:line-height="100%" fo:text-align="left" style:tab-stop-distance="1in" fo:margin-left="0.01389in" fo:margin-right="0in" fo:text-indent="0in" fo:margin-top="0.01806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90">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929">
      <style:graphic-properties fo:wrap-option="wrap" fo:padding-top="0.01806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891">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92">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93">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94">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50">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27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895">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51">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896">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52">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897">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53">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898">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54">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in" style:font-size-asian="0.5in" style:font-size-complex="0.5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899">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55">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056">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1057">
      <style:paragraph-properties fo:line-height="100%" fo:text-align="left" style:tab-stop-distance="1in" fo:margin-left="0.01389in" fo:margin-right="0in" fo:text-indent="0in" fo:margin-top="0.01806in" fo:margin-bottom="0in" style:punctuation-wrap="hanging" style:vertical-align="auto">
        <style:tab-stops>
          <style:tab-stop style:position="2.96944in"/>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58">
      <style:graphic-properties fo:wrap-option="wrap" fo:padding-top="0.01806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graphic" style:name="a1059" style:parent-style-name="Graphics">
      <style:graphic-properties draw:fill="none" draw:stroke="none"/>
    </style:style>
    <style:style style:family="text" style:name="a1250">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251">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00208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252">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59028in" style:font-size-asian="0.59028in" style:font-size-complex="0.5902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1253">
      <style:paragraph-properties fo:line-height="100%" fo:text-align="left" style:tab-stop-distance="1in" fo:margin-left="0.01389in" fo:margin-right="0in" fo:text-indent="0in" fo:margin-top="0.01806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254">
      <style:graphic-properties fo:wrap-option="wrap" fo:padding-top="0.01806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1255">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56">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30">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57">
      <style:paragraph-properties fo:line-height="100%" fo:text-align="left" style:tab-stop-distance="1in" fo:margin-left="0.04167in" fo:margin-right="0in" fo:text-indent="0in" fo:margin-top="0.00764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31">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258">
      <style:graphic-properties fo:wrap-option="wrap" fo:padding-top="0.00764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paragraph" style:name="a932">
      <style:paragraph-properties fo:line-height="100%" fo:text-align="left" style:tab-stop-distance="1in" fo:margin-left="0.04167in" fo:margin-right="0in" fo:text-indent="0in" fo:margin-top="0.00764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59">
      <style:text-properties fo:font-variant="normal" fo:text-transform="none" fo:color="#0d0d0d" style:text-line-through-type="none" style:text-line-through-style="none" style:text-line-through-width="auto" style:text-line-through-color="font-color" style:text-position="0% 100%" fo:font-family="Times New Roman" style:font-family-asian="宋体" style:font-family-complex="Times New Roman" style:font-family-generic="roman" style:font-family-generic-complex="roman" style:font-pitch="variable" style:font-pitch-complex="variable" fo:font-size="0.38889in" style:font-size-asian="0.38889in" style:font-size-complex="0.38889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933">
      <style:graphic-properties fo:wrap-option="wrap" fo:padding-top="0.00764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graphic" style:name="a934" style:parent-style-name="Graphics">
      <style:graphic-properties draw:fill="none" draw:stroke="none"/>
    </style:style>
    <style:style style:family="graphic" style:name="a935" style:parent-style-name="Graphics">
      <style:graphic-properties draw:fill="none" draw:stroke="none"/>
    </style:style>
    <style:style style:family="graphic" style:name="a936">
      <style:graphic-properties draw:fill="none" draw:stroke="solid" svg:stroke-width="0.01042in" svg:stroke-color="#5fcaee" svg:stroke-opacity="100%" draw:stroke-linejoin="round" svg:stroke-linecap="butt"/>
    </style:style>
    <style:style style:family="graphic" style:name="a937">
      <style:graphic-properties draw:fill="none" draw:stroke="solid" svg:stroke-width="0.01042in" svg:stroke-color="#5fcaee" svg:stroke-opacity="100%" draw:stroke-linejoin="round" svg:stroke-linecap="butt"/>
    </style:style>
    <style:style style:family="graphic" style:name="a938">
      <style:graphic-properties draw:fill="solid" draw:fill-color="#5fcaee" draw:opacity="36%" draw:stroke="none"/>
    </style:style>
    <style:style style:family="graphic" style:name="a939">
      <style:graphic-properties draw:fill="solid" draw:fill-color="#5fcaee" draw:opacity="20%" draw:stroke="none"/>
    </style:style>
    <style:style style:family="text" style:name="a1060">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61">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62">
      <style:paragraph-properties fo:line-height="100%" fo:text-align="left" style:tab-stop-distance="1in" fo:margin-left="0.04167in" fo:margin-right="0in" fo:text-indent="0in" fo:margin-top="0.00764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63">
      <style:graphic-properties fo:wrap-option="wrap" fo:padding-top="0.00764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graphic" style:name="a1064">
      <style:graphic-properties draw:fill="solid" draw:fill-color="#42af51" draw:opacity="100%" draw:stroke="none"/>
    </style:style>
    <style:style style:family="graphic" style:name="a1065">
      <style:graphic-properties draw:fill="solid" draw:fill-color="#2d936b" draw:opacity="100%" draw:stroke="none"/>
    </style:style>
    <style:style style:family="graphic" style:name="a1066" style:parent-style-name="Graphics">
      <style:graphic-properties draw:fill="none" draw:stroke="none"/>
    </style:style>
    <style:style style:family="presentation" style:name="a1067">
      <style:graphic-properties draw:fill="none" draw:stroke="solid" svg:stroke-width="0.01389in" svg:stroke-color="#000000" svg:stroke-opacity="100%" draw:stroke-linejoin="round" svg:stroke-linecap="butt"/>
    </style:style>
    <style:style style:family="presentation" style:name="a1068">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06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60">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62">
      <style:text-properties fo:font-variant="normal" fo:text-transform="none" fo:color="#000000" style:text-line-through-type="none" style:text-line-through-style="none" style:text-line-through-width="auto" style:text-line-through-color="font-color" style:text-position="0% 100%" fo:font-family="Times New Roman" style:font-family-asian="宋体" style:font-family-complex="Times New Roman" style:font-family-generic="roman" style:font-family-generic-complex="roman" style:font-pitch="variable" style:font-pitch-complex="variable" fo:font-size="0.38889in" style:font-size-asian="0.38889in" style:font-size-complex="0.38889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63">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264">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graphic" style:name="a1265" style:parent-style-name="Graphics">
      <style:graphic-properties draw:fill="none" draw:stroke="none"/>
    </style:style>
    <style:style style:family="graphic" style:name="a1266" style:parent-style-name="Graphics">
      <style:graphic-properties draw:fill="none" draw:stroke="none"/>
    </style:style>
    <style:style style:family="graphic" style:name="a940">
      <style:graphic-properties draw:fill="solid" draw:fill-color="#17afe3" draw:opacity="66%" draw:stroke="none"/>
    </style:style>
    <style:style style:family="graphic" style:name="a1267" style:parent-style-name="Graphics">
      <style:graphic-properties draw:fill="none" draw:stroke="none"/>
    </style:style>
    <style:style style:family="graphic" style:name="a941">
      <style:graphic-properties draw:fill="solid" draw:fill-color="#17afe3" draw:opacity="50%" draw:stroke="none"/>
    </style:style>
    <style:style style:family="graphic" style:name="a1268" style:parent-style-name="Graphics">
      <style:graphic-properties draw:fill="none" draw:stroke="none"/>
    </style:style>
    <style:style style:family="graphic" style:name="a942">
      <style:graphic-properties draw:fill="solid" draw:fill-color="#2d83c3" draw:opacity="70%" draw:stroke="none"/>
    </style:style>
    <style:style style:family="presentation" style:name="a1269">
      <style:graphic-properties draw:fill="none" draw:stroke="solid" svg:stroke-width="0.01389in" svg:stroke-color="#000000" svg:stroke-opacity="100%" draw:stroke-linejoin="round" svg:stroke-linecap="butt"/>
    </style:style>
    <style:style style:family="graphic" style:name="a943">
      <style:graphic-properties draw:fill="solid" draw:fill-color="#226192" draw:opacity="80%" draw:stroke="none"/>
    </style:style>
    <style:style style:family="graphic" style:name="a944">
      <style:graphic-properties draw:fill="solid" draw:fill-color="#17afe3" draw:opacity="66%" draw:stroke="none"/>
    </style:style>
    <style:style style:family="graphic" style:name="a1100">
      <style:graphic-properties draw:fill="solid" draw:fill-color="#2d83c3" draw:opacity="100%" draw:stroke="none"/>
    </style:style>
    <style:style style:family="presentation" style:name="a945">
      <style:graphic-properties draw:fill="none" draw:stroke="solid" svg:stroke-width="0.01389in" svg:stroke-color="#000000" svg:stroke-opacity="100%" draw:stroke-linejoin="round" svg:stroke-linecap="butt"/>
    </style:style>
    <style:style style:family="graphic" style:name="a1101">
      <style:graphic-properties draw:fill="solid" draw:fill-color="#2d936b" draw:opacity="100%" draw:stroke="none"/>
    </style:style>
    <style:style style:family="presentation" style:name="a946">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102">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00347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94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text:list-style style:name="a1006">
      <text:list-level-style-number text:level="1" style:num-format="1" style:num-suffix="." style:num-list-format-name="">
        <style:list-level-properties text:space-before="0in"/>
        <style:text-properties fo:font-size="100%"/>
      </text:list-level-style-number>
      <text:list-level-style-number text:level="2" style:num-format="1" style:num-suffix="." style:num-list-format-name="">
        <style:list-level-properties text:space-before="0.5in"/>
        <style:text-properties fo:font-size="100%"/>
      </text:list-level-style-number>
      <text:list-level-style-number text:level="3" style:num-format="1" style:num-suffix="." style:num-list-format-name="">
        <style:list-level-properties text:space-before="1in"/>
        <style:text-properties fo:font-size="100%"/>
      </text:list-level-style-number>
      <text:list-level-style-number text:level="4" style:num-format="1" style:num-suffix="." style:num-list-format-name="">
        <style:list-level-properties text:space-before="1.5in"/>
        <style:text-properties fo:font-size="100%"/>
      </text:list-level-style-number>
      <text:list-level-style-number text:level="5" style:num-format="1" style:num-suffix="." style:num-list-format-name="">
        <style:list-level-properties text:space-before="2in"/>
        <style:text-properties fo:font-size="100%"/>
      </text:list-level-style-number>
      <text:list-level-style-number text:level="6" style:num-format="1" style:num-suffix="." style:num-list-format-name="">
        <style:list-level-properties text:space-before="2.5in"/>
        <style:text-properties fo:font-size="100%"/>
      </text:list-level-style-number>
      <text:list-level-style-number text:level="7" style:num-format="1" style:num-suffix="." style:num-list-format-name="">
        <style:list-level-properties text:space-before="3in"/>
        <style:text-properties fo:font-size="100%"/>
      </text:list-level-style-number>
      <text:list-level-style-number text:level="8" style:num-format="1" style:num-suffix="." style:num-list-format-name="">
        <style:list-level-properties text:space-before="3.5in"/>
        <style:text-properties fo:font-size="100%"/>
      </text:list-level-style-number>
      <text:list-level-style-number text:level="9" style:num-format="1" style:num-suffix="." style:num-list-format-name="">
        <style:list-level-properties text:space-before="3.5in"/>
        <style:text-properties fo:font-size="100%"/>
      </text:list-level-style-number>
    </text:list-style>
    <text:list-style style:name="a997">
      <text:list-level-style-number text:level="1" style:num-format="1" style:num-suffix="." style:num-list-format-name="">
        <style:list-level-properties text:space-before="0in"/>
        <style:text-properties fo:font-size="100%"/>
      </text:list-level-style-number>
      <text:list-level-style-number text:level="2" style:num-format="1" style:num-suffix="." style:num-list-format-name="">
        <style:list-level-properties text:space-before="0.5in"/>
        <style:text-properties fo:font-size="100%"/>
      </text:list-level-style-number>
      <text:list-level-style-number text:level="3" style:num-format="1" style:num-suffix="." style:num-list-format-name="">
        <style:list-level-properties text:space-before="1in"/>
        <style:text-properties fo:font-size="100%"/>
      </text:list-level-style-number>
      <text:list-level-style-number text:level="4" style:num-format="1" style:num-suffix="." style:num-list-format-name="">
        <style:list-level-properties text:space-before="1.5in"/>
        <style:text-properties fo:font-size="100%"/>
      </text:list-level-style-number>
      <text:list-level-style-number text:level="5" style:num-format="1" style:num-suffix="." style:num-list-format-name="">
        <style:list-level-properties text:space-before="2in"/>
        <style:text-properties fo:font-size="100%"/>
      </text:list-level-style-number>
      <text:list-level-style-number text:level="6" style:num-format="1" style:num-suffix="." style:num-list-format-name="">
        <style:list-level-properties text:space-before="2.5in"/>
        <style:text-properties fo:font-size="100%"/>
      </text:list-level-style-number>
      <text:list-level-style-number text:level="7" style:num-format="1" style:num-suffix="." style:num-list-format-name="">
        <style:list-level-properties text:space-before="3in"/>
        <style:text-properties fo:font-size="100%"/>
      </text:list-level-style-number>
      <text:list-level-style-number text:level="8" style:num-format="1" style:num-suffix="." style:num-list-format-name="">
        <style:list-level-properties text:space-before="3.5in"/>
        <style:text-properties fo:font-size="100%"/>
      </text:list-level-style-number>
      <text:list-level-style-number text:level="9" style:num-format="1" style:num-suffix="." style:num-list-format-name="">
        <style:list-level-properties text:space-before="3.5in"/>
        <style:text-properties fo:font-size="100%"/>
      </text:list-level-style-number>
    </text:list-style>
    <text:list-style style:name="a1012">
      <text:list-level-style-number text:level="1" style:num-format="1" style:num-suffix="." style:num-list-format-name="">
        <style:list-level-properties text:space-before="0in"/>
        <style:text-properties fo:font-size="100%"/>
      </text:list-level-style-number>
      <text:list-level-style-number text:level="2" style:num-format="1" style:num-suffix="." style:num-list-format-name="">
        <style:list-level-properties text:space-before="0.5in"/>
        <style:text-properties fo:font-size="100%"/>
      </text:list-level-style-number>
      <text:list-level-style-number text:level="3" style:num-format="1" style:num-suffix="." style:num-list-format-name="">
        <style:list-level-properties text:space-before="1in"/>
        <style:text-properties fo:font-size="100%"/>
      </text:list-level-style-number>
      <text:list-level-style-number text:level="4" style:num-format="1" style:num-suffix="." style:num-list-format-name="">
        <style:list-level-properties text:space-before="1.5in"/>
        <style:text-properties fo:font-size="100%"/>
      </text:list-level-style-number>
      <text:list-level-style-number text:level="5" style:num-format="1" style:num-suffix="." style:num-list-format-name="">
        <style:list-level-properties text:space-before="2in"/>
        <style:text-properties fo:font-size="100%"/>
      </text:list-level-style-number>
      <text:list-level-style-number text:level="6" style:num-format="1" style:num-suffix="." style:num-list-format-name="">
        <style:list-level-properties text:space-before="2.5in"/>
        <style:text-properties fo:font-size="100%"/>
      </text:list-level-style-number>
      <text:list-level-style-number text:level="7" style:num-format="1" style:num-suffix="." style:num-list-format-name="">
        <style:list-level-properties text:space-before="3in"/>
        <style:text-properties fo:font-size="100%"/>
      </text:list-level-style-number>
      <text:list-level-style-number text:level="8" style:num-format="1" style:num-suffix="." style:num-list-format-name="">
        <style:list-level-properties text:space-before="3.5in"/>
        <style:text-properties fo:font-size="100%"/>
      </text:list-level-style-number>
      <text:list-level-style-number text:level="9" style:num-format="1" style:num-suffix="." style:num-list-format-name="">
        <style:list-level-properties text:space-before="3.5in"/>
        <style:text-properties fo:font-size="100%"/>
      </text:list-level-style-number>
    </text:list-style>
    <text:list-style style:name="a1000">
      <text:list-level-style-number text:level="1" style:num-format="1" style:num-suffix="." style:num-list-format-name="">
        <style:list-level-properties text:space-before="0in"/>
        <style:text-properties fo:font-size="100%"/>
      </text:list-level-style-number>
      <text:list-level-style-number text:level="2" style:num-format="1" style:num-suffix="." style:num-list-format-name="">
        <style:list-level-properties text:space-before="0.5in"/>
        <style:text-properties fo:font-size="100%"/>
      </text:list-level-style-number>
      <text:list-level-style-number text:level="3" style:num-format="1" style:num-suffix="." style:num-list-format-name="">
        <style:list-level-properties text:space-before="1in"/>
        <style:text-properties fo:font-size="100%"/>
      </text:list-level-style-number>
      <text:list-level-style-number text:level="4" style:num-format="1" style:num-suffix="." style:num-list-format-name="">
        <style:list-level-properties text:space-before="1.5in"/>
        <style:text-properties fo:font-size="100%"/>
      </text:list-level-style-number>
      <text:list-level-style-number text:level="5" style:num-format="1" style:num-suffix="." style:num-list-format-name="">
        <style:list-level-properties text:space-before="2in"/>
        <style:text-properties fo:font-size="100%"/>
      </text:list-level-style-number>
      <text:list-level-style-number text:level="6" style:num-format="1" style:num-suffix="." style:num-list-format-name="">
        <style:list-level-properties text:space-before="2.5in"/>
        <style:text-properties fo:font-size="100%"/>
      </text:list-level-style-number>
      <text:list-level-style-number text:level="7" style:num-format="1" style:num-suffix="." style:num-list-format-name="">
        <style:list-level-properties text:space-before="3in"/>
        <style:text-properties fo:font-size="100%"/>
      </text:list-level-style-number>
      <text:list-level-style-number text:level="8" style:num-format="1" style:num-suffix="." style:num-list-format-name="">
        <style:list-level-properties text:space-before="3.5in"/>
        <style:text-properties fo:font-size="100%"/>
      </text:list-level-style-number>
      <text:list-level-style-number text:level="9" style:num-format="1" style:num-suffix="." style:num-list-format-name="">
        <style:list-level-properties text:space-before="3.5in"/>
        <style:text-properties fo:font-size="100%"/>
      </text:list-level-style-number>
    </text:list-style>
    <text:list-style style:name="a991">
      <text:list-level-style-number text:level="1" style:num-format="1" style:num-suffix="." style:num-list-format-name="">
        <style:list-level-properties text:space-before="0in"/>
        <style:text-properties fo:font-size="100%"/>
      </text:list-level-style-number>
      <text:list-level-style-number text:level="2" style:num-format="1" style:num-suffix="." style:num-list-format-name="">
        <style:list-level-properties text:space-before="0.5in"/>
        <style:text-properties fo:font-size="100%"/>
      </text:list-level-style-number>
      <text:list-level-style-number text:level="3" style:num-format="1" style:num-suffix="." style:num-list-format-name="">
        <style:list-level-properties text:space-before="1in"/>
        <style:text-properties fo:font-size="100%"/>
      </text:list-level-style-number>
      <text:list-level-style-number text:level="4" style:num-format="1" style:num-suffix="." style:num-list-format-name="">
        <style:list-level-properties text:space-before="1.5in"/>
        <style:text-properties fo:font-size="100%"/>
      </text:list-level-style-number>
      <text:list-level-style-number text:level="5" style:num-format="1" style:num-suffix="." style:num-list-format-name="">
        <style:list-level-properties text:space-before="2in"/>
        <style:text-properties fo:font-size="100%"/>
      </text:list-level-style-number>
      <text:list-level-style-number text:level="6" style:num-format="1" style:num-suffix="." style:num-list-format-name="">
        <style:list-level-properties text:space-before="2.5in"/>
        <style:text-properties fo:font-size="100%"/>
      </text:list-level-style-number>
      <text:list-level-style-number text:level="7" style:num-format="1" style:num-suffix="." style:num-list-format-name="">
        <style:list-level-properties text:space-before="3in"/>
        <style:text-properties fo:font-size="100%"/>
      </text:list-level-style-number>
      <text:list-level-style-number text:level="8" style:num-format="1" style:num-suffix="." style:num-list-format-name="">
        <style:list-level-properties text:space-before="3.5in"/>
        <style:text-properties fo:font-size="100%"/>
      </text:list-level-style-number>
      <text:list-level-style-number text:level="9" style:num-format="1" style:num-suffix="." style:num-list-format-name="">
        <style:list-level-properties text:space-before="3.5in"/>
        <style:text-properties fo:font-size="100%"/>
      </text:list-level-style-number>
    </text:list-style>
    <text:list-style style:name="a1009">
      <text:list-level-style-number text:level="1" style:num-format="1" style:num-suffix="." style:num-list-format-name="">
        <style:list-level-properties text:space-before="0in"/>
        <style:text-properties fo:font-size="100%"/>
      </text:list-level-style-number>
      <text:list-level-style-number text:level="2" style:num-format="1" style:num-suffix="." style:num-list-format-name="">
        <style:list-level-properties text:space-before="0.5in"/>
        <style:text-properties fo:font-size="100%"/>
      </text:list-level-style-number>
      <text:list-level-style-number text:level="3" style:num-format="1" style:num-suffix="." style:num-list-format-name="">
        <style:list-level-properties text:space-before="1in"/>
        <style:text-properties fo:font-size="100%"/>
      </text:list-level-style-number>
      <text:list-level-style-number text:level="4" style:num-format="1" style:num-suffix="." style:num-list-format-name="">
        <style:list-level-properties text:space-before="1.5in"/>
        <style:text-properties fo:font-size="100%"/>
      </text:list-level-style-number>
      <text:list-level-style-number text:level="5" style:num-format="1" style:num-suffix="." style:num-list-format-name="">
        <style:list-level-properties text:space-before="2in"/>
        <style:text-properties fo:font-size="100%"/>
      </text:list-level-style-number>
      <text:list-level-style-number text:level="6" style:num-format="1" style:num-suffix="." style:num-list-format-name="">
        <style:list-level-properties text:space-before="2.5in"/>
        <style:text-properties fo:font-size="100%"/>
      </text:list-level-style-number>
      <text:list-level-style-number text:level="7" style:num-format="1" style:num-suffix="." style:num-list-format-name="">
        <style:list-level-properties text:space-before="3in"/>
        <style:text-properties fo:font-size="100%"/>
      </text:list-level-style-number>
      <text:list-level-style-number text:level="8" style:num-format="1" style:num-suffix="." style:num-list-format-name="">
        <style:list-level-properties text:space-before="3.5in"/>
        <style:text-properties fo:font-size="100%"/>
      </text:list-level-style-number>
      <text:list-level-style-number text:level="9" style:num-format="1" style:num-suffix="." style:num-list-format-name="">
        <style:list-level-properties text:space-before="3.5in"/>
        <style:text-properties fo:font-size="100%"/>
      </text:list-level-style-number>
    </text:list-style>
    <text:list-style style:name="a1003">
      <text:list-level-style-number text:level="1" style:num-format="1" style:num-suffix="." style:num-list-format-name="">
        <style:list-level-properties text:space-before="0in"/>
        <style:text-properties fo:font-size="100%"/>
      </text:list-level-style-number>
      <text:list-level-style-number text:level="2" style:num-format="1" style:num-suffix="." style:num-list-format-name="">
        <style:list-level-properties text:space-before="0.5in"/>
        <style:text-properties fo:font-size="100%"/>
      </text:list-level-style-number>
      <text:list-level-style-number text:level="3" style:num-format="1" style:num-suffix="." style:num-list-format-name="">
        <style:list-level-properties text:space-before="1in"/>
        <style:text-properties fo:font-size="100%"/>
      </text:list-level-style-number>
      <text:list-level-style-number text:level="4" style:num-format="1" style:num-suffix="." style:num-list-format-name="">
        <style:list-level-properties text:space-before="1.5in"/>
        <style:text-properties fo:font-size="100%"/>
      </text:list-level-style-number>
      <text:list-level-style-number text:level="5" style:num-format="1" style:num-suffix="." style:num-list-format-name="">
        <style:list-level-properties text:space-before="2in"/>
        <style:text-properties fo:font-size="100%"/>
      </text:list-level-style-number>
      <text:list-level-style-number text:level="6" style:num-format="1" style:num-suffix="." style:num-list-format-name="">
        <style:list-level-properties text:space-before="2.5in"/>
        <style:text-properties fo:font-size="100%"/>
      </text:list-level-style-number>
      <text:list-level-style-number text:level="7" style:num-format="1" style:num-suffix="." style:num-list-format-name="">
        <style:list-level-properties text:space-before="3in"/>
        <style:text-properties fo:font-size="100%"/>
      </text:list-level-style-number>
      <text:list-level-style-number text:level="8" style:num-format="1" style:num-suffix="." style:num-list-format-name="">
        <style:list-level-properties text:space-before="3.5in"/>
        <style:text-properties fo:font-size="100%"/>
      </text:list-level-style-number>
      <text:list-level-style-number text:level="9" style:num-format="1" style:num-suffix="." style:num-list-format-name="">
        <style:list-level-properties text:space-before="3.5in"/>
        <style:text-properties fo:font-size="100%"/>
      </text:list-level-style-number>
    </text:list-style>
    <text:list-style style:name="a1015">
      <text:list-level-style-number text:level="1" style:num-format="1" style:num-suffix="." style:num-list-format-name="">
        <style:list-level-properties text:space-before="0in"/>
        <style:text-properties fo:font-size="100%"/>
      </text:list-level-style-number>
      <text:list-level-style-number text:level="2" style:num-format="1" style:num-suffix="." style:num-list-format-name="">
        <style:list-level-properties text:space-before="0.5in"/>
        <style:text-properties fo:font-size="100%"/>
      </text:list-level-style-number>
      <text:list-level-style-number text:level="3" style:num-format="1" style:num-suffix="." style:num-list-format-name="">
        <style:list-level-properties text:space-before="1in"/>
        <style:text-properties fo:font-size="100%"/>
      </text:list-level-style-number>
      <text:list-level-style-number text:level="4" style:num-format="1" style:num-suffix="." style:num-list-format-name="">
        <style:list-level-properties text:space-before="1.5in"/>
        <style:text-properties fo:font-size="100%"/>
      </text:list-level-style-number>
      <text:list-level-style-number text:level="5" style:num-format="1" style:num-suffix="." style:num-list-format-name="">
        <style:list-level-properties text:space-before="2in"/>
        <style:text-properties fo:font-size="100%"/>
      </text:list-level-style-number>
      <text:list-level-style-number text:level="6" style:num-format="1" style:num-suffix="." style:num-list-format-name="">
        <style:list-level-properties text:space-before="2.5in"/>
        <style:text-properties fo:font-size="100%"/>
      </text:list-level-style-number>
      <text:list-level-style-number text:level="7" style:num-format="1" style:num-suffix="." style:num-list-format-name="">
        <style:list-level-properties text:space-before="3in"/>
        <style:text-properties fo:font-size="100%"/>
      </text:list-level-style-number>
      <text:list-level-style-number text:level="8" style:num-format="1" style:num-suffix="." style:num-list-format-name="">
        <style:list-level-properties text:space-before="3.5in"/>
        <style:text-properties fo:font-size="100%"/>
      </text:list-level-style-number>
      <text:list-level-style-number text:level="9" style:num-format="1" style:num-suffix="." style:num-list-format-name="">
        <style:list-level-properties text:space-before="3.5in"/>
        <style:text-properties fo:font-size="100%"/>
      </text:list-level-style-number>
    </text:list-style>
    <text:list-style style:name="a994">
      <text:list-level-style-number text:level="1" style:num-format="1" style:num-suffix="." style:num-list-format-name="">
        <style:list-level-properties text:space-before="0in"/>
        <style:text-properties fo:font-size="100%"/>
      </text:list-level-style-number>
      <text:list-level-style-number text:level="2" style:num-format="1" style:num-suffix="." style:num-list-format-name="">
        <style:list-level-properties text:space-before="0.5in"/>
        <style:text-properties fo:font-size="100%"/>
      </text:list-level-style-number>
      <text:list-level-style-number text:level="3" style:num-format="1" style:num-suffix="." style:num-list-format-name="">
        <style:list-level-properties text:space-before="1in"/>
        <style:text-properties fo:font-size="100%"/>
      </text:list-level-style-number>
      <text:list-level-style-number text:level="4" style:num-format="1" style:num-suffix="." style:num-list-format-name="">
        <style:list-level-properties text:space-before="1.5in"/>
        <style:text-properties fo:font-size="100%"/>
      </text:list-level-style-number>
      <text:list-level-style-number text:level="5" style:num-format="1" style:num-suffix="." style:num-list-format-name="">
        <style:list-level-properties text:space-before="2in"/>
        <style:text-properties fo:font-size="100%"/>
      </text:list-level-style-number>
      <text:list-level-style-number text:level="6" style:num-format="1" style:num-suffix="." style:num-list-format-name="">
        <style:list-level-properties text:space-before="2.5in"/>
        <style:text-properties fo:font-size="100%"/>
      </text:list-level-style-number>
      <text:list-level-style-number text:level="7" style:num-format="1" style:num-suffix="." style:num-list-format-name="">
        <style:list-level-properties text:space-before="3in"/>
        <style:text-properties fo:font-size="100%"/>
      </text:list-level-style-number>
      <text:list-level-style-number text:level="8" style:num-format="1" style:num-suffix="." style:num-list-format-name="">
        <style:list-level-properties text:space-before="3.5in"/>
        <style:text-properties fo:font-size="100%"/>
      </text:list-level-style-number>
      <text:list-level-style-number text:level="9" style:num-format="1" style:num-suffix="." style:num-list-format-name="">
        <style:list-level-properties text:space-before="3.5in"/>
        <style:text-properties fo:font-size="100%"/>
      </text:list-level-style-number>
    </text:list-style>
    <text:list-style style:name="a1261">
      <text:list-level-style-bullet text:level="1" text:bullet-char="•">
        <style:list-level-properties text:space-before="0in"/>
        <style:text-properties fo:font-family="Arial" style:font-family-generic="swiss" style:font-pitch="variable" fo:font-size="100%"/>
      </text:list-level-style-bullet>
      <text:list-level-style-bullet text:level="2" text:bullet-char="•">
        <style:list-level-properties text:space-before="0.5in"/>
        <style:text-properties fo:font-family="Arial" style:font-family-generic="swiss" style:font-pitch="variable" fo:font-size="100%"/>
      </text:list-level-style-bullet>
      <text:list-level-style-bullet text:level="3" text:bullet-char="•">
        <style:list-level-properties text:space-before="1in"/>
        <style:text-properties fo:font-family="Arial" style:font-family-generic="swiss" style:font-pitch="variable" fo:font-size="100%"/>
      </text:list-level-style-bullet>
      <text:list-level-style-bullet text:level="4" text:bullet-char="•">
        <style:list-level-properties text:space-before="1.5in"/>
        <style:text-properties fo:font-family="Arial" style:font-family-generic="swiss" style:font-pitch="variable" fo:font-size="100%"/>
      </text:list-level-style-bullet>
      <text:list-level-style-bullet text:level="5" text:bullet-char="•">
        <style:list-level-properties text:space-before="2in"/>
        <style:text-properties fo:font-family="Arial" style:font-family-generic="swiss" style:font-pitch="variable" fo:font-size="100%"/>
      </text:list-level-style-bullet>
      <text:list-level-style-bullet text:level="6" text:bullet-char="•">
        <style:list-level-properties text:space-before="2.5in"/>
        <style:text-properties fo:font-family="Arial" style:font-family-generic="swiss" style:font-pitch="variable" fo:font-size="100%"/>
      </text:list-level-style-bullet>
      <text:list-level-style-bullet text:level="7" text:bullet-char="•">
        <style:list-level-properties text:space-before="3in"/>
        <style:text-properties fo:font-family="Arial" style:font-family-generic="swiss" style:font-pitch="variable" fo:font-size="100%"/>
      </text:list-level-style-bullet>
      <text:list-level-style-bullet text:level="8" text:bullet-char="•">
        <style:list-level-properties text:space-before="3.5in"/>
        <style:text-properties fo:font-family="Arial" style:font-family-generic="swiss" style:font-pitch="variable" fo:font-size="100%"/>
      </text:list-level-style-bullet>
      <text:list-level-style-bullet text:level="9" text:bullet-char="•">
        <style:list-level-properties text:space-before="3.5in"/>
        <style:text-properties fo:font-family="Arial" style:font-family-generic="swiss" style:font-pitch="variable" fo:font-size="100%"/>
      </text:list-level-style-bullet>
    </text:list-style>
  </office:automatic-styles>
  <office:body>
    <office:presentation>
      <draw:page draw:name="Slide1" draw:style-name="a865" draw:master-page-name="Master1-Layout12-cust-自定义版式" presentation:presentation-page-layout-name="Master1-PPL12" draw:id="Slide-256">
        <draw:g draw:name="组合" draw:id="id108">
          <svg:title/>
          <svg:desc/>
          <draw:custom-shape svg:x="0.95833in" svg:y="1.38542in" svg:width="1.34375in" svg:height="1.15625in" draw:id="id115" draw:style-name="a906" draw:name="曲线">
            <svg:title/>
            <svg:desc/>
            <draw:enhanced-geometry xmlns:dr3d="urn:oasis:names:tc:opendocument:xmlns:dr3d:1.0" draw:type="non-primitive" svg:viewBox="0 0 21600 21600" draw:enhanced-path="M 16954 0 L 4646 0 0 10801 4646 21600 16954 21600 21599 10801 16954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2.15625in" svg:y="1.08333in" svg:width="0.70833in" svg:height="0.61458in" draw:id="id116" draw:style-name="a907" draw:name="曲线">
            <svg:title/>
            <svg:desc/>
            <draw:enhanced-geometry xmlns:dr3d="urn:oasis:names:tc:opendocument:xmlns:dr3d:1.0" draw:type="non-primitive" svg:viewBox="0 0 21600 21600" draw:enhanced-path="M 16915 0 L 4684 0 0 10797 4684 21600 16915 21600 21600 10797 16915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g>
        <draw:custom-shape svg:x="4.10417in" svg:y="1.30208in" svg:width="1.82292in" svg:height="1.57292in" draw:id="id109" draw:style-name="a866" draw:name="曲线">
          <svg:title/>
          <svg:desc/>
          <draw:enhanced-geometry xmlns:dr3d="urn:oasis:names:tc:opendocument:xmlns:dr3d:1.0" draw:type="non-primitive" svg:viewBox="0 0 21600 21600" draw:enhanced-path="M 16940 0 L 4659 0 0 10799 4659 21600 16940 21600 21600 10799 1694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4.15625in" svg:y="5.71875in" svg:width="0.79167in" svg:height="0.67708in" draw:id="id110" draw:style-name="a867" draw:name="曲线">
          <svg:title/>
          <svg:desc/>
          <draw:enhanced-geometry xmlns:dr3d="urn:oasis:names:tc:opendocument:xmlns:dr3d:1.0" draw:type="non-primitive" svg:viewBox="0 0 21600 21600" draw:enhanced-path="M 16980 0 L 4619 0 0 10802 4619 21600 16980 21600 21600 10802 1698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frame draw:id="id111" presentation:style-name="a872" draw:name="文本框" svg:x="1.66667in" svg:y="0.02151in" svg:width="8.34375in" svg:height="1.08056in" presentation:class="title" presentation:placeholder="false">
          <draw:text-box>
            <text:p text:style-name="a871" text:class-names="" text:cond-style-name="">
              <text:span text:style-name="a868" text:class-names="">
                Digital Portfolio
                <text:s text:c="1"/>
              </text:span>
              <text:span text:style-name="a869" text:class-names="">
                <text:line-break/>
              </text:span>
              <text:span text:style-name="a870" text:class-names=""/>
            </text:p>
          </draw:text-box>
          <svg:title/>
          <svg:desc/>
        </draw:frame>
        <draw:frame draw:id="id112" draw:style-name="a873" draw:name="图片" svg:x="0.73958in" svg:y="7.07292in" svg:width="2.34375in" svg:height="0.21875in" style:rel-width="scale" style:rel-height="scale">
          <draw:image xlink:href="media/image1.png" xlink:type="simple" xlink:show="embed" xlink:actuate="onLoad"/>
          <svg:title/>
          <svg:desc/>
        </draw:frame>
        <draw:frame draw:id="id113" presentation:style-name="a877" draw:name="文本框" svg:x="12.41625in" svg:y="7.07933in" svg:width="0.16528in" svg:height="0.18472in" presentation:class="page-number" presentation:placeholder="false">
          <draw:text-box>
            <text:p text:style-name="a876" text:class-names="" text:cond-style-name="">
              <text:span text:style-name="a874" text:class-names="">
                <text:page-number style:num-format="1" text:fixed="false">1</text:page-number>
              </text:span>
              <text:span text:style-name="a875" text:class-names=""/>
            </text:p>
          </draw:text-box>
          <svg:title/>
          <svg:desc/>
        </draw:frame>
        <draw:custom-shape svg:x="1.13021in" svg:y="2.28584in" svg:width="9.41667in" svg:height="2.92832in" draw:id="id114" draw:style-name="a905" draw:name="矩形">
          <svg:title/>
          <svg:desc/>
          <text:p text:style-name="a881" text:class-names="" text:cond-style-name="">
            <text:span text:style-name="a878" text:class-names="">
              STUDENT NAME:
              <text:s text:c="1"/>
            </text:span>
            <text:span text:style-name="a879" text:class-names="">Bhuvanesh.L</text:span>
            <text:span text:style-name="a880" text:class-names=""/>
          </text:p>
          <text:p text:style-name="a883" text:class-names="" text:cond-style-name="">
            <text:span text:style-name="a882" text:class-names="">REGISTER NO and NMID:</text:span>
          </text:p>
          <text:p text:style-name="a887" text:class-names="" text:cond-style-name="">
            <text:span text:style-name="a884" text:class-names="">22240116</text:span>
            <text:span text:style-name="a885" text:class-names="">3533C15248EE7EDDB8C1445AD1D409526</text:span>
            <text:span text:style-name="a886" text:class-names=""/>
          </text:p>
          <text:p text:style-name="a889" text:class-names="" text:cond-style-name="">
            <text:span text:style-name="a888" text:class-names="">DEPARTMENT: BSC COMPUTER SCIENCE WITH DATA SCIENCE</text:span>
          </text:p>
          <text:p text:style-name="a901" text:class-names="" text:cond-style-name="">
            <text:span text:style-name="a890" text:class-names="">
              COLLEGE:
              <text:s text:c="1"/>
            </text:span>
            <text:span text:style-name="a891" text:class-names="">Dharmamurthi</text:span>
            <text:span text:style-name="a892" text:class-names="">
              <text:s text:c="1"/>
              Rao
              <text:s text:c="1"/>
            </text:span>
            <text:span text:style-name="a893" text:class-names="">Bhadhur</text:span>
            <text:span text:style-name="a894" text:class-names="">
              <text:s text:c="1"/>
            </text:span>
            <text:span text:style-name="a895" text:class-names="">Calavala</text:span>
            <text:span text:style-name="a896" text:class-names="">
              <text:s text:c="1"/>
            </text:span>
            <text:span text:style-name="a897" text:class-names="">Cunnan</text:span>
            <text:span text:style-name="a898" text:class-names="">
              <text:s text:c="1"/>
            </text:span>
            <text:span text:style-name="a899" text:class-names="">Chetty’s</text:span>
            <text:span text:style-name="a900" text:class-names="">
              <text:s text:c="1"/>
              Hindu College/ UNIVERSITY OF MADRAS
            </text:span>
          </text:p>
          <text:p text:style-name="a904" text:class-names="" text:cond-style-name="">
            <text:span text:style-name="a902" text:class-names="">
              <text:s text:c="11"/>
            </text:span>
            <text:span text:style-name="a903" text:class-names=""/>
          </text:p>
          <draw:enhanced-geometry xmlns:dr3d="urn:oasis:names:tc:opendocument:xmlns:dr3d:1.0" draw:type="non-primitive" svg:viewBox="0 0 21600 21600" draw:enhanced-path="M 0 0 L 21600 0 21600 21600 0 21600 Z N"/>
        </draw:custom-shape>
        <presentation:notes draw:style-name="a914">
          <draw:frame draw:id="id117" presentation:style-name="a911" draw:name="文本框" svg:x="7.55208in" svg:y="7.12326in" svg:width="5.77778in" svg:height="0.37674in" presentation:class="page-number" presentation:placeholder="false">
            <draw:text-box>
              <text:p text:style-name="a910" text:class-names="" text:cond-style-name="">
                <text:span text:style-name="a908" text:class-names="">
                  <text:page-number style:num-format="1" text:fixed="false">1</text:page-number>
                </text:span>
                <text:span text:style-name="a909" text:class-names=""/>
              </text:p>
            </draw:text-box>
            <svg:title/>
            <svg:desc/>
          </draw:frame>
          <draw:page-thumbnail draw:page-number="1" svg:x="4.41667in" svg:y="0.9375in" svg:width="4.5in" svg:height="2.53125in" presentation:class="page" draw:id="id118" presentation:style-name="a912" draw:name="对象">
            <svg:title/>
            <svg:desc/>
          </draw:page-thumbnail>
          <draw:frame draw:id="id119" presentation:style-name="a913" draw:name="文本框" svg:x="1.33333in" svg:y="3.60937in" svg:width="10.66667in" svg:height="2.95312in" presentation:class="notes" presentation:placeholder="true">
            <draw:text-box/>
            <svg:title/>
            <svg:desc/>
          </draw:frame>
        </presentation:notes>
      </draw:page>
      <draw:page draw:name="Slide2" draw:style-name="a915" draw:master-page-name="Master1-Layout13-cust-自定义版式" presentation:presentation-page-layout-name="Master1-PPL13" draw:id="Slide-257">
        <draw:custom-shape svg:x="0in" svg:y="0in" svg:width="13.33333in" svg:height="7.5in" draw:id="id120" draw:style-name="a916"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g draw:name="组合" draw:id="id121">
          <svg:title/>
          <svg:desc/>
          <draw:custom-shape svg:x="10.25528in" svg:y="0.00528in" svg:width="1.33264in" svg:height="7.49514in" draw:id="id131" draw:style-name="a936" draw:name="曲线">
            <svg:title/>
            <svg:desc/>
            <draw:enhanced-geometry xmlns:dr3d="urn:oasis:names:tc:opendocument:xmlns:dr3d:1.0" draw:type="non-primitive" svg:viewBox="0 0 21600 21600" draw:enhanced-path="M 0 0 L 21596 21598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8.1459in" svg:y="4.04079in" svg:width="5.1875in" svg:height="3.45972in" draw:id="id132" draw:style-name="a937" draw:name="曲线">
            <svg:title/>
            <svg:desc/>
            <draw:enhanced-geometry xmlns:dr3d="urn:oasis:names:tc:opendocument:xmlns:dr3d:1.0" draw:type="non-primitive" svg:viewBox="0 0 21600 21600" draw:enhanced-path="M 21599 0 L 0 21596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04167in" svg:y="0in" svg:width="3.29167in" svg:height="7.5in" draw:id="id133" draw:style-name="a938" draw:name="曲线">
            <svg:title/>
            <svg:desc/>
            <draw:enhanced-geometry xmlns:dr3d="urn:oasis:names:tc:opendocument:xmlns:dr3d:1.0" draw:type="non-primitive" svg:viewBox="0 0 21600 21600" draw:enhanced-path="M 21599 0 L 14671 0 0 21599 21599 21599 21599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50184in" svg:y="0in" svg:width="2.83194in" svg:height="7.5in" draw:id="id134" draw:style-name="a939" draw:name="曲线">
            <svg:title/>
            <svg:desc/>
            <draw:enhanced-geometry xmlns:dr3d="urn:oasis:names:tc:opendocument:xmlns:dr3d:1.0" draw:type="non-primitive" svg:viewBox="0 0 21600 21600" draw:enhanced-path="M 21596 0 L 0 0 10083 21599 21596 21599 21596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9.77083in" svg:y="3.33333in" svg:width="3.5625in" svg:height="4.16667in" draw:id="id135" draw:style-name="a940" draw:name="曲线">
            <svg:title/>
            <svg:desc/>
            <draw:enhanced-geometry xmlns:dr3d="urn:oasis:names:tc:opendocument:xmlns:dr3d:1.0" draw:type="non-primitive" svg:viewBox="0 0 21600 21600" draw:enhanced-path="M 21600 0 L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21208in" svg:y="0in" svg:width="3.12153in" svg:height="7.5in" draw:id="id136" draw:style-name="a941" draw:name="曲线">
            <svg:title/>
            <svg:desc/>
            <draw:enhanced-geometry xmlns:dr3d="urn:oasis:names:tc:opendocument:xmlns:dr3d:1.0" draw:type="non-primitive" svg:viewBox="0 0 21600 21600" draw:enhanced-path="M 21598 0 L 0 0 18691 21599 21598 21599 21598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1.91667in" svg:y="0in" svg:width="1.41667in" svg:height="7.5in" draw:id="id137" draw:style-name="a942" draw:name="曲线">
            <svg:title/>
            <svg:desc/>
            <draw:enhanced-geometry xmlns:dr3d="urn:oasis:names:tc:opendocument:xmlns:dr3d:1.0" draw:type="non-primitive" svg:viewBox="0 0 21600 21600" draw:enhanced-path="M 21599 0 L 17048 0 0 21599 21599 21599 21599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1.96003in" svg:y="0in" svg:width="1.37361in" svg:height="7.5in" draw:id="id138" draw:style-name="a943" draw:name="曲线">
            <svg:title/>
            <svg:desc/>
            <draw:enhanced-geometry xmlns:dr3d="urn:oasis:names:tc:opendocument:xmlns:dr3d:1.0" draw:type="non-primitive" svg:viewBox="0 0 21600 21600" draw:enhanced-path="M 21595 0 L 0 0 19166 21599 21595 21599 21595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1.34375in" svg:y="3.92708in" svg:width="1.98958in" svg:height="3.57292in" draw:id="id139" draw:style-name="a944" draw:name="曲线">
            <svg:title/>
            <svg:desc/>
            <draw:enhanced-geometry xmlns:dr3d="urn:oasis:names:tc:opendocument:xmlns:dr3d:1.0" draw:type="non-primitive" svg:viewBox="0 0 21600 21600" draw:enhanced-path="M 21600 0 L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g>
        <draw:custom-shape svg:x="0in" svg:y="4.38542in" svg:width="0.48958in" svg:height="3.11458in" draw:id="id122" draw:style-name="a917" draw:name="曲线">
          <svg:title/>
          <svg:desc/>
          <draw:enhanced-geometry xmlns:dr3d="urn:oasis:names:tc:opendocument:xmlns:dr3d:1.0" draw:type="non-primitive" svg:viewBox="0 0 21600 21600" draw:enhanced-path="M 0 0 L 0 21600 21600 21600 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22917in" svg:y="5.86458in" svg:width="0.5in" svg:height="0.5in" draw:id="id123" draw:style-name="a918"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7.32292in" svg:y="1.85417in" svg:width="0.34375in" svg:height="0.35417in" draw:id="id124" draw:style-name="a919"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22917in" svg:y="6.44792in" svg:width="0.19792in" svg:height="0.19792in" draw:id="id125" draw:style-name="a920"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frame draw:id="id126" presentation:style-name="a929" draw:name="文本框" svg:x="0.80903in" svg:y="0.90729in" svg:width="7.70077in" svg:height="2.42431in" presentation:class="title" presentation:placeholder="false">
          <draw:text-box>
            <text:p text:style-name="a928" text:class-names="" text:cond-style-name="">
              <text:span text:style-name="a921" text:class-names="">PROJECT</text:span>
              <text:span text:style-name="a922" text:class-names="">
                <text:s text:c="1"/>
              </text:span>
              <text:span text:style-name="a923" text:class-names="">TITLE</text:span>
              <text:span text:style-name="a924" text:class-names="">
                <text:line-break/>
                <text:line-break/>
              </text:span>
              <text:span text:style-name="a925" text:class-names="">
                <text:s text:c="9"/>
              </text:span>
              <text:span text:style-name="a926" text:class-names="">DATA SCIENCE</text:span>
              <text:span text:style-name="a927" text:class-names=""/>
            </text:p>
          </draw:text-box>
          <svg:title/>
          <svg:desc/>
        </draw:frame>
        <draw:g draw:name="组合" draw:id="id127">
          <svg:title/>
          <svg:desc/>
          <draw:frame draw:id="id129" draw:style-name="a934" draw:name="图片" svg:x="0.73958in" svg:y="7.07292in" svg:width="2.34375in" svg:height="0.21875in" style:rel-width="scale" style:rel-height="scale">
            <draw:image xlink:href="media/image1.png" xlink:type="simple" xlink:show="embed" xlink:actuate="onLoad"/>
            <svg:title/>
            <svg:desc/>
          </draw:frame>
          <draw:frame draw:id="id130" draw:style-name="a935" draw:name="图片" svg:x="0.51042in" svg:y="7.01042in" svg:width="4.05208in" svg:height="0.32292in" style:rel-width="scale" style:rel-height="scale">
            <draw:image xlink:href="media/image2.png" xlink:type="simple" xlink:show="embed" xlink:actuate="onLoad"/>
            <svg:title/>
            <svg:desc/>
          </draw:frame>
        </draw:g>
        <draw:frame draw:id="id128" presentation:style-name="a933" draw:name="文本框" svg:x="12.41625in" svg:y="7.07933in" svg:width="0.16528in" svg:height="0.18472in" presentation:class="page-number" presentation:placeholder="false">
          <draw:text-box>
            <text:p text:style-name="a932" text:class-names="" text:cond-style-name="">
              <text:span text:style-name="a930" text:class-names="">
                <text:page-number style:num-format="1" text:fixed="false">2</text:page-number>
              </text:span>
              <text:span text:style-name="a931" text:class-names=""/>
            </text:p>
          </draw:text-box>
          <svg:title/>
          <svg:desc/>
        </draw:frame>
        <presentation:notes draw:style-name="a951">
          <draw:page-thumbnail draw:page-number="2" svg:x="4.41667in" svg:y="0.9375in" svg:width="4.5in" svg:height="2.53125in" presentation:class="page" draw:id="id140" presentation:style-name="a945" draw:name="文本框">
            <svg:title/>
            <svg:desc/>
          </draw:page-thumbnail>
          <draw:frame draw:id="id141" presentation:style-name="a946" draw:name="文本框" svg:x="1.33333in" svg:y="3.60937in" svg:width="10.66667in" svg:height="2.95312in" presentation:class="notes" presentation:placeholder="true">
            <draw:text-box/>
            <svg:title/>
            <svg:desc/>
          </draw:frame>
          <draw:frame draw:id="id142" presentation:style-name="a950" draw:name="文本框" svg:x="7.55208in" svg:y="7.12326in" svg:width="5.77778in" svg:height="0.37674in" presentation:class="page-number" presentation:placeholder="false">
            <draw:text-box>
              <text:p text:style-name="a949" text:class-names="" text:cond-style-name="">
                <text:span text:style-name="a947" text:class-names="">
                  <text:page-number style:num-format="1" text:fixed="false">2</text:page-number>
                </text:span>
                <text:span text:style-name="a948" text:class-names=""/>
              </text:p>
            </draw:text-box>
            <svg:title/>
            <svg:desc/>
          </draw:frame>
        </presentation:notes>
      </draw:page>
      <draw:page draw:name="Slide3" draw:style-name="a952" draw:master-page-name="Master1-Layout13-cust-自定义版式" presentation:presentation-page-layout-name="Master1-PPL13" draw:id="Slide-258">
        <draw:custom-shape svg:x="-0.08333in" svg:y="0.03125in" svg:width="13.65017in" svg:height="7.5in" draw:id="id143" draw:style-name="a953" draw:name="曲线">
          <svg:title/>
          <svg:desc/>
          <draw:enhanced-geometry xmlns:dr3d="urn:oasis:names:tc:opendocument:xmlns:dr3d:1.0" draw:type="non-primitive" svg:viewBox="0 0 21600 21600" draw:enhanced-path="M 21600 0 L 0 0 0 21599 21600 21599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g draw:name="组合" draw:id="id144">
          <svg:title/>
          <svg:desc/>
          <draw:custom-shape svg:x="10.25528in" svg:y="0.00528in" svg:width="1.33264in" svg:height="7.49514in" draw:id="id156" draw:style-name="a1021" draw:name="曲线">
            <svg:title/>
            <svg:desc/>
            <draw:enhanced-geometry xmlns:dr3d="urn:oasis:names:tc:opendocument:xmlns:dr3d:1.0" draw:type="non-primitive" svg:viewBox="0 0 21600 21600" draw:enhanced-path="M 0 0 L 21596 21598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8.1459in" svg:y="4.04079in" svg:width="5.1875in" svg:height="3.45972in" draw:id="id157" draw:style-name="a1022" draw:name="曲线">
            <svg:title/>
            <svg:desc/>
            <draw:enhanced-geometry xmlns:dr3d="urn:oasis:names:tc:opendocument:xmlns:dr3d:1.0" draw:type="non-primitive" svg:viewBox="0 0 21600 21600" draw:enhanced-path="M 21599 0 L 0 21596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04167in" svg:y="0in" svg:width="3.29167in" svg:height="7.5in" draw:id="id158" draw:style-name="a1023" draw:name="曲线">
            <svg:title/>
            <svg:desc/>
            <draw:enhanced-geometry xmlns:dr3d="urn:oasis:names:tc:opendocument:xmlns:dr3d:1.0" draw:type="non-primitive" svg:viewBox="0 0 21600 21600" draw:enhanced-path="M 21599 0 L 14671 0 0 21599 21599 21599 21599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50184in" svg:y="0in" svg:width="2.83194in" svg:height="7.5in" draw:id="id159" draw:style-name="a1024" draw:name="曲线">
            <svg:title/>
            <svg:desc/>
            <draw:enhanced-geometry xmlns:dr3d="urn:oasis:names:tc:opendocument:xmlns:dr3d:1.0" draw:type="non-primitive" svg:viewBox="0 0 21600 21600" draw:enhanced-path="M 21596 0 L 0 0 10083 21599 21596 21599 21596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9.77083in" svg:y="3.33333in" svg:width="3.5625in" svg:height="4.16667in" draw:id="id160" draw:style-name="a1025" draw:name="曲线">
            <svg:title/>
            <svg:desc/>
            <draw:enhanced-geometry xmlns:dr3d="urn:oasis:names:tc:opendocument:xmlns:dr3d:1.0" draw:type="non-primitive" svg:viewBox="0 0 21600 21600" draw:enhanced-path="M 21600 0 L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21208in" svg:y="0in" svg:width="3.12153in" svg:height="7.5in" draw:id="id161" draw:style-name="a1026" draw:name="曲线">
            <svg:title/>
            <svg:desc/>
            <draw:enhanced-geometry xmlns:dr3d="urn:oasis:names:tc:opendocument:xmlns:dr3d:1.0" draw:type="non-primitive" svg:viewBox="0 0 21600 21600" draw:enhanced-path="M 21598 0 L 0 0 18691 21599 21598 21599 21598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1.91667in" svg:y="0in" svg:width="1.41667in" svg:height="7.5in" draw:id="id162" draw:style-name="a1027" draw:name="曲线">
            <svg:title/>
            <svg:desc/>
            <draw:enhanced-geometry xmlns:dr3d="urn:oasis:names:tc:opendocument:xmlns:dr3d:1.0" draw:type="non-primitive" svg:viewBox="0 0 21600 21600" draw:enhanced-path="M 21599 0 L 17048 0 0 21599 21599 21599 21599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1.96003in" svg:y="0in" svg:width="1.37361in" svg:height="7.5in" draw:id="id163" draw:style-name="a1028" draw:name="曲线">
            <svg:title/>
            <svg:desc/>
            <draw:enhanced-geometry xmlns:dr3d="urn:oasis:names:tc:opendocument:xmlns:dr3d:1.0" draw:type="non-primitive" svg:viewBox="0 0 21600 21600" draw:enhanced-path="M 21595 0 L 0 0 19166 21599 21595 21599 21595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1.34375in" svg:y="3.92708in" svg:width="1.98958in" svg:height="3.57292in" draw:id="id164" draw:style-name="a1029" draw:name="曲线">
            <svg:title/>
            <svg:desc/>
            <draw:enhanced-geometry xmlns:dr3d="urn:oasis:names:tc:opendocument:xmlns:dr3d:1.0" draw:type="non-primitive" svg:viewBox="0 0 21600 21600" draw:enhanced-path="M 21600 0 L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g>
        <draw:custom-shape svg:x="0in" svg:y="4.38542in" svg:width="0.48958in" svg:height="3.11458in" draw:id="id145" draw:style-name="a954" draw:name="曲线">
          <svg:title/>
          <svg:desc/>
          <draw:enhanced-geometry xmlns:dr3d="urn:oasis:names:tc:opendocument:xmlns:dr3d:1.0" draw:type="non-primitive" svg:viewBox="0 0 21600 21600" draw:enhanced-path="M 0 0 L 0 21600 21600 21600 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0.82292in" svg:y="7.09322in" svg:width="1.93958in" svg:height="0.18194in" draw:id="id146" draw:style-name="a971" draw:name="矩形">
          <svg:title/>
          <svg:desc/>
          <text:p text:style-name="a970" text:class-names="" text:cond-style-name="">
            <text:span text:style-name="a955" text:class-names="">3/21/202</text:span>
            <text:span text:style-name="a956" text:class-names="">4</text:span>
            <text:span text:style-name="a957" text:class-names="">
              <text:s text:c="1"/>
            </text:span>
            <text:span text:style-name="a958" text:class-names="">
              <text:s text:c="1"/>
            </text:span>
            <text:span text:style-name="a959" text:class-names="">A</text:span>
            <text:span text:style-name="a960" text:class-names="">nnu</text:span>
            <text:span text:style-name="a961" text:class-names="">al</text:span>
            <text:span text:style-name="a962" text:class-names="">
              <text:s text:c="1"/>
            </text:span>
            <text:span text:style-name="a963" text:class-names="">R</text:span>
            <text:span text:style-name="a964" text:class-names="">e</text:span>
            <text:span text:style-name="a965" text:class-names="">v</text:span>
            <text:span text:style-name="a966" text:class-names="">i</text:span>
            <text:span text:style-name="a967" text:class-names="">e</text:span>
            <text:span text:style-name="a968" text:class-names="">w</text:span>
            <text:span text:style-name="a969" text:class-names=""/>
          </text:p>
          <draw:enhanced-geometry xmlns:dr3d="urn:oasis:names:tc:opendocument:xmlns:dr3d:1.0" draw:type="non-primitive" svg:viewBox="0 0 21600 21600" draw:enhanced-path="M 0 0 L 21600 0 21600 21600 0 21600 Z N"/>
        </draw:custom-shape>
        <draw:custom-shape svg:x="8.05208in" svg:y="0.48958in" svg:width="0.39583in" svg:height="0.39583in" draw:id="id147" draw:style-name="a972" draw:name="曲线">
          <svg:title/>
          <svg:desc/>
          <draw:enhanced-geometry xmlns:dr3d="urn:oasis:names:tc:opendocument:xmlns:dr3d:1.0" draw:type="non-primitive" svg:viewBox="0 0 21600 21600" draw:enhanced-path="M 10800 0 L 7928 385 5349 1474 3163 3163 1474 5349 385 7928 0 10800 385 13671 1474 16250 3163 18436 5349 20125 7928 21214 10800 21600 13671 21214 16250 20125 18436 18436 20125 16250 21214 13671 21600 10800 21214 7928 20125 5349 18436 3163 16250 1474 13671 385 108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2.04167in" svg:y="6.13542in" svg:width="0.70833in" svg:height="0.70833in" draw:id="id148" draw:style-name="a973" draw:name="曲线">
          <svg:title/>
          <svg:desc/>
          <draw:enhanced-geometry xmlns:dr3d="urn:oasis:names:tc:opendocument:xmlns:dr3d:1.0" draw:type="non-primitive" svg:viewBox="0 0 21600 21600" draw:enhanced-path="M 10800 0 L 9204 117 7681 457 6247 1003 4919 1739 3714 2649 2649 3714 1740 4919 1003 6247 457 7680 117 9204 0 10800 117 12395 457 13919 1003 15352 1740 16680 2649 17885 3714 18950 4919 19859 6247 20596 7681 21142 9204 21482 10800 21600 12395 21482 13918 21142 15352 20596 16680 19859 17885 18950 18950 17885 19859 16680 20595 15352 21142 13919 21482 12395 21600 10800 21482 9204 21142 7680 20595 6247 19859 4919 18950 3714 17885 2649 16680 1739 15352 1003 13918 457 12395 117 108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frame draw:id="id149" draw:style-name="a974" draw:name="图片" svg:x="11.6875in" svg:y="6.70833in" svg:width="0.27083in" svg:height="0.27083in" style:rel-width="scale" style:rel-height="scale">
          <draw:image xlink:href="media/image3.png" xlink:type="simple" xlink:show="embed" xlink:actuate="onLoad"/>
          <svg:title/>
          <svg:desc/>
        </draw:frame>
        <draw:g draw:name="组合" draw:id="id150">
          <svg:title/>
          <svg:desc/>
          <draw:frame draw:id="id154" draw:style-name="a1019" draw:name="图片" svg:x="0.51042in" svg:y="7.01042in" svg:width="4.05208in" svg:height="0.32292in" style:rel-width="scale" style:rel-height="scale">
            <draw:image xlink:href="media/image2.png" xlink:type="simple" xlink:show="embed" xlink:actuate="onLoad"/>
            <svg:title/>
            <svg:desc/>
          </draw:frame>
          <draw:frame draw:id="id155" draw:style-name="a1020" draw:name="图片" svg:x="0.05208in" svg:y="4.17708in" svg:width="1.89583in" svg:height="3.29166in" style:rel-width="scale" style:rel-height="scale">
            <draw:image xlink:href="media/image4.jpg" xlink:type="simple" xlink:show="embed" xlink:actuate="onLoad"/>
            <svg:title/>
            <svg:desc/>
          </draw:frame>
        </draw:g>
        <draw:frame draw:id="id151" presentation:style-name="a982" draw:name="文本框" svg:x="0.80903in" svg:y="0.48708in" svg:width="2.57778in" svg:height="0.80625in" presentation:class="title" presentation:placeholder="false">
          <draw:text-box>
            <text:p text:style-name="a981" text:class-names="" text:cond-style-name="">
              <text:span text:style-name="a975" text:class-names="">A</text:span>
              <text:span text:style-name="a976" text:class-names="">G</text:span>
              <text:span text:style-name="a977" text:class-names="">E</text:span>
              <text:span text:style-name="a978" text:class-names="">N</text:span>
              <text:span text:style-name="a979" text:class-names="">DA</text:span>
              <text:span text:style-name="a980" text:class-names=""/>
            </text:p>
          </draw:text-box>
          <svg:title/>
          <svg:desc/>
        </draw:frame>
        <draw:frame draw:id="id152" presentation:style-name="a986" draw:name="文本框" svg:x="12.41625in" svg:y="7.07933in" svg:width="0.16528in" svg:height="0.18472in" presentation:class="page-number" presentation:placeholder="false">
          <draw:text-box>
            <text:p text:style-name="a985" text:class-names="" text:cond-style-name="">
              <text:span text:style-name="a983" text:class-names="">
                <text:page-number style:num-format="1" text:fixed="false">3</text:page-number>
              </text:span>
              <text:span text:style-name="a984" text:class-names=""/>
            </text:p>
          </draw:text-box>
          <svg:title/>
          <svg:desc/>
        </draw:frame>
        <draw:custom-shape svg:x="2.74476in" svg:y="1.13903in" svg:width="5.5in" svg:height="5.25625in" draw:id="id153" draw:style-name="a1018" draw:name="矩形">
          <svg:title/>
          <svg:desc/>
          <text:p text:style-name="a988" text:class-names="" text:cond-style-name="">
            <text:span text:style-name="a987" text:class-names=""/>
          </text:p>
          <text:list text:style-name="a991">
            <text:list-item>
              <text:p text:style-name="a990" text:class-names="" text:cond-style-name="">
                <text:span text:style-name="a989" text:class-names="">Problem Statement</text:span>
              </text:p>
            </text:list-item>
          </text:list>
          <text:list text:style-name="a994">
            <text:list-item>
              <text:p text:style-name="a993" text:class-names="" text:cond-style-name="">
                <text:span text:style-name="a992" text:class-names="">Project Overview</text:span>
              </text:p>
            </text:list-item>
          </text:list>
          <text:list text:style-name="a997">
            <text:list-item>
              <text:p text:style-name="a996" text:class-names="" text:cond-style-name="">
                <text:span text:style-name="a995" text:class-names="">End Users</text:span>
              </text:p>
            </text:list-item>
          </text:list>
          <text:list text:style-name="a1000">
            <text:list-item>
              <text:p text:style-name="a999" text:class-names="" text:cond-style-name="">
                <text:span text:style-name="a998" text:class-names="">Tools and Technologies</text:span>
              </text:p>
            </text:list-item>
          </text:list>
          <text:list text:style-name="a1003">
            <text:list-item>
              <text:p text:style-name="a1002" text:class-names="" text:cond-style-name="">
                <text:span text:style-name="a1001" text:class-names="">Portfolio design and Layout</text:span>
              </text:p>
            </text:list-item>
          </text:list>
          <text:list text:style-name="a1006">
            <text:list-item>
              <text:p text:style-name="a1005" text:class-names="" text:cond-style-name="">
                <text:span text:style-name="a1004" text:class-names="">Features and Functionality</text:span>
              </text:p>
            </text:list-item>
          </text:list>
          <text:list text:style-name="a1009">
            <text:list-item>
              <text:p text:style-name="a1008" text:class-names="" text:cond-style-name="">
                <text:span text:style-name="a1007" text:class-names="">Results and Screenshots</text:span>
              </text:p>
            </text:list-item>
          </text:list>
          <text:list text:style-name="a1012">
            <text:list-item>
              <text:p text:style-name="a1011" text:class-names="" text:cond-style-name="">
                <text:span text:style-name="a1010" text:class-names="">Conclusion</text:span>
              </text:p>
            </text:list-item>
          </text:list>
          <text:list text:style-name="a1015">
            <text:list-item>
              <text:p text:style-name="a1014" text:class-names="" text:cond-style-name="">
                <text:span text:style-name="a1013" text:class-names="">Github Link</text:span>
              </text:p>
            </text:list-item>
          </text:list>
          <text:p text:style-name="a1017" text:class-names="" text:cond-style-name="">
            <text:span text:style-name="a1016" text:class-names=""/>
          </text:p>
          <draw:enhanced-geometry xmlns:dr3d="urn:oasis:names:tc:opendocument:xmlns:dr3d:1.0" draw:type="non-primitive" svg:viewBox="0 0 21600 21600" draw:enhanced-path="M 0 0 L 21600 0 21600 21600 0 21600 Z N"/>
        </draw:custom-shape>
        <presentation:notes draw:style-name="a1036">
          <draw:page-thumbnail draw:page-number="3" svg:x="4.41667in" svg:y="0.9375in" svg:width="4.5in" svg:height="2.53125in" presentation:class="page" draw:id="id165" presentation:style-name="a1030" draw:name="文本框">
            <svg:title/>
            <svg:desc/>
          </draw:page-thumbnail>
          <draw:frame draw:id="id166" presentation:style-name="a1031" draw:name="文本框" svg:x="1.33333in" svg:y="3.60937in" svg:width="10.66667in" svg:height="2.95312in" presentation:class="notes" presentation:placeholder="true">
            <draw:text-box/>
            <svg:title/>
            <svg:desc/>
          </draw:frame>
          <draw:frame draw:id="id167" presentation:style-name="a1035" draw:name="文本框" svg:x="7.55208in" svg:y="7.12326in" svg:width="5.77778in" svg:height="0.37674in" presentation:class="page-number" presentation:placeholder="false">
            <draw:text-box>
              <text:p text:style-name="a1034" text:class-names="" text:cond-style-name="">
                <text:span text:style-name="a1032" text:class-names="">
                  <text:page-number style:num-format="1" text:fixed="false">3</text:page-number>
                </text:span>
                <text:span text:style-name="a1033" text:class-names=""/>
              </text:p>
            </draw:text-box>
            <svg:title/>
            <svg:desc/>
          </draw:frame>
        </presentation:notes>
      </draw:page>
      <draw:page draw:name="Slide4" draw:style-name="a1037" draw:master-page-name="Master1-Layout13-cust-自定义版式" presentation:presentation-page-layout-name="Master1-PPL13" draw:id="Slide-259">
        <draw:g draw:name="组合" draw:id="id168">
          <svg:title/>
          <svg:desc/>
          <draw:custom-shape svg:x="10.34821in" svg:y="6.40625in" svg:width="0.5in" svg:height="0.5in" draw:id="id173" draw:style-name="a1064"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34821in" svg:y="6.98958in" svg:width="0.19792in" svg:height="0.19792in" draw:id="id174" draw:style-name="a1065"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frame draw:id="id175" draw:style-name="a1066" draw:name="图片" svg:x="8.85863in" svg:y="3.75in" svg:width="3.02083in" svg:height="3.5625in" style:rel-width="scale" style:rel-height="scale">
            <draw:image xlink:href="media/image5.png" xlink:type="simple" xlink:show="embed" xlink:actuate="onLoad"/>
            <svg:title/>
            <svg:desc/>
          </draw:frame>
        </draw:g>
        <draw:custom-shape svg:x="7.32292in" svg:y="1.85417in" svg:width="0.34375in" svg:height="0.35417in" draw:id="id169" draw:style-name="a1038"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frame draw:id="id170" presentation:style-name="a1058" draw:name="文本框" svg:x="0.4095in" svg:y="0.47784in" svg:width="10.58785in" svg:height="4.74722in" presentation:class="title" presentation:placeholder="false">
          <draw:text-box>
            <text:p text:style-name="a1057" text:class-names="" text:cond-style-name="">
              <text:span text:style-name="a1039" text:class-names="">P</text:span>
              <text:span text:style-name="a1040" text:class-names="">ROB</text:span>
              <text:span text:style-name="a1041" text:class-names="">L</text:span>
              <text:span text:style-name="a1042" text:class-names="">E</text:span>
              <text:span text:style-name="a1043" text:class-names="">M</text:span>
              <text:span text:style-name="a1044" text:class-names="">
                <text:tab/>
              </text:span>
              <text:span text:style-name="a1045" text:class-names="">S</text:span>
              <text:span text:style-name="a1046" text:class-names="">T</text:span>
              <text:span text:style-name="a1047" text:class-names="">A</text:span>
              <text:span text:style-name="a1048" text:class-names="">T</text:span>
              <text:span text:style-name="a1049" text:class-names="">E</text:span>
              <text:span text:style-name="a1050" text:class-names="">ME</text:span>
              <text:span text:style-name="a1051" text:class-names="">NT</text:span>
              <text:span text:style-name="a1052" text:class-names="">
                <text:line-break/>
                <text:line-break/>
              </text:span>
              <text:span text:style-name="a1053" text:class-names="">
                <text:s text:c="7"/>
              </text:span>
              <text:span text:style-name="a1054" text:class-names="">Raw data alone has no value. The problem is to analyze and interpret data using Data Science techniques to find useful patterns, predictions, and insights.</text:span>
              <text:span text:style-name="a1055" text:class-names="">
                <text:line-break/>
                <text:line-break/>
              </text:span>
              <text:span text:style-name="a1056" text:class-names=""/>
            </text:p>
          </draw:text-box>
          <svg:title/>
          <svg:desc/>
        </draw:frame>
        <draw:frame draw:id="id171" draw:style-name="a1059" draw:name="图片" svg:x="0.73958in" svg:y="7.07292in" svg:width="2.34375in" svg:height="0.21875in" style:rel-width="scale" style:rel-height="scale">
          <draw:image xlink:href="media/image1.png" xlink:type="simple" xlink:show="embed" xlink:actuate="onLoad"/>
          <svg:title/>
          <svg:desc/>
        </draw:frame>
        <draw:frame draw:id="id172" presentation:style-name="a1063" draw:name="文本框" svg:x="12.41625in" svg:y="7.07933in" svg:width="0.16528in" svg:height="0.18472in" presentation:class="page-number" presentation:placeholder="false">
          <draw:text-box>
            <text:p text:style-name="a1062" text:class-names="" text:cond-style-name="">
              <text:span text:style-name="a1060" text:class-names="">
                <text:page-number style:num-format="1" text:fixed="false">4</text:page-number>
              </text:span>
              <text:span text:style-name="a1061" text:class-names=""/>
            </text:p>
          </draw:text-box>
          <svg:title/>
          <svg:desc/>
        </draw:frame>
        <presentation:notes draw:style-name="a1073">
          <draw:page-thumbnail draw:page-number="4" svg:x="4.41667in" svg:y="0.9375in" svg:width="4.5in" svg:height="2.53125in" presentation:class="page" draw:id="id176" presentation:style-name="a1067" draw:name="文本框">
            <svg:title/>
            <svg:desc/>
          </draw:page-thumbnail>
          <draw:frame draw:id="id177" presentation:style-name="a1068" draw:name="文本框" svg:x="1.33333in" svg:y="3.60937in" svg:width="10.66667in" svg:height="2.95312in" presentation:class="notes" presentation:placeholder="true">
            <draw:text-box/>
            <svg:title/>
            <svg:desc/>
          </draw:frame>
          <draw:frame draw:id="id178" presentation:style-name="a1072" draw:name="文本框" svg:x="7.55208in" svg:y="7.12326in" svg:width="5.77778in" svg:height="0.37674in" presentation:class="page-number" presentation:placeholder="false">
            <draw:text-box>
              <text:p text:style-name="a1071" text:class-names="" text:cond-style-name="">
                <text:span text:style-name="a1069" text:class-names="">
                  <text:page-number style:num-format="1" text:fixed="false">4</text:page-number>
                </text:span>
                <text:span text:style-name="a1070" text:class-names=""/>
              </text:p>
            </draw:text-box>
            <svg:title/>
            <svg:desc/>
          </draw:frame>
        </presentation:notes>
      </draw:page>
      <draw:page draw:name="Slide5" draw:style-name="a1074" draw:master-page-name="Master1-Layout13-cust-自定义版式" presentation:presentation-page-layout-name="Master1-PPL13" draw:id="Slide-260">
        <draw:g draw:name="组合" draw:id="id179">
          <svg:title/>
          <svg:desc/>
          <draw:custom-shape svg:x="10.22917in" svg:y="5.86458in" svg:width="0.5in" svg:height="0.5in" draw:id="id184" draw:style-name="a1088"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22917in" svg:y="6.44792in" svg:width="0.19792in" svg:height="0.19792in" draw:id="id185" draw:style-name="a1089"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frame draw:id="id186" draw:style-name="a1090" draw:name="图片" svg:x="9.46875in" svg:y="2.89583in" svg:width="3.86458in" svg:height="4.16667in" style:rel-width="scale" style:rel-height="scale">
            <draw:image xlink:href="media/image6.png" xlink:type="simple" xlink:show="embed" xlink:actuate="onLoad"/>
            <svg:title/>
            <svg:desc/>
          </draw:frame>
        </draw:g>
        <draw:custom-shape svg:x="7.32292in" svg:y="1.85417in" svg:width="0.34375in" svg:height="0.35417in" draw:id="id180" draw:style-name="a1075"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frame draw:id="id181" presentation:style-name="a1082" draw:name="文本框" svg:x="0.80903in" svg:y="0.90729in" svg:width="8.19097in" svg:height="3.02847in" presentation:class="title" presentation:placeholder="false">
          <draw:text-box>
            <text:p text:style-name="a1081" text:class-names="" text:cond-style-name="">
              <text:span text:style-name="a1076" text:class-names="">
                PROJECT
                <text:tab/>
              </text:span>
              <text:span text:style-name="a1077" text:class-names="">OVERVIEW</text:span>
              <text:span text:style-name="a1078" text:class-names="">
                <text:line-break/>
                <text:line-break/>
              </text:span>
              <text:span text:style-name="a1079" text:class-names="">
                <text:s text:c="4"/>
                This project showcases a portfolio of Data Science work, including predictive modeling, time-series forecasting, data visualization, and real-world dataset analysis.
              </text:span>
              <text:span text:style-name="a1080" text:class-names=""/>
            </text:p>
          </draw:text-box>
          <svg:title/>
          <svg:desc/>
        </draw:frame>
        <draw:frame draw:id="id182" draw:style-name="a1083" draw:name="图片" svg:x="0.73958in" svg:y="7.07292in" svg:width="2.34375in" svg:height="0.21875in" style:rel-width="scale" style:rel-height="scale">
          <draw:image xlink:href="media/image1.png" xlink:type="simple" xlink:show="embed" xlink:actuate="onLoad"/>
          <svg:title/>
          <svg:desc/>
        </draw:frame>
        <draw:frame draw:id="id183" presentation:style-name="a1087" draw:name="文本框" svg:x="12.41625in" svg:y="7.07933in" svg:width="0.16528in" svg:height="0.18472in" presentation:class="page-number" presentation:placeholder="false">
          <draw:text-box>
            <text:p text:style-name="a1086" text:class-names="" text:cond-style-name="">
              <text:span text:style-name="a1084" text:class-names="">
                <text:page-number style:num-format="1" text:fixed="false">5</text:page-number>
              </text:span>
              <text:span text:style-name="a1085" text:class-names=""/>
            </text:p>
          </draw:text-box>
          <svg:title/>
          <svg:desc/>
        </draw:frame>
        <presentation:notes draw:style-name="a1097">
          <draw:page-thumbnail draw:page-number="5" svg:x="4.41667in" svg:y="0.9375in" svg:width="4.5in" svg:height="2.53125in" presentation:class="page" draw:id="id187" presentation:style-name="a1091" draw:name="文本框">
            <svg:title/>
            <svg:desc/>
          </draw:page-thumbnail>
          <draw:frame draw:id="id188" presentation:style-name="a1092" draw:name="文本框" svg:x="1.33333in" svg:y="3.60937in" svg:width="10.66667in" svg:height="2.95312in" presentation:class="notes" presentation:placeholder="true">
            <draw:text-box/>
            <svg:title/>
            <svg:desc/>
          </draw:frame>
          <draw:frame draw:id="id189" presentation:style-name="a1096" draw:name="文本框" svg:x="7.55208in" svg:y="7.12326in" svg:width="5.77778in" svg:height="0.37674in" presentation:class="page-number" presentation:placeholder="false">
            <draw:text-box>
              <text:p text:style-name="a1095" text:class-names="" text:cond-style-name="">
                <text:span text:style-name="a1093" text:class-names="">
                  <text:page-number style:num-format="1" text:fixed="false">5</text:page-number>
                </text:span>
                <text:span text:style-name="a1094" text:class-names=""/>
              </text:p>
            </draw:text-box>
            <svg:title/>
            <svg:desc/>
          </draw:frame>
        </presentation:notes>
      </draw:page>
      <draw:page draw:name="Slide6" draw:style-name="a1098" draw:master-page-name="Master1-Layout13-cust-自定义版式" presentation:presentation-page-layout-name="Master1-PPL13" draw:id="Slide-261">
        <draw:custom-shape svg:x="10.22917in" svg:y="5.86458in" svg:width="0.5in" svg:height="0.5in" draw:id="id190" draw:style-name="a1099"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7.32292in" svg:y="1.85417in" svg:width="0.34375in" svg:height="0.35417in" draw:id="id191" draw:style-name="a1100"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22917in" svg:y="6.44792in" svg:width="0.19792in" svg:height="0.19792in" draw:id="id192" draw:style-name="a1101"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frame draw:id="id193" presentation:style-name="a1132" draw:name="文本框" svg:x="0.76493in" svg:y="0.97528in" svg:width="10.40174in" svg:height="3.20556in" presentation:class="title" presentation:placeholder="false">
          <draw:text-box>
            <text:p text:style-name="a1131" text:class-names="" text:cond-style-name="">
              <text:span text:style-name="a1102" text:class-names="">W</text:span>
              <text:span text:style-name="a1103" text:class-names="">H</text:span>
              <text:span text:style-name="a1104" text:class-names="">O</text:span>
              <text:span text:style-name="a1105" text:class-names="">
                <text:s text:c="1"/>
              </text:span>
              <text:span text:style-name="a1106" text:class-names="">AR</text:span>
              <text:span text:style-name="a1107" text:class-names="">E</text:span>
              <text:span text:style-name="a1108" text:class-names="">
                <text:s text:c="1"/>
              </text:span>
              <text:span text:style-name="a1109" text:class-names="">T</text:span>
              <text:span text:style-name="a1110" text:class-names="">H</text:span>
              <text:span text:style-name="a1111" text:class-names="">E</text:span>
              <text:span text:style-name="a1112" text:class-names="">
                <text:s text:c="1"/>
              </text:span>
              <text:span text:style-name="a1113" text:class-names="">E</text:span>
              <text:span text:style-name="a1114" text:class-names="">N</text:span>
              <text:span text:style-name="a1115" text:class-names="">D</text:span>
              <text:span text:style-name="a1116" text:class-names="">
                <text:s text:c="1"/>
              </text:span>
              <text:span text:style-name="a1117" text:class-names="">U</text:span>
              <text:span text:style-name="a1118" text:class-names="">S</text:span>
              <text:span text:style-name="a1119" text:class-names="">E</text:span>
              <text:span text:style-name="a1120" text:class-names="">R</text:span>
              <text:span text:style-name="a1121" text:class-names="">S?</text:span>
              <text:span text:style-name="a1122" text:class-names="">
                <text:line-break/>
                <text:line-break/>
              </text:span>
              <text:span text:style-name="a1123" text:class-names="">Students &amp; Researchers – learning and experimenting with datasets</text:span>
              <text:span text:style-name="a1124" text:class-names="">
                <text:line-break/>
              </text:span>
              <text:span text:style-name="a1125" text:class-names="">Companies &amp; Organizations – to make data-driven decisions</text:span>
              <text:span text:style-name="a1126" text:class-names="">
                <text:line-break/>
              </text:span>
              <text:span text:style-name="a1127" text:class-names="">Government &amp; Agencies – for analysis and policy-making</text:span>
              <text:span text:style-name="a1128" text:class-names="">
                <text:line-break/>
              </text:span>
              <text:span text:style-name="a1129" text:class-names="">General Public – to understand insights through dashboards/reports</text:span>
              <text:span text:style-name="a1130" text:class-names=""/>
            </text:p>
          </draw:text-box>
          <svg:title/>
          <svg:desc/>
        </draw:frame>
        <draw:frame draw:id="id194" draw:style-name="a1133" draw:name="图片" svg:x="0.79167in" svg:y="6.75in" svg:width="2.38542in" svg:height="0.53125in" style:rel-width="scale" style:rel-height="scale">
          <draw:image xlink:href="media/image7.png" xlink:type="simple" xlink:show="embed" xlink:actuate="onLoad"/>
          <svg:title/>
          <svg:desc/>
        </draw:frame>
        <draw:frame draw:id="id195" presentation:style-name="a1137" draw:name="文本框" svg:x="12.41625in" svg:y="7.07933in" svg:width="0.16528in" svg:height="0.18472in" presentation:class="page-number" presentation:placeholder="false">
          <draw:text-box>
            <text:p text:style-name="a1136" text:class-names="" text:cond-style-name="">
              <text:span text:style-name="a1134" text:class-names="">
                <text:page-number style:num-format="1" text:fixed="false">6</text:page-number>
              </text:span>
              <text:span text:style-name="a1135" text:class-names=""/>
            </text:p>
          </draw:text-box>
          <svg:title/>
          <svg:desc/>
        </draw:frame>
        <presentation:notes draw:style-name="a1144">
          <draw:page-thumbnail draw:page-number="6" svg:x="4.41667in" svg:y="0.9375in" svg:width="4.5in" svg:height="2.53125in" presentation:class="page" draw:id="id196" presentation:style-name="a1138" draw:name="文本框">
            <svg:title/>
            <svg:desc/>
          </draw:page-thumbnail>
          <draw:frame draw:id="id197" presentation:style-name="a1139" draw:name="文本框" svg:x="1.33333in" svg:y="3.60937in" svg:width="10.66667in" svg:height="2.95312in" presentation:class="notes" presentation:placeholder="true">
            <draw:text-box/>
            <svg:title/>
            <svg:desc/>
          </draw:frame>
          <draw:frame draw:id="id198" presentation:style-name="a1143" draw:name="文本框" svg:x="7.55208in" svg:y="7.12326in" svg:width="5.77778in" svg:height="0.37674in" presentation:class="page-number" presentation:placeholder="false">
            <draw:text-box>
              <text:p text:style-name="a1142" text:class-names="" text:cond-style-name="">
                <text:span text:style-name="a1140" text:class-names="">
                  <text:page-number style:num-format="1" text:fixed="false">6</text:page-number>
                </text:span>
                <text:span text:style-name="a1141" text:class-names=""/>
              </text:p>
            </draw:text-box>
            <svg:title/>
            <svg:desc/>
          </draw:frame>
        </presentation:notes>
      </draw:page>
      <draw:page draw:name="Slide7" draw:style-name="a1145" draw:master-page-name="Master1-Layout13-cust-自定义版式" presentation:presentation-page-layout-name="Master1-PPL13" draw:id="Slide-262">
        <draw:frame draw:id="id199" draw:style-name="a1146" draw:name="图片" svg:x="0.43486in" svg:y="0.81837in" svg:width="1.98578in" svg:height="2.31655in" style:rel-width="scale" style:rel-height="scale">
          <draw:image xlink:href="media/image8.jpg" xlink:type="simple" xlink:show="embed" xlink:actuate="onLoad"/>
          <svg:title/>
          <svg:desc/>
        </draw:frame>
        <draw:custom-shape svg:x="10.22917in" svg:y="5.86458in" svg:width="0.5in" svg:height="0.5in" draw:id="id200" draw:style-name="a1147"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7.32292in" svg:y="1.85417in" svg:width="0.34375in" svg:height="0.35417in" draw:id="id201" draw:style-name="a1148"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22917in" svg:y="6.44792in" svg:width="0.19792in" svg:height="0.19792in" draw:id="id202" draw:style-name="a1149"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frame draw:id="id203" presentation:style-name="a1164" draw:name="文本框" svg:x="0.43486in" svg:y="0.33387in" svg:width="9.42083in" svg:height="5.6021in" presentation:class="title" presentation:placeholder="false">
          <draw:text-box>
            <text:p text:style-name="a1163" text:class-names="" text:cond-style-name="">
              <text:span text:style-name="a1150" text:class-names="">TOOLS AND TECHNIQUES</text:span>
              <text:span text:style-name="a1151" text:class-names="">
                <text:line-break/>
              </text:span>
              <text:span text:style-name="a1152" text:class-names="">
                <text:s text:c="20"/>
              </text:span>
              <text:span text:style-name="a1153" text:class-names="">
                <text:line-break/>
              </text:span>
              <text:span text:style-name="a1154" text:class-names="">
                <text:s text:c="17"/>
              </text:span>
              <text:span text:style-name="a1155" text:class-names="">Programming: Python</text:span>
              <text:span text:style-name="a1156" text:class-names="">
                <text:line-break/>
              </text:span>
              <text:span text:style-name="a1157" text:class-names="">
                <text:s text:c="17"/>
                Libraries: Pandas, NumPy, Scikit-learn, Matplotlib
              </text:span>
              <text:span text:style-name="a1158" text:class-names="">
                <text:line-break/>
              </text:span>
              <text:span text:style-name="a1159" text:class-names="">
                <text:s text:c="17"/>
                Visualization: Power BI, Plotly, Tableau
              </text:span>
              <text:span text:style-name="a1160" text:class-names="">
                <text:line-break/>
              </text:span>
              <text:span text:style-name="a1161" text:class-names="">
                <text:s text:c="17"/>
                Techniques: Data Cleaning, Data Visualization, Machine Learning, Time-Series Forecasting
              </text:span>
              <text:span text:style-name="a1162" text:class-names=""/>
            </text:p>
          </draw:text-box>
          <svg:title/>
          <svg:desc/>
        </draw:frame>
        <draw:frame draw:id="id204" draw:style-name="a1165" draw:name="图片" svg:x="0.73958in" svg:y="7.07292in" svg:width="2.34375in" svg:height="0.21875in" style:rel-width="scale" style:rel-height="scale">
          <draw:image xlink:href="media/image1.png" xlink:type="simple" xlink:show="embed" xlink:actuate="onLoad"/>
          <svg:title/>
          <svg:desc/>
        </draw:frame>
        <draw:frame draw:id="id205" presentation:style-name="a1169" draw:name="文本框" svg:x="12.41625in" svg:y="7.07933in" svg:width="0.16528in" svg:height="0.20972in" presentation:class="page-number" presentation:placeholder="false">
          <draw:text-box>
            <text:p text:style-name="a1168" text:class-names="" text:cond-style-name="">
              <text:span text:style-name="a1166" text:class-names="">
                <text:page-number style:num-format="1" text:fixed="false">7</text:page-number>
              </text:span>
              <text:span text:style-name="a1167" text:class-names=""/>
            </text:p>
          </draw:text-box>
          <svg:title/>
          <svg:desc/>
        </draw:frame>
        <presentation:notes draw:style-name="a1176">
          <draw:page-thumbnail draw:page-number="7" svg:x="4.41667in" svg:y="0.9375in" svg:width="4.5in" svg:height="2.53125in" presentation:class="page" draw:id="id206" presentation:style-name="a1170" draw:name="文本框">
            <svg:title/>
            <svg:desc/>
          </draw:page-thumbnail>
          <draw:frame draw:id="id207" presentation:style-name="a1171" draw:name="文本框" svg:x="1.33333in" svg:y="3.60937in" svg:width="10.66667in" svg:height="2.95312in" presentation:class="notes" presentation:placeholder="true">
            <draw:text-box/>
            <svg:title/>
            <svg:desc/>
          </draw:frame>
          <draw:frame draw:id="id208" presentation:style-name="a1175" draw:name="文本框" svg:x="7.55208in" svg:y="7.12326in" svg:width="5.77778in" svg:height="0.37674in" presentation:class="page-number" presentation:placeholder="false">
            <draw:text-box>
              <text:p text:style-name="a1174" text:class-names="" text:cond-style-name="">
                <text:span text:style-name="a1172" text:class-names="">
                  <text:page-number style:num-format="1" text:fixed="false">7</text:page-number>
                </text:span>
                <text:span text:style-name="a1173" text:class-names=""/>
              </text:p>
            </draw:text-box>
            <svg:title/>
            <svg:desc/>
          </draw:frame>
        </presentation:notes>
      </draw:page>
      <draw:page draw:name="Slide8" draw:style-name="a1177" draw:master-page-name="Master1-Layout12-cust-自定义版式" presentation:presentation-page-layout-name="Master1-PPL12" draw:id="Slide-263">
        <draw:custom-shape svg:x="10.22917in" svg:y="6.44792in" svg:width="0.19792in" svg:height="0.19792in" draw:id="id209" draw:style-name="a1178"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frame draw:id="id210" draw:style-name="a1179" draw:name="图片" svg:x="1.82292in" svg:y="7.07292in" svg:width="0.08333in" svg:height="0.19444in" style:rel-width="scale" style:rel-height="scale">
          <draw:image xlink:href="media/image9.png" xlink:type="simple" xlink:show="embed" xlink:actuate="onLoad"/>
          <svg:title/>
          <svg:desc/>
        </draw:frame>
        <draw:custom-shape svg:x="12.33292in" svg:y="7.07933in" svg:width="0.25in" svg:height="0.20972in" draw:id="id211" draw:style-name="a1183" draw:name="矩形">
          <svg:title/>
          <svg:desc/>
          <text:p text:style-name="a1182" text:class-names="" text:cond-style-name="">
            <text:span text:style-name="a1180" text:class-names="">
              <text:page-number style:num-format="1" text:fixed="false">8</text:page-number>
            </text:span>
            <text:span text:style-name="a1181" text:class-names=""/>
          </text:p>
          <draw:enhanced-geometry xmlns:dr3d="urn:oasis:names:tc:opendocument:xmlns:dr3d:1.0" draw:type="non-primitive" svg:viewBox="0 0 21600 21600" draw:enhanced-path="M 0 0 L 21600 0 21600 21600 0 21600 Z N"/>
        </draw:custom-shape>
        <draw:custom-shape svg:x="0.80903in" svg:y="0.33333in" svg:width="10.70139in" svg:height="6.21076in" draw:id="id212" draw:style-name="a1197" draw:name="矩形">
          <svg:title/>
          <svg:desc/>
          <text:p text:style-name="a1185" text:class-names="" text:cond-style-name="">
            <text:span text:style-name="a1184" text:class-names="">POTFOLIO DESIGN AND LAYOUT</text:span>
          </text:p>
          <text:p text:style-name="a1187" text:class-names="" text:cond-style-name="">
            <text:span text:style-name="a1186" text:class-names="">
              <text:s text:c="5"/>
              Clean and simple homepage with my name and tagline
            </text:span>
          </text:p>
          <text:p text:style-name="a1189" text:class-names="" text:cond-style-name="">
            <text:span text:style-name="a1188" text:class-names="">
              <text:s text:c="7"/>
              Navigation bar (Home, About, Projects, Contact)
            </text:span>
          </text:p>
          <text:p text:style-name="a1191" text:class-names="" text:cond-style-name="">
            <text:span text:style-name="a1190" text:class-names="">
              <text:s text:c="6"/>
              About section – photo + short bio
            </text:span>
          </text:p>
          <text:p text:style-name="a1193" text:class-names="" text:cond-style-name="">
            <text:span text:style-name="a1192" text:class-names="">
              <text:s text:c="6"/>
              Projects section – project cards with details
            </text:span>
          </text:p>
          <text:p text:style-name="a1196" text:class-names="" text:cond-style-name="">
            <text:span text:style-name="a1194" text:class-names="">
              <text:s text:c="6"/>
              Contact form &amp; footer – presenter details + message option
            </text:span>
            <text:span text:style-name="a1195" text:class-names=""/>
          </text:p>
          <draw:enhanced-geometry xmlns:dr3d="urn:oasis:names:tc:opendocument:xmlns:dr3d:1.0" draw:type="non-primitive" svg:viewBox="0 0 21600 21600" draw:enhanced-path="M 0 0 L 21600 0 21600 21600 0 21600 Z N"/>
        </draw:custom-shape>
        <draw:custom-shape svg:x="11in" svg:y="0.5743in" svg:width="0.5in" svg:height="0.5in" draw:id="id213" draw:style-name="a1198"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presentation:notes draw:style-name="a1205">
          <draw:page-thumbnail draw:page-number="8" svg:x="4.41667in" svg:y="0.9375in" svg:width="4.5in" svg:height="2.53125in" presentation:class="page" draw:id="id214" presentation:style-name="a1199" draw:name="文本框">
            <svg:title/>
            <svg:desc/>
          </draw:page-thumbnail>
          <draw:frame draw:id="id215" presentation:style-name="a1200" draw:name="文本框" svg:x="1.33333in" svg:y="3.60937in" svg:width="10.66667in" svg:height="2.95312in" presentation:class="notes" presentation:placeholder="true">
            <draw:text-box/>
            <svg:title/>
            <svg:desc/>
          </draw:frame>
          <draw:frame draw:id="id216" presentation:style-name="a1204" draw:name="文本框" svg:x="7.55208in" svg:y="7.12326in" svg:width="5.77778in" svg:height="0.37674in" presentation:class="page-number" presentation:placeholder="false">
            <draw:text-box>
              <text:p text:style-name="a1203" text:class-names="" text:cond-style-name="">
                <text:span text:style-name="a1201" text:class-names="">
                  <text:page-number style:num-format="1" text:fixed="false">8</text:page-number>
                </text:span>
                <text:span text:style-name="a1202" text:class-names=""/>
              </text:p>
            </draw:text-box>
            <svg:title/>
            <svg:desc/>
          </draw:frame>
        </presentation:notes>
      </draw:page>
      <draw:page draw:name="Slide9" draw:style-name="a1206" draw:master-page-name="Master1-Layout13-cust-自定义版式" presentation:presentation-page-layout-name="Master1-PPL13" draw:id="Slide-264">
        <draw:frame draw:id="id217" presentation:style-name="a1220" draw:name="文本框" svg:x="0.82604in" svg:y="0.42153in" svg:width="11.68125in" svg:height="5.25078in" presentation:class="title" presentation:placeholder="false">
          <draw:text-box>
            <text:p text:style-name="a1219" text:class-names="" text:cond-style-name="">
              <text:span text:style-name="a1207" text:class-names="">FEATURES AND FUNCTIONALITY</text:span>
              <text:span text:style-name="a1208" text:class-names="">
                <text:line-break/>
                <text:line-break/>
              </text:span>
              <text:span text:style-name="a1209" text:class-names="">Responsive design (works on mobile &amp; desktop)</text:span>
              <text:span text:style-name="a1210" text:class-names="">
                <text:line-break/>
                <text:line-break/>
              </text:span>
              <text:span text:style-name="a1211" text:class-names="">Interactive navigation bar with smooth scrolling</text:span>
              <text:span text:style-name="a1212" text:class-names="">
                <text:line-break/>
                <text:line-break/>
              </text:span>
              <text:span text:style-name="a1213" text:class-names="">Project cards showcasing Data Science works</text:span>
              <text:span text:style-name="a1214" text:class-names="">
                <text:line-break/>
                <text:line-break/>
              </text:span>
              <text:span text:style-name="a1215" text:class-names="">Hover effects for better user experience</text:span>
              <text:span text:style-name="a1216" text:class-names="">
                <text:line-break/>
                <text:line-break/>
              </text:span>
              <text:span text:style-name="a1217" text:class-names="">Contact form to connect with presenter</text:span>
              <text:span text:style-name="a1218" text:class-names=""/>
            </text:p>
          </draw:text-box>
          <svg:title/>
          <svg:desc/>
        </draw:frame>
        <presentation:notes draw:style-name="a1227">
          <draw:page-thumbnail draw:page-number="9" svg:x="4.41667in" svg:y="0.9375in" svg:width="4.5in" svg:height="2.53125in" presentation:class="page" draw:id="id218" presentation:style-name="a1221" draw:name="文本框">
            <svg:title/>
            <svg:desc/>
          </draw:page-thumbnail>
          <draw:frame draw:id="id219" presentation:style-name="a1222" draw:name="文本框" svg:x="1.33333in" svg:y="3.60937in" svg:width="10.66667in" svg:height="2.95312in" presentation:class="notes" presentation:placeholder="true">
            <draw:text-box/>
            <svg:title/>
            <svg:desc/>
          </draw:frame>
          <draw:frame draw:id="id220" presentation:style-name="a1226" draw:name="文本框" svg:x="7.55208in" svg:y="7.12326in" svg:width="5.77778in" svg:height="0.37674in" presentation:class="page-number" presentation:placeholder="false">
            <draw:text-box>
              <text:p text:style-name="a1225" text:class-names="" text:cond-style-name="">
                <text:span text:style-name="a1223" text:class-names="">
                  <text:page-number style:num-format="1" text:fixed="false">9</text:page-number>
                </text:span>
                <text:span text:style-name="a1224" text:class-names=""/>
              </text:p>
            </draw:text-box>
            <svg:title/>
            <svg:desc/>
          </draw:frame>
        </presentation:notes>
      </draw:page>
      <draw:page draw:name="Slide10" draw:style-name="a1228" draw:master-page-name="Master1-Layout13-cust-自定义版式" presentation:presentation-page-layout-name="Master1-PPL13" draw:id="Slide-265">
        <draw:custom-shape svg:x="0.82292in" svg:y="7.09322in" svg:width="1.93958in" svg:height="0.18194in" draw:id="id221" draw:style-name="a1245" draw:name="矩形">
          <svg:title/>
          <svg:desc/>
          <text:p text:style-name="a1244" text:class-names="" text:cond-style-name="">
            <text:span text:style-name="a1229" text:class-names="">3/21/202</text:span>
            <text:span text:style-name="a1230" text:class-names="">4</text:span>
            <text:span text:style-name="a1231" text:class-names="">
              <text:s text:c="1"/>
            </text:span>
            <text:span text:style-name="a1232" text:class-names="">
              <text:s text:c="1"/>
            </text:span>
            <text:span text:style-name="a1233" text:class-names="">A</text:span>
            <text:span text:style-name="a1234" text:class-names="">nnu</text:span>
            <text:span text:style-name="a1235" text:class-names="">al</text:span>
            <text:span text:style-name="a1236" text:class-names="">
              <text:s text:c="1"/>
            </text:span>
            <text:span text:style-name="a1237" text:class-names="">R</text:span>
            <text:span text:style-name="a1238" text:class-names="">e</text:span>
            <text:span text:style-name="a1239" text:class-names="">v</text:span>
            <text:span text:style-name="a1240" text:class-names="">i</text:span>
            <text:span text:style-name="a1241" text:class-names="">e</text:span>
            <text:span text:style-name="a1242" text:class-names="">w</text:span>
            <text:span text:style-name="a1243" text:class-names=""/>
          </text:p>
          <draw:enhanced-geometry xmlns:dr3d="urn:oasis:names:tc:opendocument:xmlns:dr3d:1.0" draw:type="non-primitive" svg:viewBox="0 0 21600 21600" draw:enhanced-path="M 0 0 L 21600 0 21600 21600 0 21600 Z N"/>
        </draw:custom-shape>
        <draw:custom-shape svg:x="10.22917in" svg:y="5.86458in" svg:width="0.5in" svg:height="0.5in" draw:id="id222" draw:style-name="a1246"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7.32292in" svg:y="1.85417in" svg:width="0.34375in" svg:height="0.35417in" draw:id="id223" draw:style-name="a1247"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22917in" svg:y="6.44792in" svg:width="0.19792in" svg:height="0.19792in" draw:id="id224" draw:style-name="a1248"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frame draw:id="id225" draw:style-name="a1249" draw:name="图片" svg:x="0.07292in" svg:y="3.69791in" svg:width="2.69792in" svg:height="3.73958in" style:rel-width="scale" style:rel-height="scale">
          <draw:image xlink:href="media/image10.jpg" xlink:type="simple" xlink:show="embed" xlink:actuate="onLoad"/>
          <svg:title/>
          <svg:desc/>
        </draw:frame>
        <draw:frame draw:id="id226" presentation:style-name="a1254" draw:name="文本框" svg:x="0.80903in" svg:y="0.71625in" svg:width="9.27431in" svg:height="2.16398in" presentation:class="title" presentation:placeholder="false">
          <draw:text-box>
            <text:p text:style-name="a1253" text:class-names="" text:cond-style-name="">
              <text:span text:style-name="a1250" text:class-names="">RESULTS AND SCREENSHOTS</text:span>
              <text:span text:style-name="a1251" text:class-names="">
                <text:line-break/>
                <text:line-break/>
              </text:span>
              <text:span text:style-name="a1252" text:class-names=""/>
            </text:p>
          </draw:text-box>
          <svg:title/>
          <svg:desc/>
        </draw:frame>
        <draw:custom-shape svg:x="12.33292in" svg:y="7.07933in" svg:width="0.25in" svg:height="0.20972in" draw:id="id227" draw:style-name="a1258" draw:name="矩形">
          <svg:title/>
          <svg:desc/>
          <text:p text:style-name="a1257" text:class-names="" text:cond-style-name="">
            <text:span text:style-name="a1255" text:class-names="">
              <text:page-number style:num-format="1" text:fixed="false">10</text:page-number>
            </text:span>
            <text:span text:style-name="a1256" text:class-names=""/>
          </text:p>
          <draw:enhanced-geometry xmlns:dr3d="urn:oasis:names:tc:opendocument:xmlns:dr3d:1.0" draw:type="non-primitive" svg:viewBox="0 0 21600 21600" draw:enhanced-path="M 0 0 L 21600 0 21600 21600 0 21600 Z N"/>
        </draw:custom-shape>
        <draw:custom-shape svg:x="3in" svg:y="2.57513in" svg:width="9.33292in" svg:height="1.04342in" draw:id="id228" draw:style-name="a1264" draw:name="矩形">
          <svg:title/>
          <svg:desc/>
          <text:list text:style-name="a1261">
            <text:list-item>
              <text:p text:style-name="a1260" text:class-names="" text:cond-style-name="">
                <text:span text:style-name="a1259" text:class-names=""/>
              </text:p>
            </text:list-item>
          </text:list>
          <text:p text:style-name="a1263" text:class-names="" text:cond-style-name="">
            <text:span text:style-name="a1262" text:class-names=""/>
          </text:p>
          <draw:enhanced-geometry xmlns:dr3d="urn:oasis:names:tc:opendocument:xmlns:dr3d:1.0" draw:type="non-primitive" svg:viewBox="0 0 21600 21600" draw:enhanced-path="M 0 0 L 21600 0 21600 21600 0 21600 Z N"/>
        </draw:custom-shape>
        <draw:frame draw:id="id229" draw:style-name="a1265" draw:name="图片" svg:x="0.33066in" svg:y="1.58948in" svg:width="4.88034in" svg:height="2.74385in" style:rel-width="scale" style:rel-height="scale">
          <draw:image xlink:href="media/image11.png" xlink:type="simple" xlink:show="embed" xlink:actuate="onLoad"/>
          <svg:title/>
          <svg:desc/>
        </draw:frame>
        <draw:frame draw:id="id230" draw:style-name="a1266" draw:name="图片" svg:x="5.54674in" svg:y="1.50831in" svg:width="4.88034in" svg:height="2.74385in" style:rel-width="scale" style:rel-height="scale">
          <draw:image xlink:href="media/image12.png" xlink:type="simple" xlink:show="embed" xlink:actuate="onLoad"/>
          <svg:title/>
          <svg:desc/>
        </draw:frame>
        <draw:frame draw:id="id231" draw:style-name="a1267" draw:name="图片" svg:x="0.269in" svg:y="4.75615in" svg:width="4.88034in" svg:height="2.74385in" style:rel-width="scale" style:rel-height="scale">
          <draw:image xlink:href="media/image13.png" xlink:type="simple" xlink:show="embed" xlink:actuate="onLoad"/>
          <svg:title/>
          <svg:desc/>
        </draw:frame>
        <draw:frame draw:id="id232" draw:style-name="a1268" draw:name="图片" svg:x="5.65645in" svg:y="4.83333in" svg:width="4.64306in" svg:height="2.61045in" style:rel-width="scale" style:rel-height="scale">
          <draw:image xlink:href="media/image14.png" xlink:type="simple" xlink:show="embed" xlink:actuate="onLoad"/>
          <svg:title/>
          <svg:desc/>
        </draw:frame>
        <presentation:notes draw:style-name="a1275">
          <draw:page-thumbnail draw:page-number="10" svg:x="4.41667in" svg:y="0.9375in" svg:width="4.5in" svg:height="2.53125in" presentation:class="page" draw:id="id233" presentation:style-name="a1269" draw:name="文本框">
            <svg:title/>
            <svg:desc/>
          </draw:page-thumbnail>
          <draw:frame draw:id="id234" presentation:style-name="a1270" draw:name="文本框" svg:x="1.33333in" svg:y="3.60937in" svg:width="10.66667in" svg:height="2.95312in" presentation:class="notes" presentation:placeholder="true">
            <draw:text-box/>
            <svg:title/>
            <svg:desc/>
          </draw:frame>
          <draw:frame draw:id="id235" presentation:style-name="a1274" draw:name="文本框" svg:x="7.55208in" svg:y="7.12326in" svg:width="5.77778in" svg:height="0.37674in" presentation:class="page-number" presentation:placeholder="false">
            <draw:text-box>
              <text:p text:style-name="a1273" text:class-names="" text:cond-style-name="">
                <text:span text:style-name="a1271" text:class-names="">
                  <text:page-number style:num-format="1" text:fixed="false">10</text:page-number>
                </text:span>
                <text:span text:style-name="a1272" text:class-names=""/>
              </text:p>
            </draw:text-box>
            <svg:title/>
            <svg:desc/>
          </draw:frame>
        </presentation:notes>
      </draw:page>
      <draw:page draw:name="Slide11" draw:style-name="a1276" draw:master-page-name="Master1-Layout13-cust-自定义版式" presentation:presentation-page-layout-name="Master1-PPL13" draw:id="Slide-266">
        <draw:custom-shape svg:x="10.22917in" svg:y="5.86458in" svg:width="0.5in" svg:height="0.5in" draw:id="id236" draw:style-name="a1277"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7.32292in" svg:y="1.85417in" svg:width="0.34375in" svg:height="0.35417in" draw:id="id237" draw:style-name="a1278"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22917in" svg:y="6.44792in" svg:width="0.19792in" svg:height="0.19792in" draw:id="id238" draw:style-name="a1279" draw:name="曲线">
          <svg:title/>
          <svg:desc/>
          <draw:enhanced-geometry xmlns:dr3d="urn:oasis:names:tc:opendocument:xmlns:dr3d:1.0" draw:type="non-primitive" svg:viewBox="0 0 21600 21600" draw:enhanced-path="M 21600 0 L 0 0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frame draw:id="id239" draw:style-name="a1280" draw:name="图片" svg:x="1.82292in" svg:y="7.07292in" svg:width="0.08333in" svg:height="0.19444in" style:rel-width="scale" style:rel-height="scale">
          <draw:image xlink:href="media/image9.png" xlink:type="simple" xlink:show="embed" xlink:actuate="onLoad"/>
          <svg:title/>
          <svg:desc/>
        </draw:frame>
        <draw:frame draw:id="id240" presentation:style-name="a1287" draw:name="文本框" svg:x="0.82604in" svg:y="0.42153in" svg:width="6.49688in" svg:height="5.26551in" presentation:class="title" presentation:placeholder="false">
          <draw:text-box>
            <text:p text:style-name="a1286" text:class-names="" text:cond-style-name="">
              <text:span text:style-name="a1281" text:class-names="">CONCLUSION</text:span>
              <text:span text:style-name="a1282" text:class-names="">
                <text:line-break/>
                <text:line-break/>
              </text:span>
              <text:span text:style-name="a1283" text:class-names="">The portfolio highlights my skills and Data Science projects in a structured way. It helps showcase predictive modeling, forecasting, and visualization work. Acts as a digital resume for academics, placements, and future opportunities.</text:span>
              <text:span text:style-name="a1284" text:class-names="">
                <text:line-break/>
              </text:span>
              <text:span text:style-name="a1285" text:class-names=""/>
            </text:p>
          </draw:text-box>
          <svg:title/>
          <svg:desc/>
        </draw:frame>
        <draw:custom-shape svg:x="12.33292in" svg:y="7.07933in" svg:width="0.25in" svg:height="0.20972in" draw:id="id241" draw:style-name="a1291" draw:name="矩形">
          <svg:title/>
          <svg:desc/>
          <text:p text:style-name="a1290" text:class-names="" text:cond-style-name="">
            <text:span text:style-name="a1288" text:class-names="">
              <text:page-number style:num-format="1" text:fixed="false">11</text:page-number>
            </text:span>
            <text:span text:style-name="a1289" text:class-names=""/>
          </text:p>
          <draw:enhanced-geometry xmlns:dr3d="urn:oasis:names:tc:opendocument:xmlns:dr3d:1.0" draw:type="non-primitive" svg:viewBox="0 0 21600 21600" draw:enhanced-path="M 0 0 L 21600 0 21600 21600 0 21600 Z N"/>
        </draw:custom-shape>
        <presentation:notes draw:style-name="a1298">
          <draw:page-thumbnail draw:page-number="11" svg:x="4.41667in" svg:y="0.9375in" svg:width="4.5in" svg:height="2.53125in" presentation:class="page" draw:id="id242" presentation:style-name="a1292" draw:name="文本框">
            <svg:title/>
            <svg:desc/>
          </draw:page-thumbnail>
          <draw:frame draw:id="id243" presentation:style-name="a1293" draw:name="文本框" svg:x="1.33333in" svg:y="3.60937in" svg:width="10.66667in" svg:height="2.95312in" presentation:class="notes" presentation:placeholder="true">
            <draw:text-box/>
            <svg:title/>
            <svg:desc/>
          </draw:frame>
          <draw:frame draw:id="id244" presentation:style-name="a1297" draw:name="文本框" svg:x="7.55208in" svg:y="7.12326in" svg:width="5.77778in" svg:height="0.37674in" presentation:class="page-number" presentation:placeholder="false">
            <draw:text-box>
              <text:p text:style-name="a1296" text:class-names="" text:cond-style-name="">
                <text:span text:style-name="a1294" text:class-names="">
                  <text:page-number style:num-format="1" text:fixed="false">11</text:page-number>
                </text:span>
                <text:span text:style-name="a1295" text:class-names=""/>
              </text:p>
            </draw:text-box>
            <svg:title/>
            <svg:desc/>
          </draw:frame>
        </presentation:notes>
      </draw:page>
      <presentation:settings/>
    </office:presentation>
  </office:body>
</office:document-content>
</file>

<file path=meta.xml><?xml version="1.0" encoding="utf-8"?>
<office:document-meta xmlns:office="urn:oasis:names:tc:opendocument:xmlns:office:1.0" xmlns:meta="urn:oasis:names:tc:opendocument:xmlns:meta:1.0" xmlns:dc="http://purl.org/dc/elements/1.1/" xmlns:xlink="http://www.w3.org/1999/xlink" office:version="1.4">
  <office:meta>
    <meta:generator>MicrosoftOffice/14.0 MicrosoftPowerPoint</meta:generator>
    <dc:title>Face Mask Detection using Convolutional Neural Network (CNN)</dc:title>
    <meta:initial-creator>Konduru Narasimha</meta:initial-creator>
    <dc:creator>Bhuvanesh 030607</dc:creator>
    <meta:creation-date>2024-03-29T15:07:22Z</meta:creation-date>
    <dc:date>2025-09-03T06:13:58Z</dc:date>
    <meta:template xlink:href="Normal.eit" xlink:type="simple"/>
    <meta:editing-cycles>31</meta:editing-cycles>
    <meta:editing-duration>PT23400S</meta:editing-duration>
    <meta:user-defined meta:name="Created" meta:value-type="date">2024-03-20T16:00:00Z</meta:user-defined>
    <meta:user-defined meta:name="LastSaved" meta:value-type="date">2024-03-28T16:00:00Z</meta:user-defined>
  </office:meta>
</office:document-meta>
</file>

<file path=settings.xml><?xml version="1.0" encoding="utf-8"?>
<office:document-settings xmlns:config="urn:oasis:names:tc:opendocument:xmlns:config:1.0" xmlns:office="urn:oasis:names:tc:opendocument:xmlns:office:1.0" office:version="1.4"/>
</file>

<file path=styles.xml><?xml version="1.0" encoding="utf-8"?>
<office:document-styles xmlns:dom="http://www.w3.org/2001/xml-events" xmlns:draw="urn:oasis:names:tc:opendocument:xmlns:drawing:1.0" xmlns:fo="urn:oasis:names:tc:opendocument:xmlns:xsl-fo-compatible:1.0" xmlns:presentation="urn:oasis:names:tc:opendocument:xmlns:presentation:1.0" xmlns:smil="urn:oasis:names:tc:opendocument:xmlns:smil-compatible:1.0" xmlns:style="urn:oasis:names:tc:opendocument:xmlns:style:1.0" xmlns:svg="urn:oasis:names:tc:opendocument:xmlns:svg-compatible:1.0" xmlns:table="urn:oasis:names:tc:opendocument:xmlns:table:1.0" xmlns:text="urn:oasis:names:tc:opendocument:xmlns:text:1.0" xmlns:xlink="http://www.w3.org/1999/xlink" xmlns:office="urn:oasis:names:tc:opendocument:xmlns:office:1.0" office:version="1.4">
  <office:styles>
    <style:presentation-page-layout style:name="Master1-PPL1" style:display-name="标题幻灯片">
      <presentation:placeholder presentation:object="title" svg:x="1in" svg:y="2.32986in" svg:width="11.33333in" svg:height="1.60764in"/>
      <presentation:placeholder presentation:object="subtitle" svg:x="2in" svg:y="4.25in" svg:width="9.33333in" svg:height="1.91667in"/>
      <presentation:placeholder presentation:object="date-time" svg:x="0.66667in" svg:y="6.975in" svg:width="3.06667in" svg:height="0.375in"/>
      <presentation:placeholder presentation:object="footer" svg:x="4.53333in" svg:y="6.975in" svg:width="4.26667in" svg:height="0.375in"/>
      <presentation:placeholder presentation:object="page-number" svg:x="12.41625in" svg:y="7.07933in" svg:width="0.16528in" svg:height="0.20972in"/>
    </style:presentation-page-layout>
    <style:presentation-page-layout style:name="Master1-PPL2" style:display-name="标题和内容">
      <presentation:placeholder presentation:object="title" svg:x="0.82604in" svg:y="0.42153in" svg:width="11.68125in" svg:height="0.82917in"/>
      <presentation:placeholder presentation:object="object" svg:x="0.66667in" svg:y="1.725in" svg:width="12in" svg:height="4.95in"/>
      <presentation:placeholder presentation:object="date-time" svg:x="0.66667in" svg:y="6.975in" svg:width="3.06667in" svg:height="0.375in"/>
      <presentation:placeholder presentation:object="footer" svg:x="4.53333in" svg:y="6.975in" svg:width="4.26667in" svg:height="0.375in"/>
      <presentation:placeholder presentation:object="page-number" svg:x="12.41625in" svg:y="7.07933in" svg:width="0.16528in" svg:height="0.20972in"/>
    </style:presentation-page-layout>
    <style:presentation-page-layout style:name="Master1-PPL3" style:display-name="节标题">
      <presentation:placeholder presentation:object="title" svg:x="0.78993in" svg:y="4.81944in" svg:width="8.5in" svg:height="1.48958in"/>
      <presentation:placeholder presentation:object="outline" svg:x="0.78993in" svg:y="3.17882in" svg:width="8.5in" svg:height="1.64062in"/>
      <presentation:placeholder presentation:object="date-time" svg:x="0.66667in" svg:y="6.975in" svg:width="3.06667in" svg:height="0.375in"/>
      <presentation:placeholder presentation:object="footer" svg:x="4.53333in" svg:y="6.975in" svg:width="4.26667in" svg:height="0.375in"/>
      <presentation:placeholder presentation:object="page-number" svg:x="12.41625in" svg:y="7.07933in" svg:width="0.16528in" svg:height="0.20972in"/>
    </style:presentation-page-layout>
    <style:presentation-page-layout style:name="Master1-PPL4" style:display-name="两栏内容">
      <presentation:placeholder presentation:object="title" svg:x="0.82604in" svg:y="0.42153in" svg:width="11.68125in" svg:height="0.82917in"/>
      <presentation:placeholder presentation:object="object" svg:x="0.5in" svg:y="1.75in" svg:width="4.41667in" svg:height="4.94965in"/>
      <presentation:placeholder presentation:object="object" svg:x="5.08333in" svg:y="1.75in" svg:width="4.41667in" svg:height="4.94965in"/>
      <presentation:placeholder presentation:object="date-time" svg:x="0.66667in" svg:y="6.975in" svg:width="3.06667in" svg:height="0.375in"/>
      <presentation:placeholder presentation:object="footer" svg:x="4.53333in" svg:y="6.975in" svg:width="4.26667in" svg:height="0.375in"/>
      <presentation:placeholder presentation:object="page-number" svg:x="12.41625in" svg:y="7.07933in" svg:width="0.16528in" svg:height="0.20972in"/>
    </style:presentation-page-layout>
    <style:presentation-page-layout style:name="Master1-PPL5" style:display-name="比较">
      <presentation:placeholder presentation:object="title" svg:x="0.82604in" svg:y="0.42153in" svg:width="11.68125in" svg:height="0.82917in"/>
      <presentation:placeholder presentation:object="outline" svg:x="0.5in" svg:y="1.67882in" svg:width="4.4184in" svg:height="0.69965in"/>
      <presentation:placeholder presentation:object="object" svg:x="0.5in" svg:y="2.37847in" svg:width="4.4184in" svg:height="4.32118in"/>
      <presentation:placeholder presentation:object="outline" svg:x="5.07986in" svg:y="1.67882in" svg:width="4.42014in" svg:height="0.69965in"/>
      <presentation:placeholder presentation:object="object" svg:x="5.07986in" svg:y="2.37847in" svg:width="4.42014in" svg:height="4.32118in"/>
      <presentation:placeholder presentation:object="date-time" svg:x="0.66667in" svg:y="6.975in" svg:width="3.06667in" svg:height="0.375in"/>
      <presentation:placeholder presentation:object="footer" svg:x="4.53333in" svg:y="6.975in" svg:width="4.26667in" svg:height="0.375in"/>
      <presentation:placeholder presentation:object="page-number" svg:x="12.41625in" svg:y="7.07933in" svg:width="0.16528in" svg:height="0.20972in"/>
    </style:presentation-page-layout>
    <style:presentation-page-layout style:name="Master1-PPL6" style:display-name="仅标题">
      <presentation:placeholder presentation:object="title" svg:x="0.82604in" svg:y="0.42153in" svg:width="11.68125in" svg:height="0.82917in"/>
      <presentation:placeholder presentation:object="date-time" svg:x="0.66667in" svg:y="6.975in" svg:width="3.06667in" svg:height="0.375in"/>
      <presentation:placeholder presentation:object="footer" svg:x="4.53333in" svg:y="6.975in" svg:width="4.26667in" svg:height="0.375in"/>
      <presentation:placeholder presentation:object="page-number" svg:x="12.41625in" svg:y="7.07933in" svg:width="0.16528in" svg:height="0.20972in"/>
    </style:presentation-page-layout>
    <style:presentation-page-layout style:name="Master1-PPL7" style:display-name="空白">
      <presentation:placeholder presentation:object="date-time" svg:x="0.66667in" svg:y="6.975in" svg:width="3.06667in" svg:height="0.375in"/>
      <presentation:placeholder presentation:object="footer" svg:x="4.53333in" svg:y="6.975in" svg:width="4.26667in" svg:height="0.375in"/>
      <presentation:placeholder presentation:object="page-number" svg:x="12.41625in" svg:y="7.07933in" svg:width="0.16528in" svg:height="0.20972in"/>
    </style:presentation-page-layout>
    <style:presentation-page-layout style:name="Master1-PPL8" style:display-name="内容与标题">
      <presentation:placeholder presentation:object="title" svg:x="0.5in" svg:y="0.29861in" svg:width="3.28993in" svg:height="1.27083in"/>
      <presentation:placeholder presentation:object="object" svg:x="3.90972in" svg:y="0.29861in" svg:width="5.59028in" svg:height="6.40104in"/>
      <presentation:placeholder presentation:object="outline" svg:x="0.5in" svg:y="1.56944in" svg:width="3.28993in" svg:height="5.13021in"/>
      <presentation:placeholder presentation:object="date-time" svg:x="0.66667in" svg:y="6.975in" svg:width="3.06667in" svg:height="0.375in"/>
      <presentation:placeholder presentation:object="footer" svg:x="4.53333in" svg:y="6.975in" svg:width="4.26667in" svg:height="0.375in"/>
      <presentation:placeholder presentation:object="page-number" svg:x="12.41625in" svg:y="7.07933in" svg:width="0.16528in" svg:height="0.20972in"/>
    </style:presentation-page-layout>
    <style:presentation-page-layout style:name="Master1-PPL9" style:display-name="图片与标题">
      <presentation:placeholder presentation:object="title" svg:x="1.96007in" svg:y="5.25in" svg:width="6in" svg:height="0.61979in"/>
      <presentation:placeholder presentation:object="graphic" svg:x="1.96007in" svg:y="0.67014in" svg:width="6in" svg:height="4.5in"/>
      <presentation:placeholder presentation:object="outline" svg:x="1.96007in" svg:y="5.86979in" svg:width="6in" svg:height="0.88021in"/>
      <presentation:placeholder presentation:object="date-time" svg:x="0.66667in" svg:y="6.975in" svg:width="3.06667in" svg:height="0.375in"/>
      <presentation:placeholder presentation:object="footer" svg:x="4.53333in" svg:y="6.975in" svg:width="4.26667in" svg:height="0.375in"/>
      <presentation:placeholder presentation:object="page-number" svg:x="12.41625in" svg:y="7.07933in" svg:width="0.16528in" svg:height="0.20972in"/>
    </style:presentation-page-layout>
    <style:presentation-page-layout style:name="Master1-PPL10" style:display-name="标题和竖排文本">
      <presentation:placeholder presentation:object="title" svg:x="0.82604in" svg:y="0.42153in" svg:width="11.68125in" svg:height="0.82917in"/>
      <presentation:placeholder presentation:object="outline" svg:x="0.66667in" svg:y="1.725in" svg:width="12in" svg:height="4.95in"/>
      <presentation:placeholder presentation:object="date-time" svg:x="0.66667in" svg:y="6.975in" svg:width="3.06667in" svg:height="0.375in"/>
      <presentation:placeholder presentation:object="footer" svg:x="4.53333in" svg:y="6.975in" svg:width="4.26667in" svg:height="0.375in"/>
      <presentation:placeholder presentation:object="page-number" svg:x="12.41625in" svg:y="7.07933in" svg:width="0.16528in" svg:height="0.20972in"/>
    </style:presentation-page-layout>
    <style:presentation-page-layout style:name="Master1-PPL11" style:display-name="垂直排列标题与文本">
      <presentation:placeholder presentation:object="title" svg:x="7.25in" svg:y="0.30035in" svg:width="2.25in" svg:height="6.39931in"/>
      <presentation:placeholder presentation:object="outline" svg:x="0.5in" svg:y="0.30035in" svg:width="6.58333in" svg:height="6.39931in"/>
      <presentation:placeholder presentation:object="date-time" svg:x="0.66667in" svg:y="6.975in" svg:width="3.06667in" svg:height="0.375in"/>
      <presentation:placeholder presentation:object="footer" svg:x="4.53333in" svg:y="6.975in" svg:width="4.26667in" svg:height="0.375in"/>
      <presentation:placeholder presentation:object="page-number" svg:x="12.41625in" svg:y="7.07933in" svg:width="0.16528in" svg:height="0.20972in"/>
    </style:presentation-page-layout>
    <style:presentation-page-layout style:name="Master1-PPL12" style:display-name="自定义版式">
      <presentation:placeholder presentation:object="title" svg:x="3.49472in" svg:y="2.26083in" svg:width="6.34389in" svg:height="0.56667in"/>
      <presentation:placeholder presentation:object="outline" svg:x="2in" svg:y="4.2in" svg:width="9.33333in" svg:height="1.875in"/>
      <presentation:placeholder presentation:object="footer" svg:x="4.53333in" svg:y="6.975in" svg:width="4.26667in" svg:height="0.375in"/>
      <presentation:placeholder presentation:object="date-time" svg:x="0.66667in" svg:y="6.975in" svg:width="3.06667in" svg:height="0.375in"/>
      <presentation:placeholder presentation:object="page-number" svg:x="12.41625in" svg:y="7.07933in" svg:width="0.16528in" svg:height="0.20972in"/>
    </style:presentation-page-layout>
    <style:presentation-page-layout style:name="Master1-PPL13" style:display-name="自定义版式">
      <presentation:placeholder presentation:object="title" svg:x="0.82604in" svg:y="0.42153in" svg:width="11.68125in" svg:height="0.82917in"/>
      <presentation:placeholder presentation:object="footer" svg:x="4.53333in" svg:y="6.975in" svg:width="4.26667in" svg:height="0.375in"/>
      <presentation:placeholder presentation:object="date-time" svg:x="0.66667in" svg:y="6.975in" svg:width="3.06667in" svg:height="0.375in"/>
      <presentation:placeholder presentation:object="page-number" svg:x="12.41625in" svg:y="7.07933in" svg:width="0.16528in" svg:height="0.20972in"/>
    </style:presentation-page-layout>
    <style:style style:family="graphic" style:name="Graphics"/>
    <style:default-style style:family="graphic">
      <style:graphic-properties draw:fill="solid" draw:fill-color="#4472c4" draw:opacity="100%" draw:stroke="none"/>
    </style:default-style>
  </office:styles>
  <office:automatic-styles>
    <style:page-layout style:name="pageLayout1">
      <style:page-layout-properties fo:page-width="13.33333in" fo:page-height="7.5in" style:print-orientation="landscape" style:register-truth-ref-style-name=""/>
    </style:page-layout>
    <style:page-layout style:name="pageLayout2">
      <style:page-layout-properties fo:page-width="10in" fo:page-height="7.5in" style:print-orientation="landscape" style:register-truth-ref-style-name=""/>
    </style:page-layout>
    <style:page-layout style:name="pageLayout3">
      <style:page-layout-properties fo:page-width="10in" fo:page-height="7.5in" style:print-orientation="landscape" style:register-truth-ref-style-name=""/>
    </style:page-layout>
    <style:style style:family="presentation" style:name="a210">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resentation" style:name="a211">
      <style:graphic-properties draw:fill="none" draw:stroke="solid" svg:stroke-width="0.01389in" svg:stroke-color="#000000" svg:stroke-opacity="100%" draw:stroke-linejoin="round" svg:stroke-linecap="butt"/>
    </style:style>
    <style:style style:family="text" style:name="a70">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1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13">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2">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1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3">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15">
      <style:paragraph-properties fo:line-height="100%" fo:text-align="left"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4">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75">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40">
      <style:paragraph-properties fo:line-height="100%" fo:text-align="left"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6">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1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77">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presentation" style:name="a442">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218">
      <style:paragraph-properties fo:line-height="100%" fo:text-align="left"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8">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4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9">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44">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45">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drawing-page" style:name="a446">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670">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447">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aragraph" style:name="a671">
      <style:paragraph-properties fo:line-height="100%" fo:text-align="left"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48">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7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7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75">
      <style:paragraph-properties fo:line-height="100%" fo:text-align="left"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77">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67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79">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20">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0">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21">
      <style:paragraph-properties fo:line-height="100%" fo:text-align="left"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1">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8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2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2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4">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25">
      <style:paragraph-properties fo:line-height="100%" fo:text-align="left"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5">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450">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6">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51">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27">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87">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52">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22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88">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453">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29">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54">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55">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456">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680">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457">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681">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paragraph" style:name="a458">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682">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resentation" style:name="a459">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683">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84">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85">
      <style:graphic-properties fo:wrap-option="wrap" fo:padding-top="0in" fo:padding-bottom="0in" fo:padding-left="0in" fo:padding-right="0in" draw:textarea-vertical-align="top" draw:textarea-horizontal-align="right" draw:fill="none" draw:stroke="none" draw:auto-grow-width="true" draw:auto-grow-height="false"/>
      <style:paragraph-properties style:font-independent-line-spacing="true" style:writing-mode="tb-rl"/>
    </style:style>
    <style:style style:family="text" style:name="a686">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87">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89">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30">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drawing-page" style:name="a231">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9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232">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aragraph" style:name="a92">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33">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3">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234">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4">
      <style:graphic-properties draw:fill="none" draw:stroke="solid" svg:stroke-width="0.01389in" svg:stroke-color="#000000" svg:stroke-opacity="100%" draw:stroke-linejoin="round" svg:stroke-linecap="butt"/>
    </style:style>
    <style:style style:family="presentation" style:name="a235">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9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60">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36">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8889in" style:font-size-asian="0.38889in" style:font-size-complex="0.38889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6">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6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37">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62">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38">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8">
      <style:paragraph-properties fo:line-height="100%" fo:text-align="left"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63">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paragraph" style:name="a239">
      <style:paragraph-properties fo:line-height="100%"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6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65">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66">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690">
      <style:paragraph-properties fo:line-height="100%"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6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92">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6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93">
      <style:paragraph-properties fo:line-height="100%"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95">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96">
      <style:paragraph-properties fo:line-height="100%"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98">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99">
      <style:paragraph-properties fo:line-height="100%"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41">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7778in" style:font-size-asian="0.27778in" style:font-size-complex="0.277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42">
      <style:paragraph-properties fo:line-height="100%"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44">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45">
      <style:paragraph-properties fo:line-height="100%"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70">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47">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71">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248">
      <style:paragraph-properties fo:line-height="100%"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72">
      <style:graphic-properties draw:fill="none" draw:stroke="solid" svg:stroke-width="0.01389in" svg:stroke-color="#000000" svg:stroke-opacity="100%" draw:stroke-linejoin="round" svg:stroke-linecap="butt"/>
    </style:style>
    <style:style style:family="text" style:name="a47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74">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7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76">
      <style:paragraph-properties fo:line-height="100%" fo:text-align="left"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7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79">
      <style:paragraph-properties fo:line-height="100%" fo:text-align="left"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01">
      <style:graphic-properties fo:wrap-option="wrap" fo:padding-top="0in" fo:padding-bottom="0in" fo:padding-left="0in" fo:padding-right="0in" draw:textarea-vertical-align="top" draw:textarea-horizontal-align="right" draw:fill="none" draw:stroke="none" draw:auto-grow-width="true" draw:auto-grow-height="false"/>
      <style:paragraph-properties style:font-independent-line-spacing="true" style:writing-mode="tb-rl"/>
    </style:style>
    <style:style style:family="text" style:name="a702">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04">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05">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06">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707">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08">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09">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presentation" style:name="a250">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251">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8889in" style:font-size-asian="0.38889in" style:font-size-complex="0.38889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52">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53">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54">
      <style:paragraph-properties fo:line-height="100%"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56">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7778in" style:font-size-asian="0.27778in" style:font-size-complex="0.277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57">
      <style:paragraph-properties fo:line-height="100%"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8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82">
      <style:paragraph-properties fo:line-height="100%" fo:text-align="left"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59">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8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8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86">
      <style:paragraph-properties fo:line-height="100%" fo:text-align="left"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88">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710">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8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11">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12">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13">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71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1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16">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17">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71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19">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60">
      <style:paragraph-properties fo:line-height="100%"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62">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63">
      <style:paragraph-properties fo:line-height="100%"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65">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266">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90">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91">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268">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492">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paragraph" style:name="a269">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493">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494">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7778in" style:font-size-asian="0.27778in" style:font-size-complex="0.277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495">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96">
      <style:graphic-properties fo:wrap-option="wrap" fo:padding-top="0in" fo:padding-bottom="0in" fo:padding-left="0in" fo:padding-right="0in" draw:textarea-vertical-align="bottom" draw:textarea-horizontal-align="left" draw:fill="none" draw:stroke="none" draw:auto-grow-width="false" draw:auto-grow-height="true"/>
      <style:paragraph-properties style:font-independent-line-spacing="true" style:writing-mode="lr-tb"/>
    </style:style>
    <style:style style:family="text" style:name="a497">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44444in" style:font-size-asian="0.44444in" style:font-size-complex="0.44444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98">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20">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499">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8889in" style:font-size-asian="0.38889in" style:font-size-complex="0.38889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2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2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24">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25">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resentation" style:name="a726">
      <style:graphic-properties draw:fill="none" draw:stroke="solid" svg:stroke-width="0.01389in" svg:stroke-color="#000000" svg:stroke-opacity="100%" draw:stroke-linejoin="round" svg:stroke-linecap="butt"/>
    </style:style>
    <style:style style:family="text" style:name="a72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28">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2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270">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271">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72">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73">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274">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75">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76">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77">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27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00">
      <style:paragraph-properties fo:line-height="100%"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7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02">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03">
      <style:paragraph-properties fo:line-height="100%"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05">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7778in" style:font-size-asian="0.27778in" style:font-size-complex="0.277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06">
      <style:paragraph-properties fo:line-height="100%"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30">
      <style:paragraph-properties fo:line-height="100%" fo:text-align="left"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08">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7778in" style:font-size-asian="0.27778in" style:font-size-complex="0.277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3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09">
      <style:paragraph-properties fo:line-height="100%"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33">
      <style:paragraph-properties fo:line-height="100%" fo:text-align="left"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3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36">
      <style:paragraph-properties fo:line-height="100%" fo:text-align="left"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0">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73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
      <style:graphic-properties draw:fill="none" draw:stroke="solid" svg:stroke-width="0.01042in" svg:stroke-color="#5fcaee" svg:stroke-opacity="100%" draw:stroke-linejoin="round" svg:stroke-linecap="butt"/>
    </style:style>
    <style:style style:family="text" style:name="a73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2">
      <style:graphic-properties draw:fill="none" draw:stroke="solid" svg:stroke-width="0.01042in" svg:stroke-color="#5fcaee" svg:stroke-opacity="100%" draw:stroke-linejoin="round" svg:stroke-linecap="butt"/>
    </style:style>
    <style:style style:family="graphic" style:name="a3">
      <style:graphic-properties draw:fill="solid" draw:fill-color="#5fcaee" draw:opacity="36%" draw:stroke="none"/>
    </style:style>
    <style:style style:family="graphic" style:name="a4">
      <style:graphic-properties draw:fill="solid" draw:fill-color="#5fcaee" draw:opacity="20%" draw:stroke="none"/>
    </style:style>
    <style:style style:family="graphic" style:name="a5">
      <style:graphic-properties draw:fill="solid" draw:fill-color="#17afe3" draw:opacity="66%" draw:stroke="none"/>
    </style:style>
    <style:style style:family="graphic" style:name="a6">
      <style:graphic-properties draw:fill="solid" draw:fill-color="#17afe3" draw:opacity="50%" draw:stroke="none"/>
    </style:style>
    <style:style style:family="graphic" style:name="a7">
      <style:graphic-properties draw:fill="solid" draw:fill-color="#2d83c3" draw:opacity="70%" draw:stroke="none"/>
    </style:style>
    <style:style style:family="graphic" style:name="a8">
      <style:graphic-properties draw:fill="solid" draw:fill-color="#226192" draw:opacity="80%" draw:stroke="none"/>
    </style:style>
    <style:style style:family="graphic" style:name="a9">
      <style:graphic-properties draw:fill="solid" draw:fill-color="#17afe3" draw:opacity="66%" draw:stroke="none"/>
    </style:style>
    <style:style style:family="paragraph" style:name="a280">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81">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28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83">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84">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28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8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88">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89">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resentation" style:name="a511">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512">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19444in" style:font-size-asian="0.19444in" style:font-size-complex="0.19444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13">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15">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516">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40">
      <style:paragraph-properties fo:line-height="100%" fo:text-align="left"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18">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742">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519">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4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44">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45">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drawing-page" style:name="a746">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drawing-page" style:name="a747">
      <style:drawing-page-properties draw:fill="solid" draw:fill-color="#ffffff" draw:opacity="100%" presentation:visibility="visible" draw:background-size="border" presentation:background-objects-visible="false" presentation:background-visible="false" presentation:display-header="false" presentation:display-footer="false" presentation:display-page-number="false" presentation:display-date-time="false"/>
    </style:style>
    <style:style style:family="graphic" style:name="a748">
      <style:graphic-properties draw:fill="none" draw:stroke="solid" svg:stroke-width="0.01042in" svg:stroke-color="#5fcaee" svg:stroke-opacity="100%" draw:stroke-linejoin="round" svg:stroke-linecap="butt"/>
    </style:style>
    <style:style style:family="graphic" style:name="a749">
      <style:graphic-properties draw:fill="none" draw:stroke="solid" svg:stroke-width="0.01042in" svg:stroke-color="#5fcaee" svg:stroke-opacity="100%" draw:stroke-linejoin="round" svg:stroke-linecap="butt"/>
    </style:style>
    <style:style style:family="presentation" style:name="a290">
      <style:graphic-properties draw:fill="none" draw:stroke="solid" svg:stroke-width="0.01389in" svg:stroke-color="#000000" svg:stroke-opacity="100%" draw:stroke-linejoin="round" svg:stroke-linecap="butt"/>
    </style:style>
    <style:style style:family="text" style:name="a29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92">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9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94">
      <style:paragraph-properties fo:line-height="100%" fo:text-align="left"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96">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97">
      <style:paragraph-properties fo:line-height="100%" fo:text-align="left"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20">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521">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9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22">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23">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524">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25">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26">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50">
      <style:graphic-properties draw:fill="solid" draw:fill-color="#5fcaee" draw:opacity="36%" draw:stroke="none"/>
    </style:style>
    <style:style style:family="presentation" style:name="a527">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graphic" style:name="a751">
      <style:graphic-properties draw:fill="solid" draw:fill-color="#5fcaee" draw:opacity="20%" draw:stroke="none"/>
    </style:style>
    <style:style style:family="text" style:name="a52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752">
      <style:graphic-properties draw:fill="solid" draw:fill-color="#17afe3" draw:opacity="66%" draw:stroke="none"/>
    </style:style>
    <style:style style:family="text" style:name="a52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753">
      <style:graphic-properties draw:fill="solid" draw:fill-color="#17afe3" draw:opacity="50%" draw:stroke="none"/>
    </style:style>
    <style:style style:family="graphic" style:name="a754">
      <style:graphic-properties draw:fill="solid" draw:fill-color="#2d83c3" draw:opacity="70%" draw:stroke="none"/>
    </style:style>
    <style:style style:family="graphic" style:name="a755">
      <style:graphic-properties draw:fill="solid" draw:fill-color="#226192" draw:opacity="80%" draw:stroke="none"/>
    </style:style>
    <style:style style:family="graphic" style:name="a756">
      <style:graphic-properties draw:fill="solid" draw:fill-color="#17afe3" draw:opacity="66%" draw:stroke="none"/>
    </style:style>
    <style:style style:family="graphic" style:name="a757">
      <style:graphic-properties draw:fill="solid" draw:fill-color="#5fcaee" draw:opacity="70%" draw:stroke="none"/>
    </style:style>
    <style:style style:family="text" style:name="a758">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44444in" style:font-size-asian="0.44444in" style:font-size-complex="0.44444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59">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00">
      <style:paragraph-properties fo:line-height="100%" fo:text-align="left"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0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0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04">
      <style:paragraph-properties fo:line-height="100%" fo:text-align="left"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30">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06">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resentation" style:name="a531">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30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3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08">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33">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09">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534">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53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760">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text" style:name="a53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61">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38">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62">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39">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resentation" style:name="a764">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text" style:name="a765">
      <style:text-properties fo:font-variant="normal" fo:text-transform="none" fo:color="#898989"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66">
      <style:paragraph-properties fo:line-height="100%" fo:text-align="center"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67">
      <style:graphic-properties fo:wrap-option="wrap" fo:padding-top="0in" fo:padding-bottom="0in" fo:padding-left="0in" fo:padding-right="0in" draw:textarea-vertical-align="top" draw:textarea-horizontal-align="center" draw:fill="none" draw:stroke="none" draw:auto-grow-width="false" draw:auto-grow-height="true"/>
      <style:paragraph-properties style:font-independent-line-spacing="true" style:writing-mode="lr-tb"/>
    </style:style>
    <style:style style:family="text" style:name="a768">
      <style:text-properties fo:font-variant="normal" fo:text-transform="none" fo:color="#898989"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69">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310">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drawing-page" style:name="a311">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312">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13">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14">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315">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316">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40">
      <style:graphic-properties draw:fill="none" draw:stroke="solid" svg:stroke-width="0.01389in" svg:stroke-color="#000000" svg:stroke-opacity="100%" draw:stroke-linejoin="round" svg:stroke-linecap="butt"/>
    </style:style>
    <style:style style:family="text" style:name="a54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18">
      <style:graphic-properties fo:wrap-option="wrap" fo:padding-top="0in" fo:padding-bottom="0in" fo:padding-left="0in" fo:padding-right="0in" draw:textarea-vertical-align="bottom" draw:textarea-horizontal-align="left" draw:fill="none" draw:stroke="none" draw:auto-grow-width="false" draw:auto-grow-height="true"/>
      <style:paragraph-properties style:font-independent-line-spacing="true" style:writing-mode="lr-tb"/>
    </style:style>
    <style:style style:family="paragraph" style:name="a542">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19">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4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44">
      <style:paragraph-properties fo:line-height="100%" fo:text-align="left"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46">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770">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paragraph" style:name="a547">
      <style:paragraph-properties fo:line-height="100%" fo:text-align="left"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71">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72">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4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73">
      <style:paragraph-properties fo:line-height="100%" fo:text-align="left" style:tab-stop-distance="1in" fo:margin-left="0.04167in" fo:margin-right="0in" fo:text-indent="0in" fo:margin-top="0.00764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74">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77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76">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77">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78">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77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20">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21">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7778in" style:font-size-asian="0.27778in" style:font-size-complex="0.277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22">
      <style:paragraph-properties fo:line-height="100%"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24">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25">
      <style:paragraph-properties fo:line-height="100%"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50">
      <style:paragraph-properties fo:line-height="100%" fo:text-align="left"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27">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2222in" style:font-size-asian="0.22222in" style:font-size-complex="0.22222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28">
      <style:paragraph-properties fo:line-height="100%"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5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5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54">
      <style:paragraph-properties fo:line-height="100%" fo:text-align="left"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56">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780">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5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781">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558">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8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59">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78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85">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86">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resentation" style:name="a787">
      <style:graphic-properties draw:fill="none" draw:stroke="solid" svg:stroke-width="0.01389in" svg:stroke-color="#000000" svg:stroke-opacity="100%" draw:stroke-linejoin="round" svg:stroke-linecap="butt"/>
    </style:style>
    <style:style style:family="text" style:name="a78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89">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0">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1">
      <style:paragraph-properties fo:line-height="100%" fo:text-align="left"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4">
      <style:paragraph-properties fo:line-height="100%" fo:text-align="left"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6">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30">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2222in" style:font-size-asian="0.22222in" style:font-size-complex="0.22222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31">
      <style:paragraph-properties fo:line-height="100%"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08">
      <style:paragraph-properties fo:line-height="100%" fo:text-align="left"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33">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334">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335">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560">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presentation" style:name="a337">
      <style:graphic-properties fo:wrap-option="wrap" fo:padding-top="0in" fo:padding-bottom="0in" fo:padding-left="0in" fo:padding-right="0in" draw:textarea-vertical-align="bottom" draw:textarea-horizontal-align="left" draw:fill="none" draw:stroke="none" draw:auto-grow-width="false" draw:auto-grow-height="true"/>
      <style:paragraph-properties style:font-independent-line-spacing="true" style:writing-mode="lr-tb"/>
    </style:style>
    <style:style style:family="drawing-page" style:name="a561">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338">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33333in" style:font-size-asian="0.33333in" style:font-size-complex="0.33333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62">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7778in" style:font-size-asian="0.27778in" style:font-size-complex="0.277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339">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63">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64">
      <style:graphic-properties fo:wrap-option="wrap" fo:padding-top="0in" fo:padding-bottom="0in" fo:padding-left="0in" fo:padding-right="0in" draw:textarea-vertical-align="bottom" draw:textarea-horizontal-align="left" draw:fill="none" draw:stroke="none" draw:auto-grow-width="false" draw:auto-grow-height="true"/>
      <style:paragraph-properties style:font-independent-line-spacing="true" style:writing-mode="lr-tb"/>
    </style:style>
    <style:style style:family="text" style:name="a565">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44444in" style:font-size-asian="0.44444in" style:font-size-complex="0.44444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66">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90">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67">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paragraph" style:name="a791">
      <style:paragraph-properties fo:line-height="100%" fo:text-align="left"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68">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19444in" style:font-size-asian="0.19444in" style:font-size-complex="0.19444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69">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9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94">
      <style:paragraph-properties fo:line-height="100%" fo:text-align="left"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96">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97">
      <style:paragraph-properties fo:line-height="100%" fo:text-align="left"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9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10">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1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2">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3">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drawing-page" style:name="a114">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drawing-page" style:name="a115">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16">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40">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7778in" style:font-size-asian="0.27778in" style:font-size-complex="0.277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17">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41">
      <style:paragraph-properties fo:line-height="100%"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8">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119">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43">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44">
      <style:paragraph-properties fo:line-height="100%"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46">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2222in" style:font-size-asian="0.22222in" style:font-size-complex="0.22222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47">
      <style:paragraph-properties fo:line-height="100%"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71">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572">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49">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2222in" style:font-size-asian="0.22222in" style:font-size-complex="0.22222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74">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75">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76">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577">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78">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00">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79">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paragraph" style:name="a801">
      <style:paragraph-properties fo:line-height="100%" fo:text-align="left"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03">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80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05">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06">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drawing-page" style:name="a807">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drawing-page" style:name="a808">
      <style:drawing-page-properties draw:fill="solid" draw:fill-color="#ffffff" draw:opacity="100%" presentation:visibility="visible" draw:background-size="border" presentation:background-objects-visible="false" presentation:background-visible="false" presentation:display-header="false" presentation:display-footer="false" presentation:display-page-number="false" presentation:display-date-time="false"/>
    </style:style>
    <style:style style:family="graphic" style:name="a809">
      <style:graphic-properties draw:fill="none" draw:stroke="solid" svg:stroke-width="0.01042in" svg:stroke-color="#5fcaee" svg:stroke-opacity="100%" draw:stroke-linejoin="round" svg:stroke-linecap="butt"/>
    </style:style>
    <style:style style:family="paragraph" style:name="a120">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1">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22">
      <style:paragraph-properties fo:line-height="100%"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4">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25">
      <style:paragraph-properties fo:line-height="100%"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50">
      <style:paragraph-properties fo:line-height="100%"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7">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28">
      <style:paragraph-properties fo:line-height="100%"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52">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353">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55">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56">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80">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57">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581">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58">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82">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59">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83">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58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8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86">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87">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58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810">
      <style:graphic-properties draw:fill="none" draw:stroke="solid" svg:stroke-width="0.01042in" svg:stroke-color="#5fcaee" svg:stroke-opacity="100%" draw:stroke-linejoin="round" svg:stroke-linecap="butt"/>
    </style:style>
    <style:style style:family="paragraph" style:name="a589">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811">
      <style:graphic-properties draw:fill="solid" draw:fill-color="#5fcaee" draw:opacity="36%" draw:stroke="none"/>
    </style:style>
    <style:style style:family="graphic" style:name="a812">
      <style:graphic-properties draw:fill="solid" draw:fill-color="#5fcaee" draw:opacity="20%" draw:stroke="none"/>
    </style:style>
    <style:style style:family="graphic" style:name="a813">
      <style:graphic-properties draw:fill="solid" draw:fill-color="#17afe3" draw:opacity="66%" draw:stroke="none"/>
    </style:style>
    <style:style style:family="graphic" style:name="a814">
      <style:graphic-properties draw:fill="solid" draw:fill-color="#17afe3" draw:opacity="50%" draw:stroke="none"/>
    </style:style>
    <style:style style:family="graphic" style:name="a815">
      <style:graphic-properties draw:fill="solid" draw:fill-color="#2d83c3" draw:opacity="70%" draw:stroke="none"/>
    </style:style>
    <style:style style:family="graphic" style:name="a816">
      <style:graphic-properties draw:fill="solid" draw:fill-color="#226192" draw:opacity="80%" draw:stroke="none"/>
    </style:style>
    <style:style style:family="graphic" style:name="a817">
      <style:graphic-properties draw:fill="solid" draw:fill-color="#17afe3" draw:opacity="66%" draw:stroke="none"/>
    </style:style>
    <style:style style:family="graphic" style:name="a818">
      <style:graphic-properties draw:fill="solid" draw:fill-color="#5fcaee" draw:opacity="70%" draw:stroke="none"/>
    </style:style>
    <style:style style:family="text" style:name="a819">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66667in" style:font-size-asian="0.66667in" style:font-size-complex="0.6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30">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31">
      <style:paragraph-properties fo:line-height="100%"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33">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134">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6">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60">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paragraph" style:name="a137">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61">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38">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362">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9">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63">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64">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36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66">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90">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367">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9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68">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36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9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94">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95">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resentation" style:name="a596">
      <style:graphic-properties draw:fill="none" draw:stroke="solid" svg:stroke-width="0.01389in" svg:stroke-color="#000000" svg:stroke-opacity="100%" draw:stroke-linejoin="round" svg:stroke-linecap="butt"/>
    </style:style>
    <style:style style:family="text" style:name="a59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98">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20">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9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821">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822">
      <style:text-properties fo:font-variant="normal" fo:text-transform="none" fo:color="#898989"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23">
      <style:paragraph-properties fo:line-height="100%" fo:text-align="center"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24">
      <style:graphic-properties fo:wrap-option="wrap" fo:padding-top="0in" fo:padding-bottom="0in" fo:padding-left="0in" fo:padding-right="0in" draw:textarea-vertical-align="top" draw:textarea-horizontal-align="center" draw:fill="none" draw:stroke="none" draw:auto-grow-width="false" draw:auto-grow-height="true"/>
      <style:paragraph-properties style:font-independent-line-spacing="true" style:writing-mode="lr-tb"/>
    </style:style>
    <style:style style:family="text" style:name="a825">
      <style:text-properties fo:font-variant="normal" fo:text-transform="none" fo:color="#898989"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26">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27">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828">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29">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0">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41">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142">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3">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4">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45">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146">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70">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71">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148">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7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49">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37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75">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76">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resentation" style:name="a377">
      <style:graphic-properties draw:fill="none" draw:stroke="solid" svg:stroke-width="0.01389in" svg:stroke-color="#000000" svg:stroke-opacity="100%" draw:stroke-linejoin="round" svg:stroke-linecap="butt"/>
    </style:style>
    <style:style style:family="text" style:name="a37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00">
      <style:paragraph-properties fo:line-height="100%" fo:text-align="left"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79">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0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03">
      <style:paragraph-properties fo:line-height="100%" fo:text-align="left"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0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06">
      <style:paragraph-properties fo:line-height="100%" fo:text-align="left"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30">
      <style:paragraph-properties fo:line-height="100%" fo:text-align="left" style:tab-stop-distance="1in" fo:margin-left="0.04167in" fo:margin-right="0in" fo:text-indent="0in" fo:margin-top="0.00764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31">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60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3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0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3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34">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35">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836">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37">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38">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83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0">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1">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52">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5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0">
      <style:graphic-properties draw:fill="solid" draw:fill-color="#5fcaee" draw:opacity="70%" draw:stroke="none"/>
    </style:style>
    <style:style style:family="text" style:name="a11">
      <style:text-properties fo:font-variant="normal" fo:text-transform="none" fo:color="#000000" style:text-line-through-type="none" style:text-line-through-style="none" style:text-line-through-width="auto" style:text-line-through-color="font-color" style:text-position="0% 100%" fo:font-family="Trebuchet MS" style:font-family-asian="宋体" style:font-family-complex="Trebuchet MS" fo:font-size="0.66667in" style:font-size-asian="0.66667in" style:font-size-complex="0.6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text" style:name="a15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56">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3">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380">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57">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4">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81">
      <style:paragraph-properties fo:line-height="100%" fo:text-align="left"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58">
      <style:graphic-properties draw:fill="none" draw:stroke="solid" svg:stroke-width="0.01389in" svg:stroke-color="#000000" svg:stroke-opacity="100%" draw:stroke-linejoin="round" svg:stroke-linecap="butt"/>
    </style:style>
    <style:style style:family="paragraph" style:name="a15">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8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84">
      <style:paragraph-properties fo:line-height="100%" fo:text-align="left"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7">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18">
      <style:text-properties fo:font-variant="normal" fo:text-transform="none" fo:color="#898989"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86">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9">
      <style:paragraph-properties fo:line-height="100%" fo:text-align="center"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87">
      <style:paragraph-properties fo:line-height="100%" fo:text-align="left"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10">
      <style:paragraph-properties fo:line-height="100%" fo:text-align="left"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8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612">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61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14">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15">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drawing-page" style:name="a616">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drawing-page" style:name="a617">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84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18">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42">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19">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43">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resentation" style:name="a844">
      <style:graphic-properties draw:fill="none" draw:stroke="solid" svg:stroke-width="0.01389in" svg:stroke-color="#000000" svg:stroke-opacity="100%" draw:stroke-linejoin="round" svg:stroke-linecap="butt"/>
    </style:style>
    <style:style style:family="text" style:name="a84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46">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4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48">
      <style:paragraph-properties fo:line-height="100%" fo:text-align="left"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60">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2">
      <style:paragraph-properties fo:line-height="100%" fo:text-align="left"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0">
      <style:graphic-properties fo:wrap-option="wrap" fo:padding-top="0in" fo:padding-bottom="0in" fo:padding-left="0in" fo:padding-right="0in" draw:textarea-vertical-align="top" draw:textarea-horizontal-align="center" draw:fill="none" draw:stroke="none" draw:auto-grow-width="false" draw:auto-grow-height="true"/>
      <style:paragraph-properties style:font-independent-line-spacing="true" style:writing-mode="lr-tb"/>
    </style:style>
    <style:style style:family="text" style:name="a16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1">
      <style:text-properties fo:font-variant="normal" fo:text-transform="none" fo:color="#898989"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5">
      <style:paragraph-properties fo:line-height="100%" fo:text-align="left"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90">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3">
      <style:text-properties fo:font-variant="normal" fo:text-transform="none" fo:color="#898989"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4">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91">
      <style:paragraph-properties fo:line-height="100%" fo:text-align="left"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68">
      <style:paragraph-properties fo:line-height="100%" fo:text-align="left"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5">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presentation" style:name="a393">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26">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9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7">
      <style:text-properties fo:font-variant="normal" fo:text-transform="none" fo:color="#2d936b" style:text-line-through-type="none" style:text-line-through-style="none" style:text-line-through-width="auto" style:text-line-through-color="font-color" style:text-position="0% 100%" fo:font-family="Trebuchet MS" style:font-family-asian="宋体" style:font-family-complex="Trebuchet MS" fo:font-size="0.15278in" style:font-size-asian="0.15278in" style:font-size-complex="0.15278in" fo:letter-spacing="0.00139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95">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8">
      <style:paragraph-properties fo:line-height="100%" fo:text-align="left" style:tab-stop-distance="1in" fo:margin-left="0.04167in" fo:margin-right="0in" fo:text-indent="0in" fo:margin-top="0.00764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96">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29">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drawing-page" style:name="a397">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drawing-page" style:name="a398">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resentation" style:name="a620">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399">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21">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22">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24">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25">
      <style:paragraph-properties fo:line-height="100%"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50">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27">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51">
      <style:paragraph-properties fo:line-height="100%" fo:text-align="left"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28">
      <style:paragraph-properties fo:line-height="100%"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5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54">
      <style:paragraph-properties fo:line-height="100%" fo:text-align="left"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56">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5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58">
      <style:paragraph-properties fo:line-height="100%" fo:text-align="left"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70">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7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72">
      <style:paragraph-properties fo:line-height="100%" fo:text-align="left"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0">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74">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3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7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2">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76">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3">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177">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3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178">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paragraph" style:name="a400">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5">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179">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resentation" style:name="a401">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presentation" style:name="a36">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3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02">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04">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05">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30">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06">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paragraph" style:name="a631">
      <style:paragraph-properties fo:line-height="100%"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07">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08">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33">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09">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paragraph" style:name="a634">
      <style:paragraph-properties fo:line-height="100%"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36">
      <style:graphic-properties fo:wrap-option="wrap" fo:padding-top="0in" fo:padding-bottom="0in" fo:padding-left="0in" fo:padding-right="0in" draw:textarea-vertical-align="top" draw:textarea-horizontal-align="right" draw:fill="none" draw:stroke="none" draw:auto-grow-width="true" draw:auto-grow-height="false"/>
      <style:paragraph-properties style:font-independent-line-spacing="true" style:writing-mode="tb-rl"/>
    </style:style>
    <style:style style:family="presentation" style:name="a860">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637">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6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62">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39">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863">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drawing-page" style:name="a864">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180">
      <style:text-properties fo:text-transform="uppercase" fo:color="#000000" style:text-line-through-type="none" style:text-line-through-style="none" style:text-line-through-width="auto" style:text-line-through-color="font-color" style:text-position="0% 100%" fo:font-family="Calibri" style:font-family-asian="宋体" style:font-family-complex="Calibri" fo:font-size="0.55556in" style:font-size-asian="0.55556in" style:font-size-complex="0.55556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false"/>
    </style:style>
    <style:style style:family="paragraph" style:name="a181">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82">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183">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7778in" style:font-size-asian="0.27778in" style:font-size-complex="0.27778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0">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84">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1">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resentation" style:name="a42">
      <style:graphic-properties draw:fill="none" draw:stroke="solid" svg:stroke-width="0.01389in" svg:stroke-color="#000000" svg:stroke-opacity="100%" draw:stroke-linejoin="round" svg:stroke-linecap="butt"/>
    </style:style>
    <style:style style:family="presentation" style:name="a186">
      <style:graphic-properties fo:wrap-option="wrap" fo:padding-top="0in" fo:padding-bottom="0in" fo:padding-left="0in" fo:padding-right="0in" draw:textarea-vertical-align="bottom" draw:textarea-horizontal-align="left" draw:fill="none" draw:stroke="none" draw:auto-grow-width="false" draw:auto-grow-height="true"/>
      <style:paragraph-properties style:font-independent-line-spacing="true" style:writing-mode="lr-tb"/>
    </style:style>
    <style:style style:family="text" style:name="a4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87">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4">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10">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89">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11">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6">
      <style:paragraph-properties fo:line-height="100%" fo:text-align="left"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12">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13">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paragraph" style:name="a49">
      <style:paragraph-properties fo:line-height="100%" fo:text-align="left"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1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1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40">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16">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41">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presentation" style:name="a417">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642">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1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19">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43">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44">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645">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46">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47">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48">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64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90">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91">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192">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93">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94">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5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95">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2">
      <style:paragraph-properties fo:line-height="100%" fo:text-align="left"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96">
      <style:text-properties fo:font-variant="normal" fo:text-transform="none" fo:color="#000000" style:text-line-through-type="none" style:text-line-through-style="none" style:text-line-through-width="auto" style:text-line-through-color="font-color" style:text-position="0% 100%" fo:font-family="Droid Sans" style:font-family-asian="宋体" style:font-family-complex="Droid Sans"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97">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20">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5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98">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421">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6">
      <style:paragraph-properties fo:line-height="100%" fo:text-align="left" style:tab-stop-distance="1in" fo:margin-left="2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9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2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8">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424">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25">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resentation" style:name="a426">
      <style:graphic-properties draw:fill="none" draw:stroke="solid" svg:stroke-width="0.01389in" svg:stroke-color="#000000" svg:stroke-opacity="100%" draw:stroke-linejoin="round" svg:stroke-linecap="butt"/>
    </style:style>
    <style:style style:family="text" style:name="a650">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2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51">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28">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52">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42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54">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55">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656">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59">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00">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01">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0">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02">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61">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203">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62">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paragraph" style:name="a204">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63">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resentation" style:name="a205">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64">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06">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5">
      <style:paragraph-properties fo:line-height="100%"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30">
      <style:paragraph-properties fo:line-height="100%" fo:text-align="left"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6">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text" style:name="a20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7">
      <style:text-properties fo:font-variant="normal" fo:text-transform="none" fo:color="#000000" style:text-line-through-type="none" style:text-line-through-style="none" style:text-line-through-width="auto" style:text-line-through-color="font-color" style:text-position="0% 100%" fo:font-family="Calibri" style:font-family-asian="宋体" style:font-family-complex="Calibri" fo:font-size="0.25in" style:font-size-asian="0.25in" style:font-size-complex="0.25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3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09">
      <style:paragraph-properties fo:line-height="100%" fo:text-align="righ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8">
      <style:paragraph-properties fo:line-height="100%" fo:text-align="center"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33">
      <style:paragraph-properties fo:line-height="100%" fo:text-align="left"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9">
      <style:graphic-properties fo:wrap-option="wrap" fo:padding-top="0in" fo:padding-bottom="0in" fo:padding-left="0in" fo:padding-right="0in" draw:textarea-vertical-align="top" draw:textarea-horizontal-align="center" draw:fill="none" draw:stroke="none" draw:auto-grow-width="false" draw:auto-grow-height="true"/>
      <style:paragraph-properties style:font-independent-line-spacing="true" style:writing-mode="lr-tb"/>
    </style:style>
    <style:style style:family="text" style:name="a435">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36">
      <style:paragraph-properties fo:line-height="100%" fo:text-align="left" style:tab-stop-distance="1in" fo:margin-left="1.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60">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resentation" style:name="a661">
      <style:graphic-properties draw:fill="none" draw:stroke="solid" svg:stroke-width="0.01389in" svg:stroke-color="#000000" svg:stroke-opacity="100%" draw:stroke-linejoin="round" svg:stroke-linecap="butt"/>
    </style:style>
    <style:style style:family="text" style:name="a438">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62">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39">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63">
      <style:paragraph-properties fo:line-height="100%" fo:text-align="left" style:tab-stop-distance="1in" fo:margin-left="0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64">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65">
      <style:paragraph-properties fo:line-height="100%" fo:text-align="left" style:tab-stop-distance="1in" fo:margin-left="0.5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67">
      <style:text-properties fo:font-variant="normal" fo:text-transform="none" fo:color="#000000" style:text-line-through-type="none" style:text-line-through-style="none" style:text-line-through-width="auto" style:text-line-through-color="font-color" style:text-position="0% 100%" fo:font-family="Calibri" style:font-family-asian="等线" style:font-family-complex="Calibri" fo:font-size="0.16667in" style:font-size-asian="0.16667in" style:font-size-complex="0.16667in" fo:letter-spacing="0in" fo:language="en" style:language-asian="zh" fo:country="US" style:country-asian="C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68">
      <style:paragraph-properties fo:line-height="100%" fo:text-align="left" style:tab-stop-distance="1in" fo:margin-left="1in" fo:margin-right="0in" fo:text-indent="0in" fo:margin-top="0in" fo:margin-bottom="0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text:list-style style:name="a123">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50">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348">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126">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91">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53">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129">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94">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501">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57">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97">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317">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504">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477">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255">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507">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441">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258">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66">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852">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222">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69">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32">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855">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382">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226">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35">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792">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385">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859">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570">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163">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795">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388">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01">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166">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351">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798">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04">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169">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132">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763">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07">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99">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545">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295">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731">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480">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323">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510">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548">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102">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298">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734">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483">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326">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261">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105">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329">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737">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514">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487">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700">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72">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264">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109">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76">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392">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173">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11">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551">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802">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332">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555">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741">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336">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301">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305">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240">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47">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88">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243">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431">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246">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16">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434">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249">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185">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437">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23">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216">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26">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849">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219">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629">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342">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text:list-style style:name="a345">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3.5in"/>
      </text:list-level-style-number>
    </text:list-style>
    <number:date-style xmlns:number="urn:oasis:names:tc:opendocument:xmlns:datastyle:1.0" style:name="a154"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38"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22"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703" number:transliteration-format="" number:transliteration-style="long">
      <number:year number:style="long" number:calendar="gregorian"/>
      <number:text>/</number:text>
      <number:month number:calendar="gregorian"/>
      <number:text>/</number:text>
      <number:day number:calendar="gregorian"/>
    </number:date-style>
    <number:date-style xmlns:number="urn:oasis:names:tc:opendocument:xmlns:datastyle:1.0" style:name="a403" number:transliteration-format="" number:transliteration-style="long">
      <number:year number:style="long" number:calendar="gregorian"/>
      <number:text>/</number:text>
      <number:month number:calendar="gregorian"/>
      <number:text>/</number:text>
      <number:day number:calendar="gregorian"/>
    </number:date-style>
    <number:date-style xmlns:number="urn:oasis:names:tc:opendocument:xmlns:datastyle:1.0" style:name="a267" number:transliteration-format="" number:transliteration-style="long">
      <number:year number:style="long" number:calendar="gregorian"/>
      <number:text>/</number:text>
      <number:month number:calendar="gregorian"/>
      <number:text>/</number:text>
      <number:day number:calendar="gregorian"/>
    </number:date-style>
    <number:date-style xmlns:number="urn:oasis:names:tc:opendocument:xmlns:datastyle:1.0" style:name="a373"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638" number:transliteration-format="" number:transliteration-style="long">
      <number:year number:style="long" number:calendar="gregorian"/>
      <number:text>/</number:text>
      <number:month number:calendar="gregorian"/>
      <number:text>/</number:text>
      <number:day number:calendar="gregorian"/>
    </number:date-style>
    <number:date-style xmlns:number="urn:oasis:names:tc:opendocument:xmlns:datastyle:1.0" style:name="a783"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517" number:transliteration-format="" number:transliteration-style="long">
      <number:year number:style="long" number:calendar="gregorian"/>
      <number:text>/</number:text>
      <number:month number:calendar="gregorian"/>
      <number:text>/</number:text>
      <number:day number:calendar="gregorian"/>
    </number:date-style>
    <number:date-style xmlns:number="urn:oasis:names:tc:opendocument:xmlns:datastyle:1.0" style:name="a449" number:transliteration-format="" number:transliteration-style="long">
      <number:year number:style="long" number:calendar="gregorian"/>
      <number:text>/</number:text>
      <number:month number:calendar="gregorian"/>
      <number:text>/</number:text>
      <number:day number:calendar="gregorian"/>
    </number:date-style>
    <number:date-style xmlns:number="urn:oasis:names:tc:opendocument:xmlns:datastyle:1.0" style:name="a592"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188" number:transliteration-format="" number:transliteration-style="long">
      <number:year number:style="long" number:calendar="gregorian"/>
      <number:text>/</number:text>
      <number:month number:calendar="gregorian"/>
      <number:text>/</number:text>
      <number:day number:calendar="gregorian"/>
    </number:date-style>
    <number:date-style xmlns:number="urn:oasis:names:tc:opendocument:xmlns:datastyle:1.0" style:name="a90"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840"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135" number:transliteration-format="" number:transliteration-style="long">
      <number:year number:style="long" number:calendar="gregorian"/>
      <number:text>/</number:text>
      <number:month number:calendar="gregorian"/>
      <number:text>/</number:text>
      <number:day number:calendar="gregorian"/>
    </number:date-style>
    <number:date-style xmlns:number="urn:oasis:names:tc:opendocument:xmlns:datastyle:1.0" style:name="a207"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722"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422"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354" number:transliteration-format="" number:transliteration-style="long">
      <number:year number:style="long" number:calendar="gregorian"/>
      <number:text>/</number:text>
      <number:month number:calendar="gregorian"/>
      <number:text>/</number:text>
      <number:day number:calendar="gregorian"/>
    </number:date-style>
    <number:date-style xmlns:number="urn:oasis:names:tc:opendocument:xmlns:datastyle:1.0" style:name="a286"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657"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536"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573" number:transliteration-format="" number:transliteration-style="long">
      <number:year number:style="long" number:calendar="gregorian"/>
      <number:text>/</number:text>
      <number:month number:calendar="gregorian"/>
      <number:text>/</number:text>
      <number:day number:calendar="gregorian"/>
    </number:date-style>
    <number:date-style xmlns:number="urn:oasis:names:tc:opendocument:xmlns:datastyle:1.0" style:name="a468"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71" number:transliteration-format="" number:transliteration-style="long">
      <number:year number:style="long" number:calendar="gregorian"/>
      <number:text>/</number:text>
      <number:month number:calendar="gregorian"/>
      <number:text>/</number:text>
      <number:day number:calendar="gregorian"/>
    </number:date-style>
  </office:automatic-styles>
  <office:master-styles>
    <draw:layer-set>
      <draw:layer draw:name="Master1-bg" draw:protected="true"/>
    </draw:layer-set>
    <style:master-page style:name="Master1-Office-Theme" style:page-layout-name="pageLayout1" draw:style-name="a0">
      <draw:custom-shape svg:x="10.25528in" svg:y="0.00528in" svg:width="1.33264in" svg:height="7.49514in" draw:id="id0" draw:style-name="a1" draw:name="曲线">
        <svg:title/>
        <svg:desc/>
        <draw:enhanced-geometry xmlns:dr3d="urn:oasis:names:tc:opendocument:xmlns:dr3d:1.0" draw:type="non-primitive" svg:viewBox="0 0 21600 21600" draw:enhanced-path="M 0 0 L 21596 21598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8.1459in" svg:y="4.04079in" svg:width="5.1875in" svg:height="3.45972in" draw:id="id1" draw:style-name="a2" draw:name="曲线">
        <svg:title/>
        <svg:desc/>
        <draw:enhanced-geometry xmlns:dr3d="urn:oasis:names:tc:opendocument:xmlns:dr3d:1.0" draw:type="non-primitive" svg:viewBox="0 0 21600 21600" draw:enhanced-path="M 21599 0 L 0 21596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04167in" svg:y="0in" svg:width="3.29167in" svg:height="7.5in" draw:id="id2" draw:style-name="a3" draw:name="曲线">
        <svg:title/>
        <svg:desc/>
        <draw:enhanced-geometry xmlns:dr3d="urn:oasis:names:tc:opendocument:xmlns:dr3d:1.0" draw:type="non-primitive" svg:viewBox="0 0 21600 21600" draw:enhanced-path="M 21599 0 L 14671 0 0 21599 21599 21599 21599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50184in" svg:y="0in" svg:width="2.83194in" svg:height="7.5in" draw:id="id3" draw:style-name="a4" draw:name="曲线">
        <svg:title/>
        <svg:desc/>
        <draw:enhanced-geometry xmlns:dr3d="urn:oasis:names:tc:opendocument:xmlns:dr3d:1.0" draw:type="non-primitive" svg:viewBox="0 0 21600 21600" draw:enhanced-path="M 21596 0 L 0 0 10083 21599 21596 21599 21596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9.77083in" svg:y="3.33333in" svg:width="3.5625in" svg:height="4.16667in" draw:id="id4" draw:style-name="a5" draw:name="曲线">
        <svg:title/>
        <svg:desc/>
        <draw:enhanced-geometry xmlns:dr3d="urn:oasis:names:tc:opendocument:xmlns:dr3d:1.0" draw:type="non-primitive" svg:viewBox="0 0 21600 21600" draw:enhanced-path="M 21600 0 L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21208in" svg:y="0in" svg:width="3.12153in" svg:height="7.5in" draw:id="id5" draw:style-name="a6" draw:name="曲线">
        <svg:title/>
        <svg:desc/>
        <draw:enhanced-geometry xmlns:dr3d="urn:oasis:names:tc:opendocument:xmlns:dr3d:1.0" draw:type="non-primitive" svg:viewBox="0 0 21600 21600" draw:enhanced-path="M 21598 0 L 0 0 18691 21599 21598 21599 21598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1.91667in" svg:y="0in" svg:width="1.41667in" svg:height="7.5in" draw:id="id6" draw:style-name="a7" draw:name="曲线">
        <svg:title/>
        <svg:desc/>
        <draw:enhanced-geometry xmlns:dr3d="urn:oasis:names:tc:opendocument:xmlns:dr3d:1.0" draw:type="non-primitive" svg:viewBox="0 0 21600 21600" draw:enhanced-path="M 21599 0 L 17048 0 0 21599 21599 21599 21599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1.96003in" svg:y="0in" svg:width="1.37361in" svg:height="7.5in" draw:id="id7" draw:style-name="a8" draw:name="曲线">
        <svg:title/>
        <svg:desc/>
        <draw:enhanced-geometry xmlns:dr3d="urn:oasis:names:tc:opendocument:xmlns:dr3d:1.0" draw:type="non-primitive" svg:viewBox="0 0 21600 21600" draw:enhanced-path="M 21595 0 L 0 0 19166 21599 21595 21599 21595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1.34375in" svg:y="3.92708in" svg:width="1.98958in" svg:height="3.57292in" draw:id="id8" draw:style-name="a9" draw:name="曲线">
        <svg:title/>
        <svg:desc/>
        <draw:enhanced-geometry xmlns:dr3d="urn:oasis:names:tc:opendocument:xmlns:dr3d:1.0" draw:type="non-primitive" svg:viewBox="0 0 21600 21600" draw:enhanced-path="M 21600 0 L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0in" svg:y="4.38542in" svg:width="0.48958in" svg:height="3.11458in" draw:id="id9" draw:style-name="a10" draw:name="曲线">
        <svg:title/>
        <svg:desc/>
        <draw:enhanced-geometry xmlns:dr3d="urn:oasis:names:tc:opendocument:xmlns:dr3d:1.0" draw:type="non-primitive" svg:viewBox="0 0 21600 21600" draw:enhanced-path="M 0 0 L 0 21600 21600 21600 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frame draw:id="id10" presentation:style-name="a13" draw:name="文本框" svg:x="0.82604in" svg:y="0.42153in" svg:width="11.68125in" svg:height="0.82917in" presentation:class="title" presentation:placeholder="false">
        <draw:text-box>
          <text:p text:style-name="a12" text:class-names="" text:cond-style-name="">
            <text:span text:style-name="a11" text:class-names=""/>
          </text:p>
        </draw:text-box>
        <svg:title/>
        <svg:desc/>
      </draw:frame>
      <draw:frame draw:id="id11" presentation:style-name="a17" draw:name="文本框" svg:x="0.66667in" svg:y="1.725in" svg:width="12in" svg:height="4.95in" presentation:class="outline" presentation:placeholder="false">
        <draw:text-box>
          <text:list text:style-name="a16">
            <text:list-item>
              <text:p text:style-name="a15" text:class-names="" text:cond-style-name="">
                <text:span text:style-name="a14" text:class-names=""/>
              </text:p>
            </text:list-item>
          </text:list>
        </draw:text-box>
        <svg:title/>
        <svg:desc/>
      </draw:frame>
      <draw:frame draw:id="id12" presentation:style-name="a20" draw:name="文本框" svg:x="4.53333in" svg:y="6.975in" svg:width="4.26667in" svg:height="0.375in" presentation:class="footer" presentation:placeholder="false">
        <draw:text-box>
          <text:p text:style-name="a19" text:class-names="" text:cond-style-name="">
            <text:span text:style-name="a18" text:class-names=""/>
          </text:p>
        </draw:text-box>
        <svg:title/>
        <svg:desc/>
      </draw:frame>
      <draw:frame draw:id="id13" presentation:style-name="a25" draw:name="文本框" svg:x="0.66667in" svg:y="6.975in" svg:width="3.06667in" svg:height="0.375in" presentation:class="date-time" presentation:placeholder="false">
        <draw:text-box>
          <text:p text:style-name="a24" text:class-names="" text:cond-style-name="">
            <text:span text:style-name="a21" text:class-names="">
              <text:date text:fixed="false" style:data-style-name="a22">9/3/2025</text:date>
            </text:span>
            <text:span text:style-name="a23" text:class-names=""/>
          </text:p>
        </draw:text-box>
        <svg:title/>
        <svg:desc/>
      </draw:frame>
      <draw:frame draw:id="id14" presentation:style-name="a29" draw:name="文本框" svg:x="12.41625in" svg:y="7.07933in" svg:width="0.16528in" svg:height="0.20972in" presentation:class="page-number" presentation:placeholder="false">
        <draw:text-box>
          <text:p text:style-name="a28" text:class-names="" text:cond-style-name="">
            <text:span text:style-name="a26" text:class-names="">
              <text:page-number style:num-format="1" text:fixed="false">‹#›</text:page-number>
            </text:span>
            <text:span text:style-name="a27" text:class-names=""/>
          </text:p>
        </draw:text-box>
        <svg:title/>
        <svg:desc/>
      </draw:frame>
      <presentation:notes style:page-layout-name="pageLayout2" draw:style-name="a62">
        <draw:frame draw:id="id15" presentation:style-name="a33" draw:name="文本框" svg:x="7.55208in" svg:y="7.12326in" svg:width="5.77778in" svg:height="0.37674in" presentation:class="page-number" presentation:placeholder="false">
          <draw:text-box>
            <text:p text:style-name="a32" text:class-names="" text:cond-style-name="">
              <text:span text:style-name="a30" text:class-names="">
                <text:page-number style:num-format="1" text:fixed="false">‹#›</text:page-number>
              </text:span>
              <text:span text:style-name="a31" text:class-names=""/>
            </text:p>
          </draw:text-box>
          <svg:title/>
          <svg:desc/>
        </draw:frame>
        <draw:frame draw:id="id16" presentation:style-name="a36" draw:name="文本框" svg:x="0in" svg:y="0in" svg:width="5.77778in" svg:height="0.37674in" presentation:class="header" presentation:placeholder="false">
          <draw:text-box>
            <text:p text:style-name="a35" text:class-names="" text:cond-style-name="">
              <text:span text:style-name="a34" text:class-names=""/>
            </text:p>
          </draw:text-box>
          <svg:title/>
          <svg:desc/>
        </draw:frame>
        <draw:frame draw:id="id17" presentation:style-name="a41" draw:name="文本框" svg:x="7.55208in" svg:y="0in" svg:width="5.77778in" svg:height="0.37674in" presentation:class="date-time" presentation:placeholder="false">
          <draw:text-box>
            <text:p text:style-name="a40" text:class-names="" text:cond-style-name="">
              <text:span text:style-name="a37" text:class-names="">
                <text:date text:fixed="false" style:data-style-name="a38">9/3/2025</text:date>
              </text:span>
              <text:span text:style-name="a39" text:class-names=""/>
            </text:p>
          </draw:text-box>
          <svg:title/>
          <svg:desc/>
        </draw:frame>
        <draw:page-thumbnail svg:x="4.41667in" svg:y="0.9375in" svg:width="4.5in" svg:height="2.53125in" presentation:class="page" draw:id="id18" presentation:style-name="a42" draw:name="对象">
          <svg:title/>
          <svg:desc/>
        </draw:page-thumbnail>
        <draw:frame draw:id="id19" presentation:style-name="a58" draw:name="文本框" svg:x="1.33333in" svg:y="3.60937in" svg:width="10.66667in" svg:height="2.95312in" presentation:class="notes" presentation:placeholder="false">
          <draw:text-box>
            <text:p text:style-name="a44" text:class-names="" text:cond-style-name="">
              <text:span text:style-name="a43" text:class-names="">Click to edit Master text styles</text:span>
            </text:p>
            <text:list text:style-name="a47">
              <text:list-item>
                <text:list text:style-name="a47">
                  <text:list-item>
                    <text:p text:style-name="a46" text:class-names="" text:cond-style-name="">
                      <text:span text:style-name="a45" text:class-names="">Second level</text:span>
                    </text:p>
                  </text:list-item>
                </text:list>
              </text:list-item>
            </text:list>
            <text:list text:style-name="a50">
              <text:list-item>
                <text:list text:style-name="a50">
                  <text:list-item>
                    <text:list text:style-name="a50">
                      <text:list-item>
                        <text:p text:style-name="a49" text:class-names="" text:cond-style-name="">
                          <text:span text:style-name="a48" text:class-names="">Third level</text:span>
                        </text:p>
                      </text:list-item>
                    </text:list>
                  </text:list-item>
                </text:list>
              </text:list-item>
            </text:list>
            <text:list text:style-name="a53">
              <text:list-item>
                <text:list text:style-name="a53">
                  <text:list-item>
                    <text:list text:style-name="a53">
                      <text:list-item>
                        <text:list text:style-name="a53">
                          <text:list-item>
                            <text:p text:style-name="a52" text:class-names="" text:cond-style-name="">
                              <text:span text:style-name="a51" text:class-names="">Fourth level</text:span>
                            </text:p>
                          </text:list-item>
                        </text:list>
                      </text:list-item>
                    </text:list>
                  </text:list-item>
                </text:list>
              </text:list-item>
            </text:list>
            <text:list text:style-name="a57">
              <text:list-item>
                <text:list text:style-name="a57">
                  <text:list-item>
                    <text:list text:style-name="a57">
                      <text:list-item>
                        <text:list text:style-name="a57">
                          <text:list-item>
                            <text:list text:style-name="a57">
                              <text:list-item>
                                <text:p text:style-name="a56" text:class-names="" text:cond-style-name="">
                                  <text:span text:style-name="a54" text:class-names="">Fifth level</text:span>
                                  <text:span text:style-name="a55" text:class-names=""/>
                                </text:p>
                              </text:list-item>
                            </text:list>
                          </text:list-item>
                        </text:list>
                      </text:list-item>
                    </text:list>
                  </text:list-item>
                </text:list>
              </text:list-item>
            </text:list>
          </draw:text-box>
          <svg:title/>
          <svg:desc/>
        </draw:frame>
        <draw:frame draw:id="id20" presentation:style-name="a61" draw:name="文本框" svg:x="0in" svg:y="7.12326in" svg:width="5.77778in" svg:height="0.37674in" presentation:class="footer" presentation:placeholder="false">
          <draw:text-box>
            <text:p text:style-name="a60" text:class-names="" text:cond-style-name="">
              <text:span text:style-name="a59" text:class-names=""/>
            </text:p>
          </draw:text-box>
          <svg:title/>
          <svg:desc/>
        </draw:frame>
      </presentation:notes>
    </style:master-page>
    <style:master-page style:name="Master1-Layout1-title-标题幻灯片" style:page-layout-name="pageLayout1" draw:style-name="a63">
      <draw:frame draw:id="id21" draw:layer="Master1-bg" presentation:style-name="a66" draw:name="文本框" svg:x="1in" svg:y="2.32986in" svg:width="11.33333in" svg:height="1.60764in" presentation:class="title" presentation:placeholder="false">
        <draw:text-box>
          <text:p text:style-name="a65" text:class-names="" text:cond-style-name="">
            <text:span text:style-name="a64" text:class-names="">单击此处编辑母版标题样式</text:span>
          </text:p>
        </draw:text-box>
        <svg:title/>
        <svg:desc/>
      </draw:frame>
      <draw:frame draw:id="id22" draw:layer="Master1-bg" presentation:style-name="a69" draw:name="文本框" svg:x="2in" svg:y="4.25in" svg:width="9.33333in" svg:height="1.91667in" presentation:class="subtitle" presentation:placeholder="false">
        <draw:text-box>
          <text:p text:style-name="a68" text:class-names="" text:cond-style-name="">
            <text:span text:style-name="a67" text:class-names="">单击此处编辑母版副标题样式</text:span>
          </text:p>
        </draw:text-box>
        <svg:title/>
        <svg:desc/>
      </draw:frame>
      <draw:frame draw:id="id23" draw:layer="Master1-bg" presentation:style-name="a74" draw:name="文本框" svg:x="0.66667in" svg:y="6.975in" svg:width="3.06667in" svg:height="0.375in" presentation:class="date-time" presentation:placeholder="false">
        <draw:text-box>
          <text:p text:style-name="a73" text:class-names="" text:cond-style-name="">
            <text:span text:style-name="a70" text:class-names="">
              <text:date text:fixed="false" style:data-style-name="a71">2025/9/3</text:date>
            </text:span>
            <text:span text:style-name="a72" text:class-names=""/>
          </text:p>
        </draw:text-box>
        <svg:title/>
        <svg:desc/>
      </draw:frame>
      <draw:frame draw:id="id24" draw:layer="Master1-bg" presentation:style-name="a77" draw:name="文本框" svg:x="4.53333in" svg:y="6.975in" svg:width="4.26667in" svg:height="0.375in" presentation:class="footer" presentation:placeholder="false">
        <draw:text-box>
          <text:p text:style-name="a76" text:class-names="" text:cond-style-name="">
            <text:span text:style-name="a75" text:class-names=""/>
          </text:p>
        </draw:text-box>
        <svg:title/>
        <svg:desc/>
      </draw:frame>
      <draw:frame draw:id="id25" draw:layer="Master1-bg" presentation:style-name="a81" draw:name="文本框" svg:x="12.41625in" svg:y="7.07933in" svg:width="0.16528in" svg:height="0.20972in" presentation:class="page-number" presentation:placeholder="false">
        <draw:text-box>
          <text:p text:style-name="a80" text:class-names="" text:cond-style-name="">
            <text:span text:style-name="a78" text:class-names="">
              <text:page-number style:num-format="1" text:fixed="false">‹#›</text:page-number>
            </text:span>
            <text:span text:style-name="a79" text:class-names=""/>
          </text:p>
        </draw:text-box>
        <svg:title/>
        <svg:desc/>
      </draw:frame>
      <presentation:notes style:page-layout-name="pageLayout2" draw:style-name="a114">
        <draw:frame draw:id="id15" presentation:style-name="a85" draw:name="文本框" svg:x="7.55208in" svg:y="7.12326in" svg:width="5.77778in" svg:height="0.37674in" presentation:class="page-number" presentation:placeholder="false">
          <draw:text-box>
            <text:p text:style-name="a84" text:class-names="" text:cond-style-name="">
              <text:span text:style-name="a82" text:class-names="">
                <text:page-number style:num-format="1" text:fixed="false">‹#›</text:page-number>
              </text:span>
              <text:span text:style-name="a83" text:class-names=""/>
            </text:p>
          </draw:text-box>
          <svg:title/>
          <svg:desc/>
        </draw:frame>
        <draw:frame draw:id="id16" presentation:style-name="a88" draw:name="文本框" svg:x="0in" svg:y="0in" svg:width="5.77778in" svg:height="0.37674in" presentation:class="header" presentation:placeholder="false">
          <draw:text-box>
            <text:p text:style-name="a87" text:class-names="" text:cond-style-name="">
              <text:span text:style-name="a86" text:class-names=""/>
            </text:p>
          </draw:text-box>
          <svg:title/>
          <svg:desc/>
        </draw:frame>
        <draw:frame draw:id="id17" presentation:style-name="a93" draw:name="文本框" svg:x="7.55208in" svg:y="0in" svg:width="5.77778in" svg:height="0.37674in" presentation:class="date-time" presentation:placeholder="false">
          <draw:text-box>
            <text:p text:style-name="a92" text:class-names="" text:cond-style-name="">
              <text:span text:style-name="a89" text:class-names="">
                <text:date text:fixed="false" style:data-style-name="a90">9/3/2025</text:date>
              </text:span>
              <text:span text:style-name="a91" text:class-names=""/>
            </text:p>
          </draw:text-box>
          <svg:title/>
          <svg:desc/>
        </draw:frame>
        <draw:page-thumbnail svg:x="4.41667in" svg:y="0.9375in" svg:width="4.5in" svg:height="2.53125in" presentation:class="page" draw:id="id18" presentation:style-name="a94" draw:name="对象">
          <svg:title/>
          <svg:desc/>
        </draw:page-thumbnail>
        <draw:frame draw:id="id19" presentation:style-name="a110" draw:name="文本框" svg:x="1.33333in" svg:y="3.60937in" svg:width="10.66667in" svg:height="2.95312in" presentation:class="notes" presentation:placeholder="false">
          <draw:text-box>
            <text:p text:style-name="a96" text:class-names="" text:cond-style-name="">
              <text:span text:style-name="a95" text:class-names="">Click to edit Master text styles</text:span>
            </text:p>
            <text:list text:style-name="a99">
              <text:list-item>
                <text:list text:style-name="a99">
                  <text:list-item>
                    <text:p text:style-name="a98" text:class-names="" text:cond-style-name="">
                      <text:span text:style-name="a97" text:class-names="">Second level</text:span>
                    </text:p>
                  </text:list-item>
                </text:list>
              </text:list-item>
            </text:list>
            <text:list text:style-name="a102">
              <text:list-item>
                <text:list text:style-name="a102">
                  <text:list-item>
                    <text:list text:style-name="a102">
                      <text:list-item>
                        <text:p text:style-name="a101" text:class-names="" text:cond-style-name="">
                          <text:span text:style-name="a100" text:class-names="">Third level</text:span>
                        </text:p>
                      </text:list-item>
                    </text:list>
                  </text:list-item>
                </text:list>
              </text:list-item>
            </text:list>
            <text:list text:style-name="a105">
              <text:list-item>
                <text:list text:style-name="a105">
                  <text:list-item>
                    <text:list text:style-name="a105">
                      <text:list-item>
                        <text:list text:style-name="a105">
                          <text:list-item>
                            <text:p text:style-name="a104" text:class-names="" text:cond-style-name="">
                              <text:span text:style-name="a103" text:class-names="">Fourth level</text:span>
                            </text:p>
                          </text:list-item>
                        </text:list>
                      </text:list-item>
                    </text:list>
                  </text:list-item>
                </text:list>
              </text:list-item>
            </text:list>
            <text:list text:style-name="a109">
              <text:list-item>
                <text:list text:style-name="a109">
                  <text:list-item>
                    <text:list text:style-name="a109">
                      <text:list-item>
                        <text:list text:style-name="a109">
                          <text:list-item>
                            <text:list text:style-name="a109">
                              <text:list-item>
                                <text:p text:style-name="a108" text:class-names="" text:cond-style-name="">
                                  <text:span text:style-name="a106" text:class-names="">Fifth level</text:span>
                                  <text:span text:style-name="a107" text:class-names=""/>
                                </text:p>
                              </text:list-item>
                            </text:list>
                          </text:list-item>
                        </text:list>
                      </text:list-item>
                    </text:list>
                  </text:list-item>
                </text:list>
              </text:list-item>
            </text:list>
          </draw:text-box>
          <svg:title/>
          <svg:desc/>
        </draw:frame>
        <draw:frame draw:id="id20" presentation:style-name="a113" draw:name="文本框" svg:x="0in" svg:y="7.12326in" svg:width="5.77778in" svg:height="0.37674in" presentation:class="footer" presentation:placeholder="false">
          <draw:text-box>
            <text:p text:style-name="a112" text:class-names="" text:cond-style-name="">
              <text:span text:style-name="a111" text:class-names=""/>
            </text:p>
          </draw:text-box>
          <svg:title/>
          <svg:desc/>
        </draw:frame>
      </presentation:notes>
    </style:master-page>
    <style:master-page style:name="Master1-Layout2-obj-标题和内容" style:page-layout-name="pageLayout1" draw:style-name="a115">
      <draw:frame draw:id="id26" draw:layer="Master1-bg" presentation:style-name="a118" draw:name="文本框" svg:x="0.82604in" svg:y="0.42153in" svg:width="11.68125in" svg:height="0.82917in" presentation:class="title" presentation:placeholder="false">
        <draw:text-box>
          <text:p text:style-name="a117" text:class-names="" text:cond-style-name="">
            <text:span text:style-name="a116" text:class-names="">单击此处编辑母版标题样式</text:span>
          </text:p>
        </draw:text-box>
        <svg:title/>
        <svg:desc/>
      </draw:frame>
      <draw:frame draw:id="id27" draw:layer="Master1-bg" presentation:style-name="a133" draw:name="文本框" svg:x="0.66667in" svg:y="1.725in" svg:width="12in" svg:height="4.95in" presentation:class="object" presentation:placeholder="false">
        <draw:text-box>
          <text:p text:style-name="a120" text:class-names="" text:cond-style-name="">
            <text:span text:style-name="a119" text:class-names="">单击此处编辑母版文本样式</text:span>
          </text:p>
          <text:list text:style-name="a123">
            <text:list-item>
              <text:list text:style-name="a123">
                <text:list-item>
                  <text:p text:style-name="a122" text:class-names="" text:cond-style-name="">
                    <text:span text:style-name="a121" text:class-names="">第二级</text:span>
                  </text:p>
                </text:list-item>
              </text:list>
            </text:list-item>
          </text:list>
          <text:list text:style-name="a126">
            <text:list-item>
              <text:list text:style-name="a126">
                <text:list-item>
                  <text:list text:style-name="a126">
                    <text:list-item>
                      <text:p text:style-name="a125" text:class-names="" text:cond-style-name="">
                        <text:span text:style-name="a124" text:class-names="">第三级</text:span>
                      </text:p>
                    </text:list-item>
                  </text:list>
                </text:list-item>
              </text:list>
            </text:list-item>
          </text:list>
          <text:list text:style-name="a129">
            <text:list-item>
              <text:list text:style-name="a129">
                <text:list-item>
                  <text:list text:style-name="a129">
                    <text:list-item>
                      <text:list text:style-name="a129">
                        <text:list-item>
                          <text:p text:style-name="a128" text:class-names="" text:cond-style-name="">
                            <text:span text:style-name="a127" text:class-names="">第四级</text:span>
                          </text:p>
                        </text:list-item>
                      </text:list>
                    </text:list-item>
                  </text:list>
                </text:list-item>
              </text:list>
            </text:list-item>
          </text:list>
          <text:list text:style-name="a132">
            <text:list-item>
              <text:list text:style-name="a132">
                <text:list-item>
                  <text:list text:style-name="a132">
                    <text:list-item>
                      <text:list text:style-name="a132">
                        <text:list-item>
                          <text:list text:style-name="a132">
                            <text:list-item>
                              <text:p text:style-name="a131" text:class-names="" text:cond-style-name="">
                                <text:span text:style-name="a130" text:class-names="">第五级</text:span>
                              </text:p>
                            </text:list-item>
                          </text:list>
                        </text:list-item>
                      </text:list>
                    </text:list-item>
                  </text:list>
                </text:list-item>
              </text:list>
            </text:list-item>
          </text:list>
        </draw:text-box>
        <svg:title/>
        <svg:desc/>
      </draw:frame>
      <draw:frame draw:id="id28" draw:layer="Master1-bg" presentation:style-name="a138" draw:name="文本框" svg:x="0.66667in" svg:y="6.975in" svg:width="3.06667in" svg:height="0.375in" presentation:class="date-time" presentation:placeholder="false">
        <draw:text-box>
          <text:p text:style-name="a137" text:class-names="" text:cond-style-name="">
            <text:span text:style-name="a134" text:class-names="">
              <text:date text:fixed="false" style:data-style-name="a135">2025/9/3</text:date>
            </text:span>
            <text:span text:style-name="a136" text:class-names=""/>
          </text:p>
        </draw:text-box>
        <svg:title/>
        <svg:desc/>
      </draw:frame>
      <draw:frame draw:id="id29" draw:layer="Master1-bg" presentation:style-name="a141" draw:name="文本框" svg:x="4.53333in" svg:y="6.975in" svg:width="4.26667in" svg:height="0.375in" presentation:class="footer" presentation:placeholder="false">
        <draw:text-box>
          <text:p text:style-name="a140" text:class-names="" text:cond-style-name="">
            <text:span text:style-name="a139" text:class-names=""/>
          </text:p>
        </draw:text-box>
        <svg:title/>
        <svg:desc/>
      </draw:frame>
      <draw:frame draw:id="id30" draw:layer="Master1-bg" presentation:style-name="a145" draw:name="文本框" svg:x="12.41625in" svg:y="7.07933in" svg:width="0.16528in" svg:height="0.20972in" presentation:class="page-number" presentation:placeholder="false">
        <draw:text-box>
          <text:p text:style-name="a144" text:class-names="" text:cond-style-name="">
            <text:span text:style-name="a142" text:class-names="">
              <text:page-number style:num-format="1" text:fixed="false">‹#›</text:page-number>
            </text:span>
            <text:span text:style-name="a143" text:class-names=""/>
          </text:p>
        </draw:text-box>
        <svg:title/>
        <svg:desc/>
      </draw:frame>
      <presentation:notes style:page-layout-name="pageLayout2" draw:style-name="a178">
        <draw:frame draw:id="id15" presentation:style-name="a149" draw:name="文本框" svg:x="7.55208in" svg:y="7.12326in" svg:width="5.77778in" svg:height="0.37674in" presentation:class="page-number" presentation:placeholder="false">
          <draw:text-box>
            <text:p text:style-name="a148" text:class-names="" text:cond-style-name="">
              <text:span text:style-name="a146" text:class-names="">
                <text:page-number style:num-format="1" text:fixed="false">‹#›</text:page-number>
              </text:span>
              <text:span text:style-name="a147" text:class-names=""/>
            </text:p>
          </draw:text-box>
          <svg:title/>
          <svg:desc/>
        </draw:frame>
        <draw:frame draw:id="id16" presentation:style-name="a152" draw:name="文本框" svg:x="0in" svg:y="0in" svg:width="5.77778in" svg:height="0.37674in" presentation:class="header" presentation:placeholder="false">
          <draw:text-box>
            <text:p text:style-name="a151" text:class-names="" text:cond-style-name="">
              <text:span text:style-name="a150" text:class-names=""/>
            </text:p>
          </draw:text-box>
          <svg:title/>
          <svg:desc/>
        </draw:frame>
        <draw:frame draw:id="id17" presentation:style-name="a157" draw:name="文本框" svg:x="7.55208in" svg:y="0in" svg:width="5.77778in" svg:height="0.37674in" presentation:class="date-time" presentation:placeholder="false">
          <draw:text-box>
            <text:p text:style-name="a156" text:class-names="" text:cond-style-name="">
              <text:span text:style-name="a153" text:class-names="">
                <text:date text:fixed="false" style:data-style-name="a154">9/3/2025</text:date>
              </text:span>
              <text:span text:style-name="a155" text:class-names=""/>
            </text:p>
          </draw:text-box>
          <svg:title/>
          <svg:desc/>
        </draw:frame>
        <draw:page-thumbnail svg:x="4.41667in" svg:y="0.9375in" svg:width="4.5in" svg:height="2.53125in" presentation:class="page" draw:id="id18" presentation:style-name="a158" draw:name="对象">
          <svg:title/>
          <svg:desc/>
        </draw:page-thumbnail>
        <draw:frame draw:id="id19" presentation:style-name="a174" draw:name="文本框" svg:x="1.33333in" svg:y="3.60937in" svg:width="10.66667in" svg:height="2.95312in" presentation:class="notes" presentation:placeholder="false">
          <draw:text-box>
            <text:p text:style-name="a160" text:class-names="" text:cond-style-name="">
              <text:span text:style-name="a159" text:class-names="">Click to edit Master text styles</text:span>
            </text:p>
            <text:list text:style-name="a163">
              <text:list-item>
                <text:list text:style-name="a163">
                  <text:list-item>
                    <text:p text:style-name="a162" text:class-names="" text:cond-style-name="">
                      <text:span text:style-name="a161" text:class-names="">Second level</text:span>
                    </text:p>
                  </text:list-item>
                </text:list>
              </text:list-item>
            </text:list>
            <text:list text:style-name="a166">
              <text:list-item>
                <text:list text:style-name="a166">
                  <text:list-item>
                    <text:list text:style-name="a166">
                      <text:list-item>
                        <text:p text:style-name="a165" text:class-names="" text:cond-style-name="">
                          <text:span text:style-name="a164" text:class-names="">Third level</text:span>
                        </text:p>
                      </text:list-item>
                    </text:list>
                  </text:list-item>
                </text:list>
              </text:list-item>
            </text:list>
            <text:list text:style-name="a169">
              <text:list-item>
                <text:list text:style-name="a169">
                  <text:list-item>
                    <text:list text:style-name="a169">
                      <text:list-item>
                        <text:list text:style-name="a169">
                          <text:list-item>
                            <text:p text:style-name="a168" text:class-names="" text:cond-style-name="">
                              <text:span text:style-name="a167" text:class-names="">Fourth level</text:span>
                            </text:p>
                          </text:list-item>
                        </text:list>
                      </text:list-item>
                    </text:list>
                  </text:list-item>
                </text:list>
              </text:list-item>
            </text:list>
            <text:list text:style-name="a173">
              <text:list-item>
                <text:list text:style-name="a173">
                  <text:list-item>
                    <text:list text:style-name="a173">
                      <text:list-item>
                        <text:list text:style-name="a173">
                          <text:list-item>
                            <text:list text:style-name="a173">
                              <text:list-item>
                                <text:p text:style-name="a172" text:class-names="" text:cond-style-name="">
                                  <text:span text:style-name="a170" text:class-names="">Fifth level</text:span>
                                  <text:span text:style-name="a171" text:class-names=""/>
                                </text:p>
                              </text:list-item>
                            </text:list>
                          </text:list-item>
                        </text:list>
                      </text:list-item>
                    </text:list>
                  </text:list-item>
                </text:list>
              </text:list-item>
            </text:list>
          </draw:text-box>
          <svg:title/>
          <svg:desc/>
        </draw:frame>
        <draw:frame draw:id="id20" presentation:style-name="a177" draw:name="文本框" svg:x="0in" svg:y="7.12326in" svg:width="5.77778in" svg:height="0.37674in" presentation:class="footer" presentation:placeholder="false">
          <draw:text-box>
            <text:p text:style-name="a176" text:class-names="" text:cond-style-name="">
              <text:span text:style-name="a175" text:class-names=""/>
            </text:p>
          </draw:text-box>
          <svg:title/>
          <svg:desc/>
        </draw:frame>
      </presentation:notes>
    </style:master-page>
    <style:master-page style:name="Master1-Layout3-secHead-节标题" style:page-layout-name="pageLayout1" draw:style-name="a179">
      <draw:frame draw:id="id31" draw:layer="Master1-bg" presentation:style-name="a182" draw:name="文本框" svg:x="0.78993in" svg:y="4.81944in" svg:width="8.5in" svg:height="1.48958in" presentation:class="title" presentation:placeholder="false">
        <draw:text-box>
          <text:p text:style-name="a181" text:class-names="" text:cond-style-name="">
            <text:span text:style-name="a180" text:class-names="">单击此处编辑母版标题样式</text:span>
          </text:p>
        </draw:text-box>
        <svg:title/>
        <svg:desc/>
      </draw:frame>
      <draw:frame draw:id="id32" draw:layer="Master1-bg" presentation:style-name="a186" draw:name="文本框" svg:x="0.78993in" svg:y="3.17882in" svg:width="8.5in" svg:height="1.64062in" presentation:class="outline" presentation:placeholder="false">
        <draw:text-box>
          <text:list text:style-name="a185">
            <text:list-item>
              <text:p text:style-name="a184" text:class-names="" text:cond-style-name="">
                <text:span text:style-name="a183" text:class-names="">单击此处编辑母版文本样式</text:span>
              </text:p>
            </text:list-item>
          </text:list>
        </draw:text-box>
        <svg:title/>
        <svg:desc/>
      </draw:frame>
      <draw:frame draw:id="id33" draw:layer="Master1-bg" presentation:style-name="a191" draw:name="文本框" svg:x="0.66667in" svg:y="6.975in" svg:width="3.06667in" svg:height="0.375in" presentation:class="date-time" presentation:placeholder="false">
        <draw:text-box>
          <text:p text:style-name="a190" text:class-names="" text:cond-style-name="">
            <text:span text:style-name="a187" text:class-names="">
              <text:date text:fixed="false" style:data-style-name="a188">2025/9/3</text:date>
            </text:span>
            <text:span text:style-name="a189" text:class-names=""/>
          </text:p>
        </draw:text-box>
        <svg:title/>
        <svg:desc/>
      </draw:frame>
      <draw:frame draw:id="id34" draw:layer="Master1-bg" presentation:style-name="a194" draw:name="文本框" svg:x="4.53333in" svg:y="6.975in" svg:width="4.26667in" svg:height="0.375in" presentation:class="footer" presentation:placeholder="false">
        <draw:text-box>
          <text:p text:style-name="a193" text:class-names="" text:cond-style-name="">
            <text:span text:style-name="a192" text:class-names=""/>
          </text:p>
        </draw:text-box>
        <svg:title/>
        <svg:desc/>
      </draw:frame>
      <draw:frame draw:id="id35" draw:layer="Master1-bg" presentation:style-name="a198" draw:name="文本框" svg:x="12.41625in" svg:y="7.07933in" svg:width="0.16528in" svg:height="0.20972in" presentation:class="page-number" presentation:placeholder="false">
        <draw:text-box>
          <text:p text:style-name="a197" text:class-names="" text:cond-style-name="">
            <text:span text:style-name="a195" text:class-names="">
              <text:page-number style:num-format="1" text:fixed="false">‹#›</text:page-number>
            </text:span>
            <text:span text:style-name="a196" text:class-names=""/>
          </text:p>
        </draw:text-box>
        <svg:title/>
        <svg:desc/>
      </draw:frame>
      <presentation:notes style:page-layout-name="pageLayout2" draw:style-name="a231">
        <draw:frame draw:id="id15" presentation:style-name="a202" draw:name="文本框" svg:x="7.55208in" svg:y="7.12326in" svg:width="5.77778in" svg:height="0.37674in" presentation:class="page-number" presentation:placeholder="false">
          <draw:text-box>
            <text:p text:style-name="a201" text:class-names="" text:cond-style-name="">
              <text:span text:style-name="a199" text:class-names="">
                <text:page-number style:num-format="1" text:fixed="false">‹#›</text:page-number>
              </text:span>
              <text:span text:style-name="a200" text:class-names=""/>
            </text:p>
          </draw:text-box>
          <svg:title/>
          <svg:desc/>
        </draw:frame>
        <draw:frame draw:id="id16" presentation:style-name="a205" draw:name="文本框" svg:x="0in" svg:y="0in" svg:width="5.77778in" svg:height="0.37674in" presentation:class="header" presentation:placeholder="false">
          <draw:text-box>
            <text:p text:style-name="a204" text:class-names="" text:cond-style-name="">
              <text:span text:style-name="a203" text:class-names=""/>
            </text:p>
          </draw:text-box>
          <svg:title/>
          <svg:desc/>
        </draw:frame>
        <draw:frame draw:id="id17" presentation:style-name="a210" draw:name="文本框" svg:x="7.55208in" svg:y="0in" svg:width="5.77778in" svg:height="0.37674in" presentation:class="date-time" presentation:placeholder="false">
          <draw:text-box>
            <text:p text:style-name="a209" text:class-names="" text:cond-style-name="">
              <text:span text:style-name="a206" text:class-names="">
                <text:date text:fixed="false" style:data-style-name="a207">9/3/2025</text:date>
              </text:span>
              <text:span text:style-name="a208" text:class-names=""/>
            </text:p>
          </draw:text-box>
          <svg:title/>
          <svg:desc/>
        </draw:frame>
        <draw:page-thumbnail svg:x="4.41667in" svg:y="0.9375in" svg:width="4.5in" svg:height="2.53125in" presentation:class="page" draw:id="id18" presentation:style-name="a211" draw:name="对象">
          <svg:title/>
          <svg:desc/>
        </draw:page-thumbnail>
        <draw:frame draw:id="id19" presentation:style-name="a227" draw:name="文本框" svg:x="1.33333in" svg:y="3.60937in" svg:width="10.66667in" svg:height="2.95312in" presentation:class="notes" presentation:placeholder="false">
          <draw:text-box>
            <text:p text:style-name="a213" text:class-names="" text:cond-style-name="">
              <text:span text:style-name="a212" text:class-names="">Click to edit Master text styles</text:span>
            </text:p>
            <text:list text:style-name="a216">
              <text:list-item>
                <text:list text:style-name="a216">
                  <text:list-item>
                    <text:p text:style-name="a215" text:class-names="" text:cond-style-name="">
                      <text:span text:style-name="a214" text:class-names="">Second level</text:span>
                    </text:p>
                  </text:list-item>
                </text:list>
              </text:list-item>
            </text:list>
            <text:list text:style-name="a219">
              <text:list-item>
                <text:list text:style-name="a219">
                  <text:list-item>
                    <text:list text:style-name="a219">
                      <text:list-item>
                        <text:p text:style-name="a218" text:class-names="" text:cond-style-name="">
                          <text:span text:style-name="a217" text:class-names="">Third level</text:span>
                        </text:p>
                      </text:list-item>
                    </text:list>
                  </text:list-item>
                </text:list>
              </text:list-item>
            </text:list>
            <text:list text:style-name="a222">
              <text:list-item>
                <text:list text:style-name="a222">
                  <text:list-item>
                    <text:list text:style-name="a222">
                      <text:list-item>
                        <text:list text:style-name="a222">
                          <text:list-item>
                            <text:p text:style-name="a221" text:class-names="" text:cond-style-name="">
                              <text:span text:style-name="a220" text:class-names="">Fourth level</text:span>
                            </text:p>
                          </text:list-item>
                        </text:list>
                      </text:list-item>
                    </text:list>
                  </text:list-item>
                </text:list>
              </text:list-item>
            </text:list>
            <text:list text:style-name="a226">
              <text:list-item>
                <text:list text:style-name="a226">
                  <text:list-item>
                    <text:list text:style-name="a226">
                      <text:list-item>
                        <text:list text:style-name="a226">
                          <text:list-item>
                            <text:list text:style-name="a226">
                              <text:list-item>
                                <text:p text:style-name="a225" text:class-names="" text:cond-style-name="">
                                  <text:span text:style-name="a223" text:class-names="">Fifth level</text:span>
                                  <text:span text:style-name="a224" text:class-names=""/>
                                </text:p>
                              </text:list-item>
                            </text:list>
                          </text:list-item>
                        </text:list>
                      </text:list-item>
                    </text:list>
                  </text:list-item>
                </text:list>
              </text:list-item>
            </text:list>
          </draw:text-box>
          <svg:title/>
          <svg:desc/>
        </draw:frame>
        <draw:frame draw:id="id20" presentation:style-name="a230" draw:name="文本框" svg:x="0in" svg:y="7.12326in" svg:width="5.77778in" svg:height="0.37674in" presentation:class="footer" presentation:placeholder="false">
          <draw:text-box>
            <text:p text:style-name="a229" text:class-names="" text:cond-style-name="">
              <text:span text:style-name="a228" text:class-names=""/>
            </text:p>
          </draw:text-box>
          <svg:title/>
          <svg:desc/>
        </draw:frame>
      </presentation:notes>
    </style:master-page>
    <style:master-page style:name="Master1-Layout4-twoObj-两栏内容" style:page-layout-name="pageLayout1" draw:style-name="a232">
      <draw:frame draw:id="id36" draw:layer="Master1-bg" presentation:style-name="a235" draw:name="文本框" svg:x="0.82604in" svg:y="0.42153in" svg:width="11.68125in" svg:height="0.82917in" presentation:class="title" presentation:placeholder="false">
        <draw:text-box>
          <text:p text:style-name="a234" text:class-names="" text:cond-style-name="">
            <text:span text:style-name="a233" text:class-names="">单击此处编辑母版标题样式</text:span>
          </text:p>
        </draw:text-box>
        <svg:title/>
        <svg:desc/>
      </draw:frame>
      <draw:frame draw:id="id37" draw:layer="Master1-bg" presentation:style-name="a250" draw:name="文本框" svg:x="0.5in" svg:y="1.75in" svg:width="4.41667in" svg:height="4.94965in" presentation:class="object" presentation:placeholder="false">
        <draw:text-box>
          <text:p text:style-name="a237" text:class-names="" text:cond-style-name="">
            <text:span text:style-name="a236" text:class-names="">单击此处编辑母版文本样式</text:span>
          </text:p>
          <text:list text:style-name="a240">
            <text:list-item>
              <text:list text:style-name="a240">
                <text:list-item>
                  <text:p text:style-name="a239" text:class-names="" text:cond-style-name="">
                    <text:span text:style-name="a238" text:class-names="">第二级</text:span>
                  </text:p>
                </text:list-item>
              </text:list>
            </text:list-item>
          </text:list>
          <text:list text:style-name="a243">
            <text:list-item>
              <text:list text:style-name="a243">
                <text:list-item>
                  <text:list text:style-name="a243">
                    <text:list-item>
                      <text:p text:style-name="a242" text:class-names="" text:cond-style-name="">
                        <text:span text:style-name="a241" text:class-names="">第三级</text:span>
                      </text:p>
                    </text:list-item>
                  </text:list>
                </text:list-item>
              </text:list>
            </text:list-item>
          </text:list>
          <text:list text:style-name="a246">
            <text:list-item>
              <text:list text:style-name="a246">
                <text:list-item>
                  <text:list text:style-name="a246">
                    <text:list-item>
                      <text:list text:style-name="a246">
                        <text:list-item>
                          <text:p text:style-name="a245" text:class-names="" text:cond-style-name="">
                            <text:span text:style-name="a244" text:class-names="">第四级</text:span>
                          </text:p>
                        </text:list-item>
                      </text:list>
                    </text:list-item>
                  </text:list>
                </text:list-item>
              </text:list>
            </text:list-item>
          </text:list>
          <text:list text:style-name="a249">
            <text:list-item>
              <text:list text:style-name="a249">
                <text:list-item>
                  <text:list text:style-name="a249">
                    <text:list-item>
                      <text:list text:style-name="a249">
                        <text:list-item>
                          <text:list text:style-name="a249">
                            <text:list-item>
                              <text:p text:style-name="a248" text:class-names="" text:cond-style-name="">
                                <text:span text:style-name="a247" text:class-names="">第五级</text:span>
                              </text:p>
                            </text:list-item>
                          </text:list>
                        </text:list-item>
                      </text:list>
                    </text:list-item>
                  </text:list>
                </text:list-item>
              </text:list>
            </text:list-item>
          </text:list>
        </draw:text-box>
        <svg:title/>
        <svg:desc/>
      </draw:frame>
      <draw:frame draw:id="id38" draw:layer="Master1-bg" presentation:style-name="a265" draw:name="文本框" svg:x="5.08333in" svg:y="1.75in" svg:width="4.41667in" svg:height="4.94965in" presentation:class="object" presentation:placeholder="false">
        <draw:text-box>
          <text:p text:style-name="a252" text:class-names="" text:cond-style-name="">
            <text:span text:style-name="a251" text:class-names="">单击此处编辑母版文本样式</text:span>
          </text:p>
          <text:list text:style-name="a255">
            <text:list-item>
              <text:list text:style-name="a255">
                <text:list-item>
                  <text:p text:style-name="a254" text:class-names="" text:cond-style-name="">
                    <text:span text:style-name="a253" text:class-names="">第二级</text:span>
                  </text:p>
                </text:list-item>
              </text:list>
            </text:list-item>
          </text:list>
          <text:list text:style-name="a258">
            <text:list-item>
              <text:list text:style-name="a258">
                <text:list-item>
                  <text:list text:style-name="a258">
                    <text:list-item>
                      <text:p text:style-name="a257" text:class-names="" text:cond-style-name="">
                        <text:span text:style-name="a256" text:class-names="">第三级</text:span>
                      </text:p>
                    </text:list-item>
                  </text:list>
                </text:list-item>
              </text:list>
            </text:list-item>
          </text:list>
          <text:list text:style-name="a261">
            <text:list-item>
              <text:list text:style-name="a261">
                <text:list-item>
                  <text:list text:style-name="a261">
                    <text:list-item>
                      <text:list text:style-name="a261">
                        <text:list-item>
                          <text:p text:style-name="a260" text:class-names="" text:cond-style-name="">
                            <text:span text:style-name="a259" text:class-names="">第四级</text:span>
                          </text:p>
                        </text:list-item>
                      </text:list>
                    </text:list-item>
                  </text:list>
                </text:list-item>
              </text:list>
            </text:list-item>
          </text:list>
          <text:list text:style-name="a264">
            <text:list-item>
              <text:list text:style-name="a264">
                <text:list-item>
                  <text:list text:style-name="a264">
                    <text:list-item>
                      <text:list text:style-name="a264">
                        <text:list-item>
                          <text:list text:style-name="a264">
                            <text:list-item>
                              <text:p text:style-name="a263" text:class-names="" text:cond-style-name="">
                                <text:span text:style-name="a262" text:class-names="">第五级</text:span>
                              </text:p>
                            </text:list-item>
                          </text:list>
                        </text:list-item>
                      </text:list>
                    </text:list-item>
                  </text:list>
                </text:list-item>
              </text:list>
            </text:list-item>
          </text:list>
        </draw:text-box>
        <svg:title/>
        <svg:desc/>
      </draw:frame>
      <draw:frame draw:id="id39" draw:layer="Master1-bg" presentation:style-name="a270" draw:name="文本框" svg:x="0.66667in" svg:y="6.975in" svg:width="3.06667in" svg:height="0.375in" presentation:class="date-time" presentation:placeholder="false">
        <draw:text-box>
          <text:p text:style-name="a269" text:class-names="" text:cond-style-name="">
            <text:span text:style-name="a266" text:class-names="">
              <text:date text:fixed="false" style:data-style-name="a267">2025/9/3</text:date>
            </text:span>
            <text:span text:style-name="a268" text:class-names=""/>
          </text:p>
        </draw:text-box>
        <svg:title/>
        <svg:desc/>
      </draw:frame>
      <draw:frame draw:id="id40" draw:layer="Master1-bg" presentation:style-name="a273" draw:name="文本框" svg:x="4.53333in" svg:y="6.975in" svg:width="4.26667in" svg:height="0.375in" presentation:class="footer" presentation:placeholder="false">
        <draw:text-box>
          <text:p text:style-name="a272" text:class-names="" text:cond-style-name="">
            <text:span text:style-name="a271" text:class-names=""/>
          </text:p>
        </draw:text-box>
        <svg:title/>
        <svg:desc/>
      </draw:frame>
      <draw:frame draw:id="id41" draw:layer="Master1-bg" presentation:style-name="a277" draw:name="文本框" svg:x="12.41625in" svg:y="7.07933in" svg:width="0.16528in" svg:height="0.20972in" presentation:class="page-number" presentation:placeholder="false">
        <draw:text-box>
          <text:p text:style-name="a276" text:class-names="" text:cond-style-name="">
            <text:span text:style-name="a274" text:class-names="">
              <text:page-number style:num-format="1" text:fixed="false">‹#›</text:page-number>
            </text:span>
            <text:span text:style-name="a275" text:class-names=""/>
          </text:p>
        </draw:text-box>
        <svg:title/>
        <svg:desc/>
      </draw:frame>
      <presentation:notes style:page-layout-name="pageLayout2" draw:style-name="a310">
        <draw:frame draw:id="id15" presentation:style-name="a281" draw:name="文本框" svg:x="7.55208in" svg:y="7.12326in" svg:width="5.77778in" svg:height="0.37674in" presentation:class="page-number" presentation:placeholder="false">
          <draw:text-box>
            <text:p text:style-name="a280" text:class-names="" text:cond-style-name="">
              <text:span text:style-name="a278" text:class-names="">
                <text:page-number style:num-format="1" text:fixed="false">‹#›</text:page-number>
              </text:span>
              <text:span text:style-name="a279" text:class-names=""/>
            </text:p>
          </draw:text-box>
          <svg:title/>
          <svg:desc/>
        </draw:frame>
        <draw:frame draw:id="id16" presentation:style-name="a284" draw:name="文本框" svg:x="0in" svg:y="0in" svg:width="5.77778in" svg:height="0.37674in" presentation:class="header" presentation:placeholder="false">
          <draw:text-box>
            <text:p text:style-name="a283" text:class-names="" text:cond-style-name="">
              <text:span text:style-name="a282" text:class-names=""/>
            </text:p>
          </draw:text-box>
          <svg:title/>
          <svg:desc/>
        </draw:frame>
        <draw:frame draw:id="id17" presentation:style-name="a289" draw:name="文本框" svg:x="7.55208in" svg:y="0in" svg:width="5.77778in" svg:height="0.37674in" presentation:class="date-time" presentation:placeholder="false">
          <draw:text-box>
            <text:p text:style-name="a288" text:class-names="" text:cond-style-name="">
              <text:span text:style-name="a285" text:class-names="">
                <text:date text:fixed="false" style:data-style-name="a286">9/3/2025</text:date>
              </text:span>
              <text:span text:style-name="a287" text:class-names=""/>
            </text:p>
          </draw:text-box>
          <svg:title/>
          <svg:desc/>
        </draw:frame>
        <draw:page-thumbnail svg:x="4.41667in" svg:y="0.9375in" svg:width="4.5in" svg:height="2.53125in" presentation:class="page" draw:id="id18" presentation:style-name="a290" draw:name="对象">
          <svg:title/>
          <svg:desc/>
        </draw:page-thumbnail>
        <draw:frame draw:id="id19" presentation:style-name="a306" draw:name="文本框" svg:x="1.33333in" svg:y="3.60937in" svg:width="10.66667in" svg:height="2.95312in" presentation:class="notes" presentation:placeholder="false">
          <draw:text-box>
            <text:p text:style-name="a292" text:class-names="" text:cond-style-name="">
              <text:span text:style-name="a291" text:class-names="">Click to edit Master text styles</text:span>
            </text:p>
            <text:list text:style-name="a295">
              <text:list-item>
                <text:list text:style-name="a295">
                  <text:list-item>
                    <text:p text:style-name="a294" text:class-names="" text:cond-style-name="">
                      <text:span text:style-name="a293" text:class-names="">Second level</text:span>
                    </text:p>
                  </text:list-item>
                </text:list>
              </text:list-item>
            </text:list>
            <text:list text:style-name="a298">
              <text:list-item>
                <text:list text:style-name="a298">
                  <text:list-item>
                    <text:list text:style-name="a298">
                      <text:list-item>
                        <text:p text:style-name="a297" text:class-names="" text:cond-style-name="">
                          <text:span text:style-name="a296" text:class-names="">Third level</text:span>
                        </text:p>
                      </text:list-item>
                    </text:list>
                  </text:list-item>
                </text:list>
              </text:list-item>
            </text:list>
            <text:list text:style-name="a301">
              <text:list-item>
                <text:list text:style-name="a301">
                  <text:list-item>
                    <text:list text:style-name="a301">
                      <text:list-item>
                        <text:list text:style-name="a301">
                          <text:list-item>
                            <text:p text:style-name="a300" text:class-names="" text:cond-style-name="">
                              <text:span text:style-name="a299" text:class-names="">Fourth level</text:span>
                            </text:p>
                          </text:list-item>
                        </text:list>
                      </text:list-item>
                    </text:list>
                  </text:list-item>
                </text:list>
              </text:list-item>
            </text:list>
            <text:list text:style-name="a305">
              <text:list-item>
                <text:list text:style-name="a305">
                  <text:list-item>
                    <text:list text:style-name="a305">
                      <text:list-item>
                        <text:list text:style-name="a305">
                          <text:list-item>
                            <text:list text:style-name="a305">
                              <text:list-item>
                                <text:p text:style-name="a304" text:class-names="" text:cond-style-name="">
                                  <text:span text:style-name="a302" text:class-names="">Fifth level</text:span>
                                  <text:span text:style-name="a303" text:class-names=""/>
                                </text:p>
                              </text:list-item>
                            </text:list>
                          </text:list-item>
                        </text:list>
                      </text:list-item>
                    </text:list>
                  </text:list-item>
                </text:list>
              </text:list-item>
            </text:list>
          </draw:text-box>
          <svg:title/>
          <svg:desc/>
        </draw:frame>
        <draw:frame draw:id="id20" presentation:style-name="a309" draw:name="文本框" svg:x="0in" svg:y="7.12326in" svg:width="5.77778in" svg:height="0.37674in" presentation:class="footer" presentation:placeholder="false">
          <draw:text-box>
            <text:p text:style-name="a308" text:class-names="" text:cond-style-name="">
              <text:span text:style-name="a307" text:class-names=""/>
            </text:p>
          </draw:text-box>
          <svg:title/>
          <svg:desc/>
        </draw:frame>
      </presentation:notes>
    </style:master-page>
    <style:master-page style:name="Master1-Layout5-twoTxTwoObj-比较" style:page-layout-name="pageLayout1" draw:style-name="a311">
      <draw:frame draw:id="id42" draw:layer="Master1-bg" presentation:style-name="a314" draw:name="文本框" svg:x="0.82604in" svg:y="0.42153in" svg:width="11.68125in" svg:height="0.82917in" presentation:class="title" presentation:placeholder="false">
        <draw:text-box>
          <text:p text:style-name="a313" text:class-names="" text:cond-style-name="">
            <text:span text:style-name="a312" text:class-names="">单击此处编辑母版标题样式</text:span>
          </text:p>
        </draw:text-box>
        <svg:title/>
        <svg:desc/>
      </draw:frame>
      <draw:frame draw:id="id43" draw:layer="Master1-bg" presentation:style-name="a318" draw:name="文本框" svg:x="0.5in" svg:y="1.67882in" svg:width="4.4184in" svg:height="0.69965in" presentation:class="outline" presentation:placeholder="false">
        <draw:text-box>
          <text:list text:style-name="a317">
            <text:list-item>
              <text:p text:style-name="a316" text:class-names="" text:cond-style-name="">
                <text:span text:style-name="a315" text:class-names="">单击此处编辑母版文本样式</text:span>
              </text:p>
            </text:list-item>
          </text:list>
        </draw:text-box>
        <svg:title/>
        <svg:desc/>
      </draw:frame>
      <draw:frame draw:id="id44" draw:layer="Master1-bg" presentation:style-name="a333" draw:name="文本框" svg:x="0.5in" svg:y="2.37847in" svg:width="4.4184in" svg:height="4.32118in" presentation:class="object" presentation:placeholder="false">
        <draw:text-box>
          <text:p text:style-name="a320" text:class-names="" text:cond-style-name="">
            <text:span text:style-name="a319" text:class-names="">单击此处编辑母版文本样式</text:span>
          </text:p>
          <text:list text:style-name="a323">
            <text:list-item>
              <text:list text:style-name="a323">
                <text:list-item>
                  <text:p text:style-name="a322" text:class-names="" text:cond-style-name="">
                    <text:span text:style-name="a321" text:class-names="">第二级</text:span>
                  </text:p>
                </text:list-item>
              </text:list>
            </text:list-item>
          </text:list>
          <text:list text:style-name="a326">
            <text:list-item>
              <text:list text:style-name="a326">
                <text:list-item>
                  <text:list text:style-name="a326">
                    <text:list-item>
                      <text:p text:style-name="a325" text:class-names="" text:cond-style-name="">
                        <text:span text:style-name="a324" text:class-names="">第三级</text:span>
                      </text:p>
                    </text:list-item>
                  </text:list>
                </text:list-item>
              </text:list>
            </text:list-item>
          </text:list>
          <text:list text:style-name="a329">
            <text:list-item>
              <text:list text:style-name="a329">
                <text:list-item>
                  <text:list text:style-name="a329">
                    <text:list-item>
                      <text:list text:style-name="a329">
                        <text:list-item>
                          <text:p text:style-name="a328" text:class-names="" text:cond-style-name="">
                            <text:span text:style-name="a327" text:class-names="">第四级</text:span>
                          </text:p>
                        </text:list-item>
                      </text:list>
                    </text:list-item>
                  </text:list>
                </text:list-item>
              </text:list>
            </text:list-item>
          </text:list>
          <text:list text:style-name="a332">
            <text:list-item>
              <text:list text:style-name="a332">
                <text:list-item>
                  <text:list text:style-name="a332">
                    <text:list-item>
                      <text:list text:style-name="a332">
                        <text:list-item>
                          <text:list text:style-name="a332">
                            <text:list-item>
                              <text:p text:style-name="a331" text:class-names="" text:cond-style-name="">
                                <text:span text:style-name="a330" text:class-names="">第五级</text:span>
                              </text:p>
                            </text:list-item>
                          </text:list>
                        </text:list-item>
                      </text:list>
                    </text:list-item>
                  </text:list>
                </text:list-item>
              </text:list>
            </text:list-item>
          </text:list>
        </draw:text-box>
        <svg:title/>
        <svg:desc/>
      </draw:frame>
      <draw:frame draw:id="id45" draw:layer="Master1-bg" presentation:style-name="a337" draw:name="文本框" svg:x="5.07986in" svg:y="1.67882in" svg:width="4.42014in" svg:height="0.69965in" presentation:class="outline" presentation:placeholder="false">
        <draw:text-box>
          <text:list text:style-name="a336">
            <text:list-item>
              <text:p text:style-name="a335" text:class-names="" text:cond-style-name="">
                <text:span text:style-name="a334" text:class-names="">单击此处编辑母版文本样式</text:span>
              </text:p>
            </text:list-item>
          </text:list>
        </draw:text-box>
        <svg:title/>
        <svg:desc/>
      </draw:frame>
      <draw:frame draw:id="id46" draw:layer="Master1-bg" presentation:style-name="a352" draw:name="文本框" svg:x="5.07986in" svg:y="2.37847in" svg:width="4.42014in" svg:height="4.32118in" presentation:class="object" presentation:placeholder="false">
        <draw:text-box>
          <text:p text:style-name="a339" text:class-names="" text:cond-style-name="">
            <text:span text:style-name="a338" text:class-names="">单击此处编辑母版文本样式</text:span>
          </text:p>
          <text:list text:style-name="a342">
            <text:list-item>
              <text:list text:style-name="a342">
                <text:list-item>
                  <text:p text:style-name="a341" text:class-names="" text:cond-style-name="">
                    <text:span text:style-name="a340" text:class-names="">第二级</text:span>
                  </text:p>
                </text:list-item>
              </text:list>
            </text:list-item>
          </text:list>
          <text:list text:style-name="a345">
            <text:list-item>
              <text:list text:style-name="a345">
                <text:list-item>
                  <text:list text:style-name="a345">
                    <text:list-item>
                      <text:p text:style-name="a344" text:class-names="" text:cond-style-name="">
                        <text:span text:style-name="a343" text:class-names="">第三级</text:span>
                      </text:p>
                    </text:list-item>
                  </text:list>
                </text:list-item>
              </text:list>
            </text:list-item>
          </text:list>
          <text:list text:style-name="a348">
            <text:list-item>
              <text:list text:style-name="a348">
                <text:list-item>
                  <text:list text:style-name="a348">
                    <text:list-item>
                      <text:list text:style-name="a348">
                        <text:list-item>
                          <text:p text:style-name="a347" text:class-names="" text:cond-style-name="">
                            <text:span text:style-name="a346" text:class-names="">第四级</text:span>
                          </text:p>
                        </text:list-item>
                      </text:list>
                    </text:list-item>
                  </text:list>
                </text:list-item>
              </text:list>
            </text:list-item>
          </text:list>
          <text:list text:style-name="a351">
            <text:list-item>
              <text:list text:style-name="a351">
                <text:list-item>
                  <text:list text:style-name="a351">
                    <text:list-item>
                      <text:list text:style-name="a351">
                        <text:list-item>
                          <text:list text:style-name="a351">
                            <text:list-item>
                              <text:p text:style-name="a350" text:class-names="" text:cond-style-name="">
                                <text:span text:style-name="a349" text:class-names="">第五级</text:span>
                              </text:p>
                            </text:list-item>
                          </text:list>
                        </text:list-item>
                      </text:list>
                    </text:list-item>
                  </text:list>
                </text:list-item>
              </text:list>
            </text:list-item>
          </text:list>
        </draw:text-box>
        <svg:title/>
        <svg:desc/>
      </draw:frame>
      <draw:frame draw:id="id47" draw:layer="Master1-bg" presentation:style-name="a357" draw:name="文本框" svg:x="0.66667in" svg:y="6.975in" svg:width="3.06667in" svg:height="0.375in" presentation:class="date-time" presentation:placeholder="false">
        <draw:text-box>
          <text:p text:style-name="a356" text:class-names="" text:cond-style-name="">
            <text:span text:style-name="a353" text:class-names="">
              <text:date text:fixed="false" style:data-style-name="a354">2025/9/3</text:date>
            </text:span>
            <text:span text:style-name="a355" text:class-names=""/>
          </text:p>
        </draw:text-box>
        <svg:title/>
        <svg:desc/>
      </draw:frame>
      <draw:frame draw:id="id48" draw:layer="Master1-bg" presentation:style-name="a360" draw:name="文本框" svg:x="4.53333in" svg:y="6.975in" svg:width="4.26667in" svg:height="0.375in" presentation:class="footer" presentation:placeholder="false">
        <draw:text-box>
          <text:p text:style-name="a359" text:class-names="" text:cond-style-name="">
            <text:span text:style-name="a358" text:class-names=""/>
          </text:p>
        </draw:text-box>
        <svg:title/>
        <svg:desc/>
      </draw:frame>
      <draw:frame draw:id="id49" draw:layer="Master1-bg" presentation:style-name="a364" draw:name="文本框" svg:x="12.41625in" svg:y="7.07933in" svg:width="0.16528in" svg:height="0.20972in" presentation:class="page-number" presentation:placeholder="false">
        <draw:text-box>
          <text:p text:style-name="a363" text:class-names="" text:cond-style-name="">
            <text:span text:style-name="a361" text:class-names="">
              <text:page-number style:num-format="1" text:fixed="false">‹#›</text:page-number>
            </text:span>
            <text:span text:style-name="a362" text:class-names=""/>
          </text:p>
        </draw:text-box>
        <svg:title/>
        <svg:desc/>
      </draw:frame>
      <presentation:notes style:page-layout-name="pageLayout2" draw:style-name="a397">
        <draw:frame draw:id="id15" presentation:style-name="a368" draw:name="文本框" svg:x="7.55208in" svg:y="7.12326in" svg:width="5.77778in" svg:height="0.37674in" presentation:class="page-number" presentation:placeholder="false">
          <draw:text-box>
            <text:p text:style-name="a367" text:class-names="" text:cond-style-name="">
              <text:span text:style-name="a365" text:class-names="">
                <text:page-number style:num-format="1" text:fixed="false">‹#›</text:page-number>
              </text:span>
              <text:span text:style-name="a366" text:class-names=""/>
            </text:p>
          </draw:text-box>
          <svg:title/>
          <svg:desc/>
        </draw:frame>
        <draw:frame draw:id="id16" presentation:style-name="a371" draw:name="文本框" svg:x="0in" svg:y="0in" svg:width="5.77778in" svg:height="0.37674in" presentation:class="header" presentation:placeholder="false">
          <draw:text-box>
            <text:p text:style-name="a370" text:class-names="" text:cond-style-name="">
              <text:span text:style-name="a369" text:class-names=""/>
            </text:p>
          </draw:text-box>
          <svg:title/>
          <svg:desc/>
        </draw:frame>
        <draw:frame draw:id="id17" presentation:style-name="a376" draw:name="文本框" svg:x="7.55208in" svg:y="0in" svg:width="5.77778in" svg:height="0.37674in" presentation:class="date-time" presentation:placeholder="false">
          <draw:text-box>
            <text:p text:style-name="a375" text:class-names="" text:cond-style-name="">
              <text:span text:style-name="a372" text:class-names="">
                <text:date text:fixed="false" style:data-style-name="a373">9/3/2025</text:date>
              </text:span>
              <text:span text:style-name="a374" text:class-names=""/>
            </text:p>
          </draw:text-box>
          <svg:title/>
          <svg:desc/>
        </draw:frame>
        <draw:page-thumbnail svg:x="4.41667in" svg:y="0.9375in" svg:width="4.5in" svg:height="2.53125in" presentation:class="page" draw:id="id18" presentation:style-name="a377" draw:name="对象">
          <svg:title/>
          <svg:desc/>
        </draw:page-thumbnail>
        <draw:frame draw:id="id19" presentation:style-name="a393" draw:name="文本框" svg:x="1.33333in" svg:y="3.60937in" svg:width="10.66667in" svg:height="2.95312in" presentation:class="notes" presentation:placeholder="false">
          <draw:text-box>
            <text:p text:style-name="a379" text:class-names="" text:cond-style-name="">
              <text:span text:style-name="a378" text:class-names="">Click to edit Master text styles</text:span>
            </text:p>
            <text:list text:style-name="a382">
              <text:list-item>
                <text:list text:style-name="a382">
                  <text:list-item>
                    <text:p text:style-name="a381" text:class-names="" text:cond-style-name="">
                      <text:span text:style-name="a380" text:class-names="">Second level</text:span>
                    </text:p>
                  </text:list-item>
                </text:list>
              </text:list-item>
            </text:list>
            <text:list text:style-name="a385">
              <text:list-item>
                <text:list text:style-name="a385">
                  <text:list-item>
                    <text:list text:style-name="a385">
                      <text:list-item>
                        <text:p text:style-name="a384" text:class-names="" text:cond-style-name="">
                          <text:span text:style-name="a383" text:class-names="">Third level</text:span>
                        </text:p>
                      </text:list-item>
                    </text:list>
                  </text:list-item>
                </text:list>
              </text:list-item>
            </text:list>
            <text:list text:style-name="a388">
              <text:list-item>
                <text:list text:style-name="a388">
                  <text:list-item>
                    <text:list text:style-name="a388">
                      <text:list-item>
                        <text:list text:style-name="a388">
                          <text:list-item>
                            <text:p text:style-name="a387" text:class-names="" text:cond-style-name="">
                              <text:span text:style-name="a386" text:class-names="">Fourth level</text:span>
                            </text:p>
                          </text:list-item>
                        </text:list>
                      </text:list-item>
                    </text:list>
                  </text:list-item>
                </text:list>
              </text:list-item>
            </text:list>
            <text:list text:style-name="a392">
              <text:list-item>
                <text:list text:style-name="a392">
                  <text:list-item>
                    <text:list text:style-name="a392">
                      <text:list-item>
                        <text:list text:style-name="a392">
                          <text:list-item>
                            <text:list text:style-name="a392">
                              <text:list-item>
                                <text:p text:style-name="a391" text:class-names="" text:cond-style-name="">
                                  <text:span text:style-name="a389" text:class-names="">Fifth level</text:span>
                                  <text:span text:style-name="a390" text:class-names=""/>
                                </text:p>
                              </text:list-item>
                            </text:list>
                          </text:list-item>
                        </text:list>
                      </text:list-item>
                    </text:list>
                  </text:list-item>
                </text:list>
              </text:list-item>
            </text:list>
          </draw:text-box>
          <svg:title/>
          <svg:desc/>
        </draw:frame>
        <draw:frame draw:id="id20" presentation:style-name="a396" draw:name="文本框" svg:x="0in" svg:y="7.12326in" svg:width="5.77778in" svg:height="0.37674in" presentation:class="footer" presentation:placeholder="false">
          <draw:text-box>
            <text:p text:style-name="a395" text:class-names="" text:cond-style-name="">
              <text:span text:style-name="a394" text:class-names=""/>
            </text:p>
          </draw:text-box>
          <svg:title/>
          <svg:desc/>
        </draw:frame>
      </presentation:notes>
    </style:master-page>
    <style:master-page style:name="Master1-Layout6-titleOnly-仅标题" style:page-layout-name="pageLayout1" draw:style-name="a398">
      <draw:frame draw:id="id50" draw:layer="Master1-bg" presentation:style-name="a401" draw:name="文本框" svg:x="0.82604in" svg:y="0.42153in" svg:width="11.68125in" svg:height="0.82917in" presentation:class="title" presentation:placeholder="false">
        <draw:text-box>
          <text:p text:style-name="a400" text:class-names="" text:cond-style-name="">
            <text:span text:style-name="a399" text:class-names="">单击此处编辑母版标题样式</text:span>
          </text:p>
        </draw:text-box>
        <svg:title/>
        <svg:desc/>
      </draw:frame>
      <draw:frame draw:id="id51" draw:layer="Master1-bg" presentation:style-name="a406" draw:name="文本框" svg:x="0.66667in" svg:y="6.975in" svg:width="3.06667in" svg:height="0.375in" presentation:class="date-time" presentation:placeholder="false">
        <draw:text-box>
          <text:p text:style-name="a405" text:class-names="" text:cond-style-name="">
            <text:span text:style-name="a402" text:class-names="">
              <text:date text:fixed="false" style:data-style-name="a403">2025/9/3</text:date>
            </text:span>
            <text:span text:style-name="a404" text:class-names=""/>
          </text:p>
        </draw:text-box>
        <svg:title/>
        <svg:desc/>
      </draw:frame>
      <draw:frame draw:id="id52" draw:layer="Master1-bg" presentation:style-name="a409" draw:name="文本框" svg:x="4.53333in" svg:y="6.975in" svg:width="4.26667in" svg:height="0.375in" presentation:class="footer" presentation:placeholder="false">
        <draw:text-box>
          <text:p text:style-name="a408" text:class-names="" text:cond-style-name="">
            <text:span text:style-name="a407" text:class-names=""/>
          </text:p>
        </draw:text-box>
        <svg:title/>
        <svg:desc/>
      </draw:frame>
      <draw:frame draw:id="id53" draw:layer="Master1-bg" presentation:style-name="a413" draw:name="文本框" svg:x="12.41625in" svg:y="7.07933in" svg:width="0.16528in" svg:height="0.20972in" presentation:class="page-number" presentation:placeholder="false">
        <draw:text-box>
          <text:p text:style-name="a412" text:class-names="" text:cond-style-name="">
            <text:span text:style-name="a410" text:class-names="">
              <text:page-number style:num-format="1" text:fixed="false">‹#›</text:page-number>
            </text:span>
            <text:span text:style-name="a411" text:class-names=""/>
          </text:p>
        </draw:text-box>
        <svg:title/>
        <svg:desc/>
      </draw:frame>
      <presentation:notes style:page-layout-name="pageLayout2" draw:style-name="a446">
        <draw:frame draw:id="id15" presentation:style-name="a417" draw:name="文本框" svg:x="7.55208in" svg:y="7.12326in" svg:width="5.77778in" svg:height="0.37674in" presentation:class="page-number" presentation:placeholder="false">
          <draw:text-box>
            <text:p text:style-name="a416" text:class-names="" text:cond-style-name="">
              <text:span text:style-name="a414" text:class-names="">
                <text:page-number style:num-format="1" text:fixed="false">‹#›</text:page-number>
              </text:span>
              <text:span text:style-name="a415" text:class-names=""/>
            </text:p>
          </draw:text-box>
          <svg:title/>
          <svg:desc/>
        </draw:frame>
        <draw:frame draw:id="id16" presentation:style-name="a420" draw:name="文本框" svg:x="0in" svg:y="0in" svg:width="5.77778in" svg:height="0.37674in" presentation:class="header" presentation:placeholder="false">
          <draw:text-box>
            <text:p text:style-name="a419" text:class-names="" text:cond-style-name="">
              <text:span text:style-name="a418" text:class-names=""/>
            </text:p>
          </draw:text-box>
          <svg:title/>
          <svg:desc/>
        </draw:frame>
        <draw:frame draw:id="id17" presentation:style-name="a425" draw:name="文本框" svg:x="7.55208in" svg:y="0in" svg:width="5.77778in" svg:height="0.37674in" presentation:class="date-time" presentation:placeholder="false">
          <draw:text-box>
            <text:p text:style-name="a424" text:class-names="" text:cond-style-name="">
              <text:span text:style-name="a421" text:class-names="">
                <text:date text:fixed="false" style:data-style-name="a422">9/3/2025</text:date>
              </text:span>
              <text:span text:style-name="a423" text:class-names=""/>
            </text:p>
          </draw:text-box>
          <svg:title/>
          <svg:desc/>
        </draw:frame>
        <draw:page-thumbnail svg:x="4.41667in" svg:y="0.9375in" svg:width="4.5in" svg:height="2.53125in" presentation:class="page" draw:id="id18" presentation:style-name="a426" draw:name="对象">
          <svg:title/>
          <svg:desc/>
        </draw:page-thumbnail>
        <draw:frame draw:id="id19" presentation:style-name="a442" draw:name="文本框" svg:x="1.33333in" svg:y="3.60937in" svg:width="10.66667in" svg:height="2.95312in" presentation:class="notes" presentation:placeholder="false">
          <draw:text-box>
            <text:p text:style-name="a428" text:class-names="" text:cond-style-name="">
              <text:span text:style-name="a427" text:class-names="">Click to edit Master text styles</text:span>
            </text:p>
            <text:list text:style-name="a431">
              <text:list-item>
                <text:list text:style-name="a431">
                  <text:list-item>
                    <text:p text:style-name="a430" text:class-names="" text:cond-style-name="">
                      <text:span text:style-name="a429" text:class-names="">Second level</text:span>
                    </text:p>
                  </text:list-item>
                </text:list>
              </text:list-item>
            </text:list>
            <text:list text:style-name="a434">
              <text:list-item>
                <text:list text:style-name="a434">
                  <text:list-item>
                    <text:list text:style-name="a434">
                      <text:list-item>
                        <text:p text:style-name="a433" text:class-names="" text:cond-style-name="">
                          <text:span text:style-name="a432" text:class-names="">Third level</text:span>
                        </text:p>
                      </text:list-item>
                    </text:list>
                  </text:list-item>
                </text:list>
              </text:list-item>
            </text:list>
            <text:list text:style-name="a437">
              <text:list-item>
                <text:list text:style-name="a437">
                  <text:list-item>
                    <text:list text:style-name="a437">
                      <text:list-item>
                        <text:list text:style-name="a437">
                          <text:list-item>
                            <text:p text:style-name="a436" text:class-names="" text:cond-style-name="">
                              <text:span text:style-name="a435" text:class-names="">Fourth level</text:span>
                            </text:p>
                          </text:list-item>
                        </text:list>
                      </text:list-item>
                    </text:list>
                  </text:list-item>
                </text:list>
              </text:list-item>
            </text:list>
            <text:list text:style-name="a441">
              <text:list-item>
                <text:list text:style-name="a441">
                  <text:list-item>
                    <text:list text:style-name="a441">
                      <text:list-item>
                        <text:list text:style-name="a441">
                          <text:list-item>
                            <text:list text:style-name="a441">
                              <text:list-item>
                                <text:p text:style-name="a440" text:class-names="" text:cond-style-name="">
                                  <text:span text:style-name="a438" text:class-names="">Fifth level</text:span>
                                  <text:span text:style-name="a439" text:class-names=""/>
                                </text:p>
                              </text:list-item>
                            </text:list>
                          </text:list-item>
                        </text:list>
                      </text:list-item>
                    </text:list>
                  </text:list-item>
                </text:list>
              </text:list-item>
            </text:list>
          </draw:text-box>
          <svg:title/>
          <svg:desc/>
        </draw:frame>
        <draw:frame draw:id="id20" presentation:style-name="a445" draw:name="文本框" svg:x="0in" svg:y="7.12326in" svg:width="5.77778in" svg:height="0.37674in" presentation:class="footer" presentation:placeholder="false">
          <draw:text-box>
            <text:p text:style-name="a444" text:class-names="" text:cond-style-name="">
              <text:span text:style-name="a443" text:class-names=""/>
            </text:p>
          </draw:text-box>
          <svg:title/>
          <svg:desc/>
        </draw:frame>
      </presentation:notes>
    </style:master-page>
    <style:master-page style:name="Master1-Layout7-blank-空白" style:page-layout-name="pageLayout1" draw:style-name="a447">
      <draw:frame draw:id="id54" draw:layer="Master1-bg" presentation:style-name="a452" draw:name="文本框" svg:x="0.66667in" svg:y="6.975in" svg:width="3.06667in" svg:height="0.375in" presentation:class="date-time" presentation:placeholder="false">
        <draw:text-box>
          <text:p text:style-name="a451" text:class-names="" text:cond-style-name="">
            <text:span text:style-name="a448" text:class-names="">
              <text:date text:fixed="false" style:data-style-name="a449">2025/9/3</text:date>
            </text:span>
            <text:span text:style-name="a450" text:class-names=""/>
          </text:p>
        </draw:text-box>
        <svg:title/>
        <svg:desc/>
      </draw:frame>
      <draw:frame draw:id="id55" draw:layer="Master1-bg" presentation:style-name="a455" draw:name="文本框" svg:x="4.53333in" svg:y="6.975in" svg:width="4.26667in" svg:height="0.375in" presentation:class="footer" presentation:placeholder="false">
        <draw:text-box>
          <text:p text:style-name="a454" text:class-names="" text:cond-style-name="">
            <text:span text:style-name="a453" text:class-names=""/>
          </text:p>
        </draw:text-box>
        <svg:title/>
        <svg:desc/>
      </draw:frame>
      <draw:frame draw:id="id56" draw:layer="Master1-bg" presentation:style-name="a459" draw:name="文本框" svg:x="12.41625in" svg:y="7.07933in" svg:width="0.16528in" svg:height="0.20972in" presentation:class="page-number" presentation:placeholder="false">
        <draw:text-box>
          <text:p text:style-name="a458" text:class-names="" text:cond-style-name="">
            <text:span text:style-name="a456" text:class-names="">
              <text:page-number style:num-format="1" text:fixed="false">‹#›</text:page-number>
            </text:span>
            <text:span text:style-name="a457" text:class-names=""/>
          </text:p>
        </draw:text-box>
        <svg:title/>
        <svg:desc/>
      </draw:frame>
      <presentation:notes style:page-layout-name="pageLayout2" draw:style-name="a492">
        <draw:frame draw:id="id15" presentation:style-name="a463" draw:name="文本框" svg:x="7.55208in" svg:y="7.12326in" svg:width="5.77778in" svg:height="0.37674in" presentation:class="page-number" presentation:placeholder="false">
          <draw:text-box>
            <text:p text:style-name="a462" text:class-names="" text:cond-style-name="">
              <text:span text:style-name="a460" text:class-names="">
                <text:page-number style:num-format="1" text:fixed="false">‹#›</text:page-number>
              </text:span>
              <text:span text:style-name="a461" text:class-names=""/>
            </text:p>
          </draw:text-box>
          <svg:title/>
          <svg:desc/>
        </draw:frame>
        <draw:frame draw:id="id16" presentation:style-name="a466" draw:name="文本框" svg:x="0in" svg:y="0in" svg:width="5.77778in" svg:height="0.37674in" presentation:class="header" presentation:placeholder="false">
          <draw:text-box>
            <text:p text:style-name="a465" text:class-names="" text:cond-style-name="">
              <text:span text:style-name="a464" text:class-names=""/>
            </text:p>
          </draw:text-box>
          <svg:title/>
          <svg:desc/>
        </draw:frame>
        <draw:frame draw:id="id17" presentation:style-name="a471" draw:name="文本框" svg:x="7.55208in" svg:y="0in" svg:width="5.77778in" svg:height="0.37674in" presentation:class="date-time" presentation:placeholder="false">
          <draw:text-box>
            <text:p text:style-name="a470" text:class-names="" text:cond-style-name="">
              <text:span text:style-name="a467" text:class-names="">
                <text:date text:fixed="false" style:data-style-name="a468">9/3/2025</text:date>
              </text:span>
              <text:span text:style-name="a469" text:class-names=""/>
            </text:p>
          </draw:text-box>
          <svg:title/>
          <svg:desc/>
        </draw:frame>
        <draw:page-thumbnail svg:x="4.41667in" svg:y="0.9375in" svg:width="4.5in" svg:height="2.53125in" presentation:class="page" draw:id="id18" presentation:style-name="a472" draw:name="对象">
          <svg:title/>
          <svg:desc/>
        </draw:page-thumbnail>
        <draw:frame draw:id="id19" presentation:style-name="a488" draw:name="文本框" svg:x="1.33333in" svg:y="3.60937in" svg:width="10.66667in" svg:height="2.95312in" presentation:class="notes" presentation:placeholder="false">
          <draw:text-box>
            <text:p text:style-name="a474" text:class-names="" text:cond-style-name="">
              <text:span text:style-name="a473" text:class-names="">Click to edit Master text styles</text:span>
            </text:p>
            <text:list text:style-name="a477">
              <text:list-item>
                <text:list text:style-name="a477">
                  <text:list-item>
                    <text:p text:style-name="a476" text:class-names="" text:cond-style-name="">
                      <text:span text:style-name="a475" text:class-names="">Second level</text:span>
                    </text:p>
                  </text:list-item>
                </text:list>
              </text:list-item>
            </text:list>
            <text:list text:style-name="a480">
              <text:list-item>
                <text:list text:style-name="a480">
                  <text:list-item>
                    <text:list text:style-name="a480">
                      <text:list-item>
                        <text:p text:style-name="a479" text:class-names="" text:cond-style-name="">
                          <text:span text:style-name="a478" text:class-names="">Third level</text:span>
                        </text:p>
                      </text:list-item>
                    </text:list>
                  </text:list-item>
                </text:list>
              </text:list-item>
            </text:list>
            <text:list text:style-name="a483">
              <text:list-item>
                <text:list text:style-name="a483">
                  <text:list-item>
                    <text:list text:style-name="a483">
                      <text:list-item>
                        <text:list text:style-name="a483">
                          <text:list-item>
                            <text:p text:style-name="a482" text:class-names="" text:cond-style-name="">
                              <text:span text:style-name="a481" text:class-names="">Fourth level</text:span>
                            </text:p>
                          </text:list-item>
                        </text:list>
                      </text:list-item>
                    </text:list>
                  </text:list-item>
                </text:list>
              </text:list-item>
            </text:list>
            <text:list text:style-name="a487">
              <text:list-item>
                <text:list text:style-name="a487">
                  <text:list-item>
                    <text:list text:style-name="a487">
                      <text:list-item>
                        <text:list text:style-name="a487">
                          <text:list-item>
                            <text:list text:style-name="a487">
                              <text:list-item>
                                <text:p text:style-name="a486" text:class-names="" text:cond-style-name="">
                                  <text:span text:style-name="a484" text:class-names="">Fifth level</text:span>
                                  <text:span text:style-name="a485" text:class-names=""/>
                                </text:p>
                              </text:list-item>
                            </text:list>
                          </text:list-item>
                        </text:list>
                      </text:list-item>
                    </text:list>
                  </text:list-item>
                </text:list>
              </text:list-item>
            </text:list>
          </draw:text-box>
          <svg:title/>
          <svg:desc/>
        </draw:frame>
        <draw:frame draw:id="id20" presentation:style-name="a491" draw:name="文本框" svg:x="0in" svg:y="7.12326in" svg:width="5.77778in" svg:height="0.37674in" presentation:class="footer" presentation:placeholder="false">
          <draw:text-box>
            <text:p text:style-name="a490" text:class-names="" text:cond-style-name="">
              <text:span text:style-name="a489" text:class-names=""/>
            </text:p>
          </draw:text-box>
          <svg:title/>
          <svg:desc/>
        </draw:frame>
      </presentation:notes>
    </style:master-page>
    <style:master-page style:name="Master1-Layout8-objTx-内容与标题" style:page-layout-name="pageLayout1" draw:style-name="a493">
      <draw:frame draw:id="id57" draw:layer="Master1-bg" presentation:style-name="a496" draw:name="文本框" svg:x="0.5in" svg:y="0.29861in" svg:width="3.28993in" svg:height="1.27083in" presentation:class="title" presentation:placeholder="false">
        <draw:text-box>
          <text:p text:style-name="a495" text:class-names="" text:cond-style-name="">
            <text:span text:style-name="a494" text:class-names="">单击此处编辑母版标题样式</text:span>
          </text:p>
        </draw:text-box>
        <svg:title/>
        <svg:desc/>
      </draw:frame>
      <draw:frame draw:id="id58" draw:layer="Master1-bg" presentation:style-name="a511" draw:name="文本框" svg:x="3.90972in" svg:y="0.29861in" svg:width="5.59028in" svg:height="6.40104in" presentation:class="object" presentation:placeholder="false">
        <draw:text-box>
          <text:p text:style-name="a498" text:class-names="" text:cond-style-name="">
            <text:span text:style-name="a497" text:class-names="">单击此处编辑母版文本样式</text:span>
          </text:p>
          <text:list text:style-name="a501">
            <text:list-item>
              <text:list text:style-name="a501">
                <text:list-item>
                  <text:p text:style-name="a500" text:class-names="" text:cond-style-name="">
                    <text:span text:style-name="a499" text:class-names="">第二级</text:span>
                  </text:p>
                </text:list-item>
              </text:list>
            </text:list-item>
          </text:list>
          <text:list text:style-name="a504">
            <text:list-item>
              <text:list text:style-name="a504">
                <text:list-item>
                  <text:list text:style-name="a504">
                    <text:list-item>
                      <text:p text:style-name="a503" text:class-names="" text:cond-style-name="">
                        <text:span text:style-name="a502" text:class-names="">第三级</text:span>
                      </text:p>
                    </text:list-item>
                  </text:list>
                </text:list-item>
              </text:list>
            </text:list-item>
          </text:list>
          <text:list text:style-name="a507">
            <text:list-item>
              <text:list text:style-name="a507">
                <text:list-item>
                  <text:list text:style-name="a507">
                    <text:list-item>
                      <text:list text:style-name="a507">
                        <text:list-item>
                          <text:p text:style-name="a506" text:class-names="" text:cond-style-name="">
                            <text:span text:style-name="a505" text:class-names="">第四级</text:span>
                          </text:p>
                        </text:list-item>
                      </text:list>
                    </text:list-item>
                  </text:list>
                </text:list-item>
              </text:list>
            </text:list-item>
          </text:list>
          <text:list text:style-name="a510">
            <text:list-item>
              <text:list text:style-name="a510">
                <text:list-item>
                  <text:list text:style-name="a510">
                    <text:list-item>
                      <text:list text:style-name="a510">
                        <text:list-item>
                          <text:list text:style-name="a510">
                            <text:list-item>
                              <text:p text:style-name="a509" text:class-names="" text:cond-style-name="">
                                <text:span text:style-name="a508" text:class-names="">第五级</text:span>
                              </text:p>
                            </text:list-item>
                          </text:list>
                        </text:list-item>
                      </text:list>
                    </text:list-item>
                  </text:list>
                </text:list-item>
              </text:list>
            </text:list-item>
          </text:list>
        </draw:text-box>
        <svg:title/>
        <svg:desc/>
      </draw:frame>
      <draw:frame draw:id="id59" draw:layer="Master1-bg" presentation:style-name="a515" draw:name="文本框" svg:x="0.5in" svg:y="1.56944in" svg:width="3.28993in" svg:height="5.13021in" presentation:class="outline" presentation:placeholder="false">
        <draw:text-box>
          <text:list text:style-name="a514">
            <text:list-item>
              <text:p text:style-name="a513" text:class-names="" text:cond-style-name="">
                <text:span text:style-name="a512" text:class-names="">单击此处编辑母版文本样式</text:span>
              </text:p>
            </text:list-item>
          </text:list>
        </draw:text-box>
        <svg:title/>
        <svg:desc/>
      </draw:frame>
      <draw:frame draw:id="id60" draw:layer="Master1-bg" presentation:style-name="a520" draw:name="文本框" svg:x="0.66667in" svg:y="6.975in" svg:width="3.06667in" svg:height="0.375in" presentation:class="date-time" presentation:placeholder="false">
        <draw:text-box>
          <text:p text:style-name="a519" text:class-names="" text:cond-style-name="">
            <text:span text:style-name="a516" text:class-names="">
              <text:date text:fixed="false" style:data-style-name="a517">2025/9/3</text:date>
            </text:span>
            <text:span text:style-name="a518" text:class-names=""/>
          </text:p>
        </draw:text-box>
        <svg:title/>
        <svg:desc/>
      </draw:frame>
      <draw:frame draw:id="id61" draw:layer="Master1-bg" presentation:style-name="a523" draw:name="文本框" svg:x="4.53333in" svg:y="6.975in" svg:width="4.26667in" svg:height="0.375in" presentation:class="footer" presentation:placeholder="false">
        <draw:text-box>
          <text:p text:style-name="a522" text:class-names="" text:cond-style-name="">
            <text:span text:style-name="a521" text:class-names=""/>
          </text:p>
        </draw:text-box>
        <svg:title/>
        <svg:desc/>
      </draw:frame>
      <draw:frame draw:id="id62" draw:layer="Master1-bg" presentation:style-name="a527" draw:name="文本框" svg:x="12.41625in" svg:y="7.07933in" svg:width="0.16528in" svg:height="0.20972in" presentation:class="page-number" presentation:placeholder="false">
        <draw:text-box>
          <text:p text:style-name="a526" text:class-names="" text:cond-style-name="">
            <text:span text:style-name="a524" text:class-names="">
              <text:page-number style:num-format="1" text:fixed="false">‹#›</text:page-number>
            </text:span>
            <text:span text:style-name="a525" text:class-names=""/>
          </text:p>
        </draw:text-box>
        <svg:title/>
        <svg:desc/>
      </draw:frame>
      <presentation:notes style:page-layout-name="pageLayout2" draw:style-name="a560">
        <draw:frame draw:id="id15" presentation:style-name="a531" draw:name="文本框" svg:x="7.55208in" svg:y="7.12326in" svg:width="5.77778in" svg:height="0.37674in" presentation:class="page-number" presentation:placeholder="false">
          <draw:text-box>
            <text:p text:style-name="a530" text:class-names="" text:cond-style-name="">
              <text:span text:style-name="a528" text:class-names="">
                <text:page-number style:num-format="1" text:fixed="false">‹#›</text:page-number>
              </text:span>
              <text:span text:style-name="a529" text:class-names=""/>
            </text:p>
          </draw:text-box>
          <svg:title/>
          <svg:desc/>
        </draw:frame>
        <draw:frame draw:id="id16" presentation:style-name="a534" draw:name="文本框" svg:x="0in" svg:y="0in" svg:width="5.77778in" svg:height="0.37674in" presentation:class="header" presentation:placeholder="false">
          <draw:text-box>
            <text:p text:style-name="a533" text:class-names="" text:cond-style-name="">
              <text:span text:style-name="a532" text:class-names=""/>
            </text:p>
          </draw:text-box>
          <svg:title/>
          <svg:desc/>
        </draw:frame>
        <draw:frame draw:id="id17" presentation:style-name="a539" draw:name="文本框" svg:x="7.55208in" svg:y="0in" svg:width="5.77778in" svg:height="0.37674in" presentation:class="date-time" presentation:placeholder="false">
          <draw:text-box>
            <text:p text:style-name="a538" text:class-names="" text:cond-style-name="">
              <text:span text:style-name="a535" text:class-names="">
                <text:date text:fixed="false" style:data-style-name="a536">9/3/2025</text:date>
              </text:span>
              <text:span text:style-name="a537" text:class-names=""/>
            </text:p>
          </draw:text-box>
          <svg:title/>
          <svg:desc/>
        </draw:frame>
        <draw:page-thumbnail svg:x="4.41667in" svg:y="0.9375in" svg:width="4.5in" svg:height="2.53125in" presentation:class="page" draw:id="id18" presentation:style-name="a540" draw:name="对象">
          <svg:title/>
          <svg:desc/>
        </draw:page-thumbnail>
        <draw:frame draw:id="id19" presentation:style-name="a556" draw:name="文本框" svg:x="1.33333in" svg:y="3.60937in" svg:width="10.66667in" svg:height="2.95312in" presentation:class="notes" presentation:placeholder="false">
          <draw:text-box>
            <text:p text:style-name="a542" text:class-names="" text:cond-style-name="">
              <text:span text:style-name="a541" text:class-names="">Click to edit Master text styles</text:span>
            </text:p>
            <text:list text:style-name="a545">
              <text:list-item>
                <text:list text:style-name="a545">
                  <text:list-item>
                    <text:p text:style-name="a544" text:class-names="" text:cond-style-name="">
                      <text:span text:style-name="a543" text:class-names="">Second level</text:span>
                    </text:p>
                  </text:list-item>
                </text:list>
              </text:list-item>
            </text:list>
            <text:list text:style-name="a548">
              <text:list-item>
                <text:list text:style-name="a548">
                  <text:list-item>
                    <text:list text:style-name="a548">
                      <text:list-item>
                        <text:p text:style-name="a547" text:class-names="" text:cond-style-name="">
                          <text:span text:style-name="a546" text:class-names="">Third level</text:span>
                        </text:p>
                      </text:list-item>
                    </text:list>
                  </text:list-item>
                </text:list>
              </text:list-item>
            </text:list>
            <text:list text:style-name="a551">
              <text:list-item>
                <text:list text:style-name="a551">
                  <text:list-item>
                    <text:list text:style-name="a551">
                      <text:list-item>
                        <text:list text:style-name="a551">
                          <text:list-item>
                            <text:p text:style-name="a550" text:class-names="" text:cond-style-name="">
                              <text:span text:style-name="a549" text:class-names="">Fourth level</text:span>
                            </text:p>
                          </text:list-item>
                        </text:list>
                      </text:list-item>
                    </text:list>
                  </text:list-item>
                </text:list>
              </text:list-item>
            </text:list>
            <text:list text:style-name="a555">
              <text:list-item>
                <text:list text:style-name="a555">
                  <text:list-item>
                    <text:list text:style-name="a555">
                      <text:list-item>
                        <text:list text:style-name="a555">
                          <text:list-item>
                            <text:list text:style-name="a555">
                              <text:list-item>
                                <text:p text:style-name="a554" text:class-names="" text:cond-style-name="">
                                  <text:span text:style-name="a552" text:class-names="">Fifth level</text:span>
                                  <text:span text:style-name="a553" text:class-names=""/>
                                </text:p>
                              </text:list-item>
                            </text:list>
                          </text:list-item>
                        </text:list>
                      </text:list-item>
                    </text:list>
                  </text:list-item>
                </text:list>
              </text:list-item>
            </text:list>
          </draw:text-box>
          <svg:title/>
          <svg:desc/>
        </draw:frame>
        <draw:frame draw:id="id20" presentation:style-name="a559" draw:name="文本框" svg:x="0in" svg:y="7.12326in" svg:width="5.77778in" svg:height="0.37674in" presentation:class="footer" presentation:placeholder="false">
          <draw:text-box>
            <text:p text:style-name="a558" text:class-names="" text:cond-style-name="">
              <text:span text:style-name="a557" text:class-names=""/>
            </text:p>
          </draw:text-box>
          <svg:title/>
          <svg:desc/>
        </draw:frame>
      </presentation:notes>
    </style:master-page>
    <style:master-page style:name="Master1-Layout9-picTx-图片与标题" style:page-layout-name="pageLayout1" draw:style-name="a561">
      <draw:frame draw:id="id63" draw:layer="Master1-bg" presentation:style-name="a564" draw:name="文本框" svg:x="1.96007in" svg:y="5.25in" svg:width="6in" svg:height="0.61979in" presentation:class="title" presentation:placeholder="false">
        <draw:text-box>
          <text:p text:style-name="a563" text:class-names="" text:cond-style-name="">
            <text:span text:style-name="a562" text:class-names="">单击此处编辑母版标题样式</text:span>
          </text:p>
        </draw:text-box>
        <svg:title/>
        <svg:desc/>
      </draw:frame>
      <draw:frame draw:id="id64" draw:layer="Master1-bg" presentation:style-name="a567" draw:name="文本框" svg:x="1.96007in" svg:y="0.67014in" svg:width="6in" svg:height="4.5in" presentation:class="graphic" presentation:placeholder="false">
        <draw:text-box>
          <text:p text:style-name="a566" text:class-names="" text:cond-style-name="">
            <text:span text:style-name="a565" text:class-names=""/>
          </text:p>
        </draw:text-box>
        <svg:title/>
        <svg:desc/>
      </draw:frame>
      <draw:frame draw:id="id65" draw:layer="Master1-bg" presentation:style-name="a571" draw:name="文本框" svg:x="1.96007in" svg:y="5.86979in" svg:width="6in" svg:height="0.88021in" presentation:class="outline" presentation:placeholder="false">
        <draw:text-box>
          <text:list text:style-name="a570">
            <text:list-item>
              <text:p text:style-name="a569" text:class-names="" text:cond-style-name="">
                <text:span text:style-name="a568" text:class-names="">单击此处编辑母版文本样式</text:span>
              </text:p>
            </text:list-item>
          </text:list>
        </draw:text-box>
        <svg:title/>
        <svg:desc/>
      </draw:frame>
      <draw:frame draw:id="id66" draw:layer="Master1-bg" presentation:style-name="a576" draw:name="文本框" svg:x="0.66667in" svg:y="6.975in" svg:width="3.06667in" svg:height="0.375in" presentation:class="date-time" presentation:placeholder="false">
        <draw:text-box>
          <text:p text:style-name="a575" text:class-names="" text:cond-style-name="">
            <text:span text:style-name="a572" text:class-names="">
              <text:date text:fixed="false" style:data-style-name="a573">2025/9/3</text:date>
            </text:span>
            <text:span text:style-name="a574" text:class-names=""/>
          </text:p>
        </draw:text-box>
        <svg:title/>
        <svg:desc/>
      </draw:frame>
      <draw:frame draw:id="id67" draw:layer="Master1-bg" presentation:style-name="a579" draw:name="文本框" svg:x="4.53333in" svg:y="6.975in" svg:width="4.26667in" svg:height="0.375in" presentation:class="footer" presentation:placeholder="false">
        <draw:text-box>
          <text:p text:style-name="a578" text:class-names="" text:cond-style-name="">
            <text:span text:style-name="a577" text:class-names=""/>
          </text:p>
        </draw:text-box>
        <svg:title/>
        <svg:desc/>
      </draw:frame>
      <draw:frame draw:id="id68" draw:layer="Master1-bg" presentation:style-name="a583" draw:name="文本框" svg:x="12.41625in" svg:y="7.07933in" svg:width="0.16528in" svg:height="0.20972in" presentation:class="page-number" presentation:placeholder="false">
        <draw:text-box>
          <text:p text:style-name="a582" text:class-names="" text:cond-style-name="">
            <text:span text:style-name="a580" text:class-names="">
              <text:page-number style:num-format="1" text:fixed="false">‹#›</text:page-number>
            </text:span>
            <text:span text:style-name="a581" text:class-names=""/>
          </text:p>
        </draw:text-box>
        <svg:title/>
        <svg:desc/>
      </draw:frame>
      <presentation:notes style:page-layout-name="pageLayout2" draw:style-name="a616">
        <draw:frame draw:id="id15" presentation:style-name="a587" draw:name="文本框" svg:x="7.55208in" svg:y="7.12326in" svg:width="5.77778in" svg:height="0.37674in" presentation:class="page-number" presentation:placeholder="false">
          <draw:text-box>
            <text:p text:style-name="a586" text:class-names="" text:cond-style-name="">
              <text:span text:style-name="a584" text:class-names="">
                <text:page-number style:num-format="1" text:fixed="false">‹#›</text:page-number>
              </text:span>
              <text:span text:style-name="a585" text:class-names=""/>
            </text:p>
          </draw:text-box>
          <svg:title/>
          <svg:desc/>
        </draw:frame>
        <draw:frame draw:id="id16" presentation:style-name="a590" draw:name="文本框" svg:x="0in" svg:y="0in" svg:width="5.77778in" svg:height="0.37674in" presentation:class="header" presentation:placeholder="false">
          <draw:text-box>
            <text:p text:style-name="a589" text:class-names="" text:cond-style-name="">
              <text:span text:style-name="a588" text:class-names=""/>
            </text:p>
          </draw:text-box>
          <svg:title/>
          <svg:desc/>
        </draw:frame>
        <draw:frame draw:id="id17" presentation:style-name="a595" draw:name="文本框" svg:x="7.55208in" svg:y="0in" svg:width="5.77778in" svg:height="0.37674in" presentation:class="date-time" presentation:placeholder="false">
          <draw:text-box>
            <text:p text:style-name="a594" text:class-names="" text:cond-style-name="">
              <text:span text:style-name="a591" text:class-names="">
                <text:date text:fixed="false" style:data-style-name="a592">9/3/2025</text:date>
              </text:span>
              <text:span text:style-name="a593" text:class-names=""/>
            </text:p>
          </draw:text-box>
          <svg:title/>
          <svg:desc/>
        </draw:frame>
        <draw:page-thumbnail svg:x="4.41667in" svg:y="0.9375in" svg:width="4.5in" svg:height="2.53125in" presentation:class="page" draw:id="id18" presentation:style-name="a596" draw:name="对象">
          <svg:title/>
          <svg:desc/>
        </draw:page-thumbnail>
        <draw:frame draw:id="id19" presentation:style-name="a612" draw:name="文本框" svg:x="1.33333in" svg:y="3.60937in" svg:width="10.66667in" svg:height="2.95312in" presentation:class="notes" presentation:placeholder="false">
          <draw:text-box>
            <text:p text:style-name="a598" text:class-names="" text:cond-style-name="">
              <text:span text:style-name="a597" text:class-names="">Click to edit Master text styles</text:span>
            </text:p>
            <text:list text:style-name="a601">
              <text:list-item>
                <text:list text:style-name="a601">
                  <text:list-item>
                    <text:p text:style-name="a600" text:class-names="" text:cond-style-name="">
                      <text:span text:style-name="a599" text:class-names="">Second level</text:span>
                    </text:p>
                  </text:list-item>
                </text:list>
              </text:list-item>
            </text:list>
            <text:list text:style-name="a604">
              <text:list-item>
                <text:list text:style-name="a604">
                  <text:list-item>
                    <text:list text:style-name="a604">
                      <text:list-item>
                        <text:p text:style-name="a603" text:class-names="" text:cond-style-name="">
                          <text:span text:style-name="a602" text:class-names="">Third level</text:span>
                        </text:p>
                      </text:list-item>
                    </text:list>
                  </text:list-item>
                </text:list>
              </text:list-item>
            </text:list>
            <text:list text:style-name="a607">
              <text:list-item>
                <text:list text:style-name="a607">
                  <text:list-item>
                    <text:list text:style-name="a607">
                      <text:list-item>
                        <text:list text:style-name="a607">
                          <text:list-item>
                            <text:p text:style-name="a606" text:class-names="" text:cond-style-name="">
                              <text:span text:style-name="a605" text:class-names="">Fourth level</text:span>
                            </text:p>
                          </text:list-item>
                        </text:list>
                      </text:list-item>
                    </text:list>
                  </text:list-item>
                </text:list>
              </text:list-item>
            </text:list>
            <text:list text:style-name="a611">
              <text:list-item>
                <text:list text:style-name="a611">
                  <text:list-item>
                    <text:list text:style-name="a611">
                      <text:list-item>
                        <text:list text:style-name="a611">
                          <text:list-item>
                            <text:list text:style-name="a611">
                              <text:list-item>
                                <text:p text:style-name="a610" text:class-names="" text:cond-style-name="">
                                  <text:span text:style-name="a608" text:class-names="">Fifth level</text:span>
                                  <text:span text:style-name="a609" text:class-names=""/>
                                </text:p>
                              </text:list-item>
                            </text:list>
                          </text:list-item>
                        </text:list>
                      </text:list-item>
                    </text:list>
                  </text:list-item>
                </text:list>
              </text:list-item>
            </text:list>
          </draw:text-box>
          <svg:title/>
          <svg:desc/>
        </draw:frame>
        <draw:frame draw:id="id20" presentation:style-name="a615" draw:name="文本框" svg:x="0in" svg:y="7.12326in" svg:width="5.77778in" svg:height="0.37674in" presentation:class="footer" presentation:placeholder="false">
          <draw:text-box>
            <text:p text:style-name="a614" text:class-names="" text:cond-style-name="">
              <text:span text:style-name="a613" text:class-names=""/>
            </text:p>
          </draw:text-box>
          <svg:title/>
          <svg:desc/>
        </draw:frame>
      </presentation:notes>
    </style:master-page>
    <style:master-page style:name="Master1-Layout10-vertTx-标题和竖排文本" style:page-layout-name="pageLayout1" draw:style-name="a617">
      <draw:frame draw:id="id69" draw:layer="Master1-bg" presentation:style-name="a620" draw:name="文本框" svg:x="0.82604in" svg:y="0.42153in" svg:width="11.68125in" svg:height="0.82917in" presentation:class="title" presentation:placeholder="false">
        <draw:text-box>
          <text:p text:style-name="a619" text:class-names="" text:cond-style-name="">
            <text:span text:style-name="a618" text:class-names="">单击此处编辑母版标题样式</text:span>
          </text:p>
        </draw:text-box>
        <svg:title/>
        <svg:desc/>
      </draw:frame>
      <draw:frame draw:id="id70" draw:layer="Master1-bg" presentation:style-name="a636" draw:name="文本框" svg:x="0.66667in" svg:y="1.725in" svg:width="12in" svg:height="4.95in" presentation:class="outline" presentation:placeholder="false">
        <draw:text-box>
          <text:list text:style-name="a623">
            <text:list-item>
              <text:p text:style-name="a622" text:class-names="" text:cond-style-name="">
                <text:span text:style-name="a621" text:class-names="">单击此处编辑母版文本样式</text:span>
              </text:p>
            </text:list-item>
          </text:list>
          <text:list text:style-name="a626">
            <text:list-item>
              <text:list text:style-name="a626">
                <text:list-item>
                  <text:p text:style-name="a625" text:class-names="" text:cond-style-name="">
                    <text:span text:style-name="a624" text:class-names="">第二级</text:span>
                  </text:p>
                </text:list-item>
              </text:list>
            </text:list-item>
          </text:list>
          <text:list text:style-name="a629">
            <text:list-item>
              <text:list text:style-name="a629">
                <text:list-item>
                  <text:list text:style-name="a629">
                    <text:list-item>
                      <text:p text:style-name="a628" text:class-names="" text:cond-style-name="">
                        <text:span text:style-name="a627" text:class-names="">第三级</text:span>
                      </text:p>
                    </text:list-item>
                  </text:list>
                </text:list-item>
              </text:list>
            </text:list-item>
          </text:list>
          <text:list text:style-name="a632">
            <text:list-item>
              <text:list text:style-name="a632">
                <text:list-item>
                  <text:list text:style-name="a632">
                    <text:list-item>
                      <text:list text:style-name="a632">
                        <text:list-item>
                          <text:p text:style-name="a631" text:class-names="" text:cond-style-name="">
                            <text:span text:style-name="a630" text:class-names="">第四级</text:span>
                          </text:p>
                        </text:list-item>
                      </text:list>
                    </text:list-item>
                  </text:list>
                </text:list-item>
              </text:list>
            </text:list-item>
          </text:list>
          <text:list text:style-name="a635">
            <text:list-item>
              <text:list text:style-name="a635">
                <text:list-item>
                  <text:list text:style-name="a635">
                    <text:list-item>
                      <text:list text:style-name="a635">
                        <text:list-item>
                          <text:list text:style-name="a635">
                            <text:list-item>
                              <text:p text:style-name="a634" text:class-names="" text:cond-style-name="">
                                <text:span text:style-name="a633" text:class-names="">第五级</text:span>
                              </text:p>
                            </text:list-item>
                          </text:list>
                        </text:list-item>
                      </text:list>
                    </text:list-item>
                  </text:list>
                </text:list-item>
              </text:list>
            </text:list-item>
          </text:list>
        </draw:text-box>
        <svg:title/>
        <svg:desc/>
      </draw:frame>
      <draw:frame draw:id="id71" draw:layer="Master1-bg" presentation:style-name="a641" draw:name="文本框" svg:x="0.66667in" svg:y="6.975in" svg:width="3.06667in" svg:height="0.375in" presentation:class="date-time" presentation:placeholder="false">
        <draw:text-box>
          <text:p text:style-name="a640" text:class-names="" text:cond-style-name="">
            <text:span text:style-name="a637" text:class-names="">
              <text:date text:fixed="false" style:data-style-name="a638">2025/9/3</text:date>
            </text:span>
            <text:span text:style-name="a639" text:class-names=""/>
          </text:p>
        </draw:text-box>
        <svg:title/>
        <svg:desc/>
      </draw:frame>
      <draw:frame draw:id="id72" draw:layer="Master1-bg" presentation:style-name="a644" draw:name="文本框" svg:x="4.53333in" svg:y="6.975in" svg:width="4.26667in" svg:height="0.375in" presentation:class="footer" presentation:placeholder="false">
        <draw:text-box>
          <text:p text:style-name="a643" text:class-names="" text:cond-style-name="">
            <text:span text:style-name="a642" text:class-names=""/>
          </text:p>
        </draw:text-box>
        <svg:title/>
        <svg:desc/>
      </draw:frame>
      <draw:frame draw:id="id73" draw:layer="Master1-bg" presentation:style-name="a648" draw:name="文本框" svg:x="12.41625in" svg:y="7.07933in" svg:width="0.16528in" svg:height="0.20972in" presentation:class="page-number" presentation:placeholder="false">
        <draw:text-box>
          <text:p text:style-name="a647" text:class-names="" text:cond-style-name="">
            <text:span text:style-name="a645" text:class-names="">
              <text:page-number style:num-format="1" text:fixed="false">‹#›</text:page-number>
            </text:span>
            <text:span text:style-name="a646" text:class-names=""/>
          </text:p>
        </draw:text-box>
        <svg:title/>
        <svg:desc/>
      </draw:frame>
      <presentation:notes style:page-layout-name="pageLayout2" draw:style-name="a681">
        <draw:frame draw:id="id15" presentation:style-name="a652" draw:name="文本框" svg:x="7.55208in" svg:y="7.12326in" svg:width="5.77778in" svg:height="0.37674in" presentation:class="page-number" presentation:placeholder="false">
          <draw:text-box>
            <text:p text:style-name="a651" text:class-names="" text:cond-style-name="">
              <text:span text:style-name="a649" text:class-names="">
                <text:page-number style:num-format="1" text:fixed="false">‹#›</text:page-number>
              </text:span>
              <text:span text:style-name="a650" text:class-names=""/>
            </text:p>
          </draw:text-box>
          <svg:title/>
          <svg:desc/>
        </draw:frame>
        <draw:frame draw:id="id16" presentation:style-name="a655" draw:name="文本框" svg:x="0in" svg:y="0in" svg:width="5.77778in" svg:height="0.37674in" presentation:class="header" presentation:placeholder="false">
          <draw:text-box>
            <text:p text:style-name="a654" text:class-names="" text:cond-style-name="">
              <text:span text:style-name="a653" text:class-names=""/>
            </text:p>
          </draw:text-box>
          <svg:title/>
          <svg:desc/>
        </draw:frame>
        <draw:frame draw:id="id17" presentation:style-name="a660" draw:name="文本框" svg:x="7.55208in" svg:y="0in" svg:width="5.77778in" svg:height="0.37674in" presentation:class="date-time" presentation:placeholder="false">
          <draw:text-box>
            <text:p text:style-name="a659" text:class-names="" text:cond-style-name="">
              <text:span text:style-name="a656" text:class-names="">
                <text:date text:fixed="false" style:data-style-name="a657">9/3/2025</text:date>
              </text:span>
              <text:span text:style-name="a658" text:class-names=""/>
            </text:p>
          </draw:text-box>
          <svg:title/>
          <svg:desc/>
        </draw:frame>
        <draw:page-thumbnail svg:x="4.41667in" svg:y="0.9375in" svg:width="4.5in" svg:height="2.53125in" presentation:class="page" draw:id="id18" presentation:style-name="a661" draw:name="对象">
          <svg:title/>
          <svg:desc/>
        </draw:page-thumbnail>
        <draw:frame draw:id="id19" presentation:style-name="a677" draw:name="文本框" svg:x="1.33333in" svg:y="3.60937in" svg:width="10.66667in" svg:height="2.95312in" presentation:class="notes" presentation:placeholder="false">
          <draw:text-box>
            <text:p text:style-name="a663" text:class-names="" text:cond-style-name="">
              <text:span text:style-name="a662" text:class-names="">Click to edit Master text styles</text:span>
            </text:p>
            <text:list text:style-name="a666">
              <text:list-item>
                <text:list text:style-name="a666">
                  <text:list-item>
                    <text:p text:style-name="a665" text:class-names="" text:cond-style-name="">
                      <text:span text:style-name="a664" text:class-names="">Second level</text:span>
                    </text:p>
                  </text:list-item>
                </text:list>
              </text:list-item>
            </text:list>
            <text:list text:style-name="a669">
              <text:list-item>
                <text:list text:style-name="a669">
                  <text:list-item>
                    <text:list text:style-name="a669">
                      <text:list-item>
                        <text:p text:style-name="a668" text:class-names="" text:cond-style-name="">
                          <text:span text:style-name="a667" text:class-names="">Third level</text:span>
                        </text:p>
                      </text:list-item>
                    </text:list>
                  </text:list-item>
                </text:list>
              </text:list-item>
            </text:list>
            <text:list text:style-name="a672">
              <text:list-item>
                <text:list text:style-name="a672">
                  <text:list-item>
                    <text:list text:style-name="a672">
                      <text:list-item>
                        <text:list text:style-name="a672">
                          <text:list-item>
                            <text:p text:style-name="a671" text:class-names="" text:cond-style-name="">
                              <text:span text:style-name="a670" text:class-names="">Fourth level</text:span>
                            </text:p>
                          </text:list-item>
                        </text:list>
                      </text:list-item>
                    </text:list>
                  </text:list-item>
                </text:list>
              </text:list-item>
            </text:list>
            <text:list text:style-name="a676">
              <text:list-item>
                <text:list text:style-name="a676">
                  <text:list-item>
                    <text:list text:style-name="a676">
                      <text:list-item>
                        <text:list text:style-name="a676">
                          <text:list-item>
                            <text:list text:style-name="a676">
                              <text:list-item>
                                <text:p text:style-name="a675" text:class-names="" text:cond-style-name="">
                                  <text:span text:style-name="a673" text:class-names="">Fifth level</text:span>
                                  <text:span text:style-name="a674" text:class-names=""/>
                                </text:p>
                              </text:list-item>
                            </text:list>
                          </text:list-item>
                        </text:list>
                      </text:list-item>
                    </text:list>
                  </text:list-item>
                </text:list>
              </text:list-item>
            </text:list>
          </draw:text-box>
          <svg:title/>
          <svg:desc/>
        </draw:frame>
        <draw:frame draw:id="id20" presentation:style-name="a680" draw:name="文本框" svg:x="0in" svg:y="7.12326in" svg:width="5.77778in" svg:height="0.37674in" presentation:class="footer" presentation:placeholder="false">
          <draw:text-box>
            <text:p text:style-name="a679" text:class-names="" text:cond-style-name="">
              <text:span text:style-name="a678" text:class-names=""/>
            </text:p>
          </draw:text-box>
          <svg:title/>
          <svg:desc/>
        </draw:frame>
      </presentation:notes>
    </style:master-page>
    <style:master-page style:name="Master1-Layout11-vertTitleAndTx-垂直排列标题与文本" style:page-layout-name="pageLayout1" draw:style-name="a682">
      <draw:frame draw:id="id74" draw:layer="Master1-bg" presentation:style-name="a685" draw:name="文本框" svg:x="7.25in" svg:y="0.30035in" svg:width="2.25in" svg:height="6.39931in" presentation:class="title" presentation:placeholder="false">
        <draw:text-box>
          <text:p text:style-name="a684" text:class-names="" text:cond-style-name="">
            <text:span text:style-name="a683" text:class-names="">单击此处编辑母版标题样式</text:span>
          </text:p>
        </draw:text-box>
        <svg:title/>
        <svg:desc/>
      </draw:frame>
      <draw:frame draw:id="id75" draw:layer="Master1-bg" presentation:style-name="a701" draw:name="文本框" svg:x="0.5in" svg:y="0.30035in" svg:width="6.58333in" svg:height="6.39931in" presentation:class="outline" presentation:placeholder="false">
        <draw:text-box>
          <text:list text:style-name="a688">
            <text:list-item>
              <text:p text:style-name="a687" text:class-names="" text:cond-style-name="">
                <text:span text:style-name="a686" text:class-names="">单击此处编辑母版文本样式</text:span>
              </text:p>
            </text:list-item>
          </text:list>
          <text:list text:style-name="a691">
            <text:list-item>
              <text:list text:style-name="a691">
                <text:list-item>
                  <text:p text:style-name="a690" text:class-names="" text:cond-style-name="">
                    <text:span text:style-name="a689" text:class-names="">第二级</text:span>
                  </text:p>
                </text:list-item>
              </text:list>
            </text:list-item>
          </text:list>
          <text:list text:style-name="a694">
            <text:list-item>
              <text:list text:style-name="a694">
                <text:list-item>
                  <text:list text:style-name="a694">
                    <text:list-item>
                      <text:p text:style-name="a693" text:class-names="" text:cond-style-name="">
                        <text:span text:style-name="a692" text:class-names="">第三级</text:span>
                      </text:p>
                    </text:list-item>
                  </text:list>
                </text:list-item>
              </text:list>
            </text:list-item>
          </text:list>
          <text:list text:style-name="a697">
            <text:list-item>
              <text:list text:style-name="a697">
                <text:list-item>
                  <text:list text:style-name="a697">
                    <text:list-item>
                      <text:list text:style-name="a697">
                        <text:list-item>
                          <text:p text:style-name="a696" text:class-names="" text:cond-style-name="">
                            <text:span text:style-name="a695" text:class-names="">第四级</text:span>
                          </text:p>
                        </text:list-item>
                      </text:list>
                    </text:list-item>
                  </text:list>
                </text:list-item>
              </text:list>
            </text:list-item>
          </text:list>
          <text:list text:style-name="a700">
            <text:list-item>
              <text:list text:style-name="a700">
                <text:list-item>
                  <text:list text:style-name="a700">
                    <text:list-item>
                      <text:list text:style-name="a700">
                        <text:list-item>
                          <text:list text:style-name="a700">
                            <text:list-item>
                              <text:p text:style-name="a699" text:class-names="" text:cond-style-name="">
                                <text:span text:style-name="a698" text:class-names="">第五级</text:span>
                              </text:p>
                            </text:list-item>
                          </text:list>
                        </text:list-item>
                      </text:list>
                    </text:list-item>
                  </text:list>
                </text:list-item>
              </text:list>
            </text:list-item>
          </text:list>
        </draw:text-box>
        <svg:title/>
        <svg:desc/>
      </draw:frame>
      <draw:frame draw:id="id76" draw:layer="Master1-bg" presentation:style-name="a706" draw:name="文本框" svg:x="0.66667in" svg:y="6.975in" svg:width="3.06667in" svg:height="0.375in" presentation:class="date-time" presentation:placeholder="false">
        <draw:text-box>
          <text:p text:style-name="a705" text:class-names="" text:cond-style-name="">
            <text:span text:style-name="a702" text:class-names="">
              <text:date text:fixed="false" style:data-style-name="a703">2025/9/3</text:date>
            </text:span>
            <text:span text:style-name="a704" text:class-names=""/>
          </text:p>
        </draw:text-box>
        <svg:title/>
        <svg:desc/>
      </draw:frame>
      <draw:frame draw:id="id77" draw:layer="Master1-bg" presentation:style-name="a709" draw:name="文本框" svg:x="4.53333in" svg:y="6.975in" svg:width="4.26667in" svg:height="0.375in" presentation:class="footer" presentation:placeholder="false">
        <draw:text-box>
          <text:p text:style-name="a708" text:class-names="" text:cond-style-name="">
            <text:span text:style-name="a707" text:class-names=""/>
          </text:p>
        </draw:text-box>
        <svg:title/>
        <svg:desc/>
      </draw:frame>
      <draw:frame draw:id="id78" draw:layer="Master1-bg" presentation:style-name="a713" draw:name="文本框" svg:x="12.41625in" svg:y="7.07933in" svg:width="0.16528in" svg:height="0.20972in" presentation:class="page-number" presentation:placeholder="false">
        <draw:text-box>
          <text:p text:style-name="a712" text:class-names="" text:cond-style-name="">
            <text:span text:style-name="a710" text:class-names="">
              <text:page-number style:num-format="1" text:fixed="false">‹#›</text:page-number>
            </text:span>
            <text:span text:style-name="a711" text:class-names=""/>
          </text:p>
        </draw:text-box>
        <svg:title/>
        <svg:desc/>
      </draw:frame>
      <presentation:notes style:page-layout-name="pageLayout2" draw:style-name="a746">
        <draw:frame draw:id="id15" presentation:style-name="a717" draw:name="文本框" svg:x="7.55208in" svg:y="7.12326in" svg:width="5.77778in" svg:height="0.37674in" presentation:class="page-number" presentation:placeholder="false">
          <draw:text-box>
            <text:p text:style-name="a716" text:class-names="" text:cond-style-name="">
              <text:span text:style-name="a714" text:class-names="">
                <text:page-number style:num-format="1" text:fixed="false">‹#›</text:page-number>
              </text:span>
              <text:span text:style-name="a715" text:class-names=""/>
            </text:p>
          </draw:text-box>
          <svg:title/>
          <svg:desc/>
        </draw:frame>
        <draw:frame draw:id="id16" presentation:style-name="a720" draw:name="文本框" svg:x="0in" svg:y="0in" svg:width="5.77778in" svg:height="0.37674in" presentation:class="header" presentation:placeholder="false">
          <draw:text-box>
            <text:p text:style-name="a719" text:class-names="" text:cond-style-name="">
              <text:span text:style-name="a718" text:class-names=""/>
            </text:p>
          </draw:text-box>
          <svg:title/>
          <svg:desc/>
        </draw:frame>
        <draw:frame draw:id="id17" presentation:style-name="a725" draw:name="文本框" svg:x="7.55208in" svg:y="0in" svg:width="5.77778in" svg:height="0.37674in" presentation:class="date-time" presentation:placeholder="false">
          <draw:text-box>
            <text:p text:style-name="a724" text:class-names="" text:cond-style-name="">
              <text:span text:style-name="a721" text:class-names="">
                <text:date text:fixed="false" style:data-style-name="a722">9/3/2025</text:date>
              </text:span>
              <text:span text:style-name="a723" text:class-names=""/>
            </text:p>
          </draw:text-box>
          <svg:title/>
          <svg:desc/>
        </draw:frame>
        <draw:page-thumbnail svg:x="4.41667in" svg:y="0.9375in" svg:width="4.5in" svg:height="2.53125in" presentation:class="page" draw:id="id18" presentation:style-name="a726" draw:name="对象">
          <svg:title/>
          <svg:desc/>
        </draw:page-thumbnail>
        <draw:frame draw:id="id19" presentation:style-name="a742" draw:name="文本框" svg:x="1.33333in" svg:y="3.60937in" svg:width="10.66667in" svg:height="2.95312in" presentation:class="notes" presentation:placeholder="false">
          <draw:text-box>
            <text:p text:style-name="a728" text:class-names="" text:cond-style-name="">
              <text:span text:style-name="a727" text:class-names="">Click to edit Master text styles</text:span>
            </text:p>
            <text:list text:style-name="a731">
              <text:list-item>
                <text:list text:style-name="a731">
                  <text:list-item>
                    <text:p text:style-name="a730" text:class-names="" text:cond-style-name="">
                      <text:span text:style-name="a729" text:class-names="">Second level</text:span>
                    </text:p>
                  </text:list-item>
                </text:list>
              </text:list-item>
            </text:list>
            <text:list text:style-name="a734">
              <text:list-item>
                <text:list text:style-name="a734">
                  <text:list-item>
                    <text:list text:style-name="a734">
                      <text:list-item>
                        <text:p text:style-name="a733" text:class-names="" text:cond-style-name="">
                          <text:span text:style-name="a732" text:class-names="">Third level</text:span>
                        </text:p>
                      </text:list-item>
                    </text:list>
                  </text:list-item>
                </text:list>
              </text:list-item>
            </text:list>
            <text:list text:style-name="a737">
              <text:list-item>
                <text:list text:style-name="a737">
                  <text:list-item>
                    <text:list text:style-name="a737">
                      <text:list-item>
                        <text:list text:style-name="a737">
                          <text:list-item>
                            <text:p text:style-name="a736" text:class-names="" text:cond-style-name="">
                              <text:span text:style-name="a735" text:class-names="">Fourth level</text:span>
                            </text:p>
                          </text:list-item>
                        </text:list>
                      </text:list-item>
                    </text:list>
                  </text:list-item>
                </text:list>
              </text:list-item>
            </text:list>
            <text:list text:style-name="a741">
              <text:list-item>
                <text:list text:style-name="a741">
                  <text:list-item>
                    <text:list text:style-name="a741">
                      <text:list-item>
                        <text:list text:style-name="a741">
                          <text:list-item>
                            <text:list text:style-name="a741">
                              <text:list-item>
                                <text:p text:style-name="a740" text:class-names="" text:cond-style-name="">
                                  <text:span text:style-name="a738" text:class-names="">Fifth level</text:span>
                                  <text:span text:style-name="a739" text:class-names=""/>
                                </text:p>
                              </text:list-item>
                            </text:list>
                          </text:list-item>
                        </text:list>
                      </text:list-item>
                    </text:list>
                  </text:list-item>
                </text:list>
              </text:list-item>
            </text:list>
          </draw:text-box>
          <svg:title/>
          <svg:desc/>
        </draw:frame>
        <draw:frame draw:id="id20" presentation:style-name="a745" draw:name="文本框" svg:x="0in" svg:y="7.12326in" svg:width="5.77778in" svg:height="0.37674in" presentation:class="footer" presentation:placeholder="false">
          <draw:text-box>
            <text:p text:style-name="a744" text:class-names="" text:cond-style-name="">
              <text:span text:style-name="a743" text:class-names=""/>
            </text:p>
          </draw:text-box>
          <svg:title/>
          <svg:desc/>
        </draw:frame>
      </presentation:notes>
    </style:master-page>
    <style:master-page style:name="Master1-Layout12-cust-自定义版式" style:page-layout-name="pageLayout1" draw:style-name="a747">
      <draw:custom-shape svg:x="10.25528in" svg:y="0.00528in" svg:width="1.33264in" svg:height="7.49514in" draw:id="id79" draw:style-name="a748" draw:name="曲线">
        <svg:title/>
        <svg:desc/>
        <draw:enhanced-geometry xmlns:dr3d="urn:oasis:names:tc:opendocument:xmlns:dr3d:1.0" draw:type="non-primitive" svg:viewBox="0 0 21600 21600" draw:enhanced-path="M 0 0 L 21596 21598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8.1459in" svg:y="4.04079in" svg:width="5.1875in" svg:height="3.45972in" draw:id="id80" draw:style-name="a749" draw:name="曲线">
        <svg:title/>
        <svg:desc/>
        <draw:enhanced-geometry xmlns:dr3d="urn:oasis:names:tc:opendocument:xmlns:dr3d:1.0" draw:type="non-primitive" svg:viewBox="0 0 21600 21600" draw:enhanced-path="M 21599 0 L 0 21596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04167in" svg:y="0in" svg:width="3.29167in" svg:height="7.5in" draw:id="id81" draw:style-name="a750" draw:name="曲线">
        <svg:title/>
        <svg:desc/>
        <draw:enhanced-geometry xmlns:dr3d="urn:oasis:names:tc:opendocument:xmlns:dr3d:1.0" draw:type="non-primitive" svg:viewBox="0 0 21600 21600" draw:enhanced-path="M 21599 0 L 14671 0 0 21599 21599 21599 21599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50184in" svg:y="0in" svg:width="2.83194in" svg:height="7.5in" draw:id="id82" draw:style-name="a751" draw:name="曲线">
        <svg:title/>
        <svg:desc/>
        <draw:enhanced-geometry xmlns:dr3d="urn:oasis:names:tc:opendocument:xmlns:dr3d:1.0" draw:type="non-primitive" svg:viewBox="0 0 21600 21600" draw:enhanced-path="M 21596 0 L 0 0 10083 21599 21596 21599 21596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9.77083in" svg:y="3.33333in" svg:width="3.5625in" svg:height="4.16667in" draw:id="id83" draw:style-name="a752" draw:name="曲线">
        <svg:title/>
        <svg:desc/>
        <draw:enhanced-geometry xmlns:dr3d="urn:oasis:names:tc:opendocument:xmlns:dr3d:1.0" draw:type="non-primitive" svg:viewBox="0 0 21600 21600" draw:enhanced-path="M 21600 0 L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21208in" svg:y="0in" svg:width="3.12153in" svg:height="7.5in" draw:id="id84" draw:style-name="a753" draw:name="曲线">
        <svg:title/>
        <svg:desc/>
        <draw:enhanced-geometry xmlns:dr3d="urn:oasis:names:tc:opendocument:xmlns:dr3d:1.0" draw:type="non-primitive" svg:viewBox="0 0 21600 21600" draw:enhanced-path="M 21598 0 L 0 0 18691 21599 21598 21599 21598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1.91667in" svg:y="0in" svg:width="1.41667in" svg:height="7.5in" draw:id="id85" draw:style-name="a754" draw:name="曲线">
        <svg:title/>
        <svg:desc/>
        <draw:enhanced-geometry xmlns:dr3d="urn:oasis:names:tc:opendocument:xmlns:dr3d:1.0" draw:type="non-primitive" svg:viewBox="0 0 21600 21600" draw:enhanced-path="M 21599 0 L 17048 0 0 21599 21599 21599 21599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1.96003in" svg:y="0in" svg:width="1.37361in" svg:height="7.5in" draw:id="id86" draw:style-name="a755" draw:name="曲线">
        <svg:title/>
        <svg:desc/>
        <draw:enhanced-geometry xmlns:dr3d="urn:oasis:names:tc:opendocument:xmlns:dr3d:1.0" draw:type="non-primitive" svg:viewBox="0 0 21600 21600" draw:enhanced-path="M 21595 0 L 0 0 19166 21599 21595 21599 21595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1.34375in" svg:y="3.92708in" svg:width="1.98958in" svg:height="3.57292in" draw:id="id87" draw:style-name="a756" draw:name="曲线">
        <svg:title/>
        <svg:desc/>
        <draw:enhanced-geometry xmlns:dr3d="urn:oasis:names:tc:opendocument:xmlns:dr3d:1.0" draw:type="non-primitive" svg:viewBox="0 0 21600 21600" draw:enhanced-path="M 21600 0 L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0in" svg:y="4.38542in" svg:width="0.48958in" svg:height="3.11458in" draw:id="id88" draw:style-name="a757" draw:name="曲线">
        <svg:title/>
        <svg:desc/>
        <draw:enhanced-geometry xmlns:dr3d="urn:oasis:names:tc:opendocument:xmlns:dr3d:1.0" draw:type="non-primitive" svg:viewBox="0 0 21600 21600" draw:enhanced-path="M 0 0 L 0 21600 21600 21600 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frame draw:id="id89" presentation:style-name="a760" draw:name="文本框" svg:x="3.49472in" svg:y="2.26083in" svg:width="6.34389in" svg:height="0.56667in" presentation:class="title" presentation:placeholder="false">
        <draw:text-box>
          <text:p text:style-name="a759" text:class-names="" text:cond-style-name="">
            <text:span text:style-name="a758" text:class-names=""/>
          </text:p>
        </draw:text-box>
        <svg:title/>
        <svg:desc/>
      </draw:frame>
      <draw:frame draw:id="id90" presentation:style-name="a764" draw:name="文本框" svg:x="2in" svg:y="4.2in" svg:width="9.33333in" svg:height="1.875in" presentation:class="outline" presentation:placeholder="false">
        <draw:text-box>
          <text:list text:style-name="a763">
            <text:list-item>
              <text:p text:style-name="a762" text:class-names="" text:cond-style-name="">
                <text:span text:style-name="a761" text:class-names=""/>
              </text:p>
            </text:list-item>
          </text:list>
        </draw:text-box>
        <svg:title/>
        <svg:desc/>
      </draw:frame>
      <draw:frame draw:id="id91" presentation:style-name="a767" draw:name="文本框" svg:x="4.53333in" svg:y="6.975in" svg:width="4.26667in" svg:height="0.375in" presentation:class="footer" presentation:placeholder="false">
        <draw:text-box>
          <text:p text:style-name="a766" text:class-names="" text:cond-style-name="">
            <text:span text:style-name="a765" text:class-names=""/>
          </text:p>
        </draw:text-box>
        <svg:title/>
        <svg:desc/>
      </draw:frame>
      <draw:frame draw:id="id92" presentation:style-name="a770" draw:name="文本框" svg:x="0.66667in" svg:y="6.975in" svg:width="3.06667in" svg:height="0.375in" presentation:class="date-time" presentation:placeholder="false">
        <draw:text-box>
          <text:p text:style-name="a769" text:class-names="" text:cond-style-name="">
            <text:span text:style-name="a768" text:class-names=""/>
          </text:p>
        </draw:text-box>
        <svg:title/>
        <svg:desc/>
      </draw:frame>
      <draw:frame draw:id="id93" presentation:style-name="a774" draw:name="文本框" svg:x="12.41625in" svg:y="7.07933in" svg:width="0.16528in" svg:height="0.20972in" presentation:class="page-number" presentation:placeholder="false">
        <draw:text-box>
          <text:p text:style-name="a773" text:class-names="" text:cond-style-name="">
            <text:span text:style-name="a771" text:class-names="">
              <text:page-number style:num-format="1" text:fixed="false">‹#›</text:page-number>
            </text:span>
            <text:span text:style-name="a772" text:class-names=""/>
          </text:p>
        </draw:text-box>
        <svg:title/>
        <svg:desc/>
      </draw:frame>
      <presentation:notes style:page-layout-name="pageLayout2" draw:style-name="a807">
        <draw:frame draw:id="id15" presentation:style-name="a778" draw:name="文本框" svg:x="7.55208in" svg:y="7.12326in" svg:width="5.77778in" svg:height="0.37674in" presentation:class="page-number" presentation:placeholder="false">
          <draw:text-box>
            <text:p text:style-name="a777" text:class-names="" text:cond-style-name="">
              <text:span text:style-name="a775" text:class-names="">
                <text:page-number style:num-format="1" text:fixed="false">‹#›</text:page-number>
              </text:span>
              <text:span text:style-name="a776" text:class-names=""/>
            </text:p>
          </draw:text-box>
          <svg:title/>
          <svg:desc/>
        </draw:frame>
        <draw:frame draw:id="id16" presentation:style-name="a781" draw:name="文本框" svg:x="0in" svg:y="0in" svg:width="5.77778in" svg:height="0.37674in" presentation:class="header" presentation:placeholder="false">
          <draw:text-box>
            <text:p text:style-name="a780" text:class-names="" text:cond-style-name="">
              <text:span text:style-name="a779" text:class-names=""/>
            </text:p>
          </draw:text-box>
          <svg:title/>
          <svg:desc/>
        </draw:frame>
        <draw:frame draw:id="id17" presentation:style-name="a786" draw:name="文本框" svg:x="7.55208in" svg:y="0in" svg:width="5.77778in" svg:height="0.37674in" presentation:class="date-time" presentation:placeholder="false">
          <draw:text-box>
            <text:p text:style-name="a785" text:class-names="" text:cond-style-name="">
              <text:span text:style-name="a782" text:class-names="">
                <text:date text:fixed="false" style:data-style-name="a783">9/3/2025</text:date>
              </text:span>
              <text:span text:style-name="a784" text:class-names=""/>
            </text:p>
          </draw:text-box>
          <svg:title/>
          <svg:desc/>
        </draw:frame>
        <draw:page-thumbnail svg:x="4.41667in" svg:y="0.9375in" svg:width="4.5in" svg:height="2.53125in" presentation:class="page" draw:id="id18" presentation:style-name="a787" draw:name="对象">
          <svg:title/>
          <svg:desc/>
        </draw:page-thumbnail>
        <draw:frame draw:id="id19" presentation:style-name="a803" draw:name="文本框" svg:x="1.33333in" svg:y="3.60937in" svg:width="10.66667in" svg:height="2.95312in" presentation:class="notes" presentation:placeholder="false">
          <draw:text-box>
            <text:p text:style-name="a789" text:class-names="" text:cond-style-name="">
              <text:span text:style-name="a788" text:class-names="">Click to edit Master text styles</text:span>
            </text:p>
            <text:list text:style-name="a792">
              <text:list-item>
                <text:list text:style-name="a792">
                  <text:list-item>
                    <text:p text:style-name="a791" text:class-names="" text:cond-style-name="">
                      <text:span text:style-name="a790" text:class-names="">Second level</text:span>
                    </text:p>
                  </text:list-item>
                </text:list>
              </text:list-item>
            </text:list>
            <text:list text:style-name="a795">
              <text:list-item>
                <text:list text:style-name="a795">
                  <text:list-item>
                    <text:list text:style-name="a795">
                      <text:list-item>
                        <text:p text:style-name="a794" text:class-names="" text:cond-style-name="">
                          <text:span text:style-name="a793" text:class-names="">Third level</text:span>
                        </text:p>
                      </text:list-item>
                    </text:list>
                  </text:list-item>
                </text:list>
              </text:list-item>
            </text:list>
            <text:list text:style-name="a798">
              <text:list-item>
                <text:list text:style-name="a798">
                  <text:list-item>
                    <text:list text:style-name="a798">
                      <text:list-item>
                        <text:list text:style-name="a798">
                          <text:list-item>
                            <text:p text:style-name="a797" text:class-names="" text:cond-style-name="">
                              <text:span text:style-name="a796" text:class-names="">Fourth level</text:span>
                            </text:p>
                          </text:list-item>
                        </text:list>
                      </text:list-item>
                    </text:list>
                  </text:list-item>
                </text:list>
              </text:list-item>
            </text:list>
            <text:list text:style-name="a802">
              <text:list-item>
                <text:list text:style-name="a802">
                  <text:list-item>
                    <text:list text:style-name="a802">
                      <text:list-item>
                        <text:list text:style-name="a802">
                          <text:list-item>
                            <text:list text:style-name="a802">
                              <text:list-item>
                                <text:p text:style-name="a801" text:class-names="" text:cond-style-name="">
                                  <text:span text:style-name="a799" text:class-names="">Fifth level</text:span>
                                  <text:span text:style-name="a800" text:class-names=""/>
                                </text:p>
                              </text:list-item>
                            </text:list>
                          </text:list-item>
                        </text:list>
                      </text:list-item>
                    </text:list>
                  </text:list-item>
                </text:list>
              </text:list-item>
            </text:list>
          </draw:text-box>
          <svg:title/>
          <svg:desc/>
        </draw:frame>
        <draw:frame draw:id="id20" presentation:style-name="a806" draw:name="文本框" svg:x="0in" svg:y="7.12326in" svg:width="5.77778in" svg:height="0.37674in" presentation:class="footer" presentation:placeholder="false">
          <draw:text-box>
            <text:p text:style-name="a805" text:class-names="" text:cond-style-name="">
              <text:span text:style-name="a804" text:class-names=""/>
            </text:p>
          </draw:text-box>
          <svg:title/>
          <svg:desc/>
        </draw:frame>
      </presentation:notes>
    </style:master-page>
    <style:master-page style:name="Master1-Layout13-cust-自定义版式" style:page-layout-name="pageLayout1" draw:style-name="a808">
      <draw:custom-shape svg:x="10.25528in" svg:y="0.00528in" svg:width="1.33264in" svg:height="7.49514in" draw:id="id94" draw:style-name="a809" draw:name="曲线">
        <svg:title/>
        <svg:desc/>
        <draw:enhanced-geometry xmlns:dr3d="urn:oasis:names:tc:opendocument:xmlns:dr3d:1.0" draw:type="non-primitive" svg:viewBox="0 0 21600 21600" draw:enhanced-path="M 0 0 L 21596 21598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8.1459in" svg:y="4.04079in" svg:width="5.1875in" svg:height="3.45972in" draw:id="id95" draw:style-name="a810" draw:name="曲线">
        <svg:title/>
        <svg:desc/>
        <draw:enhanced-geometry xmlns:dr3d="urn:oasis:names:tc:opendocument:xmlns:dr3d:1.0" draw:type="non-primitive" svg:viewBox="0 0 21600 21600" draw:enhanced-path="M 21599 0 L 0 21596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04167in" svg:y="0in" svg:width="3.29167in" svg:height="7.5in" draw:id="id96" draw:style-name="a811" draw:name="曲线">
        <svg:title/>
        <svg:desc/>
        <draw:enhanced-geometry xmlns:dr3d="urn:oasis:names:tc:opendocument:xmlns:dr3d:1.0" draw:type="non-primitive" svg:viewBox="0 0 21600 21600" draw:enhanced-path="M 21599 0 L 14671 0 0 21599 21599 21599 21599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50184in" svg:y="0in" svg:width="2.83194in" svg:height="7.5in" draw:id="id97" draw:style-name="a812" draw:name="曲线">
        <svg:title/>
        <svg:desc/>
        <draw:enhanced-geometry xmlns:dr3d="urn:oasis:names:tc:opendocument:xmlns:dr3d:1.0" draw:type="non-primitive" svg:viewBox="0 0 21600 21600" draw:enhanced-path="M 21596 0 L 0 0 10083 21599 21596 21599 21596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9.77083in" svg:y="3.33333in" svg:width="3.5625in" svg:height="4.16667in" draw:id="id98" draw:style-name="a813" draw:name="曲线">
        <svg:title/>
        <svg:desc/>
        <draw:enhanced-geometry xmlns:dr3d="urn:oasis:names:tc:opendocument:xmlns:dr3d:1.0" draw:type="non-primitive" svg:viewBox="0 0 21600 21600" draw:enhanced-path="M 21600 0 L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0.21208in" svg:y="0in" svg:width="3.12153in" svg:height="7.5in" draw:id="id99" draw:style-name="a814" draw:name="曲线">
        <svg:title/>
        <svg:desc/>
        <draw:enhanced-geometry xmlns:dr3d="urn:oasis:names:tc:opendocument:xmlns:dr3d:1.0" draw:type="non-primitive" svg:viewBox="0 0 21600 21600" draw:enhanced-path="M 21598 0 L 0 0 18691 21599 21598 21599 21598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1.91667in" svg:y="0in" svg:width="1.41667in" svg:height="7.5in" draw:id="id100" draw:style-name="a815" draw:name="曲线">
        <svg:title/>
        <svg:desc/>
        <draw:enhanced-geometry xmlns:dr3d="urn:oasis:names:tc:opendocument:xmlns:dr3d:1.0" draw:type="non-primitive" svg:viewBox="0 0 21600 21600" draw:enhanced-path="M 21599 0 L 17048 0 0 21599 21599 21599 21599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1.96003in" svg:y="0in" svg:width="1.37361in" svg:height="7.5in" draw:id="id101" draw:style-name="a816" draw:name="曲线">
        <svg:title/>
        <svg:desc/>
        <draw:enhanced-geometry xmlns:dr3d="urn:oasis:names:tc:opendocument:xmlns:dr3d:1.0" draw:type="non-primitive" svg:viewBox="0 0 21600 21600" draw:enhanced-path="M 21595 0 L 0 0 19166 21599 21595 21599 21595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11.34375in" svg:y="3.92708in" svg:width="1.98958in" svg:height="3.57292in" draw:id="id102" draw:style-name="a817" draw:name="曲线">
        <svg:title/>
        <svg:desc/>
        <draw:enhanced-geometry xmlns:dr3d="urn:oasis:names:tc:opendocument:xmlns:dr3d:1.0" draw:type="non-primitive" svg:viewBox="0 0 21600 21600" draw:enhanced-path="M 21600 0 L 0 21600 21600 21600 2160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custom-shape svg:x="0in" svg:y="4.38542in" svg:width="0.48958in" svg:height="3.11458in" draw:id="id103" draw:style-name="a818" draw:name="曲线">
        <svg:title/>
        <svg:desc/>
        <draw:enhanced-geometry xmlns:dr3d="urn:oasis:names:tc:opendocument:xmlns:dr3d:1.0" draw:type="non-primitive" svg:viewBox="0 0 21600 21600" draw:enhanced-path="M 0 0 L 0 21600 21600 21600 0 0 Z N" draw:text-areas="?f12 ?f14 ?f13 ?f15">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21600"/>
          <draw:equation draw:name="f7" draw:formula="?f4 / 21600"/>
          <draw:equation draw:name="f8" draw:formula="0 * ?f5 / 21600"/>
          <draw:equation draw:name="f9" draw:formula="0 * ?f4 / 21600"/>
          <draw:equation draw:name="f10" draw:formula="21600 * ?f5 / 21600"/>
          <draw:equation draw:name="f11" draw:formula="21600 * ?f4 / 21600"/>
          <draw:equation draw:name="f12" draw:formula="?f8 / ?f6"/>
          <draw:equation draw:name="f13" draw:formula="?f10 / ?f6"/>
          <draw:equation draw:name="f14" draw:formula="?f9 / ?f7"/>
          <draw:equation draw:name="f15" draw:formula="?f11 / ?f7"/>
        </draw:enhanced-geometry>
      </draw:custom-shape>
      <draw:frame draw:id="id104" presentation:style-name="a821" draw:name="文本框" svg:x="0.82604in" svg:y="0.42153in" svg:width="11.68125in" svg:height="0.82917in" presentation:class="title" presentation:placeholder="false">
        <draw:text-box>
          <text:p text:style-name="a820" text:class-names="" text:cond-style-name="">
            <text:span text:style-name="a819" text:class-names=""/>
          </text:p>
        </draw:text-box>
        <svg:title/>
        <svg:desc/>
      </draw:frame>
      <draw:frame draw:id="id105" presentation:style-name="a824" draw:name="文本框" svg:x="4.53333in" svg:y="6.975in" svg:width="4.26667in" svg:height="0.375in" presentation:class="footer" presentation:placeholder="false">
        <draw:text-box>
          <text:p text:style-name="a823" text:class-names="" text:cond-style-name="">
            <text:span text:style-name="a822" text:class-names=""/>
          </text:p>
        </draw:text-box>
        <svg:title/>
        <svg:desc/>
      </draw:frame>
      <draw:frame draw:id="id106" presentation:style-name="a827" draw:name="文本框" svg:x="0.66667in" svg:y="6.975in" svg:width="3.06667in" svg:height="0.375in" presentation:class="date-time" presentation:placeholder="false">
        <draw:text-box>
          <text:p text:style-name="a826" text:class-names="" text:cond-style-name="">
            <text:span text:style-name="a825" text:class-names=""/>
          </text:p>
        </draw:text-box>
        <svg:title/>
        <svg:desc/>
      </draw:frame>
      <draw:frame draw:id="id107" presentation:style-name="a831" draw:name="文本框" svg:x="12.41625in" svg:y="7.07933in" svg:width="0.16528in" svg:height="0.20972in" presentation:class="page-number" presentation:placeholder="false">
        <draw:text-box>
          <text:p text:style-name="a830" text:class-names="" text:cond-style-name="">
            <text:span text:style-name="a828" text:class-names="">
              <text:page-number style:num-format="1" text:fixed="false">‹#›</text:page-number>
            </text:span>
            <text:span text:style-name="a829" text:class-names=""/>
          </text:p>
        </draw:text-box>
        <svg:title/>
        <svg:desc/>
      </draw:frame>
      <presentation:notes style:page-layout-name="pageLayout2" draw:style-name="a864">
        <draw:frame draw:id="id15" presentation:style-name="a835" draw:name="文本框" svg:x="7.55208in" svg:y="7.12326in" svg:width="5.77778in" svg:height="0.37674in" presentation:class="page-number" presentation:placeholder="false">
          <draw:text-box>
            <text:p text:style-name="a834" text:class-names="" text:cond-style-name="">
              <text:span text:style-name="a832" text:class-names="">
                <text:page-number style:num-format="1" text:fixed="false">‹#›</text:page-number>
              </text:span>
              <text:span text:style-name="a833" text:class-names=""/>
            </text:p>
          </draw:text-box>
          <svg:title/>
          <svg:desc/>
        </draw:frame>
        <draw:frame draw:id="id16" presentation:style-name="a838" draw:name="文本框" svg:x="0in" svg:y="0in" svg:width="5.77778in" svg:height="0.37674in" presentation:class="header" presentation:placeholder="false">
          <draw:text-box>
            <text:p text:style-name="a837" text:class-names="" text:cond-style-name="">
              <text:span text:style-name="a836" text:class-names=""/>
            </text:p>
          </draw:text-box>
          <svg:title/>
          <svg:desc/>
        </draw:frame>
        <draw:frame draw:id="id17" presentation:style-name="a843" draw:name="文本框" svg:x="7.55208in" svg:y="0in" svg:width="5.77778in" svg:height="0.37674in" presentation:class="date-time" presentation:placeholder="false">
          <draw:text-box>
            <text:p text:style-name="a842" text:class-names="" text:cond-style-name="">
              <text:span text:style-name="a839" text:class-names="">
                <text:date text:fixed="false" style:data-style-name="a840">9/3/2025</text:date>
              </text:span>
              <text:span text:style-name="a841" text:class-names=""/>
            </text:p>
          </draw:text-box>
          <svg:title/>
          <svg:desc/>
        </draw:frame>
        <draw:page-thumbnail svg:x="4.41667in" svg:y="0.9375in" svg:width="4.5in" svg:height="2.53125in" presentation:class="page" draw:id="id18" presentation:style-name="a844" draw:name="对象">
          <svg:title/>
          <svg:desc/>
        </draw:page-thumbnail>
        <draw:frame draw:id="id19" presentation:style-name="a860" draw:name="文本框" svg:x="1.33333in" svg:y="3.60937in" svg:width="10.66667in" svg:height="2.95312in" presentation:class="notes" presentation:placeholder="false">
          <draw:text-box>
            <text:p text:style-name="a846" text:class-names="" text:cond-style-name="">
              <text:span text:style-name="a845" text:class-names="">Click to edit Master text styles</text:span>
            </text:p>
            <text:list text:style-name="a849">
              <text:list-item>
                <text:list text:style-name="a849">
                  <text:list-item>
                    <text:p text:style-name="a848" text:class-names="" text:cond-style-name="">
                      <text:span text:style-name="a847" text:class-names="">Second level</text:span>
                    </text:p>
                  </text:list-item>
                </text:list>
              </text:list-item>
            </text:list>
            <text:list text:style-name="a852">
              <text:list-item>
                <text:list text:style-name="a852">
                  <text:list-item>
                    <text:list text:style-name="a852">
                      <text:list-item>
                        <text:p text:style-name="a851" text:class-names="" text:cond-style-name="">
                          <text:span text:style-name="a850" text:class-names="">Third level</text:span>
                        </text:p>
                      </text:list-item>
                    </text:list>
                  </text:list-item>
                </text:list>
              </text:list-item>
            </text:list>
            <text:list text:style-name="a855">
              <text:list-item>
                <text:list text:style-name="a855">
                  <text:list-item>
                    <text:list text:style-name="a855">
                      <text:list-item>
                        <text:list text:style-name="a855">
                          <text:list-item>
                            <text:p text:style-name="a854" text:class-names="" text:cond-style-name="">
                              <text:span text:style-name="a853" text:class-names="">Fourth level</text:span>
                            </text:p>
                          </text:list-item>
                        </text:list>
                      </text:list-item>
                    </text:list>
                  </text:list-item>
                </text:list>
              </text:list-item>
            </text:list>
            <text:list text:style-name="a859">
              <text:list-item>
                <text:list text:style-name="a859">
                  <text:list-item>
                    <text:list text:style-name="a859">
                      <text:list-item>
                        <text:list text:style-name="a859">
                          <text:list-item>
                            <text:list text:style-name="a859">
                              <text:list-item>
                                <text:p text:style-name="a858" text:class-names="" text:cond-style-name="">
                                  <text:span text:style-name="a856" text:class-names="">Fifth level</text:span>
                                  <text:span text:style-name="a857" text:class-names=""/>
                                </text:p>
                              </text:list-item>
                            </text:list>
                          </text:list-item>
                        </text:list>
                      </text:list-item>
                    </text:list>
                  </text:list-item>
                </text:list>
              </text:list-item>
            </text:list>
          </draw:text-box>
          <svg:title/>
          <svg:desc/>
        </draw:frame>
        <draw:frame draw:id="id20" presentation:style-name="a863" draw:name="文本框" svg:x="0in" svg:y="7.12326in" svg:width="5.77778in" svg:height="0.37674in" presentation:class="footer" presentation:placeholder="false">
          <draw:text-box>
            <text:p text:style-name="a862" text:class-names="" text:cond-style-name="">
              <text:span text:style-name="a861" text:class-names=""/>
            </text:p>
          </draw:text-box>
          <svg:title/>
          <svg:desc/>
        </draw:frame>
      </presentation:notes>
    </style:master-page>
  </office:master-styles>
</office:document-styles>
</file>