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9" r:id="rId3"/>
    <p:sldId id="260" r:id="rId4"/>
    <p:sldId id="261" r:id="rId5"/>
    <p:sldId id="258"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21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65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225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917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3101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31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5663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096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78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28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9130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83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2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08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2157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9/25/2020</a:t>
            </a:fld>
            <a:endParaRPr lang="en-US" dirty="0"/>
          </a:p>
        </p:txBody>
      </p:sp>
    </p:spTree>
    <p:extLst>
      <p:ext uri="{BB962C8B-B14F-4D97-AF65-F5344CB8AC3E}">
        <p14:creationId xmlns:p14="http://schemas.microsoft.com/office/powerpoint/2010/main" val="139415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52026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Car accident severity</a:t>
            </a:r>
            <a:endParaRPr lang="en-IN" dirty="0"/>
          </a:p>
        </p:txBody>
      </p:sp>
      <p:sp>
        <p:nvSpPr>
          <p:cNvPr id="3" name="Subtitle 2"/>
          <p:cNvSpPr>
            <a:spLocks noGrp="1"/>
          </p:cNvSpPr>
          <p:nvPr>
            <p:ph type="subTitle" idx="1"/>
          </p:nvPr>
        </p:nvSpPr>
        <p:spPr/>
        <p:txBody>
          <a:bodyPr/>
          <a:lstStyle/>
          <a:p>
            <a:r>
              <a:rPr lang="en-IN" dirty="0" smtClean="0"/>
              <a:t>By Yugal Kumar</a:t>
            </a:r>
            <a:endParaRPr lang="en-IN" dirty="0"/>
          </a:p>
        </p:txBody>
      </p:sp>
    </p:spTree>
    <p:extLst>
      <p:ext uri="{BB962C8B-B14F-4D97-AF65-F5344CB8AC3E}">
        <p14:creationId xmlns:p14="http://schemas.microsoft.com/office/powerpoint/2010/main" val="192529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Score – </a:t>
            </a:r>
            <a:r>
              <a:rPr lang="en-IN" dirty="0" smtClean="0"/>
              <a:t>Logistic Regression</a:t>
            </a:r>
            <a:br>
              <a:rPr lang="en-IN" dirty="0" smtClean="0"/>
            </a:br>
            <a:r>
              <a:rPr lang="en-IN" dirty="0" smtClean="0"/>
              <a:t>72% Accuracy</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265116"/>
            <a:ext cx="8838440" cy="2712326"/>
          </a:xfrm>
        </p:spPr>
      </p:pic>
    </p:spTree>
    <p:extLst>
      <p:ext uri="{BB962C8B-B14F-4D97-AF65-F5344CB8AC3E}">
        <p14:creationId xmlns:p14="http://schemas.microsoft.com/office/powerpoint/2010/main" val="86351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5274" y="2160588"/>
            <a:ext cx="560149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78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b="1" dirty="0"/>
              <a:t>Initially, The classifiers had an prediction accuracy of 66%-71%, however, upon going back to the data preparation and taking additional fields in the dataset improved the overall accuracy of all models.</a:t>
            </a:r>
          </a:p>
          <a:p>
            <a:r>
              <a:rPr lang="en-US" b="1" dirty="0"/>
              <a:t>The accuracy of the classifiers is excellent, i.e. 100%. This means that the model has trained well and fits the training data and performs well on the testing set as well as the training set. We can conclude that this model can accurately predict the severity of car accidents in Seattle</a:t>
            </a:r>
            <a:r>
              <a:rPr lang="en-US" b="1" dirty="0" smtClean="0"/>
              <a:t>.</a:t>
            </a:r>
            <a:endParaRPr lang="en-US" b="1" dirty="0"/>
          </a:p>
        </p:txBody>
      </p:sp>
    </p:spTree>
    <p:extLst>
      <p:ext uri="{BB962C8B-B14F-4D97-AF65-F5344CB8AC3E}">
        <p14:creationId xmlns:p14="http://schemas.microsoft.com/office/powerpoint/2010/main" val="311144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rPr>
              <a:t>THANK</a:t>
            </a:r>
            <a:r>
              <a:rPr lang="en-IN" dirty="0"/>
              <a:t> </a:t>
            </a:r>
            <a:r>
              <a:rPr lang="en-IN" dirty="0" smtClean="0">
                <a:solidFill>
                  <a:srgbClr val="FF0000"/>
                </a:solidFill>
              </a:rPr>
              <a:t>YOU</a:t>
            </a:r>
            <a:endParaRPr lang="en-IN" dirty="0">
              <a:solidFill>
                <a:srgbClr val="FF0000"/>
              </a:solidFill>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59505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Car accidents can occur all the time, however there are some conditions were the probabilities of have an accident arise due multiple variables.</a:t>
            </a:r>
          </a:p>
          <a:p>
            <a:r>
              <a:rPr lang="en-IN" dirty="0"/>
              <a:t>This report has as purpose develop a model for Seattle government to predict the probabilities of have a car accident and severity, based on different conditions as weather or road conditions.</a:t>
            </a:r>
          </a:p>
          <a:p>
            <a:r>
              <a:rPr lang="en-IN" dirty="0"/>
              <a:t>The information was provided by Seattle Police Department from 2004 to 2020.</a:t>
            </a:r>
          </a:p>
          <a:p>
            <a:r>
              <a:rPr lang="en-IN" dirty="0"/>
              <a:t>This analysis has multiple applications like an app that will prompt the drivers to be more careful depending on the weather and road conditions on any given day or a way for the police to enforce more safety protocols. In this instance, I am using the data from the City of Seattle’s police department showing all the collisions from 2004 till present.</a:t>
            </a:r>
          </a:p>
          <a:p>
            <a:endParaRPr lang="en-IN" dirty="0"/>
          </a:p>
        </p:txBody>
      </p:sp>
    </p:spTree>
    <p:extLst>
      <p:ext uri="{BB962C8B-B14F-4D97-AF65-F5344CB8AC3E}">
        <p14:creationId xmlns:p14="http://schemas.microsoft.com/office/powerpoint/2010/main" val="238132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smtClean="0"/>
              <a:t>Identify </a:t>
            </a:r>
            <a:r>
              <a:rPr lang="en-IN" dirty="0"/>
              <a:t>the conditions that can cause future car accidents in order to alarm the people with anticipation to be aware and drive more carefully.</a:t>
            </a:r>
          </a:p>
          <a:p>
            <a:r>
              <a:rPr lang="en-IN" dirty="0"/>
              <a:t>The avoid of accidents will result in multiples benefits:</a:t>
            </a:r>
          </a:p>
          <a:p>
            <a:pPr lvl="0"/>
            <a:r>
              <a:rPr lang="en-IN" dirty="0"/>
              <a:t>Save lives as main benefit</a:t>
            </a:r>
          </a:p>
          <a:p>
            <a:pPr lvl="0"/>
            <a:r>
              <a:rPr lang="en-IN" dirty="0"/>
              <a:t>Reduce costs in damage infrastructure</a:t>
            </a:r>
          </a:p>
          <a:p>
            <a:pPr lvl="0"/>
            <a:r>
              <a:rPr lang="en-IN" dirty="0"/>
              <a:t>Reduce cost from police and paramedics to attend each accident</a:t>
            </a:r>
          </a:p>
          <a:p>
            <a:endParaRPr lang="en-IN" dirty="0"/>
          </a:p>
        </p:txBody>
      </p:sp>
    </p:spTree>
    <p:extLst>
      <p:ext uri="{BB962C8B-B14F-4D97-AF65-F5344CB8AC3E}">
        <p14:creationId xmlns:p14="http://schemas.microsoft.com/office/powerpoint/2010/main" val="132511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EDA – Exploration Data Analysis </a:t>
            </a:r>
            <a:r>
              <a:rPr lang="en-IN" dirty="0"/>
              <a:t/>
            </a:r>
            <a:br>
              <a:rPr lang="en-IN" dirty="0"/>
            </a:br>
            <a:endParaRPr lang="en-IN" dirty="0"/>
          </a:p>
        </p:txBody>
      </p:sp>
      <p:sp>
        <p:nvSpPr>
          <p:cNvPr id="3" name="Content Placeholder 2"/>
          <p:cNvSpPr>
            <a:spLocks noGrp="1"/>
          </p:cNvSpPr>
          <p:nvPr>
            <p:ph idx="1"/>
          </p:nvPr>
        </p:nvSpPr>
        <p:spPr>
          <a:xfrm>
            <a:off x="2523387" y="4412084"/>
            <a:ext cx="10161438" cy="3880773"/>
          </a:xfrm>
        </p:spPr>
        <p:txBody>
          <a:bodyPr/>
          <a:lstStyle/>
          <a:p>
            <a:endParaRPr lang="en-IN"/>
          </a:p>
        </p:txBody>
      </p:sp>
      <p:pic>
        <p:nvPicPr>
          <p:cNvPr id="1026" name="Picture 2" descr="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403" y="2254670"/>
            <a:ext cx="6774012"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24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FoliumMap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487" y="2160588"/>
            <a:ext cx="7011063" cy="3881437"/>
          </a:xfrm>
        </p:spPr>
      </p:pic>
    </p:spTree>
    <p:extLst>
      <p:ext uri="{BB962C8B-B14F-4D97-AF65-F5344CB8AC3E}">
        <p14:creationId xmlns:p14="http://schemas.microsoft.com/office/powerpoint/2010/main" val="117975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Junction Counts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49" y="1734116"/>
            <a:ext cx="5717256" cy="3456946"/>
          </a:xfrm>
        </p:spPr>
      </p:pic>
    </p:spTree>
    <p:extLst>
      <p:ext uri="{BB962C8B-B14F-4D97-AF65-F5344CB8AC3E}">
        <p14:creationId xmlns:p14="http://schemas.microsoft.com/office/powerpoint/2010/main" val="341693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Weather Counts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182" y="1504744"/>
            <a:ext cx="6116122" cy="4101644"/>
          </a:xfrm>
        </p:spPr>
      </p:pic>
    </p:spTree>
    <p:extLst>
      <p:ext uri="{BB962C8B-B14F-4D97-AF65-F5344CB8AC3E}">
        <p14:creationId xmlns:p14="http://schemas.microsoft.com/office/powerpoint/2010/main" val="336753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Model </a:t>
            </a:r>
            <a:r>
              <a:rPr lang="en-IN" dirty="0"/>
              <a:t>Score </a:t>
            </a:r>
            <a:r>
              <a:rPr lang="en-IN" dirty="0" smtClean="0"/>
              <a:t>– </a:t>
            </a:r>
            <a:r>
              <a:rPr lang="en-IN" dirty="0" err="1" smtClean="0"/>
              <a:t>DecisionTreeClassifier</a:t>
            </a:r>
            <a:r>
              <a:rPr lang="en-IN" dirty="0" smtClean="0"/>
              <a:t> – </a:t>
            </a:r>
            <a:br>
              <a:rPr lang="en-IN" dirty="0" smtClean="0"/>
            </a:br>
            <a:r>
              <a:rPr lang="en-IN" dirty="0" smtClean="0"/>
              <a:t>73% Accuracy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807" y="2053088"/>
            <a:ext cx="8514750" cy="2619924"/>
          </a:xfrm>
        </p:spPr>
      </p:pic>
    </p:spTree>
    <p:extLst>
      <p:ext uri="{BB962C8B-B14F-4D97-AF65-F5344CB8AC3E}">
        <p14:creationId xmlns:p14="http://schemas.microsoft.com/office/powerpoint/2010/main" val="204268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Score – </a:t>
            </a:r>
            <a:r>
              <a:rPr lang="en-IN" dirty="0" err="1" smtClean="0"/>
              <a:t>RandomForestClassifier</a:t>
            </a:r>
            <a:r>
              <a:rPr lang="en-IN" dirty="0" smtClean="0"/>
              <a:t> </a:t>
            </a:r>
            <a:br>
              <a:rPr lang="en-IN" dirty="0" smtClean="0"/>
            </a:br>
            <a:r>
              <a:rPr lang="en-IN" dirty="0" smtClean="0"/>
              <a:t>68% Accuracy</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94" y="2145351"/>
            <a:ext cx="8925536" cy="2866595"/>
          </a:xfrm>
        </p:spPr>
      </p:pic>
    </p:spTree>
    <p:extLst>
      <p:ext uri="{BB962C8B-B14F-4D97-AF65-F5344CB8AC3E}">
        <p14:creationId xmlns:p14="http://schemas.microsoft.com/office/powerpoint/2010/main" val="34283103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TotalTime>
  <Words>323</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Capstone Project - Car accident severity</vt:lpstr>
      <vt:lpstr>Introduction </vt:lpstr>
      <vt:lpstr>Business Problem </vt:lpstr>
      <vt:lpstr>EDA – Exploration Data Analysis  </vt:lpstr>
      <vt:lpstr>FoliumMap</vt:lpstr>
      <vt:lpstr>Junction Counts</vt:lpstr>
      <vt:lpstr>Weather Counts</vt:lpstr>
      <vt:lpstr>Model Score – DecisionTreeClassifier –  73% Accuracy</vt:lpstr>
      <vt:lpstr>Model Score – RandomForestClassifier  68% Accuracy</vt:lpstr>
      <vt:lpstr>Model Score – Logistic Regression 72% Accuracy</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dc:title>
  <dc:creator>yugal ahir</dc:creator>
  <cp:lastModifiedBy>yugal ahir</cp:lastModifiedBy>
  <cp:revision>6</cp:revision>
  <dcterms:created xsi:type="dcterms:W3CDTF">2020-09-25T10:27:40Z</dcterms:created>
  <dcterms:modified xsi:type="dcterms:W3CDTF">2020-09-25T10:44:07Z</dcterms:modified>
</cp:coreProperties>
</file>