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8288000" cy="10287000"/>
  <p:notesSz cx="6858000" cy="9144000"/>
  <p:embeddedFontLst>
    <p:embeddedFont>
      <p:font typeface="Barlow Bold" panose="020B0604020202020204" charset="0"/>
      <p:regular r:id="rId8"/>
    </p:embeddedFont>
    <p:embeddedFont>
      <p:font typeface="Barlow Medium" panose="00000600000000000000" pitchFamily="2" charset="0"/>
      <p:regular r:id="rId9"/>
      <p:italic r:id="rId10"/>
    </p:embeddedFont>
    <p:embeddedFont>
      <p:font typeface="Barlow Semi-Bold" panose="020B0604020202020204" charset="0"/>
      <p:regular r:id="rId11"/>
    </p:embeddedFont>
    <p:embeddedFont>
      <p:font typeface="Barlow Ultra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39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67445" y="3879921"/>
            <a:ext cx="10600638" cy="7008124"/>
          </a:xfrm>
          <a:custGeom>
            <a:avLst/>
            <a:gdLst/>
            <a:ahLst/>
            <a:cxnLst/>
            <a:rect l="l" t="t" r="r" b="b"/>
            <a:pathLst>
              <a:path w="10600638" h="7008124">
                <a:moveTo>
                  <a:pt x="0" y="0"/>
                </a:moveTo>
                <a:lnTo>
                  <a:pt x="10600638" y="0"/>
                </a:lnTo>
                <a:lnTo>
                  <a:pt x="10600638" y="7008124"/>
                </a:lnTo>
                <a:lnTo>
                  <a:pt x="0" y="700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71045" y="1238250"/>
            <a:ext cx="11874924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b="1" dirty="0">
                <a:solidFill>
                  <a:srgbClr val="141414"/>
                </a:solidFill>
                <a:latin typeface="Barlow Ultra-Bold"/>
                <a:ea typeface="Barlow Ultra-Bold"/>
                <a:cs typeface="Barlow Ultra-Bold"/>
                <a:sym typeface="Barlow Ultra-Bold"/>
              </a:rPr>
              <a:t>The Good  PlayBook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542784"/>
            <a:ext cx="1409700" cy="927595"/>
            <a:chOff x="0" y="0"/>
            <a:chExt cx="1236793" cy="123679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236793" cy="1236793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178943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789430"/>
                    </a:lnTo>
                    <a:cubicBezTo>
                      <a:pt x="1913890" y="1858010"/>
                      <a:pt x="1858010" y="1913890"/>
                      <a:pt x="1789430" y="1913890"/>
                    </a:cubicBezTo>
                    <a:close/>
                  </a:path>
                </a:pathLst>
              </a:custGeom>
              <a:solidFill>
                <a:srgbClr val="E500B3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44318" y="301727"/>
              <a:ext cx="948157" cy="649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3"/>
                </a:lnSpc>
              </a:pPr>
              <a:r>
                <a:rPr lang="en-US" sz="3773" b="1" spc="188" dirty="0">
                  <a:solidFill>
                    <a:srgbClr val="FFFFFF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TGP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8600" y="6362700"/>
            <a:ext cx="6629400" cy="1019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41414"/>
                </a:solidFill>
                <a:latin typeface="Barlow Ultra-Bold"/>
                <a:ea typeface="Barlow Ultra-Bold"/>
                <a:cs typeface="Barlow Ultra-Bold"/>
                <a:sym typeface="Barlow Ultra-Bold"/>
              </a:rPr>
              <a:t>  A PROJECT BY FRESHERS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141414"/>
              </a:solidFill>
              <a:latin typeface="Barlow Ultra-Bold"/>
              <a:ea typeface="Barlow Ultra-Bold"/>
              <a:cs typeface="Barlow Ultra-Bold"/>
              <a:sym typeface="Barlow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0862" y="1154110"/>
            <a:ext cx="5182323" cy="573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41414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WEBSITE PRESENTED BY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562100" cy="1200921"/>
            <a:chOff x="0" y="0"/>
            <a:chExt cx="1236793" cy="160122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36793" cy="1236793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178943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789430"/>
                    </a:lnTo>
                    <a:cubicBezTo>
                      <a:pt x="1913890" y="1858010"/>
                      <a:pt x="1858010" y="1913890"/>
                      <a:pt x="1789430" y="1913890"/>
                    </a:cubicBezTo>
                    <a:close/>
                  </a:path>
                </a:pathLst>
              </a:custGeom>
              <a:solidFill>
                <a:srgbClr val="E500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44319" y="301727"/>
              <a:ext cx="948157" cy="1299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3"/>
                </a:lnSpc>
              </a:pPr>
              <a:r>
                <a:rPr lang="en-US" sz="3773" b="1" spc="188" dirty="0">
                  <a:solidFill>
                    <a:srgbClr val="F5D50F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TGP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32638" y="8757916"/>
            <a:ext cx="5026662" cy="480901"/>
            <a:chOff x="0" y="-76201"/>
            <a:chExt cx="6702215" cy="641202"/>
          </a:xfrm>
        </p:grpSpPr>
        <p:sp>
          <p:nvSpPr>
            <p:cNvPr id="8" name="TextBox 8"/>
            <p:cNvSpPr txBox="1"/>
            <p:nvPr/>
          </p:nvSpPr>
          <p:spPr>
            <a:xfrm>
              <a:off x="0" y="42946"/>
              <a:ext cx="5193339" cy="457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GOOD PLAYBOOK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541135" y="-76200"/>
              <a:ext cx="1161080" cy="64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4134600"/>
            <a:ext cx="9233922" cy="3602117"/>
            <a:chOff x="0" y="47625"/>
            <a:chExt cx="12311896" cy="480282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47625"/>
              <a:ext cx="12311896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39"/>
                </a:lnSpc>
              </a:pPr>
              <a:endParaRPr lang="en-US" sz="6399" b="1" u="none" dirty="0">
                <a:solidFill>
                  <a:srgbClr val="141414"/>
                </a:solidFill>
                <a:latin typeface="Barlow Bold"/>
                <a:ea typeface="Barlow Bold"/>
                <a:cs typeface="Barlow Bold"/>
                <a:sym typeface="Barlow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299868"/>
              <a:ext cx="12311896" cy="550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endParaRPr lang="en-US" sz="2600" b="1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9516461" y="-793693"/>
            <a:ext cx="12045623" cy="10051993"/>
          </a:xfrm>
          <a:custGeom>
            <a:avLst/>
            <a:gdLst/>
            <a:ahLst/>
            <a:cxnLst/>
            <a:rect l="l" t="t" r="r" b="b"/>
            <a:pathLst>
              <a:path w="12045623" h="10051993">
                <a:moveTo>
                  <a:pt x="0" y="0"/>
                </a:moveTo>
                <a:lnTo>
                  <a:pt x="12045623" y="0"/>
                </a:lnTo>
                <a:lnTo>
                  <a:pt x="12045623" y="10051993"/>
                </a:lnTo>
                <a:lnTo>
                  <a:pt x="0" y="10051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39A2684-9E36-9D06-411B-07B250C9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8" cy="2032000"/>
          </a:xfrm>
        </p:spPr>
        <p:txBody>
          <a:bodyPr>
            <a:normAutofit/>
          </a:bodyPr>
          <a:lstStyle/>
          <a:p>
            <a:br>
              <a:rPr lang="en-US" sz="2800" b="0" dirty="0"/>
            </a:br>
            <a:r>
              <a:rPr lang="en-US" sz="2800" dirty="0">
                <a:solidFill>
                  <a:schemeClr val="tx1"/>
                </a:solidFill>
              </a:rPr>
              <a:t>MEMBER 2:- DIVYANSHU  ROLLNO:-2410990069</a:t>
            </a:r>
            <a:r>
              <a:rPr lang="en-US" sz="2800" b="0" dirty="0"/>
              <a:t> 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dirty="0"/>
              <a:t>MEMBER 3:- RISAV KUMAR  ROLLNO:- 2410990689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166856-9819-A948-D7F9-99282FD4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574087" cy="15001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MEMBER 1:- YUGAL        ROLLNO:-2410990080 (LEADER)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8579" y="892375"/>
            <a:ext cx="6990721" cy="5045484"/>
            <a:chOff x="0" y="161925"/>
            <a:chExt cx="9320962" cy="6727312"/>
          </a:xfrm>
        </p:grpSpPr>
        <p:sp>
          <p:nvSpPr>
            <p:cNvPr id="3" name="TextBox 3"/>
            <p:cNvSpPr txBox="1"/>
            <p:nvPr/>
          </p:nvSpPr>
          <p:spPr>
            <a:xfrm>
              <a:off x="0" y="161925"/>
              <a:ext cx="9320962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  <a:spcBef>
                  <a:spcPct val="0"/>
                </a:spcBef>
              </a:pPr>
              <a:r>
                <a:rPr lang="en-US" sz="8800" b="1" u="none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TECHNOLOG</a:t>
              </a:r>
              <a:r>
                <a:rPr lang="en-US" sz="8800" b="1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Y</a:t>
              </a:r>
              <a:endParaRPr lang="en-US" sz="8800" b="1" u="none" dirty="0">
                <a:solidFill>
                  <a:srgbClr val="141414"/>
                </a:solidFill>
                <a:latin typeface="Barlow Ultra-Bold"/>
                <a:ea typeface="Barlow Ultra-Bold"/>
                <a:cs typeface="Barlow Ultra-Bold"/>
                <a:sym typeface="Barlow Ultra-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55506"/>
              <a:ext cx="9320962" cy="791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E500B3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THE TECHNOLOGY USED IN THIS:-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410200"/>
              <a:ext cx="9320962" cy="1479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lvl="0" indent="-514350" algn="l">
                <a:lnSpc>
                  <a:spcPts val="3000"/>
                </a:lnSpc>
                <a:spcBef>
                  <a:spcPct val="0"/>
                </a:spcBef>
                <a:buAutoNum type="arabicPeriod"/>
              </a:pPr>
              <a:r>
                <a:rPr lang="en-US" sz="2000" b="1" spc="4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HTML – with the help of html we construct the </a:t>
              </a:r>
              <a:r>
                <a:rPr lang="en-US" sz="2000" b="1" spc="40" dirty="0" err="1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strutre</a:t>
              </a:r>
              <a:r>
                <a:rPr lang="en-US" sz="2000" b="1" spc="4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of the website.</a:t>
              </a:r>
            </a:p>
            <a:p>
              <a:pPr marL="514350" lvl="0" indent="-514350" algn="l">
                <a:lnSpc>
                  <a:spcPts val="3000"/>
                </a:lnSpc>
                <a:spcBef>
                  <a:spcPct val="0"/>
                </a:spcBef>
                <a:buAutoNum type="arabicPeriod"/>
              </a:pPr>
              <a:r>
                <a:rPr lang="en-US" sz="2000" b="1" u="none" spc="4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CSS- with the help of </a:t>
              </a:r>
              <a:r>
                <a:rPr lang="en-US" sz="2000" b="1" u="none" spc="40" dirty="0" err="1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css</a:t>
              </a:r>
              <a:r>
                <a:rPr lang="en-US" sz="2000" b="1" u="none" spc="4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we style the website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32638" y="8753587"/>
            <a:ext cx="5026662" cy="480901"/>
            <a:chOff x="0" y="-76200"/>
            <a:chExt cx="6702215" cy="641201"/>
          </a:xfrm>
        </p:grpSpPr>
        <p:sp>
          <p:nvSpPr>
            <p:cNvPr id="7" name="TextBox 7"/>
            <p:cNvSpPr txBox="1"/>
            <p:nvPr/>
          </p:nvSpPr>
          <p:spPr>
            <a:xfrm>
              <a:off x="0" y="48717"/>
              <a:ext cx="5193339" cy="457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good Playbook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541135" y="-76200"/>
              <a:ext cx="116108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03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631" r="-36066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9417" y="1465998"/>
            <a:ext cx="6649883" cy="5283777"/>
            <a:chOff x="0" y="161925"/>
            <a:chExt cx="8866511" cy="7045034"/>
          </a:xfrm>
        </p:grpSpPr>
        <p:sp>
          <p:nvSpPr>
            <p:cNvPr id="3" name="TextBox 3"/>
            <p:cNvSpPr txBox="1"/>
            <p:nvPr/>
          </p:nvSpPr>
          <p:spPr>
            <a:xfrm>
              <a:off x="0" y="161925"/>
              <a:ext cx="8866511" cy="1354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KEY FEATURES</a:t>
              </a:r>
              <a:endParaRPr lang="en-US" sz="6600" b="1" u="none" dirty="0">
                <a:solidFill>
                  <a:srgbClr val="141414"/>
                </a:solidFill>
                <a:latin typeface="Barlow Ultra-Bold"/>
                <a:ea typeface="Barlow Ultra-Bold"/>
                <a:cs typeface="Barlow Ultra-Bold"/>
                <a:sym typeface="Barlow Ultra-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74157"/>
              <a:ext cx="8866511" cy="791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 b="1" dirty="0">
                  <a:solidFill>
                    <a:srgbClr val="141414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A BRIEF SECTION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85456"/>
              <a:ext cx="8866511" cy="362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9"/>
                </a:lnSpc>
                <a:spcBef>
                  <a:spcPct val="0"/>
                </a:spcBef>
              </a:pPr>
              <a:r>
                <a:rPr lang="en-US" sz="2399" b="1" u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1.HOME SECTION</a:t>
              </a:r>
            </a:p>
            <a:p>
              <a:pPr marL="0" lvl="0" indent="0" algn="l">
                <a:lnSpc>
                  <a:spcPts val="3599"/>
                </a:lnSpc>
                <a:spcBef>
                  <a:spcPct val="0"/>
                </a:spcBef>
              </a:pPr>
              <a:r>
                <a:rPr lang="en-US" sz="2399" b="1" u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2.SHOP SECTION</a:t>
              </a:r>
            </a:p>
            <a:p>
              <a:pPr marL="0" lvl="0" indent="0" algn="l">
                <a:lnSpc>
                  <a:spcPts val="3599"/>
                </a:lnSpc>
                <a:spcBef>
                  <a:spcPct val="0"/>
                </a:spcBef>
              </a:pPr>
              <a:r>
                <a:rPr lang="en-US" sz="2399" b="1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3.HIGHLIGHTS CUSTOMER REVIEW</a:t>
              </a:r>
            </a:p>
            <a:p>
              <a:pPr marL="0" lvl="0" indent="0" algn="l">
                <a:lnSpc>
                  <a:spcPts val="3599"/>
                </a:lnSpc>
                <a:spcBef>
                  <a:spcPct val="0"/>
                </a:spcBef>
              </a:pPr>
              <a:r>
                <a:rPr lang="en-US" sz="2399" b="1" u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4.BLOG SECTION</a:t>
              </a:r>
            </a:p>
            <a:p>
              <a:pPr marL="0" lvl="0" indent="0" algn="l">
                <a:lnSpc>
                  <a:spcPts val="3599"/>
                </a:lnSpc>
                <a:spcBef>
                  <a:spcPct val="0"/>
                </a:spcBef>
              </a:pPr>
              <a:r>
                <a:rPr lang="en-US" sz="2399" b="1" u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5.FOOTER</a:t>
              </a:r>
            </a:p>
            <a:p>
              <a:pPr marL="0" lvl="0" indent="0" algn="l">
                <a:lnSpc>
                  <a:spcPts val="3599"/>
                </a:lnSpc>
                <a:spcBef>
                  <a:spcPct val="0"/>
                </a:spcBef>
              </a:pPr>
              <a:r>
                <a:rPr lang="en-US" sz="2399" b="1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6.VISUAL STYLE</a:t>
              </a:r>
              <a:endParaRPr lang="en-US" sz="2399" b="1" u="none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8753587"/>
            <a:ext cx="6327149" cy="480901"/>
            <a:chOff x="0" y="-76200"/>
            <a:chExt cx="8436199" cy="641201"/>
          </a:xfrm>
        </p:grpSpPr>
        <p:sp>
          <p:nvSpPr>
            <p:cNvPr id="7" name="TextBox 7"/>
            <p:cNvSpPr txBox="1"/>
            <p:nvPr/>
          </p:nvSpPr>
          <p:spPr>
            <a:xfrm>
              <a:off x="1379141" y="48717"/>
              <a:ext cx="7057058" cy="457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Good Playbook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16108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04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901585" y="0"/>
            <a:ext cx="13045585" cy="7547533"/>
          </a:xfrm>
          <a:custGeom>
            <a:avLst/>
            <a:gdLst/>
            <a:ahLst/>
            <a:cxnLst/>
            <a:rect l="l" t="t" r="r" b="b"/>
            <a:pathLst>
              <a:path w="13045585" h="7547533">
                <a:moveTo>
                  <a:pt x="0" y="0"/>
                </a:moveTo>
                <a:lnTo>
                  <a:pt x="13045585" y="0"/>
                </a:lnTo>
                <a:lnTo>
                  <a:pt x="13045585" y="7547533"/>
                </a:lnTo>
                <a:lnTo>
                  <a:pt x="0" y="7547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6295" y="3019874"/>
            <a:ext cx="1069290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3200" b="1" spc="39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overall the website design focuses on clean aesthetics, user engagement, and clear calls to action, making it effective for e-commerce, fashion blogs, or branding platform in the clothing industry. It appeals to a younger, trend-conscious audience who value both styles and comfort in their clothing style</a:t>
            </a:r>
            <a:endParaRPr lang="en-US" sz="3200" b="1" u="none" spc="39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562100" cy="1200921"/>
            <a:chOff x="0" y="0"/>
            <a:chExt cx="1236793" cy="1601228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236793" cy="1236793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178943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789430"/>
                    </a:lnTo>
                    <a:cubicBezTo>
                      <a:pt x="1913890" y="1858010"/>
                      <a:pt x="1858010" y="1913890"/>
                      <a:pt x="1789430" y="1913890"/>
                    </a:cubicBezTo>
                    <a:close/>
                  </a:path>
                </a:pathLst>
              </a:custGeom>
              <a:solidFill>
                <a:srgbClr val="E500B3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44319" y="301727"/>
              <a:ext cx="948157" cy="1299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3"/>
                </a:lnSpc>
              </a:pPr>
              <a:r>
                <a:rPr lang="en-US" sz="3773" b="1" spc="188" dirty="0">
                  <a:solidFill>
                    <a:srgbClr val="FFFFFF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TGP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8757916"/>
            <a:ext cx="4864296" cy="480901"/>
            <a:chOff x="0" y="-76200"/>
            <a:chExt cx="6485728" cy="641202"/>
          </a:xfrm>
        </p:grpSpPr>
        <p:sp>
          <p:nvSpPr>
            <p:cNvPr id="9" name="TextBox 9"/>
            <p:cNvSpPr txBox="1"/>
            <p:nvPr/>
          </p:nvSpPr>
          <p:spPr>
            <a:xfrm>
              <a:off x="1175941" y="42946"/>
              <a:ext cx="5309787" cy="457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GOOD PLAYBOOK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983280" cy="641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0271" flipH="1">
            <a:off x="-3961139" y="-439935"/>
            <a:ext cx="18216251" cy="8401286"/>
          </a:xfrm>
          <a:custGeom>
            <a:avLst/>
            <a:gdLst/>
            <a:ahLst/>
            <a:cxnLst/>
            <a:rect l="l" t="t" r="r" b="b"/>
            <a:pathLst>
              <a:path w="18216251" h="8401286">
                <a:moveTo>
                  <a:pt x="18216251" y="0"/>
                </a:moveTo>
                <a:lnTo>
                  <a:pt x="0" y="0"/>
                </a:lnTo>
                <a:lnTo>
                  <a:pt x="0" y="8401286"/>
                </a:lnTo>
                <a:lnTo>
                  <a:pt x="18216251" y="8401286"/>
                </a:lnTo>
                <a:lnTo>
                  <a:pt x="182162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85051" y="6706403"/>
            <a:ext cx="9174249" cy="2533434"/>
            <a:chOff x="0" y="209550"/>
            <a:chExt cx="12232332" cy="3377910"/>
          </a:xfrm>
        </p:grpSpPr>
        <p:sp>
          <p:nvSpPr>
            <p:cNvPr id="4" name="TextBox 4"/>
            <p:cNvSpPr txBox="1"/>
            <p:nvPr/>
          </p:nvSpPr>
          <p:spPr>
            <a:xfrm>
              <a:off x="0" y="209550"/>
              <a:ext cx="12232332" cy="2228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000"/>
                </a:lnSpc>
              </a:pPr>
              <a:r>
                <a:rPr lang="en-US" sz="12000" b="1">
                  <a:solidFill>
                    <a:srgbClr val="141414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324885" y="3036882"/>
              <a:ext cx="8907447" cy="550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 b="1" dirty="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31705" y="1028700"/>
            <a:ext cx="1499095" cy="1200921"/>
            <a:chOff x="0" y="0"/>
            <a:chExt cx="1236793" cy="1601228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236793" cy="1236793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178943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789430"/>
                    </a:lnTo>
                    <a:cubicBezTo>
                      <a:pt x="1913890" y="1858010"/>
                      <a:pt x="1858010" y="1913890"/>
                      <a:pt x="1789430" y="1913890"/>
                    </a:cubicBezTo>
                    <a:close/>
                  </a:path>
                </a:pathLst>
              </a:custGeom>
              <a:solidFill>
                <a:srgbClr val="141414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44319" y="301727"/>
              <a:ext cx="948157" cy="1299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3"/>
                </a:lnSpc>
              </a:pPr>
              <a:r>
                <a:rPr lang="en-US" sz="3773" b="1" spc="188" dirty="0">
                  <a:solidFill>
                    <a:srgbClr val="FFFFFF"/>
                  </a:solidFill>
                  <a:latin typeface="Barlow Ultra-Bold"/>
                  <a:ea typeface="Barlow Ultra-Bold"/>
                  <a:cs typeface="Barlow Ultra-Bold"/>
                  <a:sym typeface="Barlow Ultra-Bold"/>
                </a:rPr>
                <a:t>TGP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Barlow Semi-Bold</vt:lpstr>
      <vt:lpstr>Calibri</vt:lpstr>
      <vt:lpstr>Barlow Ultra-Bold</vt:lpstr>
      <vt:lpstr>Barlow Medium</vt:lpstr>
      <vt:lpstr>Barlow Bold</vt:lpstr>
      <vt:lpstr>Office Theme</vt:lpstr>
      <vt:lpstr>PowerPoint Presentation</vt:lpstr>
      <vt:lpstr> MEMBER 2:- DIVYANSHU  ROLLNO:-2410990069   MEMBER 3:- RISAV KUMAR  ROLLNO:- 2410990689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Divyanshu yadav</dc:creator>
  <cp:lastModifiedBy>Divyanshu yadav</cp:lastModifiedBy>
  <cp:revision>3</cp:revision>
  <dcterms:created xsi:type="dcterms:W3CDTF">2006-08-16T00:00:00Z</dcterms:created>
  <dcterms:modified xsi:type="dcterms:W3CDTF">2024-09-16T09:19:30Z</dcterms:modified>
  <dc:identifier>DAGQ6MMmCno</dc:identifier>
</cp:coreProperties>
</file>