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4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5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26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4989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27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43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45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97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8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8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1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7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2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7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7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0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0">
              <a:schemeClr val="bg1"/>
            </a:gs>
            <a:gs pos="61000">
              <a:schemeClr val="accent1">
                <a:lumMod val="7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ED1C14C-A143-42F5-B247-D0E80013100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3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8D74769-7AEE-4672-ACC7-C9942ED88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chem_corp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6886C84-0C8C-4B82-89D5-572DDA0FB6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CE715-3936-45AE-A688-B0356D939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5207"/>
            <a:ext cx="12192000" cy="82562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Company lost five long term customers who generated companies 10% of sales revenue. We need an immediate short-term action plan to prevent further loss of customers and protect the existing market share!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D5DAE-5F99-42FB-972F-AABEF0D21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1810" y="1825625"/>
            <a:ext cx="5751989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New startups are offering optimized delivery channels for chemicals; a few companies have started using new technologies like machine learning and artificial intelligence to create new chemicals and lower the production costs for existing chemicals. </a:t>
            </a:r>
          </a:p>
          <a:p>
            <a:br>
              <a:rPr lang="en-US" dirty="0"/>
            </a:br>
            <a:r>
              <a:rPr lang="en-US" dirty="0"/>
              <a:t>five long-term customers revealed that </a:t>
            </a:r>
            <a:r>
              <a:rPr lang="en-US" dirty="0" err="1"/>
              <a:t>ChemCorp</a:t>
            </a:r>
            <a:r>
              <a:rPr lang="en-US" dirty="0"/>
              <a:t> was no longer these firms’ preferred provider of chemicals. After these customers left, the sales management team found that ~ 10% of sales revenue ca</a:t>
            </a:r>
          </a:p>
          <a:p>
            <a:endParaRPr lang="en-US" dirty="0"/>
          </a:p>
          <a:p>
            <a:r>
              <a:rPr lang="en-US" dirty="0" err="1"/>
              <a:t>ChemCorp’s</a:t>
            </a:r>
            <a:r>
              <a:rPr lang="en-US" dirty="0"/>
              <a:t> market share and potential customer-base would gradually erode, damaging the board’s confidence in existing management. This unchecked trend could also indicate a potential risk in the company’s ability to make dividend payments to shareholders if losses prove to be too steep.</a:t>
            </a:r>
          </a:p>
          <a:p>
            <a:br>
              <a:rPr lang="en-US" dirty="0"/>
            </a:br>
            <a:r>
              <a:rPr lang="en-US" dirty="0"/>
              <a:t>me from these customers</a:t>
            </a:r>
          </a:p>
        </p:txBody>
      </p:sp>
    </p:spTree>
    <p:extLst>
      <p:ext uri="{BB962C8B-B14F-4D97-AF65-F5344CB8AC3E}">
        <p14:creationId xmlns:p14="http://schemas.microsoft.com/office/powerpoint/2010/main" val="296751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C80B60-C8FA-4332-BD5B-39796016B6FD}"/>
              </a:ext>
            </a:extLst>
          </p:cNvPr>
          <p:cNvSpPr txBox="1"/>
          <p:nvPr/>
        </p:nvSpPr>
        <p:spPr>
          <a:xfrm>
            <a:off x="617923" y="728431"/>
            <a:ext cx="229043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Customer Strategy: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Most successful sales are for Chemical H and Chemical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Top states with maximum sales are seen by darker green color. California is almost 40% higher than rest of the states.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Standard business type is the best selling business across all the Products and states.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/>
          </a:p>
        </p:txBody>
      </p:sp>
      <p:pic>
        <p:nvPicPr>
          <p:cNvPr id="11" name="slide2" descr="Customer Strategy">
            <a:extLst>
              <a:ext uri="{FF2B5EF4-FFF2-40B4-BE49-F238E27FC236}">
                <a16:creationId xmlns:a16="http://schemas.microsoft.com/office/drawing/2014/main" id="{D406B25F-1131-46D7-9BBE-1FC99F295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195262"/>
            <a:ext cx="8572500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B71AEDE4-BE81-4E78-AED8-BC2DCB4AE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75" y="247945"/>
            <a:ext cx="8383110" cy="63621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C2551C-8489-4E04-858D-B278B31D0083}"/>
              </a:ext>
            </a:extLst>
          </p:cNvPr>
          <p:cNvSpPr txBox="1"/>
          <p:nvPr/>
        </p:nvSpPr>
        <p:spPr>
          <a:xfrm>
            <a:off x="878889" y="1189608"/>
            <a:ext cx="22371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Customer Strategy: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Looking at the sales across quarters: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Most of the specialty products have seen a slightly upward trend in sales. Strong variation is seen only in Biotechnology.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Need to asses declining Medical Equipment sales across both specialty and standard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251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B2C404-0088-4F1B-8AF6-1AA7C5F42EFE}"/>
              </a:ext>
            </a:extLst>
          </p:cNvPr>
          <p:cNvSpPr txBox="1"/>
          <p:nvPr/>
        </p:nvSpPr>
        <p:spPr>
          <a:xfrm>
            <a:off x="781234" y="851356"/>
            <a:ext cx="23810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Market Opportunities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Profitable Business is Paper and Packaging but interestingly also has lowest Profit Margin.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not much dependability between Profit margin and number of customers per segment.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7" name="slide2" descr="Market Opportunities">
            <a:extLst>
              <a:ext uri="{FF2B5EF4-FFF2-40B4-BE49-F238E27FC236}">
                <a16:creationId xmlns:a16="http://schemas.microsoft.com/office/drawing/2014/main" id="{2A9A4415-9CFF-47C2-9FFE-17552EAAB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50" y="209550"/>
            <a:ext cx="85725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8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9CC6DA-BEE1-41D3-A4CE-8B4193235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52476"/>
            <a:ext cx="2269817" cy="5550670"/>
          </a:xfrm>
        </p:spPr>
        <p:txBody>
          <a:bodyPr>
            <a:normAutofit fontScale="90000"/>
          </a:bodyPr>
          <a:lstStyle/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Product Divestment:</a:t>
            </a:r>
            <a:b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slide2" descr="Product Divestment">
            <a:extLst>
              <a:ext uri="{FF2B5EF4-FFF2-40B4-BE49-F238E27FC236}">
                <a16:creationId xmlns:a16="http://schemas.microsoft.com/office/drawing/2014/main" id="{648AE947-4C9F-40BB-A1B0-49532429D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436" y="195308"/>
            <a:ext cx="8572500" cy="646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3600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Override1.xml><?xml version="1.0" encoding="utf-8"?>
<a:themeOverride xmlns:a="http://schemas.openxmlformats.org/drawingml/2006/main">
  <a:clrScheme name="Depth">
    <a:dk1>
      <a:sysClr val="windowText" lastClr="000000"/>
    </a:dk1>
    <a:lt1>
      <a:sysClr val="window" lastClr="FFFFFF"/>
    </a:lt1>
    <a:dk2>
      <a:srgbClr val="455F51"/>
    </a:dk2>
    <a:lt2>
      <a:srgbClr val="94D7E4"/>
    </a:lt2>
    <a:accent1>
      <a:srgbClr val="41AEBD"/>
    </a:accent1>
    <a:accent2>
      <a:srgbClr val="97E9D5"/>
    </a:accent2>
    <a:accent3>
      <a:srgbClr val="A2CF49"/>
    </a:accent3>
    <a:accent4>
      <a:srgbClr val="608F3D"/>
    </a:accent4>
    <a:accent5>
      <a:srgbClr val="F4DE3A"/>
    </a:accent5>
    <a:accent6>
      <a:srgbClr val="FCB11C"/>
    </a:accent6>
    <a:hlink>
      <a:srgbClr val="FBCA98"/>
    </a:hlink>
    <a:folHlink>
      <a:srgbClr val="D3B86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7711</TotalTime>
  <Words>210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Depth</vt:lpstr>
      <vt:lpstr>chem_corp</vt:lpstr>
      <vt:lpstr>Company lost five long term customers who generated companies 10% of sales revenue. We need an immediate short-term action plan to prevent further loss of customers and protect the existing market share!</vt:lpstr>
      <vt:lpstr>PowerPoint Presentation</vt:lpstr>
      <vt:lpstr>PowerPoint Presentation</vt:lpstr>
      <vt:lpstr>PowerPoint Presentation</vt:lpstr>
      <vt:lpstr>Product Divestment:     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chem_corp</dc:title>
  <dc:creator>ysman</dc:creator>
  <cp:lastModifiedBy>Yugandhara Mane</cp:lastModifiedBy>
  <cp:revision>33</cp:revision>
  <dcterms:created xsi:type="dcterms:W3CDTF">2020-03-12T18:24:50Z</dcterms:created>
  <dcterms:modified xsi:type="dcterms:W3CDTF">2020-05-22T16:36:21Z</dcterms:modified>
</cp:coreProperties>
</file>