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87" r:id="rId2"/>
    <p:sldId id="388" r:id="rId3"/>
    <p:sldId id="389" r:id="rId4"/>
    <p:sldId id="456" r:id="rId5"/>
    <p:sldId id="457" r:id="rId6"/>
    <p:sldId id="458" r:id="rId7"/>
    <p:sldId id="459" r:id="rId8"/>
    <p:sldId id="455" r:id="rId9"/>
    <p:sldId id="435" r:id="rId10"/>
    <p:sldId id="434" r:id="rId11"/>
    <p:sldId id="436" r:id="rId12"/>
    <p:sldId id="439" r:id="rId13"/>
    <p:sldId id="438" r:id="rId14"/>
    <p:sldId id="440" r:id="rId15"/>
    <p:sldId id="442" r:id="rId16"/>
    <p:sldId id="443" r:id="rId17"/>
    <p:sldId id="444" r:id="rId18"/>
    <p:sldId id="445" r:id="rId19"/>
    <p:sldId id="446" r:id="rId20"/>
    <p:sldId id="450" r:id="rId21"/>
    <p:sldId id="441" r:id="rId22"/>
    <p:sldId id="448" r:id="rId23"/>
    <p:sldId id="449" r:id="rId24"/>
    <p:sldId id="447" r:id="rId25"/>
    <p:sldId id="451" r:id="rId26"/>
    <p:sldId id="437" r:id="rId27"/>
    <p:sldId id="452" r:id="rId28"/>
    <p:sldId id="454" r:id="rId29"/>
    <p:sldId id="453" r:id="rId30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5D963E9-F6B6-4DFE-93B6-9D0F2105528C}"/>
    <pc:docChg chg="modSld">
      <pc:chgData name="Sharma Computer Academy" userId="08476b32c11f4418" providerId="LiveId" clId="{B5D963E9-F6B6-4DFE-93B6-9D0F2105528C}" dt="2021-02-02T06:43:49.646" v="84" actId="113"/>
      <pc:docMkLst>
        <pc:docMk/>
      </pc:docMkLst>
      <pc:sldChg chg="modSp">
        <pc:chgData name="Sharma Computer Academy" userId="08476b32c11f4418" providerId="LiveId" clId="{B5D963E9-F6B6-4DFE-93B6-9D0F2105528C}" dt="2021-02-02T06:43:49.646" v="84" actId="113"/>
        <pc:sldMkLst>
          <pc:docMk/>
          <pc:sldMk cId="0" sldId="435"/>
        </pc:sldMkLst>
        <pc:spChg chg="mod">
          <ac:chgData name="Sharma Computer Academy" userId="08476b32c11f4418" providerId="LiveId" clId="{B5D963E9-F6B6-4DFE-93B6-9D0F2105528C}" dt="2021-02-02T06:43:49.646" v="84" actId="113"/>
          <ac:spMkLst>
            <pc:docMk/>
            <pc:sldMk cId="0" sldId="435"/>
            <ac:spMk id="13" creationId="{00000000-0000-0000-0000-000000000000}"/>
          </ac:spMkLst>
        </pc:spChg>
      </pc:sldChg>
    </pc:docChg>
  </pc:docChgLst>
  <pc:docChgLst>
    <pc:chgData name="Sharma Computer Academy" userId="08476b32c11f4418" providerId="LiveId" clId="{94FA7372-E477-4E80-BF5E-1AE17008E4F3}"/>
    <pc:docChg chg="undo custSel addSld modSld">
      <pc:chgData name="Sharma Computer Academy" userId="08476b32c11f4418" providerId="LiveId" clId="{94FA7372-E477-4E80-BF5E-1AE17008E4F3}" dt="2021-07-08T07:50:44.870" v="1058" actId="113"/>
      <pc:docMkLst>
        <pc:docMk/>
      </pc:docMkLst>
      <pc:sldChg chg="modSp mod modAnim">
        <pc:chgData name="Sharma Computer Academy" userId="08476b32c11f4418" providerId="LiveId" clId="{94FA7372-E477-4E80-BF5E-1AE17008E4F3}" dt="2021-07-06T08:33:46.754" v="899"/>
        <pc:sldMkLst>
          <pc:docMk/>
          <pc:sldMk cId="0" sldId="389"/>
        </pc:sldMkLst>
        <pc:spChg chg="mod">
          <ac:chgData name="Sharma Computer Academy" userId="08476b32c11f4418" providerId="LiveId" clId="{94FA7372-E477-4E80-BF5E-1AE17008E4F3}" dt="2021-07-06T07:55:39.814" v="284" actId="207"/>
          <ac:spMkLst>
            <pc:docMk/>
            <pc:sldMk cId="0" sldId="389"/>
            <ac:spMk id="1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33:25.719" v="897" actId="14100"/>
          <ac:cxnSpMkLst>
            <pc:docMk/>
            <pc:sldMk cId="0" sldId="389"/>
            <ac:cxnSpMk id="7" creationId="{00000000-0000-0000-0000-000000000000}"/>
          </ac:cxnSpMkLst>
        </pc:cxnChg>
      </pc:sldChg>
      <pc:sldChg chg="modSp mod modAnim">
        <pc:chgData name="Sharma Computer Academy" userId="08476b32c11f4418" providerId="LiveId" clId="{94FA7372-E477-4E80-BF5E-1AE17008E4F3}" dt="2021-07-06T08:34:17.129" v="903" actId="14100"/>
        <pc:sldMkLst>
          <pc:docMk/>
          <pc:sldMk cId="0" sldId="435"/>
        </pc:sldMkLst>
        <pc:spChg chg="mod">
          <ac:chgData name="Sharma Computer Academy" userId="08476b32c11f4418" providerId="LiveId" clId="{94FA7372-E477-4E80-BF5E-1AE17008E4F3}" dt="2021-07-06T07:12:15.611" v="127" actId="113"/>
          <ac:spMkLst>
            <pc:docMk/>
            <pc:sldMk cId="0" sldId="435"/>
            <ac:spMk id="1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34:17.129" v="903" actId="14100"/>
          <ac:cxnSpMkLst>
            <pc:docMk/>
            <pc:sldMk cId="0" sldId="435"/>
            <ac:cxnSpMk id="7" creationId="{00000000-0000-0000-0000-000000000000}"/>
          </ac:cxnSpMkLst>
        </pc:cxnChg>
      </pc:sldChg>
      <pc:sldChg chg="modSp mod">
        <pc:chgData name="Sharma Computer Academy" userId="08476b32c11f4418" providerId="LiveId" clId="{94FA7372-E477-4E80-BF5E-1AE17008E4F3}" dt="2021-07-06T08:34:23.792" v="904" actId="14100"/>
        <pc:sldMkLst>
          <pc:docMk/>
          <pc:sldMk cId="0" sldId="436"/>
        </pc:sldMkLst>
        <pc:cxnChg chg="mod">
          <ac:chgData name="Sharma Computer Academy" userId="08476b32c11f4418" providerId="LiveId" clId="{94FA7372-E477-4E80-BF5E-1AE17008E4F3}" dt="2021-07-06T08:34:23.792" v="904" actId="14100"/>
          <ac:cxnSpMkLst>
            <pc:docMk/>
            <pc:sldMk cId="0" sldId="436"/>
            <ac:cxnSpMk id="7" creationId="{00000000-0000-0000-0000-000000000000}"/>
          </ac:cxnSpMkLst>
        </pc:cxnChg>
      </pc:sldChg>
      <pc:sldChg chg="modSp mod">
        <pc:chgData name="Sharma Computer Academy" userId="08476b32c11f4418" providerId="LiveId" clId="{94FA7372-E477-4E80-BF5E-1AE17008E4F3}" dt="2021-07-06T08:34:28.112" v="905" actId="14100"/>
        <pc:sldMkLst>
          <pc:docMk/>
          <pc:sldMk cId="0" sldId="439"/>
        </pc:sldMkLst>
        <pc:cxnChg chg="mod">
          <ac:chgData name="Sharma Computer Academy" userId="08476b32c11f4418" providerId="LiveId" clId="{94FA7372-E477-4E80-BF5E-1AE17008E4F3}" dt="2021-07-06T08:34:28.112" v="905" actId="14100"/>
          <ac:cxnSpMkLst>
            <pc:docMk/>
            <pc:sldMk cId="0" sldId="439"/>
            <ac:cxnSpMk id="7" creationId="{00000000-0000-0000-0000-000000000000}"/>
          </ac:cxnSpMkLst>
        </pc:cxnChg>
      </pc:sldChg>
      <pc:sldChg chg="modSp add mod">
        <pc:chgData name="Sharma Computer Academy" userId="08476b32c11f4418" providerId="LiveId" clId="{94FA7372-E477-4E80-BF5E-1AE17008E4F3}" dt="2021-07-06T08:34:10.353" v="901" actId="14100"/>
        <pc:sldMkLst>
          <pc:docMk/>
          <pc:sldMk cId="3326284221" sldId="455"/>
        </pc:sldMkLst>
        <pc:cxnChg chg="mod">
          <ac:chgData name="Sharma Computer Academy" userId="08476b32c11f4418" providerId="LiveId" clId="{94FA7372-E477-4E80-BF5E-1AE17008E4F3}" dt="2021-07-06T08:34:10.353" v="901" actId="14100"/>
          <ac:cxnSpMkLst>
            <pc:docMk/>
            <pc:sldMk cId="3326284221" sldId="455"/>
            <ac:cxnSpMk id="7" creationId="{00000000-0000-0000-0000-000000000000}"/>
          </ac:cxnSpMkLst>
        </pc:cxnChg>
      </pc:sldChg>
      <pc:sldChg chg="modSp add mod modAnim">
        <pc:chgData name="Sharma Computer Academy" userId="08476b32c11f4418" providerId="LiveId" clId="{94FA7372-E477-4E80-BF5E-1AE17008E4F3}" dt="2021-07-06T08:19:04.222" v="537" actId="14100"/>
        <pc:sldMkLst>
          <pc:docMk/>
          <pc:sldMk cId="1808072639" sldId="456"/>
        </pc:sldMkLst>
        <pc:spChg chg="mod">
          <ac:chgData name="Sharma Computer Academy" userId="08476b32c11f4418" providerId="LiveId" clId="{94FA7372-E477-4E80-BF5E-1AE17008E4F3}" dt="2021-07-06T08:03:55.612" v="411" actId="1076"/>
          <ac:spMkLst>
            <pc:docMk/>
            <pc:sldMk cId="1808072639" sldId="456"/>
            <ac:spMk id="13" creationId="{00000000-0000-0000-0000-000000000000}"/>
          </ac:spMkLst>
        </pc:spChg>
        <pc:spChg chg="mod">
          <ac:chgData name="Sharma Computer Academy" userId="08476b32c11f4418" providerId="LiveId" clId="{94FA7372-E477-4E80-BF5E-1AE17008E4F3}" dt="2021-07-06T08:18:56.573" v="535" actId="20577"/>
          <ac:spMkLst>
            <pc:docMk/>
            <pc:sldMk cId="1808072639" sldId="456"/>
            <ac:spMk id="2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19:04.222" v="537" actId="14100"/>
          <ac:cxnSpMkLst>
            <pc:docMk/>
            <pc:sldMk cId="1808072639" sldId="456"/>
            <ac:cxnSpMk id="7" creationId="{00000000-0000-0000-0000-000000000000}"/>
          </ac:cxnSpMkLst>
        </pc:cxnChg>
      </pc:sldChg>
      <pc:sldChg chg="modSp add mod modAnim">
        <pc:chgData name="Sharma Computer Academy" userId="08476b32c11f4418" providerId="LiveId" clId="{94FA7372-E477-4E80-BF5E-1AE17008E4F3}" dt="2021-07-06T08:19:21.727" v="540" actId="14100"/>
        <pc:sldMkLst>
          <pc:docMk/>
          <pc:sldMk cId="1502039354" sldId="457"/>
        </pc:sldMkLst>
        <pc:spChg chg="mod">
          <ac:chgData name="Sharma Computer Academy" userId="08476b32c11f4418" providerId="LiveId" clId="{94FA7372-E477-4E80-BF5E-1AE17008E4F3}" dt="2021-07-06T08:10:58.745" v="502" actId="113"/>
          <ac:spMkLst>
            <pc:docMk/>
            <pc:sldMk cId="1502039354" sldId="457"/>
            <ac:spMk id="13" creationId="{00000000-0000-0000-0000-000000000000}"/>
          </ac:spMkLst>
        </pc:spChg>
        <pc:spChg chg="mod">
          <ac:chgData name="Sharma Computer Academy" userId="08476b32c11f4418" providerId="LiveId" clId="{94FA7372-E477-4E80-BF5E-1AE17008E4F3}" dt="2021-07-06T08:19:15.917" v="538"/>
          <ac:spMkLst>
            <pc:docMk/>
            <pc:sldMk cId="1502039354" sldId="457"/>
            <ac:spMk id="2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19:21.727" v="540" actId="14100"/>
          <ac:cxnSpMkLst>
            <pc:docMk/>
            <pc:sldMk cId="1502039354" sldId="457"/>
            <ac:cxnSpMk id="7" creationId="{00000000-0000-0000-0000-000000000000}"/>
          </ac:cxnSpMkLst>
        </pc:cxnChg>
      </pc:sldChg>
      <pc:sldChg chg="modSp add mod modAnim">
        <pc:chgData name="Sharma Computer Academy" userId="08476b32c11f4418" providerId="LiveId" clId="{94FA7372-E477-4E80-BF5E-1AE17008E4F3}" dt="2021-07-08T07:50:44.870" v="1058" actId="113"/>
        <pc:sldMkLst>
          <pc:docMk/>
          <pc:sldMk cId="2745120742" sldId="458"/>
        </pc:sldMkLst>
        <pc:spChg chg="mod">
          <ac:chgData name="Sharma Computer Academy" userId="08476b32c11f4418" providerId="LiveId" clId="{94FA7372-E477-4E80-BF5E-1AE17008E4F3}" dt="2021-07-08T07:50:44.870" v="1058" actId="113"/>
          <ac:spMkLst>
            <pc:docMk/>
            <pc:sldMk cId="2745120742" sldId="458"/>
            <ac:spMk id="13" creationId="{00000000-0000-0000-0000-000000000000}"/>
          </ac:spMkLst>
        </pc:spChg>
        <pc:spChg chg="mod">
          <ac:chgData name="Sharma Computer Academy" userId="08476b32c11f4418" providerId="LiveId" clId="{94FA7372-E477-4E80-BF5E-1AE17008E4F3}" dt="2021-07-06T08:19:38.305" v="551" actId="14100"/>
          <ac:spMkLst>
            <pc:docMk/>
            <pc:sldMk cId="2745120742" sldId="458"/>
            <ac:spMk id="23" creationId="{00000000-0000-0000-0000-000000000000}"/>
          </ac:spMkLst>
        </pc:spChg>
        <pc:cxnChg chg="mod">
          <ac:chgData name="Sharma Computer Academy" userId="08476b32c11f4418" providerId="LiveId" clId="{94FA7372-E477-4E80-BF5E-1AE17008E4F3}" dt="2021-07-06T08:19:45.549" v="553" actId="14100"/>
          <ac:cxnSpMkLst>
            <pc:docMk/>
            <pc:sldMk cId="2745120742" sldId="458"/>
            <ac:cxnSpMk id="7" creationId="{00000000-0000-0000-0000-000000000000}"/>
          </ac:cxnSpMkLst>
        </pc:cxnChg>
      </pc:sldChg>
      <pc:sldChg chg="modSp add modAnim">
        <pc:chgData name="Sharma Computer Academy" userId="08476b32c11f4418" providerId="LiveId" clId="{94FA7372-E477-4E80-BF5E-1AE17008E4F3}" dt="2021-07-06T08:33:04.821" v="895"/>
        <pc:sldMkLst>
          <pc:docMk/>
          <pc:sldMk cId="235546822" sldId="459"/>
        </pc:sldMkLst>
        <pc:spChg chg="mod">
          <ac:chgData name="Sharma Computer Academy" userId="08476b32c11f4418" providerId="LiveId" clId="{94FA7372-E477-4E80-BF5E-1AE17008E4F3}" dt="2021-07-06T08:32:49.845" v="891" actId="20577"/>
          <ac:spMkLst>
            <pc:docMk/>
            <pc:sldMk cId="235546822" sldId="459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,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can be created in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two</a:t>
            </a:r>
            <a:r>
              <a:rPr lang="en-IN" sz="5400" dirty="0"/>
              <a:t> ways: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13808074" y="8453117"/>
            <a:ext cx="445506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Object</a:t>
            </a:r>
          </a:p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7175" y="8581695"/>
            <a:ext cx="46474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Object </a:t>
            </a:r>
          </a:p>
          <a:p>
            <a:pPr marL="514350" lvl="0" indent="-514350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</a:p>
        </p:txBody>
      </p:sp>
      <p:sp>
        <p:nvSpPr>
          <p:cNvPr id="14" name="Oval 13"/>
          <p:cNvSpPr/>
          <p:nvPr/>
        </p:nvSpPr>
        <p:spPr>
          <a:xfrm>
            <a:off x="12823902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27063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Constructor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way </a:t>
            </a:r>
            <a:r>
              <a:rPr lang="en-IN" sz="5400" dirty="0"/>
              <a:t>to create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is with </a:t>
            </a:r>
            <a:r>
              <a:rPr lang="en-IN" sz="5400" b="1" dirty="0">
                <a:solidFill>
                  <a:srgbClr val="FFC000"/>
                </a:solidFill>
              </a:rPr>
              <a:t>Object Constructor </a:t>
            </a:r>
            <a:r>
              <a:rPr lang="en-IN" sz="5400" dirty="0"/>
              <a:t>using 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en-IN" sz="5400" dirty="0"/>
              <a:t> keyword.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0" lvl="0" indent="0" algn="l">
              <a:buNone/>
            </a:pPr>
            <a:r>
              <a:rPr lang="en-US" sz="5400" dirty="0"/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 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&gt;=new Object();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0" lvl="0" indent="0" algn="l">
              <a:buNone/>
            </a:pPr>
            <a:r>
              <a:rPr lang="en-US" sz="5400" dirty="0"/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=new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875037" y="2298690"/>
            <a:ext cx="7067598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Properties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IN" sz="5400" dirty="0"/>
              <a:t> are </a:t>
            </a:r>
            <a:r>
              <a:rPr lang="en-IN" sz="5400" b="1" dirty="0">
                <a:solidFill>
                  <a:schemeClr val="accent4"/>
                </a:solidFill>
              </a:rPr>
              <a:t>data members </a:t>
            </a:r>
            <a:r>
              <a:rPr lang="en-IN" sz="5400" dirty="0"/>
              <a:t>of an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 used to hold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values</a:t>
            </a:r>
            <a:r>
              <a:rPr lang="en-IN" sz="5400" dirty="0"/>
              <a:t> .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We can attach </a:t>
            </a:r>
            <a:r>
              <a:rPr lang="en-IN" sz="5400" b="1" dirty="0">
                <a:solidFill>
                  <a:srgbClr val="00B0F0"/>
                </a:solidFill>
              </a:rPr>
              <a:t>properties</a:t>
            </a:r>
            <a:r>
              <a:rPr lang="en-IN" sz="5400" dirty="0"/>
              <a:t> to an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 in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ways</a:t>
            </a:r>
            <a:r>
              <a:rPr lang="en-IN" sz="5400" dirty="0"/>
              <a:t>:</a:t>
            </a:r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914400" lvl="0" indent="-914400" algn="l">
              <a:buAutoNum type="arabicPeriod"/>
            </a:pPr>
            <a:r>
              <a:rPr lang="en-IN" sz="5400" dirty="0"/>
              <a:t>Using the </a:t>
            </a:r>
            <a:r>
              <a:rPr lang="en-IN" sz="5400" b="1" dirty="0">
                <a:solidFill>
                  <a:srgbClr val="00B050"/>
                </a:solidFill>
              </a:rPr>
              <a:t>dot notation</a:t>
            </a:r>
            <a:r>
              <a:rPr lang="en-IN" sz="5400" dirty="0"/>
              <a:t>. </a:t>
            </a:r>
          </a:p>
          <a:p>
            <a:pPr marL="914400" lvl="0" indent="-914400" algn="l">
              <a:buAutoNum type="arabicPeriod"/>
            </a:pPr>
            <a:endParaRPr lang="en-US" sz="5400" dirty="0"/>
          </a:p>
          <a:p>
            <a:pPr marL="914400" lvl="0" indent="-914400" algn="l">
              <a:buAutoNum type="arabicPeriod"/>
            </a:pPr>
            <a:endParaRPr lang="en-US" sz="5400" dirty="0"/>
          </a:p>
          <a:p>
            <a:pPr marL="914400" lvl="0" indent="-914400" algn="l">
              <a:buAutoNum type="arabicPeriod"/>
            </a:pPr>
            <a:r>
              <a:rPr lang="en-US" sz="5400" dirty="0"/>
              <a:t>Using </a:t>
            </a:r>
            <a:r>
              <a:rPr lang="en-IN" sz="5400" b="1" dirty="0">
                <a:solidFill>
                  <a:srgbClr val="00B050"/>
                </a:solidFill>
              </a:rPr>
              <a:t>[ ] brackets </a:t>
            </a:r>
            <a:r>
              <a:rPr lang="en-IN" sz="5400" dirty="0"/>
              <a:t>and specifying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 name </a:t>
            </a:r>
            <a:r>
              <a:rPr lang="en-IN" sz="5400" dirty="0"/>
              <a:t>as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/>
              <a:t>.</a:t>
            </a:r>
          </a:p>
          <a:p>
            <a:pPr marL="914400" lvl="2" indent="-914400" algn="l"/>
            <a:r>
              <a:rPr lang="en-US" sz="5400" dirty="0"/>
              <a:t>	</a:t>
            </a:r>
          </a:p>
          <a:p>
            <a:pPr marL="914400" lvl="2" indent="-914400" algn="l"/>
            <a:r>
              <a:rPr lang="en-US" sz="5400" dirty="0"/>
              <a:t>	</a:t>
            </a:r>
            <a:endParaRPr lang="en-IN" sz="5400" dirty="0"/>
          </a:p>
          <a:p>
            <a:pPr marL="914400" lvl="0" indent="-914400" algn="l"/>
            <a:endParaRPr lang="en-IN" sz="5400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949682" y="2297102"/>
            <a:ext cx="699295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Properties Using Dot Operator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IN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the dot notation. </a:t>
            </a:r>
          </a:p>
          <a:p>
            <a:pPr marL="914400" lvl="2" indent="-914400" algn="l"/>
            <a:r>
              <a:rPr lang="en-US" sz="5400" dirty="0"/>
              <a:t>	</a:t>
            </a:r>
          </a:p>
          <a:p>
            <a:pPr marL="914400" lvl="2" indent="-914400" algn="l"/>
            <a:r>
              <a:rPr lang="en-US" sz="5400" dirty="0"/>
              <a:t>	</a:t>
            </a: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/>
              <a:t>	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property_name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&gt;=value;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dirty="0"/>
              <a:t>	</a:t>
            </a: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	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48554" y="2297102"/>
            <a:ext cx="1444283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Properties Using [ ] Operator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Font typeface="+mj-lt"/>
              <a:buAutoNum type="arabicPeriod" startAt="2"/>
            </a:pPr>
            <a:r>
              <a:rPr lang="en-IN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the [ ] operator. </a:t>
            </a:r>
          </a:p>
          <a:p>
            <a:pPr marL="914400" lvl="2" indent="-914400" algn="l"/>
            <a:r>
              <a:rPr lang="en-US" sz="5400" dirty="0"/>
              <a:t>	</a:t>
            </a:r>
          </a:p>
          <a:p>
            <a:pPr marL="914400" lvl="2" indent="-914400" algn="l"/>
            <a:r>
              <a:rPr lang="en-US" sz="5400" dirty="0"/>
              <a:t>	</a:t>
            </a: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/>
              <a:t>	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&gt;[“&lt;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property_name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&gt;”]=value;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dirty="0"/>
              <a:t>	</a:t>
            </a: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48554" y="2297102"/>
            <a:ext cx="1444283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Point !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When a </a:t>
            </a:r>
            <a:r>
              <a:rPr lang="en-IN" sz="5400" b="1" dirty="0">
                <a:solidFill>
                  <a:srgbClr val="00B0F0"/>
                </a:solidFill>
              </a:rPr>
              <a:t>property</a:t>
            </a:r>
            <a:r>
              <a:rPr lang="en-IN" sz="5400" dirty="0"/>
              <a:t> name contains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spaces</a:t>
            </a:r>
            <a:r>
              <a:rPr lang="en-IN" sz="5400" dirty="0"/>
              <a:t>, we need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en-IN" sz="5400" dirty="0"/>
              <a:t> it using </a:t>
            </a:r>
            <a:r>
              <a:rPr lang="en-IN" sz="5400" b="1" dirty="0">
                <a:solidFill>
                  <a:srgbClr val="00B050"/>
                </a:solidFill>
              </a:rPr>
              <a:t>[ ]</a:t>
            </a:r>
            <a:r>
              <a:rPr lang="en-IN" sz="5400" dirty="0"/>
              <a:t> </a:t>
            </a:r>
          </a:p>
          <a:p>
            <a:pPr marL="914400" lvl="0" indent="-914400" algn="l"/>
            <a:r>
              <a:rPr lang="en-IN" sz="5400" dirty="0"/>
              <a:t>and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</a:t>
            </a:r>
            <a:r>
              <a:rPr lang="en-IN" sz="5400" dirty="0"/>
              <a:t> it also we have to use </a:t>
            </a:r>
            <a:r>
              <a:rPr lang="en-IN" sz="5400" b="1" dirty="0">
                <a:solidFill>
                  <a:srgbClr val="00B050"/>
                </a:solidFill>
              </a:rPr>
              <a:t>[ ]</a:t>
            </a:r>
            <a:r>
              <a:rPr lang="en-IN" sz="5400" dirty="0"/>
              <a:t> .</a:t>
            </a:r>
          </a:p>
          <a:p>
            <a:pPr marL="914400" lvl="0" indent="-914400" algn="l"/>
            <a:endParaRPr lang="en-IN" sz="5400" dirty="0"/>
          </a:p>
          <a:p>
            <a:pPr marL="914400" lvl="0" indent="-914400" algn="l"/>
            <a:r>
              <a:rPr lang="en-IN" sz="5400" dirty="0"/>
              <a:t> </a:t>
            </a:r>
            <a:r>
              <a:rPr lang="en-IN" sz="5400" b="1" u="sng" dirty="0">
                <a:solidFill>
                  <a:schemeClr val="accent3"/>
                </a:solidFill>
              </a:rPr>
              <a:t>For example:</a:t>
            </a:r>
            <a:r>
              <a:rPr lang="en-US" sz="5400" b="1" u="sng" dirty="0">
                <a:solidFill>
                  <a:schemeClr val="accent3"/>
                </a:solidFill>
              </a:rPr>
              <a:t>	</a:t>
            </a:r>
          </a:p>
          <a:p>
            <a:pPr marL="914400" lvl="2" indent="-914400" algn="l"/>
            <a:r>
              <a:rPr lang="en-US" sz="5400" dirty="0"/>
              <a:t>		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reg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=“MP04CB2314”;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reg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algn="l"/>
            <a:r>
              <a:rPr lang="en-US" sz="5400" dirty="0"/>
              <a:t>If we use </a:t>
            </a:r>
            <a:r>
              <a:rPr lang="en-US" sz="5400" b="1" dirty="0">
                <a:solidFill>
                  <a:srgbClr val="00B050"/>
                </a:solidFill>
              </a:rPr>
              <a:t>dot operator </a:t>
            </a:r>
            <a:r>
              <a:rPr lang="en-US" sz="5400" dirty="0"/>
              <a:t>it will be an </a:t>
            </a:r>
            <a:r>
              <a:rPr lang="en-US" sz="5400" b="1" dirty="0">
                <a:solidFill>
                  <a:schemeClr val="accent4"/>
                </a:solidFill>
              </a:rPr>
              <a:t>error</a:t>
            </a:r>
            <a:endParaRPr lang="en-IN" sz="5400" b="1" dirty="0">
              <a:solidFill>
                <a:schemeClr val="accent4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50215" y="2297102"/>
            <a:ext cx="52753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Point !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Reading</a:t>
            </a:r>
            <a:r>
              <a:rPr lang="en-IN" sz="5400" dirty="0"/>
              <a:t> from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exist </a:t>
            </a:r>
            <a:r>
              <a:rPr lang="en-IN" sz="5400" dirty="0"/>
              <a:t>will </a:t>
            </a:r>
            <a:r>
              <a:rPr lang="en-IN" sz="5400" b="1" dirty="0">
                <a:solidFill>
                  <a:schemeClr val="accent3"/>
                </a:solidFill>
              </a:rPr>
              <a:t>result</a:t>
            </a:r>
            <a:r>
              <a:rPr lang="en-IN" sz="5400" dirty="0"/>
              <a:t> in </a:t>
            </a:r>
          </a:p>
          <a:p>
            <a:pPr marL="914400" lvl="0" indent="-914400" algn="l"/>
            <a:r>
              <a:rPr lang="en-IN" sz="5400" dirty="0"/>
              <a:t>an </a:t>
            </a:r>
            <a:r>
              <a:rPr lang="en-IN" sz="5400" b="1" u="sng" dirty="0">
                <a:solidFill>
                  <a:schemeClr val="accent4"/>
                </a:solidFill>
              </a:rPr>
              <a:t>undefined</a:t>
            </a:r>
            <a:r>
              <a:rPr lang="en-IN" sz="5400" dirty="0"/>
              <a:t>. </a:t>
            </a:r>
          </a:p>
          <a:p>
            <a:pPr marL="914400" lvl="0" indent="-914400" algn="l"/>
            <a:endParaRPr lang="en-IN" sz="5400" dirty="0"/>
          </a:p>
          <a:p>
            <a:pPr marL="914400" lvl="0" indent="-914400" algn="l"/>
            <a:r>
              <a:rPr lang="en-IN" sz="5400" b="1" u="sng" dirty="0">
                <a:solidFill>
                  <a:schemeClr val="accent3"/>
                </a:solidFill>
              </a:rPr>
              <a:t>For example:</a:t>
            </a:r>
            <a:r>
              <a:rPr lang="en-US" sz="5400" b="1" u="sng" dirty="0">
                <a:solidFill>
                  <a:schemeClr val="accent3"/>
                </a:solidFill>
              </a:rPr>
              <a:t>	</a:t>
            </a:r>
          </a:p>
          <a:p>
            <a:pPr marL="914400" lvl="2" indent="-914400" algn="l"/>
            <a:r>
              <a:rPr lang="en-US" sz="5400" dirty="0"/>
              <a:t>		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price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undefined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50215" y="2297102"/>
            <a:ext cx="52753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Property Value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3"/>
                </a:solidFill>
              </a:rPr>
              <a:t>value</a:t>
            </a:r>
            <a:r>
              <a:rPr lang="en-IN" sz="5400" dirty="0"/>
              <a:t> of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, we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simply use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assignment </a:t>
            </a:r>
          </a:p>
          <a:p>
            <a:pPr marL="914400" lvl="0" indent="-914400" algn="l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operator</a:t>
            </a:r>
            <a:r>
              <a:rPr lang="en-US" sz="5400" dirty="0"/>
              <a:t>	</a:t>
            </a:r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Ciaz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	   console.log(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</a:t>
            </a:r>
            <a:r>
              <a:rPr lang="en-US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Ciaz</a:t>
            </a:r>
            <a:endParaRPr lang="en-US" sz="5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   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2018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151077" y="2297102"/>
            <a:ext cx="9284677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A Property 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  <a:r>
              <a:rPr lang="en-IN" sz="5400" dirty="0"/>
              <a:t>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from an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, we use the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delete</a:t>
            </a:r>
            <a:r>
              <a:rPr lang="en-IN" sz="5400" dirty="0"/>
              <a:t> operator:</a:t>
            </a:r>
            <a:endParaRPr lang="en-US" sz="5400" dirty="0"/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</a:t>
            </a:r>
            <a:r>
              <a:rPr lang="en-US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Baleno</a:t>
            </a:r>
            <a:endParaRPr lang="en-US" sz="5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undefined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35815" y="2297102"/>
            <a:ext cx="717452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Whether A Property Exists Or Not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check</a:t>
            </a:r>
            <a:r>
              <a:rPr lang="en-IN" sz="5400" dirty="0"/>
              <a:t> if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exists </a:t>
            </a:r>
            <a:r>
              <a:rPr lang="en-IN" sz="5400" dirty="0"/>
              <a:t>in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, we use a </a:t>
            </a:r>
            <a:r>
              <a:rPr lang="en-IN" sz="5400" b="1" dirty="0">
                <a:solidFill>
                  <a:schemeClr val="accent4"/>
                </a:solidFill>
              </a:rPr>
              <a:t>special </a:t>
            </a:r>
          </a:p>
          <a:p>
            <a:pPr marL="914400" lvl="0" indent="-914400" algn="l"/>
            <a:r>
              <a:rPr lang="en-IN" sz="5400" b="1" dirty="0">
                <a:solidFill>
                  <a:schemeClr val="accent4"/>
                </a:solidFill>
              </a:rPr>
              <a:t>operator</a:t>
            </a:r>
            <a:r>
              <a:rPr lang="en-IN" sz="5400" b="1" dirty="0"/>
              <a:t> </a:t>
            </a:r>
            <a:r>
              <a:rPr lang="en-IN" sz="5400" dirty="0"/>
              <a:t>called the </a:t>
            </a:r>
            <a:r>
              <a:rPr lang="en-IN" sz="5400" b="1" dirty="0">
                <a:solidFill>
                  <a:srgbClr val="00B050"/>
                </a:solidFill>
              </a:rPr>
              <a:t>in</a:t>
            </a:r>
            <a:r>
              <a:rPr lang="en-IN" sz="5400" dirty="0"/>
              <a:t> operator:</a:t>
            </a:r>
            <a:endParaRPr lang="en-US" sz="5400" dirty="0"/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</a:t>
            </a:r>
            <a:r>
              <a:rPr lang="en-US" sz="5400" b="1" dirty="0">
                <a:solidFill>
                  <a:schemeClr val="accent3"/>
                </a:solidFill>
              </a:rPr>
              <a:t>‘name’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true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console.log(‘</a:t>
            </a:r>
            <a:r>
              <a:rPr lang="en-US" sz="5400" b="1" dirty="0">
                <a:solidFill>
                  <a:schemeClr val="accent3"/>
                </a:solidFill>
              </a:rPr>
              <a:t>year’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  false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423138" y="2297102"/>
            <a:ext cx="1681089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DEFINED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spc="-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</a:t>
            </a:r>
            <a:r>
              <a:rPr lang="en-US" sz="10000" spc="-200" dirty="0">
                <a:solidFill>
                  <a:schemeClr val="bg1"/>
                </a:solidFill>
              </a:rPr>
              <a:t>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Iterating Over Properties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46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iterate</a:t>
            </a:r>
            <a:r>
              <a:rPr lang="en-IN" sz="5400" dirty="0"/>
              <a:t> over all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 </a:t>
            </a:r>
            <a:r>
              <a:rPr lang="en-IN" sz="5400" dirty="0"/>
              <a:t>of an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 without knowing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 </a:t>
            </a:r>
          </a:p>
          <a:p>
            <a:pPr marL="914400" lvl="0" indent="-914400" algn="l"/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names</a:t>
            </a:r>
            <a:r>
              <a:rPr lang="en-IN" sz="5400" dirty="0"/>
              <a:t>, we use the </a:t>
            </a:r>
            <a:r>
              <a:rPr lang="en-IN" sz="5400" b="1" dirty="0">
                <a:solidFill>
                  <a:srgbClr val="00B050"/>
                </a:solidFill>
              </a:rPr>
              <a:t>for...in</a:t>
            </a:r>
            <a:r>
              <a:rPr lang="en-IN" sz="5400" dirty="0"/>
              <a:t> loop:</a:t>
            </a:r>
            <a:endParaRPr lang="en-US" sz="5400" dirty="0"/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4" indent="-914400" algn="l"/>
            <a:r>
              <a:rPr lang="en-US" sz="4800" dirty="0"/>
              <a:t>			</a:t>
            </a:r>
            <a:r>
              <a:rPr lang="en-IN" sz="4800" dirty="0"/>
              <a:t>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(key in object) { </a:t>
            </a:r>
          </a:p>
          <a:p>
            <a:pPr marL="914400" lvl="4" indent="-914400" algn="l"/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executes the body for each key among object properties</a:t>
            </a:r>
          </a:p>
          <a:p>
            <a:pPr marL="914400" lvl="4" indent="-914400" algn="l"/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}</a:t>
            </a: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4" indent="-914400" algn="l"/>
            <a:endParaRPr lang="en-US" sz="4800" dirty="0"/>
          </a:p>
          <a:p>
            <a:pPr marL="914400" lvl="4" indent="-914400" algn="l"/>
            <a:r>
              <a:rPr lang="en-US" sz="48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4800" dirty="0"/>
              <a:t>				</a:t>
            </a:r>
            <a:r>
              <a:rPr lang="en-US" sz="4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4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for (let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4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914400" lvl="5" indent="-914400" algn="l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console.log(</a:t>
            </a:r>
            <a:r>
              <a:rPr lang="en-US" sz="4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[key]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914400" lvl="3" indent="-914400" algn="l"/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869723" y="2297102"/>
            <a:ext cx="968326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Behavior</a:t>
            </a:r>
            <a:r>
              <a:rPr lang="en-IN" sz="5400" dirty="0"/>
              <a:t> can be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added</a:t>
            </a:r>
            <a:r>
              <a:rPr lang="en-IN" sz="5400" dirty="0"/>
              <a:t> to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as well</a:t>
            </a:r>
          </a:p>
          <a:p>
            <a:pPr marL="914400" lvl="0" indent="-914400" algn="l"/>
            <a:endParaRPr lang="en-IN" sz="5400" dirty="0"/>
          </a:p>
          <a:p>
            <a:pPr marL="914400" lvl="0" indent="-914400" algn="l"/>
            <a:r>
              <a:rPr lang="en-IN" sz="5400" dirty="0"/>
              <a:t>A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behavior</a:t>
            </a:r>
            <a:r>
              <a:rPr lang="en-IN" sz="5400" dirty="0"/>
              <a:t> is nothing but </a:t>
            </a:r>
            <a:r>
              <a:rPr lang="en-IN" sz="5400" b="1" dirty="0">
                <a:solidFill>
                  <a:schemeClr val="accent4"/>
                </a:solidFill>
              </a:rPr>
              <a:t>method</a:t>
            </a:r>
            <a:r>
              <a:rPr lang="en-IN" sz="5400" dirty="0"/>
              <a:t>. </a:t>
            </a:r>
          </a:p>
          <a:p>
            <a:pPr marL="914400" lvl="0" indent="-914400" algn="l"/>
            <a:endParaRPr lang="en-IN" sz="5400" dirty="0"/>
          </a:p>
          <a:p>
            <a:pPr marL="914400" lvl="0" indent="-914400" algn="l"/>
            <a:r>
              <a:rPr lang="en-IN" sz="5400" b="1" dirty="0">
                <a:solidFill>
                  <a:schemeClr val="accent4"/>
                </a:solidFill>
              </a:rPr>
              <a:t>Methods</a:t>
            </a:r>
            <a:r>
              <a:rPr lang="en-IN" sz="5400" dirty="0"/>
              <a:t> can be part of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during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creation</a:t>
            </a:r>
            <a:r>
              <a:rPr lang="en-IN" sz="5400" dirty="0"/>
              <a:t> or can be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added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later</a:t>
            </a:r>
            <a:r>
              <a:rPr lang="en-IN" sz="5400" dirty="0"/>
              <a:t> </a:t>
            </a:r>
          </a:p>
          <a:p>
            <a:pPr marL="914400" lvl="0" indent="-914400" algn="l"/>
            <a:r>
              <a:rPr lang="en-IN" sz="5400" dirty="0"/>
              <a:t>like </a:t>
            </a:r>
            <a:r>
              <a:rPr lang="en-IN" sz="5400" b="1" dirty="0">
                <a:solidFill>
                  <a:srgbClr val="00B0F0"/>
                </a:solidFill>
              </a:rPr>
              <a:t>properties</a:t>
            </a:r>
            <a:r>
              <a:rPr lang="en-IN" sz="5400" dirty="0"/>
              <a:t> </a:t>
            </a:r>
            <a:r>
              <a:rPr lang="en-US" sz="5400" dirty="0"/>
              <a:t>	</a:t>
            </a:r>
          </a:p>
          <a:p>
            <a:pPr marL="914400" lvl="2" indent="-914400" algn="l"/>
            <a:r>
              <a:rPr lang="en-US" sz="5400" dirty="0"/>
              <a:t>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4430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44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 indent="-914400" algn="l"/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/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&gt;[“&lt;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func_name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&gt;”]=function(){ </a:t>
            </a:r>
          </a:p>
          <a:p>
            <a:pPr marL="914400" lvl="3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body</a:t>
            </a:r>
          </a:p>
          <a:p>
            <a:pPr marL="914400" lvl="3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[“start”]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>
                <a:solidFill>
                  <a:schemeClr val="accent4"/>
                </a:solidFill>
              </a:rPr>
              <a:t>function()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console.log(“starting the car”);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};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r>
              <a:rPr lang="en-US" sz="5400" dirty="0"/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starting the car</a:t>
            </a:r>
          </a:p>
          <a:p>
            <a:pPr marL="914400" lvl="3" indent="-914400" algn="l"/>
            <a:endParaRPr lang="en-IN" sz="4800" dirty="0"/>
          </a:p>
          <a:p>
            <a:pPr marL="914400" lvl="0" indent="-914400" algn="l">
              <a:buAutoNum type="arabicPeriod"/>
            </a:pPr>
            <a:endParaRPr lang="en-IN" sz="4800" dirty="0"/>
          </a:p>
          <a:p>
            <a:pPr marL="0" lvl="0" indent="0" algn="l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4430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44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 indent="-914400" algn="l"/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/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func_name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&gt;=function(){ </a:t>
            </a:r>
          </a:p>
          <a:p>
            <a:pPr marL="914400" lvl="3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body</a:t>
            </a:r>
          </a:p>
          <a:p>
            <a:pPr marL="914400" lvl="3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dirty="0"/>
              <a:t>	</a:t>
            </a:r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>
                <a:solidFill>
                  <a:schemeClr val="accent4"/>
                </a:solidFill>
              </a:rPr>
              <a:t>function()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console.log(“starting the car”);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};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// starting the car</a:t>
            </a:r>
          </a:p>
          <a:p>
            <a:pPr marL="914400" lvl="3" indent="-914400" algn="l"/>
            <a:endParaRPr lang="en-IN" sz="4800" dirty="0"/>
          </a:p>
          <a:p>
            <a:pPr marL="914400" lvl="0" indent="-914400" algn="l">
              <a:buAutoNum type="arabicPeriod"/>
            </a:pPr>
            <a:endParaRPr lang="en-IN" sz="4800" dirty="0"/>
          </a:p>
          <a:p>
            <a:pPr marL="0" lvl="0" indent="0" algn="l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4430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Objects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61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/>
              <a:t>We can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assign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another object </a:t>
            </a:r>
            <a:r>
              <a:rPr lang="en-IN" sz="5400" dirty="0"/>
              <a:t>as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of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.</a:t>
            </a:r>
            <a:endParaRPr lang="en-US" sz="5400" dirty="0"/>
          </a:p>
          <a:p>
            <a:pPr marL="914400" lvl="4" indent="-914400" algn="l"/>
            <a:endParaRPr lang="en-US" sz="48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914400" lvl="4" indent="-914400" algn="l"/>
            <a:r>
              <a:rPr lang="en-US" sz="5400" dirty="0"/>
              <a:t>			</a:t>
            </a:r>
            <a:r>
              <a:rPr lang="en-IN" sz="5400" dirty="0"/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&gt;=new Object();</a:t>
            </a:r>
          </a:p>
          <a:p>
            <a:pPr marL="914400" lvl="4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 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property_name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&gt;=&lt;value&gt;;</a:t>
            </a:r>
          </a:p>
          <a:p>
            <a:pPr marL="914400" lvl="4" indent="-914400" algn="l"/>
            <a:endParaRPr lang="en-US" sz="5400" dirty="0"/>
          </a:p>
          <a:p>
            <a:pPr marL="914400" lvl="4" indent="-914400" algn="l"/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/>
              <a:t>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stereo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=new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Object()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914400" lvl="5" indent="-91440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stereo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IN" sz="5400" b="1" dirty="0">
                <a:solidFill>
                  <a:schemeClr val="accent3"/>
                </a:solidFill>
              </a:rPr>
              <a:t>name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=“Sony";</a:t>
            </a:r>
          </a:p>
          <a:p>
            <a:pPr marL="914400" lvl="5" indent="-914400" algn="l"/>
            <a:endParaRPr lang="en-US" sz="4800" dirty="0"/>
          </a:p>
          <a:p>
            <a:pPr marL="914400" lvl="5" indent="-914400" algn="l"/>
            <a:r>
              <a:rPr lang="en-US" sz="4800" dirty="0"/>
              <a:t>				</a:t>
            </a:r>
            <a:endParaRPr lang="en-IN" sz="5400" dirty="0"/>
          </a:p>
          <a:p>
            <a:pPr marL="914400" lvl="0" indent="-914400" algn="l">
              <a:buAutoNum type="arabicPeriod"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6775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myCar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objects and it’s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object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699846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 Using Object Literal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b="1" dirty="0">
                <a:solidFill>
                  <a:srgbClr val="00B050"/>
                </a:solidFill>
              </a:rPr>
              <a:t>object literal </a:t>
            </a:r>
            <a:r>
              <a:rPr lang="en-IN" sz="5400" dirty="0"/>
              <a:t>is a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simple way </a:t>
            </a:r>
            <a:r>
              <a:rPr lang="en-IN" sz="5400" dirty="0"/>
              <a:t>of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creating</a:t>
            </a:r>
            <a:r>
              <a:rPr lang="en-IN" sz="5400" dirty="0"/>
              <a:t>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 and it is done using </a:t>
            </a:r>
            <a:r>
              <a:rPr lang="en-IN" sz="5400" b="1" dirty="0">
                <a:solidFill>
                  <a:srgbClr val="00B050"/>
                </a:solidFill>
              </a:rPr>
              <a:t>{ }</a:t>
            </a:r>
            <a:r>
              <a:rPr lang="en-IN" sz="5400" dirty="0"/>
              <a:t> brackets.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We can include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key-value</a:t>
            </a:r>
            <a:r>
              <a:rPr lang="en-IN" sz="5400" dirty="0"/>
              <a:t> pair in </a:t>
            </a:r>
            <a:r>
              <a:rPr lang="en-IN" sz="5400" b="1" dirty="0">
                <a:solidFill>
                  <a:srgbClr val="00B050"/>
                </a:solidFill>
              </a:rPr>
              <a:t>{ }</a:t>
            </a:r>
            <a:r>
              <a:rPr lang="en-IN" sz="5400" dirty="0"/>
              <a:t>, where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IN" sz="5400" dirty="0"/>
              <a:t> would be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/>
              <a:t> or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 name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5400" dirty="0"/>
              <a:t> will be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value of property </a:t>
            </a:r>
            <a:r>
              <a:rPr lang="en-IN" sz="5400" dirty="0"/>
              <a:t>or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definition of the method.</a:t>
            </a:r>
            <a:r>
              <a:rPr lang="en-IN" sz="5400" b="1" dirty="0"/>
              <a:t>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We use </a:t>
            </a:r>
            <a:r>
              <a:rPr lang="en-IN" sz="5400" b="1" dirty="0">
                <a:solidFill>
                  <a:schemeClr val="accent3"/>
                </a:solidFill>
              </a:rPr>
              <a:t>comma (,) </a:t>
            </a:r>
            <a:r>
              <a:rPr lang="en-IN" sz="5400" dirty="0"/>
              <a:t>to separate multiple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key-value</a:t>
            </a:r>
            <a:r>
              <a:rPr lang="en-IN" sz="5400" dirty="0"/>
              <a:t> pairs.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24246" y="2298690"/>
            <a:ext cx="135987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699846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 Using Object Literal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0" lvl="0" indent="0" algn="l">
              <a:buNone/>
            </a:pPr>
            <a:r>
              <a:rPr lang="en-US" sz="5400" dirty="0"/>
              <a:t>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 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&gt;={ 							 			 			  	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&gt;:&lt;value&gt;,&lt;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&gt;:&lt;value&gt;};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={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company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:”Maruti”,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:2014};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424246" y="2298690"/>
            <a:ext cx="135987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699846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 Using Object Literal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Syntax:</a:t>
            </a:r>
          </a:p>
          <a:p>
            <a:pPr marL="0" lvl="0" indent="0" algn="l">
              <a:buNone/>
            </a:pPr>
            <a:r>
              <a:rPr lang="en-US" sz="5400" dirty="0"/>
              <a:t>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 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&gt;={ 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func_name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&gt;:function(){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// body&lt;value&gt;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}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3"/>
                </a:solidFill>
              </a:rPr>
              <a:t>Example: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	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={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5400" b="1" dirty="0" err="1">
                <a:solidFill>
                  <a:schemeClr val="accent4"/>
                </a:solidFill>
              </a:rPr>
              <a:t>function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(){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console.log(“starting the car”);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}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424246" y="2298690"/>
            <a:ext cx="135987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object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write a 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to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print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marks</a:t>
            </a:r>
          </a:p>
          <a:p>
            <a:endParaRPr lang="en-IN" sz="5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let 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student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= { 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"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Sumit“,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15,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phy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45,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chem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50,</a:t>
            </a:r>
          </a:p>
          <a:p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maths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 65</a:t>
            </a:r>
          </a:p>
          <a:p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marL="0" lvl="0" indent="0">
              <a:buNone/>
            </a:pP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18139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In JavaScript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Before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learning</a:t>
            </a:r>
            <a:r>
              <a:rPr lang="en-IN" sz="5400" dirty="0"/>
              <a:t> about </a:t>
            </a:r>
            <a:r>
              <a:rPr lang="en-IN" sz="5400" b="1" dirty="0">
                <a:solidFill>
                  <a:srgbClr val="00B0F0"/>
                </a:solidFill>
              </a:rPr>
              <a:t>objects</a:t>
            </a:r>
            <a:r>
              <a:rPr lang="en-IN" sz="5400" dirty="0"/>
              <a:t> , we must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understand </a:t>
            </a:r>
            <a:r>
              <a:rPr lang="en-IN" sz="5400" dirty="0"/>
              <a:t>a very </a:t>
            </a:r>
            <a:r>
              <a:rPr lang="en-IN" sz="5400" b="1" dirty="0">
                <a:solidFill>
                  <a:schemeClr val="accent3"/>
                </a:solidFill>
              </a:rPr>
              <a:t>important statement </a:t>
            </a:r>
            <a:r>
              <a:rPr lang="en-IN" sz="5400" dirty="0"/>
              <a:t>which is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very commonly used </a:t>
            </a:r>
            <a:r>
              <a:rPr lang="en-IN" sz="5400" dirty="0"/>
              <a:t>for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US" sz="4800" b="1" i="1" u="sng" dirty="0" err="1">
                <a:solidFill>
                  <a:schemeClr val="accent4"/>
                </a:solidFill>
              </a:rPr>
              <a:t>Javascript</a:t>
            </a:r>
            <a:r>
              <a:rPr lang="en-US" sz="4800" b="1" i="1" u="sng" dirty="0">
                <a:solidFill>
                  <a:schemeClr val="accent4"/>
                </a:solidFill>
              </a:rPr>
              <a:t> is not a </a:t>
            </a:r>
            <a:r>
              <a:rPr lang="en-US" sz="4800" b="1" i="1" u="sng" dirty="0">
                <a:solidFill>
                  <a:srgbClr val="FFFF00"/>
                </a:solidFill>
              </a:rPr>
              <a:t>class based language </a:t>
            </a:r>
            <a:r>
              <a:rPr lang="en-US" sz="4800" b="1" i="1" u="sng" dirty="0">
                <a:solidFill>
                  <a:schemeClr val="accent4"/>
                </a:solidFill>
              </a:rPr>
              <a:t>but a </a:t>
            </a:r>
            <a:r>
              <a:rPr lang="en-US" sz="4800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prototype based language</a:t>
            </a:r>
            <a:r>
              <a:rPr lang="en-US" sz="4800" b="1" i="1" u="sng" dirty="0">
                <a:solidFill>
                  <a:schemeClr val="accent4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483151" y="2298690"/>
            <a:ext cx="7875037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Class Based Language?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72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/>
              <a:t>A </a:t>
            </a:r>
            <a:r>
              <a:rPr lang="en-US" sz="5400" b="1" dirty="0">
                <a:solidFill>
                  <a:srgbClr val="FFFF00"/>
                </a:solidFill>
              </a:rPr>
              <a:t>class-based language </a:t>
            </a:r>
            <a:r>
              <a:rPr lang="en-US" sz="5400" dirty="0"/>
              <a:t>is based on </a:t>
            </a:r>
            <a:r>
              <a:rPr lang="en-US" sz="5400" b="1" dirty="0">
                <a:solidFill>
                  <a:srgbClr val="00B0F0"/>
                </a:solidFill>
              </a:rPr>
              <a:t>two fundamental entities</a:t>
            </a:r>
            <a:r>
              <a:rPr lang="en-US" sz="5400" dirty="0"/>
              <a:t>: </a:t>
            </a:r>
          </a:p>
          <a:p>
            <a:pPr marL="0" lvl="0" indent="0" algn="l">
              <a:buNone/>
            </a:pPr>
            <a:r>
              <a:rPr lang="en-US" sz="5400" dirty="0"/>
              <a:t>“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classes</a:t>
            </a:r>
            <a:r>
              <a:rPr lang="en-US" sz="5400" dirty="0"/>
              <a:t>” and “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instances</a:t>
            </a:r>
            <a:r>
              <a:rPr lang="en-US" sz="5400" dirty="0"/>
              <a:t>”.</a:t>
            </a: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Class:</a:t>
            </a:r>
          </a:p>
          <a:p>
            <a:pPr marL="685800" lvl="3" indent="-685800" algn="l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3" indent="-685800" algn="l">
              <a:buFont typeface="Arial" panose="020B0604020202020204" pitchFamily="34" charset="0"/>
              <a:buChar char="•"/>
            </a:pPr>
            <a:r>
              <a:rPr lang="en-US" sz="4400" dirty="0"/>
              <a:t>A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4400" dirty="0"/>
              <a:t> is a </a:t>
            </a:r>
            <a:r>
              <a:rPr lang="en-US" sz="4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user-defined data type</a:t>
            </a:r>
            <a:r>
              <a:rPr lang="en-US" sz="4400" dirty="0"/>
              <a:t>.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dirty="0"/>
              <a:t>It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describes</a:t>
            </a:r>
            <a:r>
              <a:rPr lang="en-US" sz="4400" dirty="0"/>
              <a:t> a </a:t>
            </a:r>
            <a:r>
              <a:rPr lang="en-US" sz="4400" b="1" dirty="0">
                <a:solidFill>
                  <a:srgbClr val="FFC000"/>
                </a:solidFill>
              </a:rPr>
              <a:t>family</a:t>
            </a:r>
            <a:r>
              <a:rPr lang="en-US" sz="4400" dirty="0"/>
              <a:t> of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sz="4400" dirty="0"/>
              <a:t> that have the 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same</a:t>
            </a:r>
            <a:r>
              <a:rPr lang="en-US" sz="4400" dirty="0"/>
              <a:t> set of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4400" dirty="0"/>
              <a:t> and 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properties</a:t>
            </a:r>
            <a:r>
              <a:rPr lang="en-US" sz="4400" dirty="0"/>
              <a:t>.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example</a:t>
            </a:r>
            <a:r>
              <a:rPr lang="en-US" sz="4400" dirty="0"/>
              <a:t>, the </a:t>
            </a:r>
            <a:r>
              <a:rPr lang="en-US" sz="4400" b="1" dirty="0">
                <a:solidFill>
                  <a:schemeClr val="accent4"/>
                </a:solidFill>
              </a:rPr>
              <a:t>Employee</a:t>
            </a:r>
            <a:r>
              <a:rPr lang="en-US" sz="4400" dirty="0"/>
              <a:t> class could </a:t>
            </a:r>
            <a:r>
              <a:rPr lang="en-US" sz="4400" b="1" dirty="0">
                <a:solidFill>
                  <a:srgbClr val="FFC000"/>
                </a:solidFill>
              </a:rPr>
              <a:t>represent</a:t>
            </a:r>
            <a:r>
              <a:rPr lang="en-US" sz="4400" dirty="0"/>
              <a:t> the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</a:t>
            </a:r>
            <a:r>
              <a:rPr lang="en-US" sz="4400" dirty="0"/>
              <a:t> of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all employees</a:t>
            </a:r>
            <a:r>
              <a:rPr lang="en-US" sz="4400" dirty="0"/>
              <a:t>.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Languages</a:t>
            </a:r>
            <a:r>
              <a:rPr lang="en-US" sz="4400" dirty="0">
                <a:solidFill>
                  <a:schemeClr val="tx1"/>
                </a:solidFill>
              </a:rPr>
              <a:t> like 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Java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C++,Python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etc</a:t>
            </a:r>
            <a:r>
              <a:rPr lang="en-US" sz="4400" dirty="0">
                <a:solidFill>
                  <a:schemeClr val="tx1"/>
                </a:solidFill>
              </a:rPr>
              <a:t> are all </a:t>
            </a:r>
            <a:r>
              <a:rPr lang="en-US" sz="4400" b="1" dirty="0">
                <a:solidFill>
                  <a:srgbClr val="FFFF00"/>
                </a:solidFill>
              </a:rPr>
              <a:t>class based languages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635690" y="2298690"/>
            <a:ext cx="11457992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080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Class Based Language?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Instance:</a:t>
            </a:r>
          </a:p>
          <a:p>
            <a:pPr marL="685800" lvl="3" indent="-685800" algn="l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3" indent="-685800" algn="l">
              <a:buFont typeface="Arial" panose="020B0604020202020204" pitchFamily="34" charset="0"/>
              <a:buChar char="•"/>
            </a:pPr>
            <a:r>
              <a:rPr lang="en-US" sz="4400" dirty="0"/>
              <a:t>An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instance</a:t>
            </a:r>
            <a:r>
              <a:rPr lang="en-US" sz="4400" dirty="0"/>
              <a:t>, is the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instantiation</a:t>
            </a:r>
            <a:r>
              <a:rPr lang="en-US" sz="4400" dirty="0"/>
              <a:t> of a </a:t>
            </a:r>
            <a:r>
              <a:rPr lang="en-US" sz="4400" b="1" dirty="0">
                <a:solidFill>
                  <a:srgbClr val="FFC000"/>
                </a:solidFill>
              </a:rPr>
              <a:t>class</a:t>
            </a:r>
            <a:r>
              <a:rPr lang="en-US" sz="4400" dirty="0"/>
              <a:t>.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example</a:t>
            </a:r>
            <a:r>
              <a:rPr lang="en-US" sz="4400" dirty="0"/>
              <a:t>,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Sachin</a:t>
            </a:r>
            <a:r>
              <a:rPr lang="en-US" sz="4400" dirty="0"/>
              <a:t> could be an </a:t>
            </a:r>
            <a:r>
              <a:rPr lang="en-US" sz="4400" b="1" dirty="0">
                <a:solidFill>
                  <a:srgbClr val="92D050"/>
                </a:solidFill>
              </a:rPr>
              <a:t>instance</a:t>
            </a:r>
            <a:r>
              <a:rPr lang="en-US" sz="4400" dirty="0"/>
              <a:t> of the 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Employee</a:t>
            </a:r>
            <a:r>
              <a:rPr lang="en-US" sz="4400" dirty="0"/>
              <a:t> class, representing a </a:t>
            </a: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particular individual </a:t>
            </a:r>
            <a:r>
              <a:rPr lang="en-US" sz="4400" dirty="0"/>
              <a:t>as an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employee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An </a:t>
            </a:r>
            <a:r>
              <a:rPr lang="en-US" sz="4400" b="1" dirty="0">
                <a:solidFill>
                  <a:srgbClr val="92D050"/>
                </a:solidFill>
              </a:rPr>
              <a:t>instance</a:t>
            </a:r>
            <a:r>
              <a:rPr lang="en-US" sz="4400" dirty="0">
                <a:solidFill>
                  <a:schemeClr val="tx1"/>
                </a:solidFill>
              </a:rPr>
              <a:t> has </a:t>
            </a:r>
            <a:r>
              <a:rPr lang="en-US" sz="4400" b="1" dirty="0">
                <a:solidFill>
                  <a:schemeClr val="accent3"/>
                </a:solidFill>
              </a:rPr>
              <a:t>exactly</a:t>
            </a:r>
            <a:r>
              <a:rPr lang="en-US" sz="4400" dirty="0">
                <a:solidFill>
                  <a:schemeClr val="tx1"/>
                </a:solidFill>
              </a:rPr>
              <a:t> the </a:t>
            </a:r>
            <a:r>
              <a:rPr lang="en-US" sz="4400" b="1" dirty="0">
                <a:solidFill>
                  <a:srgbClr val="00B0F0"/>
                </a:solidFill>
              </a:rPr>
              <a:t>same properties </a:t>
            </a:r>
            <a:r>
              <a:rPr lang="en-US" sz="4400" dirty="0">
                <a:solidFill>
                  <a:schemeClr val="tx1"/>
                </a:solidFill>
              </a:rPr>
              <a:t>as its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4400" dirty="0">
                <a:solidFill>
                  <a:schemeClr val="tx1"/>
                </a:solidFill>
              </a:rPr>
              <a:t> (no more, no less).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598367" y="2298690"/>
            <a:ext cx="11569960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020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3303037" y="1214003"/>
            <a:ext cx="14918055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Prototype Based Language?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3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prototype-based language</a:t>
            </a:r>
            <a:r>
              <a:rPr lang="en-US" sz="4800" dirty="0"/>
              <a:t>, such as </a:t>
            </a:r>
            <a:r>
              <a:rPr lang="en-US" sz="4800" b="1" dirty="0">
                <a:solidFill>
                  <a:srgbClr val="FFC000"/>
                </a:solidFill>
              </a:rPr>
              <a:t>JavaScript</a:t>
            </a:r>
            <a:r>
              <a:rPr lang="en-US" sz="4800" dirty="0"/>
              <a:t>, does not make this </a:t>
            </a:r>
            <a:r>
              <a:rPr lang="en-US" sz="4800" b="1" dirty="0">
                <a:solidFill>
                  <a:srgbClr val="FFFF00"/>
                </a:solidFill>
              </a:rPr>
              <a:t>distinction</a:t>
            </a:r>
            <a:r>
              <a:rPr lang="en-US" sz="4800" dirty="0"/>
              <a:t>: it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simply</a:t>
            </a:r>
            <a:r>
              <a:rPr lang="en-US" sz="4800" dirty="0"/>
              <a:t> has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sz="4800" dirty="0"/>
              <a:t>.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In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simple words </a:t>
            </a:r>
            <a:r>
              <a:rPr lang="en-US" sz="4800" dirty="0">
                <a:solidFill>
                  <a:schemeClr val="tx1"/>
                </a:solidFill>
              </a:rPr>
              <a:t>we can say that </a:t>
            </a:r>
            <a:r>
              <a:rPr lang="en-US" sz="4800" b="1" dirty="0">
                <a:solidFill>
                  <a:srgbClr val="FFFF00"/>
                </a:solidFill>
              </a:rPr>
              <a:t>creating a class </a:t>
            </a:r>
            <a:r>
              <a:rPr lang="en-US" sz="4800" dirty="0">
                <a:solidFill>
                  <a:schemeClr val="tx1"/>
                </a:solidFill>
              </a:rPr>
              <a:t>is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not required </a:t>
            </a:r>
            <a:r>
              <a:rPr lang="en-US" sz="4800" dirty="0">
                <a:solidFill>
                  <a:schemeClr val="tx1"/>
                </a:solidFill>
              </a:rPr>
              <a:t>in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prototype based languages</a:t>
            </a:r>
            <a:r>
              <a:rPr lang="en-US" sz="4800" dirty="0">
                <a:solidFill>
                  <a:schemeClr val="tx1"/>
                </a:solidFill>
              </a:rPr>
              <a:t> before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an object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prototype-based language </a:t>
            </a:r>
            <a:r>
              <a:rPr lang="en-US" sz="4800" dirty="0">
                <a:solidFill>
                  <a:schemeClr val="tx1"/>
                </a:solidFill>
              </a:rPr>
              <a:t>has the </a:t>
            </a:r>
            <a:r>
              <a:rPr lang="en-US" sz="4800" b="1" dirty="0">
                <a:solidFill>
                  <a:srgbClr val="FFFF00"/>
                </a:solidFill>
              </a:rPr>
              <a:t>notion</a:t>
            </a:r>
            <a:r>
              <a:rPr lang="en-US" sz="4800" dirty="0">
                <a:solidFill>
                  <a:schemeClr val="tx1"/>
                </a:solidFill>
              </a:rPr>
              <a:t> of a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prototypical object</a:t>
            </a: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124131" y="2298690"/>
            <a:ext cx="13324114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451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3303037" y="1214003"/>
            <a:ext cx="14918055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Prototype Based Language?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b="1" dirty="0">
                <a:solidFill>
                  <a:srgbClr val="00B0F0"/>
                </a:solidFill>
              </a:rPr>
              <a:t>prototypical object </a:t>
            </a:r>
            <a:r>
              <a:rPr lang="en-US" sz="4800" dirty="0">
                <a:solidFill>
                  <a:schemeClr val="tx1"/>
                </a:solidFill>
              </a:rPr>
              <a:t>is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used </a:t>
            </a:r>
            <a:r>
              <a:rPr lang="en-US" sz="4800" dirty="0">
                <a:solidFill>
                  <a:schemeClr val="tx1"/>
                </a:solidFill>
              </a:rPr>
              <a:t>as a </a:t>
            </a:r>
            <a:r>
              <a:rPr lang="en-US" sz="4800" b="1" u="sng" dirty="0">
                <a:solidFill>
                  <a:schemeClr val="accent3"/>
                </a:solidFill>
              </a:rPr>
              <a:t>template</a:t>
            </a:r>
            <a:r>
              <a:rPr lang="en-US" sz="4800" dirty="0">
                <a:solidFill>
                  <a:schemeClr val="tx1"/>
                </a:solidFill>
              </a:rPr>
              <a:t> from which to get the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initial properties </a:t>
            </a:r>
            <a:r>
              <a:rPr lang="en-US" sz="4800" dirty="0">
                <a:solidFill>
                  <a:schemeClr val="tx1"/>
                </a:solidFill>
              </a:rPr>
              <a:t>for a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object</a:t>
            </a:r>
            <a:r>
              <a:rPr lang="en-US" sz="4800" dirty="0">
                <a:solidFill>
                  <a:schemeClr val="tx1"/>
                </a:solidFill>
              </a:rPr>
              <a:t>. 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And in </a:t>
            </a:r>
            <a:r>
              <a:rPr lang="en-US" sz="4800" b="1" dirty="0">
                <a:solidFill>
                  <a:srgbClr val="FFC000"/>
                </a:solidFill>
              </a:rPr>
              <a:t>JavaScript </a:t>
            </a:r>
            <a:r>
              <a:rPr lang="en-US" sz="4800" dirty="0">
                <a:solidFill>
                  <a:schemeClr val="tx1"/>
                </a:solidFill>
              </a:rPr>
              <a:t>this </a:t>
            </a:r>
            <a:r>
              <a:rPr lang="en-US" sz="4800" b="1" dirty="0">
                <a:solidFill>
                  <a:srgbClr val="00B0F0"/>
                </a:solidFill>
              </a:rPr>
              <a:t>prototypical object </a:t>
            </a:r>
            <a:r>
              <a:rPr lang="en-US" sz="4800" dirty="0">
                <a:solidFill>
                  <a:schemeClr val="tx1"/>
                </a:solidFill>
              </a:rPr>
              <a:t>is called </a:t>
            </a:r>
            <a:r>
              <a:rPr lang="en-US" sz="4800" b="1" u="sng" dirty="0">
                <a:solidFill>
                  <a:srgbClr val="92D050"/>
                </a:solidFill>
              </a:rPr>
              <a:t>Object</a:t>
            </a:r>
            <a:r>
              <a:rPr lang="en-US" sz="4800" dirty="0">
                <a:solidFill>
                  <a:schemeClr val="tx1"/>
                </a:solidFill>
              </a:rPr>
              <a:t> which provides all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 properties </a:t>
            </a:r>
            <a:r>
              <a:rPr lang="en-US" sz="4800" dirty="0">
                <a:solidFill>
                  <a:schemeClr val="tx1"/>
                </a:solidFill>
              </a:rPr>
              <a:t>and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4800" dirty="0">
                <a:solidFill>
                  <a:schemeClr val="tx1"/>
                </a:solidFill>
              </a:rPr>
              <a:t> like </a:t>
            </a:r>
            <a:r>
              <a:rPr lang="en-US" sz="48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toString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4800" dirty="0">
                <a:solidFill>
                  <a:schemeClr val="tx1"/>
                </a:solidFill>
              </a:rPr>
              <a:t>, </a:t>
            </a:r>
            <a:r>
              <a:rPr lang="en-US" sz="48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valueOf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4800" dirty="0">
                <a:solidFill>
                  <a:schemeClr val="tx1"/>
                </a:solidFill>
              </a:rPr>
              <a:t>to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objects</a:t>
            </a: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Then these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objects </a:t>
            </a:r>
            <a:r>
              <a:rPr lang="en-US" sz="4800" dirty="0">
                <a:solidFill>
                  <a:schemeClr val="tx1"/>
                </a:solidFill>
              </a:rPr>
              <a:t>can further specify their </a:t>
            </a:r>
            <a:r>
              <a:rPr lang="en-US" sz="4800" b="1" dirty="0">
                <a:solidFill>
                  <a:srgbClr val="FFC000"/>
                </a:solidFill>
              </a:rPr>
              <a:t>own properties</a:t>
            </a:r>
            <a:r>
              <a:rPr lang="en-US" sz="4800" dirty="0">
                <a:solidFill>
                  <a:schemeClr val="tx1"/>
                </a:solidFill>
              </a:rPr>
              <a:t>, either when we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create</a:t>
            </a:r>
            <a:r>
              <a:rPr lang="en-US" sz="4800" dirty="0">
                <a:solidFill>
                  <a:schemeClr val="tx1"/>
                </a:solidFill>
              </a:rPr>
              <a:t> them or at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run time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124131" y="2298690"/>
            <a:ext cx="13324114" cy="0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55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In JavaScript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 </a:t>
            </a:r>
            <a:r>
              <a:rPr lang="en-IN" sz="5400" dirty="0">
                <a:solidFill>
                  <a:schemeClr val="tx1"/>
                </a:solidFill>
              </a:rPr>
              <a:t>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is a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non-primitive data type</a:t>
            </a:r>
            <a:r>
              <a:rPr lang="en-IN" sz="5400" b="1" dirty="0"/>
              <a:t>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It is like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other variable</a:t>
            </a:r>
            <a:r>
              <a:rPr lang="en-IN" sz="5400" dirty="0"/>
              <a:t>, the only </a:t>
            </a:r>
            <a:r>
              <a:rPr lang="en-IN" sz="5400" b="1" dirty="0">
                <a:solidFill>
                  <a:srgbClr val="00B050"/>
                </a:solidFill>
              </a:rPr>
              <a:t>difference</a:t>
            </a:r>
            <a:r>
              <a:rPr lang="en-IN" sz="5400" dirty="0"/>
              <a:t> is that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holds </a:t>
            </a:r>
            <a:r>
              <a:rPr lang="en-IN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</a:t>
            </a:r>
            <a:r>
              <a:rPr lang="en-IN" sz="5400" dirty="0"/>
              <a:t> in terms of </a:t>
            </a:r>
            <a:r>
              <a:rPr lang="en-IN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IN" sz="5400" dirty="0"/>
              <a:t> and </a:t>
            </a:r>
            <a:r>
              <a:rPr lang="en-IN" sz="5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actions</a:t>
            </a:r>
            <a:r>
              <a:rPr lang="en-IN" sz="5400" dirty="0"/>
              <a:t> in terms of </a:t>
            </a: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688424" y="2297102"/>
            <a:ext cx="766976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2628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Important Point !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In </a:t>
            </a:r>
            <a:r>
              <a:rPr lang="en-IN" sz="5400" b="1" dirty="0">
                <a:solidFill>
                  <a:schemeClr val="accent3">
                    <a:lumMod val="75000"/>
                  </a:schemeClr>
                </a:solidFill>
              </a:rPr>
              <a:t>other programming languages </a:t>
            </a:r>
            <a:r>
              <a:rPr lang="en-IN" sz="5400" dirty="0"/>
              <a:t>like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</a:t>
            </a:r>
            <a:r>
              <a:rPr lang="en-IN" sz="5400" dirty="0"/>
              <a:t> or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C#</a:t>
            </a:r>
            <a:r>
              <a:rPr lang="en-IN" sz="5400" dirty="0"/>
              <a:t>, we need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an object </a:t>
            </a:r>
            <a:r>
              <a:rPr lang="en-IN" sz="5400" dirty="0"/>
              <a:t>of it.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,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is a </a:t>
            </a:r>
            <a:r>
              <a:rPr lang="en-IN" sz="5400" b="1" dirty="0">
                <a:solidFill>
                  <a:srgbClr val="00B050"/>
                </a:solidFill>
              </a:rPr>
              <a:t>standalone entity </a:t>
            </a:r>
            <a:r>
              <a:rPr lang="en-IN" sz="5400" dirty="0"/>
              <a:t>because </a:t>
            </a:r>
            <a:r>
              <a:rPr lang="en-IN" sz="5400" b="1" dirty="0">
                <a:solidFill>
                  <a:srgbClr val="00B0F0"/>
                </a:solidFill>
              </a:rPr>
              <a:t>designing class </a:t>
            </a:r>
            <a:r>
              <a:rPr lang="en-IN" sz="5400" dirty="0"/>
              <a:t>is </a:t>
            </a:r>
            <a:r>
              <a:rPr lang="en-IN" sz="5400" b="1" dirty="0">
                <a:solidFill>
                  <a:srgbClr val="92D050"/>
                </a:solidFill>
              </a:rPr>
              <a:t>not compulsory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3"/>
                </a:solidFill>
              </a:rPr>
              <a:t>create objects </a:t>
            </a: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However</a:t>
            </a:r>
            <a:r>
              <a:rPr lang="en-IN" sz="5400" dirty="0"/>
              <a:t> from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ES6</a:t>
            </a:r>
            <a:r>
              <a:rPr lang="en-IN" sz="5400" dirty="0"/>
              <a:t> onwards we can </a:t>
            </a:r>
            <a:r>
              <a:rPr lang="en-IN" sz="5400" b="1" dirty="0">
                <a:solidFill>
                  <a:srgbClr val="FFFF00"/>
                </a:solidFill>
              </a:rPr>
              <a:t>create</a:t>
            </a:r>
            <a:r>
              <a:rPr lang="en-IN" sz="5400" dirty="0"/>
              <a:t>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IN" sz="5400" dirty="0"/>
              <a:t> if we want that.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427167" y="2297102"/>
            <a:ext cx="7875037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1667</Words>
  <Application>Microsoft Office PowerPoint</Application>
  <PresentationFormat>Custom</PresentationFormat>
  <Paragraphs>252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254</cp:revision>
  <dcterms:modified xsi:type="dcterms:W3CDTF">2021-07-08T07:54:24Z</dcterms:modified>
</cp:coreProperties>
</file>