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447" r:id="rId4"/>
    <p:sldId id="448" r:id="rId5"/>
    <p:sldId id="449" r:id="rId6"/>
    <p:sldId id="462" r:id="rId7"/>
    <p:sldId id="450" r:id="rId8"/>
    <p:sldId id="451" r:id="rId9"/>
    <p:sldId id="452" r:id="rId10"/>
    <p:sldId id="454" r:id="rId11"/>
    <p:sldId id="453" r:id="rId12"/>
    <p:sldId id="427" r:id="rId13"/>
    <p:sldId id="455" r:id="rId14"/>
    <p:sldId id="456" r:id="rId15"/>
    <p:sldId id="440" r:id="rId16"/>
    <p:sldId id="441" r:id="rId17"/>
    <p:sldId id="457" r:id="rId18"/>
    <p:sldId id="459" r:id="rId19"/>
    <p:sldId id="460" r:id="rId20"/>
    <p:sldId id="46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5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2ACEB14-FE38-4FF7-A106-8C45553F05BB}"/>
    <pc:docChg chg="undo custSel modSld sldOrd">
      <pc:chgData name="Sharma Computer Academy" userId="08476b32c11f4418" providerId="LiveId" clId="{32ACEB14-FE38-4FF7-A106-8C45553F05BB}" dt="2021-07-20T13:22:48.404" v="10" actId="14100"/>
      <pc:docMkLst>
        <pc:docMk/>
      </pc:docMkLst>
      <pc:sldChg chg="modSp mod modAnim">
        <pc:chgData name="Sharma Computer Academy" userId="08476b32c11f4418" providerId="LiveId" clId="{32ACEB14-FE38-4FF7-A106-8C45553F05BB}" dt="2021-07-19T07:00:34.734" v="4" actId="20577"/>
        <pc:sldMkLst>
          <pc:docMk/>
          <pc:sldMk cId="0" sldId="427"/>
        </pc:sldMkLst>
        <pc:spChg chg="mod">
          <ac:chgData name="Sharma Computer Academy" userId="08476b32c11f4418" providerId="LiveId" clId="{32ACEB14-FE38-4FF7-A106-8C45553F05BB}" dt="2021-07-19T07:00:34.734" v="4" actId="20577"/>
          <ac:spMkLst>
            <pc:docMk/>
            <pc:sldMk cId="0" sldId="427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15.392" v="7" actId="113"/>
        <pc:sldMkLst>
          <pc:docMk/>
          <pc:sldMk cId="0" sldId="450"/>
        </pc:sldMkLst>
        <pc:spChg chg="mod">
          <ac:chgData name="Sharma Computer Academy" userId="08476b32c11f4418" providerId="LiveId" clId="{32ACEB14-FE38-4FF7-A106-8C45553F05BB}" dt="2021-07-20T13:22:15.392" v="7" actId="113"/>
          <ac:spMkLst>
            <pc:docMk/>
            <pc:sldMk cId="0" sldId="45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48.404" v="10" actId="14100"/>
        <pc:sldMkLst>
          <pc:docMk/>
          <pc:sldMk cId="0" sldId="452"/>
        </pc:sldMkLst>
        <pc:spChg chg="mod">
          <ac:chgData name="Sharma Computer Academy" userId="08476b32c11f4418" providerId="LiveId" clId="{32ACEB14-FE38-4FF7-A106-8C45553F05BB}" dt="2021-07-20T13:22:48.404" v="10" actId="14100"/>
          <ac:spMkLst>
            <pc:docMk/>
            <pc:sldMk cId="0" sldId="452"/>
            <ac:spMk id="15" creationId="{00000000-0000-0000-0000-000000000000}"/>
          </ac:spMkLst>
        </pc:spChg>
      </pc:sldChg>
      <pc:sldChg chg="ord">
        <pc:chgData name="Sharma Computer Academy" userId="08476b32c11f4418" providerId="LiveId" clId="{32ACEB14-FE38-4FF7-A106-8C45553F05BB}" dt="2021-07-20T13:21:51.994" v="6"/>
        <pc:sldMkLst>
          <pc:docMk/>
          <pc:sldMk cId="0" sldId="4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image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3"/>
                </a:solidFill>
              </a:rPr>
              <a:t>sachin.jpg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vice-versa</a:t>
            </a:r>
            <a:r>
              <a:rPr lang="en-US" sz="5400" dirty="0">
                <a:solidFill>
                  <a:schemeClr val="tx1"/>
                </a:solidFill>
              </a:rPr>
              <a:t> on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 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showLink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prompts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3"/>
                </a:solidFill>
              </a:rPr>
              <a:t>website name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dynamic link </a:t>
            </a:r>
            <a:r>
              <a:rPr lang="en-US" sz="5400" dirty="0">
                <a:solidFill>
                  <a:schemeClr val="tx1"/>
                </a:solidFill>
              </a:rPr>
              <a:t>to that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5400" dirty="0">
                <a:solidFill>
                  <a:schemeClr val="tx1"/>
                </a:solidFill>
              </a:rPr>
              <a:t> on the </a:t>
            </a:r>
            <a:r>
              <a:rPr lang="en-US" sz="5400" b="1" dirty="0">
                <a:solidFill>
                  <a:srgbClr val="FFC000"/>
                </a:solidFill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Although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CSS styles </a:t>
            </a:r>
            <a:r>
              <a:rPr lang="en-US" sz="5400" dirty="0">
                <a:solidFill>
                  <a:schemeClr val="tx1"/>
                </a:solidFill>
              </a:rPr>
              <a:t>also , by setting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, but it has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is that it simply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existing styles </a:t>
            </a:r>
            <a:r>
              <a:rPr lang="en-US" sz="5400" dirty="0">
                <a:solidFill>
                  <a:schemeClr val="tx1"/>
                </a:solidFill>
              </a:rPr>
              <a:t>that we have set previously.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heading=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(“h3”);</a:t>
            </a:r>
          </a:p>
          <a:p>
            <a:pPr marL="0" indent="0" algn="l">
              <a:buNone/>
            </a:pP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heading.setAttribute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style”,”text-align:center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;”);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alignment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3"/>
                </a:solidFill>
              </a:rPr>
              <a:t>center </a:t>
            </a:r>
            <a:r>
              <a:rPr lang="en-US" sz="5400" dirty="0">
                <a:solidFill>
                  <a:schemeClr val="tx1"/>
                </a:solidFill>
              </a:rPr>
              <a:t>, but will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overwrite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sz="5400" dirty="0">
                <a:solidFill>
                  <a:schemeClr val="tx1"/>
                </a:solidFill>
              </a:rPr>
              <a:t> set </a:t>
            </a:r>
            <a:r>
              <a:rPr lang="en-US" sz="5400" b="1" dirty="0">
                <a:solidFill>
                  <a:schemeClr val="accent4"/>
                </a:solidFill>
              </a:rPr>
              <a:t>previously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recommends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to use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Rather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</a:t>
            </a:r>
            <a:r>
              <a:rPr lang="en-US" sz="5400" dirty="0">
                <a:solidFill>
                  <a:schemeClr val="tx1"/>
                </a:solidFill>
              </a:rPr>
              <a:t> us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dirty="0">
                <a:solidFill>
                  <a:srgbClr val="FFC000"/>
                </a:solidFill>
              </a:rPr>
              <a:t>style </a:t>
            </a:r>
            <a:r>
              <a:rPr lang="en-US" sz="5400" dirty="0">
                <a:solidFill>
                  <a:schemeClr val="tx1"/>
                </a:solidFill>
              </a:rPr>
              <a:t>in every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node element</a:t>
            </a:r>
            <a:r>
              <a:rPr lang="en-US" sz="5400" dirty="0">
                <a:solidFill>
                  <a:schemeClr val="tx1"/>
                </a:solidFill>
              </a:rPr>
              <a:t> which allows us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3"/>
                </a:solidFill>
              </a:rPr>
              <a:t>CSS styles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property itself has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 properties </a:t>
            </a:r>
            <a:r>
              <a:rPr lang="en-US" sz="5400" dirty="0">
                <a:solidFill>
                  <a:schemeClr val="tx1"/>
                </a:solidFill>
              </a:rPr>
              <a:t>, which are used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specific styles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Like: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>
                <a:solidFill>
                  <a:schemeClr val="tx1"/>
                </a:solidFill>
              </a:rPr>
              <a:t>normal,italic,oblique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	</a:t>
            </a:r>
          </a:p>
          <a:p>
            <a:pPr marL="0" indent="0" algn="l">
              <a:buNone/>
            </a:pP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showDate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displays </a:t>
            </a:r>
            <a:r>
              <a:rPr lang="en-US" sz="5400" b="1" dirty="0">
                <a:solidFill>
                  <a:schemeClr val="accent3"/>
                </a:solidFill>
              </a:rPr>
              <a:t>current system date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dirty="0">
                <a:solidFill>
                  <a:schemeClr val="tx1"/>
                </a:solidFill>
              </a:rPr>
              <a:t>. Make sure the </a:t>
            </a:r>
            <a:r>
              <a:rPr lang="en-US" sz="5400" b="1" dirty="0">
                <a:solidFill>
                  <a:schemeClr val="accent4"/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is in </a:t>
            </a:r>
            <a:r>
              <a:rPr lang="en-US" sz="5400" b="1" dirty="0">
                <a:solidFill>
                  <a:srgbClr val="00B050"/>
                </a:solidFill>
              </a:rPr>
              <a:t>actual calendar style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should be 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 color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chemeClr val="accent3"/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with the class value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</a:t>
            </a:r>
            <a:r>
              <a:rPr lang="en-US" sz="5400" dirty="0">
                <a:solidFill>
                  <a:schemeClr val="tx1"/>
                </a:solidFill>
              </a:rPr>
              <a:t> get a </a:t>
            </a:r>
            <a:r>
              <a:rPr lang="en-US" sz="5400" b="1" dirty="0">
                <a:solidFill>
                  <a:schemeClr val="accent4"/>
                </a:solidFill>
              </a:rPr>
              <a:t>red </a:t>
            </a:r>
            <a:r>
              <a:rPr lang="en-US" sz="5400" dirty="0">
                <a:solidFill>
                  <a:schemeClr val="tx1"/>
                </a:solidFill>
              </a:rPr>
              <a:t>color </a:t>
            </a:r>
            <a:r>
              <a:rPr lang="en-US" sz="5400" b="1" dirty="0">
                <a:solidFill>
                  <a:schemeClr val="accent4"/>
                </a:solidFill>
              </a:rPr>
              <a:t>solid</a:t>
            </a:r>
            <a:r>
              <a:rPr lang="en-US" sz="5400" dirty="0">
                <a:solidFill>
                  <a:schemeClr val="tx1"/>
                </a:solidFill>
              </a:rPr>
              <a:t> border of </a:t>
            </a:r>
            <a:r>
              <a:rPr lang="en-US" sz="5400" b="1" dirty="0">
                <a:solidFill>
                  <a:schemeClr val="accent4"/>
                </a:solidFill>
              </a:rPr>
              <a:t>1 </a:t>
            </a:r>
            <a:r>
              <a:rPr lang="en-US" sz="5400" b="1" dirty="0" err="1">
                <a:solidFill>
                  <a:schemeClr val="accent4"/>
                </a:solidFill>
              </a:rPr>
              <a:t>px</a:t>
            </a:r>
            <a:r>
              <a:rPr lang="en-US" sz="5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change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but it becomes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lengthy</a:t>
            </a:r>
            <a:r>
              <a:rPr lang="en-US" sz="5400" dirty="0">
                <a:solidFill>
                  <a:schemeClr val="tx1"/>
                </a:solidFill>
              </a:rPr>
              <a:t> when we want to set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styles </a:t>
            </a:r>
            <a:r>
              <a:rPr lang="en-US" sz="5400">
                <a:solidFill>
                  <a:schemeClr val="tx1"/>
                </a:solidFill>
              </a:rPr>
              <a:t>on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same element</a:t>
            </a:r>
            <a:r>
              <a:rPr lang="en-US" sz="5400">
                <a:solidFill>
                  <a:schemeClr val="tx1"/>
                </a:solidFill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solve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assign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4"/>
                </a:solidFill>
              </a:rPr>
              <a:t>CSS class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</a:t>
            </a:r>
            <a:r>
              <a:rPr lang="en-US" sz="5400" dirty="0">
                <a:solidFill>
                  <a:schemeClr val="tx1"/>
                </a:solidFill>
              </a:rPr>
              <a:t>. 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is done by using 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sz="5400" dirty="0">
                <a:solidFill>
                  <a:schemeClr val="tx1"/>
                </a:solidFill>
              </a:rPr>
              <a:t> property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 property of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IN" sz="5400" dirty="0"/>
              <a:t>that 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collection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 classes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US" sz="5400" i="1" dirty="0" err="1">
                <a:solidFill>
                  <a:schemeClr val="accent3"/>
                </a:solidFill>
              </a:rPr>
              <a:t>element.classList</a:t>
            </a:r>
            <a:r>
              <a:rPr lang="en-US" sz="5400" i="1" dirty="0">
                <a:solidFill>
                  <a:schemeClr val="accent3"/>
                </a:solidFill>
              </a:rPr>
              <a:t> </a:t>
            </a:r>
          </a:p>
          <a:p>
            <a:pPr marL="0" indent="0" algn="l">
              <a:buNone/>
            </a:pPr>
            <a:endParaRPr lang="en-US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DOMTokenList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represents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/>
              <a:t> of the element’s </a:t>
            </a:r>
            <a:r>
              <a:rPr lang="en-IN" sz="5400" b="1" dirty="0">
                <a:solidFill>
                  <a:schemeClr val="accent4"/>
                </a:solidFill>
              </a:rPr>
              <a:t>class</a:t>
            </a:r>
            <a:r>
              <a:rPr lang="en-IN" sz="5400" dirty="0"/>
              <a:t> attribute.</a:t>
            </a:r>
          </a:p>
          <a:p>
            <a:pPr marL="0" indent="0" algn="l">
              <a:buNone/>
            </a:pPr>
            <a:endParaRPr lang="en-IN" sz="5400" dirty="0"/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Even though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, but we can </a:t>
            </a:r>
            <a:r>
              <a:rPr lang="en-IN" sz="5400" b="1" dirty="0">
                <a:solidFill>
                  <a:srgbClr val="FFC000"/>
                </a:solidFill>
              </a:rPr>
              <a:t>manipulate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5400" dirty="0"/>
              <a:t> it contains by using it’s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various methods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4651" y="4973444"/>
          <a:ext cx="22208304" cy="81545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3329">
                <a:tc>
                  <a:txBody>
                    <a:bodyPr/>
                    <a:lstStyle/>
                    <a:p>
                      <a:r>
                        <a:rPr lang="en-US" sz="5400" dirty="0"/>
                        <a:t>Method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Description</a:t>
                      </a:r>
                      <a:endParaRPr lang="en-IN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add(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Adds one or more class names to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remove(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Removes one or more class names from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item(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Returns the class name with a specified index number from an element. Index starts at 0.Returns </a:t>
                      </a:r>
                      <a:r>
                        <a:rPr lang="en-IN" sz="4000" b="1" i="1" dirty="0">
                          <a:solidFill>
                            <a:schemeClr val="bg2"/>
                          </a:solidFill>
                        </a:rPr>
                        <a:t>null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if the index is out of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toggle(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class)</a:t>
                      </a:r>
                      <a:endParaRPr lang="en-IN" sz="4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Toggles between a class name for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(Part-2)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3"/>
                </a:solidFill>
              </a:rPr>
              <a:t>error </a:t>
            </a:r>
            <a:r>
              <a:rPr lang="en-US" sz="5400" dirty="0">
                <a:solidFill>
                  <a:schemeClr val="tx1"/>
                </a:solidFill>
              </a:rPr>
              <a:t>and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16701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Text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textual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nnerText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3"/>
                </a:solidFill>
              </a:rPr>
              <a:t>write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3"/>
                </a:solidFill>
              </a:rPr>
              <a:t>dynamic text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 element, but  the </a:t>
            </a:r>
            <a:r>
              <a:rPr lang="en-IN" sz="5400" b="1" dirty="0">
                <a:solidFill>
                  <a:srgbClr val="00B050"/>
                </a:solidFill>
              </a:rPr>
              <a:t>text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4"/>
                </a:solidFill>
              </a:rPr>
              <a:t>not be interpreted </a:t>
            </a:r>
            <a:r>
              <a:rPr lang="en-IN" sz="5400" dirty="0"/>
              <a:t>as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r>
              <a:rPr lang="en-IN" sz="5400" dirty="0"/>
              <a:t>but as </a:t>
            </a:r>
            <a:r>
              <a:rPr lang="en-IN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 text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innerText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all </a:t>
            </a:r>
            <a:r>
              <a:rPr lang="en-US" sz="5400" b="1" dirty="0">
                <a:solidFill>
                  <a:srgbClr val="00B050"/>
                </a:solidFill>
              </a:rPr>
              <a:t>course names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/>
                </a:solidFill>
              </a:rPr>
              <a:t>upper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279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nnerHTML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in the page, and the </a:t>
            </a:r>
            <a:r>
              <a:rPr lang="en-IN" sz="5400" b="1" dirty="0">
                <a:solidFill>
                  <a:srgbClr val="00B050"/>
                </a:solidFill>
              </a:rPr>
              <a:t>text           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 interpreted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>
                <a:solidFill>
                  <a:schemeClr val="tx1"/>
                </a:solidFill>
              </a:rPr>
              <a:t>This 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such as </a:t>
            </a:r>
            <a:r>
              <a:rPr lang="en-IN" sz="5400" b="1" dirty="0">
                <a:solidFill>
                  <a:schemeClr val="accent3"/>
                </a:solidFill>
              </a:rPr>
              <a:t>registration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comment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4"/>
                </a:solidFill>
              </a:rPr>
              <a:t>links</a:t>
            </a:r>
            <a:r>
              <a:rPr lang="en-IN" sz="5400" dirty="0"/>
              <a:t> etc.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innerHTML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addNewCourse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 </a:t>
            </a:r>
            <a:r>
              <a:rPr lang="en-US" sz="5400" b="1" dirty="0">
                <a:solidFill>
                  <a:srgbClr val="FFC000"/>
                </a:solidFill>
              </a:rPr>
              <a:t>accepts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course name</a:t>
            </a:r>
            <a:r>
              <a:rPr lang="en-US" sz="5400" dirty="0">
                <a:solidFill>
                  <a:schemeClr val="tx1"/>
                </a:solidFill>
              </a:rPr>
              <a:t> from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adds</a:t>
            </a:r>
            <a:r>
              <a:rPr lang="en-US" sz="5400" dirty="0">
                <a:solidFill>
                  <a:schemeClr val="tx1"/>
                </a:solidFill>
              </a:rPr>
              <a:t> it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showContactForm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inside the existing </a:t>
            </a:r>
            <a:r>
              <a:rPr lang="en-US" sz="5400" b="1" dirty="0">
                <a:solidFill>
                  <a:srgbClr val="00B05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for accepting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 no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607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Attribute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US" sz="5400" dirty="0">
                <a:solidFill>
                  <a:schemeClr val="tx1"/>
                </a:solidFill>
              </a:rPr>
              <a:t>we use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getAttribute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setAttribute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attr_name’,’value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7" y="5912092"/>
            <a:ext cx="20696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changeLogo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shown on the </a:t>
            </a:r>
            <a:r>
              <a:rPr lang="en-US" sz="5400" b="1" dirty="0">
                <a:solidFill>
                  <a:schemeClr val="accent4"/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858</Words>
  <Application>Microsoft Office PowerPoint</Application>
  <PresentationFormat>Custom</PresentationFormat>
  <Paragraphs>105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sachin kapoor</cp:lastModifiedBy>
  <cp:revision>296</cp:revision>
  <dcterms:modified xsi:type="dcterms:W3CDTF">2021-07-20T13:23:39Z</dcterms:modified>
</cp:coreProperties>
</file>