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87" r:id="rId2"/>
    <p:sldId id="388" r:id="rId3"/>
    <p:sldId id="461" r:id="rId4"/>
    <p:sldId id="462" r:id="rId5"/>
    <p:sldId id="457" r:id="rId6"/>
    <p:sldId id="458" r:id="rId7"/>
    <p:sldId id="459" r:id="rId8"/>
    <p:sldId id="468" r:id="rId9"/>
    <p:sldId id="460" r:id="rId10"/>
    <p:sldId id="464" r:id="rId11"/>
    <p:sldId id="466" r:id="rId12"/>
    <p:sldId id="467" r:id="rId13"/>
    <p:sldId id="469" r:id="rId14"/>
    <p:sldId id="426" r:id="rId15"/>
    <p:sldId id="400" r:id="rId16"/>
    <p:sldId id="443" r:id="rId17"/>
    <p:sldId id="442" r:id="rId18"/>
    <p:sldId id="446" r:id="rId19"/>
    <p:sldId id="437" r:id="rId20"/>
    <p:sldId id="444" r:id="rId21"/>
    <p:sldId id="439" r:id="rId22"/>
    <p:sldId id="438" r:id="rId23"/>
    <p:sldId id="470" r:id="rId24"/>
    <p:sldId id="472" r:id="rId25"/>
    <p:sldId id="471" r:id="rId2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54442E1-E014-4856-941C-FFEDA6B90782}"/>
    <pc:docChg chg="modSld">
      <pc:chgData name="Sharma Computer Academy" userId="08476b32c11f4418" providerId="LiveId" clId="{554442E1-E014-4856-941C-FFEDA6B90782}" dt="2021-02-23T08:19:47.896" v="1" actId="207"/>
      <pc:docMkLst>
        <pc:docMk/>
      </pc:docMkLst>
      <pc:sldChg chg="modSp mod">
        <pc:chgData name="Sharma Computer Academy" userId="08476b32c11f4418" providerId="LiveId" clId="{554442E1-E014-4856-941C-FFEDA6B90782}" dt="2021-02-23T08:19:47.896" v="1" actId="207"/>
        <pc:sldMkLst>
          <pc:docMk/>
          <pc:sldMk cId="0" sldId="439"/>
        </pc:sldMkLst>
        <pc:spChg chg="mod">
          <ac:chgData name="Sharma Computer Academy" userId="08476b32c11f4418" providerId="LiveId" clId="{554442E1-E014-4856-941C-FFEDA6B90782}" dt="2021-02-23T08:19:47.896" v="1" actId="207"/>
          <ac:spMkLst>
            <pc:docMk/>
            <pc:sldMk cId="0" sldId="43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554442E1-E014-4856-941C-FFEDA6B90782}" dt="2021-02-20T07:35:01.092" v="0" actId="113"/>
        <pc:sldMkLst>
          <pc:docMk/>
          <pc:sldMk cId="0" sldId="471"/>
        </pc:sldMkLst>
        <pc:spChg chg="mod">
          <ac:chgData name="Sharma Computer Academy" userId="08476b32c11f4418" providerId="LiveId" clId="{554442E1-E014-4856-941C-FFEDA6B90782}" dt="2021-02-20T07:35:01.092" v="0" actId="113"/>
          <ac:spMkLst>
            <pc:docMk/>
            <pc:sldMk cId="0" sldId="471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87604" y="574370"/>
            <a:ext cx="98780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59097" y="1931597"/>
            <a:ext cx="92778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firstElementChild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child element </a:t>
            </a:r>
            <a:r>
              <a:rPr lang="en-US" sz="5400" dirty="0">
                <a:solidFill>
                  <a:schemeClr val="bg1"/>
                </a:solidFill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lastElementChild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last child element </a:t>
            </a:r>
            <a:r>
              <a:rPr lang="en-US" sz="5400" dirty="0">
                <a:solidFill>
                  <a:schemeClr val="bg1"/>
                </a:solidFill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children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5400" dirty="0"/>
              <a:t> of an element's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elements</a:t>
            </a:r>
            <a:r>
              <a:rPr lang="en-IN" sz="5400" dirty="0"/>
              <a:t>, as an 	 			 	  </a:t>
            </a:r>
          </a:p>
          <a:p>
            <a:pPr marL="0" indent="0" algn="l">
              <a:buNone/>
            </a:pPr>
            <a:r>
              <a:rPr lang="en-IN" sz="5400" dirty="0"/>
              <a:t>		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HTMLCollection</a:t>
            </a:r>
            <a:r>
              <a:rPr lang="en-IN" sz="5400" dirty="0"/>
              <a:t> object.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42996" y="529766"/>
            <a:ext cx="98780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92927" y="1888581"/>
            <a:ext cx="90324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nextElementSibling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/>
              <a:t> immediately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following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element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previousElementSibling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preceding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	 					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parentElement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IN" sz="5400" dirty="0"/>
              <a:t>of 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element.</a:t>
            </a:r>
            <a:endParaRPr lang="en-US" sz="5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coverts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dirty="0">
                <a:solidFill>
                  <a:srgbClr val="00B050"/>
                </a:solidFill>
              </a:rPr>
              <a:t>all </a:t>
            </a:r>
            <a:r>
              <a:rPr lang="en-US" sz="5400" b="1" dirty="0">
                <a:solidFill>
                  <a:srgbClr val="00B050"/>
                </a:solidFill>
              </a:rPr>
              <a:t>tags </a:t>
            </a:r>
            <a:r>
              <a:rPr lang="en-US" sz="5400" b="1" dirty="0">
                <a:solidFill>
                  <a:schemeClr val="tx1"/>
                </a:solidFill>
              </a:rPr>
              <a:t>inside the </a:t>
            </a:r>
            <a:r>
              <a:rPr lang="en-US" sz="5400" b="1" dirty="0">
                <a:solidFill>
                  <a:schemeClr val="accent4"/>
                </a:solidFill>
              </a:rPr>
              <a:t>&lt;div&gt; </a:t>
            </a:r>
            <a:r>
              <a:rPr lang="en-US" sz="5400" b="1" dirty="0">
                <a:solidFill>
                  <a:schemeClr val="tx1"/>
                </a:solidFill>
              </a:rPr>
              <a:t>tag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uppercase</a:t>
            </a:r>
            <a:r>
              <a:rPr lang="en-US" sz="5400" b="1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</a:t>
            </a:r>
            <a:r>
              <a:rPr lang="en-US" sz="5400" b="1" dirty="0">
                <a:solidFill>
                  <a:schemeClr val="tx1"/>
                </a:solidFill>
              </a:rPr>
              <a:t> ,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arial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20px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/>
                </a:solidFill>
              </a:rPr>
              <a:t>example 1</a:t>
            </a:r>
            <a:r>
              <a:rPr lang="en-US" sz="5400" dirty="0">
                <a:solidFill>
                  <a:schemeClr val="tx1"/>
                </a:solidFill>
              </a:rPr>
              <a:t> so that it 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 </a:t>
            </a:r>
            <a:r>
              <a:rPr lang="en-US" sz="5400" dirty="0">
                <a:solidFill>
                  <a:srgbClr val="00B050"/>
                </a:solidFill>
              </a:rPr>
              <a:t>all child </a:t>
            </a:r>
            <a:r>
              <a:rPr lang="en-US" sz="5400" b="1" dirty="0">
                <a:solidFill>
                  <a:srgbClr val="00B050"/>
                </a:solidFill>
              </a:rPr>
              <a:t>tags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/>
                </a:solidFill>
              </a:rPr>
              <a:t>&lt;div&gt; </a:t>
            </a:r>
            <a:r>
              <a:rPr lang="en-US" sz="5400" b="1" dirty="0">
                <a:solidFill>
                  <a:schemeClr val="tx1"/>
                </a:solidFill>
              </a:rPr>
              <a:t>tag 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crimson </a:t>
            </a:r>
            <a:r>
              <a:rPr lang="en-US" sz="5400" dirty="0">
                <a:solidFill>
                  <a:schemeClr val="tx1"/>
                </a:solidFill>
              </a:rPr>
              <a:t>using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DOM Traversal</a:t>
            </a:r>
            <a:r>
              <a:rPr lang="en-US" sz="5400" dirty="0">
                <a:solidFill>
                  <a:schemeClr val="tx1"/>
                </a:solidFill>
              </a:rPr>
              <a:t> Properties.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20665" y="780585"/>
            <a:ext cx="91262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Element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48293" y="2137812"/>
            <a:ext cx="869858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new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elements we use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5400" dirty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 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4800" dirty="0">
                <a:solidFill>
                  <a:schemeClr val="tx1"/>
                </a:solidFill>
              </a:rPr>
              <a:t>with </a:t>
            </a:r>
            <a:r>
              <a:rPr lang="en-US" sz="4800" b="1" dirty="0" err="1">
                <a:solidFill>
                  <a:schemeClr val="accent3"/>
                </a:solidFill>
              </a:rPr>
              <a:t>createElement</a:t>
            </a:r>
            <a:r>
              <a:rPr lang="en-US" sz="4800" b="1" dirty="0">
                <a:solidFill>
                  <a:schemeClr val="accent3"/>
                </a:solidFill>
              </a:rPr>
              <a:t>( ) </a:t>
            </a:r>
            <a:r>
              <a:rPr lang="en-US" sz="4800" dirty="0">
                <a:solidFill>
                  <a:schemeClr val="tx1"/>
                </a:solidFill>
              </a:rPr>
              <a:t>method</a:t>
            </a:r>
            <a:r>
              <a:rPr lang="en-US" sz="4800" b="1" dirty="0">
                <a:solidFill>
                  <a:schemeClr val="accent3"/>
                </a:solidFill>
              </a:rPr>
              <a:t>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passing it </a:t>
            </a:r>
            <a:r>
              <a:rPr lang="en-US" sz="4800" dirty="0">
                <a:solidFill>
                  <a:schemeClr val="tx1"/>
                </a:solidFill>
              </a:rPr>
              <a:t>the name of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4800" dirty="0">
                <a:solidFill>
                  <a:schemeClr val="tx1"/>
                </a:solidFill>
              </a:rPr>
              <a:t> as a </a:t>
            </a:r>
            <a:r>
              <a:rPr lang="en-US" sz="4800" b="1" dirty="0">
                <a:solidFill>
                  <a:srgbClr val="FFC000"/>
                </a:solidFill>
              </a:rPr>
              <a:t>string</a:t>
            </a:r>
            <a:r>
              <a:rPr lang="en-US" sz="4800" dirty="0">
                <a:solidFill>
                  <a:schemeClr val="tx1"/>
                </a:solidFill>
              </a:rPr>
              <a:t> argument.</a:t>
            </a:r>
          </a:p>
          <a:p>
            <a:pPr marL="514350" indent="-514350" algn="l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4800" dirty="0">
                <a:solidFill>
                  <a:schemeClr val="tx1"/>
                </a:solidFill>
              </a:rPr>
              <a:t>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text node </a:t>
            </a:r>
            <a:r>
              <a:rPr lang="en-US" sz="4800" dirty="0">
                <a:solidFill>
                  <a:schemeClr val="tx1"/>
                </a:solidFill>
              </a:rPr>
              <a:t>using </a:t>
            </a:r>
            <a:r>
              <a:rPr lang="en-US" sz="4800" b="1" dirty="0" err="1">
                <a:solidFill>
                  <a:schemeClr val="accent3"/>
                </a:solidFill>
              </a:rPr>
              <a:t>createTextNode</a:t>
            </a:r>
            <a:r>
              <a:rPr lang="en-US" sz="4800" b="1" dirty="0">
                <a:solidFill>
                  <a:schemeClr val="accent3"/>
                </a:solidFill>
              </a:rPr>
              <a:t>()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method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passing it </a:t>
            </a: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4800" dirty="0">
                <a:solidFill>
                  <a:schemeClr val="tx1"/>
                </a:solidFill>
              </a:rPr>
              <a:t> to be added as a </a:t>
            </a:r>
            <a:r>
              <a:rPr lang="en-US" sz="4800" b="1" dirty="0">
                <a:solidFill>
                  <a:srgbClr val="FFC000"/>
                </a:solidFill>
              </a:rPr>
              <a:t>string</a:t>
            </a:r>
            <a:r>
              <a:rPr lang="en-US" sz="4800" dirty="0">
                <a:solidFill>
                  <a:schemeClr val="tx1"/>
                </a:solidFill>
              </a:rPr>
              <a:t> argument.</a:t>
            </a:r>
          </a:p>
          <a:p>
            <a:pPr marL="914400" indent="-914400" algn="l">
              <a:buAutoNum type="arabicPeriod" startAt="2"/>
            </a:pPr>
            <a:endParaRPr lang="en-US" sz="48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4800" dirty="0">
                <a:solidFill>
                  <a:schemeClr val="tx1"/>
                </a:solidFill>
              </a:rPr>
              <a:t>to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node </a:t>
            </a:r>
            <a:r>
              <a:rPr lang="en-US" sz="4800" dirty="0">
                <a:solidFill>
                  <a:schemeClr val="tx1"/>
                </a:solidFill>
              </a:rPr>
              <a:t>by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4800" dirty="0">
                <a:solidFill>
                  <a:schemeClr val="tx1"/>
                </a:solidFill>
              </a:rPr>
              <a:t> the method </a:t>
            </a:r>
            <a:r>
              <a:rPr lang="en-US" sz="4800" b="1" dirty="0" err="1">
                <a:solidFill>
                  <a:schemeClr val="accent3"/>
                </a:solidFill>
              </a:rPr>
              <a:t>appendChild</a:t>
            </a:r>
            <a:r>
              <a:rPr lang="en-US" sz="4800" b="1" dirty="0">
                <a:solidFill>
                  <a:schemeClr val="accent3"/>
                </a:solidFill>
              </a:rPr>
              <a:t>() </a:t>
            </a:r>
            <a:r>
              <a:rPr lang="en-US" sz="4800" dirty="0">
                <a:solidFill>
                  <a:schemeClr val="tx1"/>
                </a:solidFill>
              </a:rPr>
              <a:t>on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 node object </a:t>
            </a:r>
            <a:r>
              <a:rPr lang="en-US" sz="4800" dirty="0">
                <a:solidFill>
                  <a:schemeClr val="tx1"/>
                </a:solidFill>
              </a:rPr>
              <a:t>and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passing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4800" dirty="0">
                <a:solidFill>
                  <a:schemeClr val="tx1"/>
                </a:solidFill>
              </a:rPr>
              <a:t>object as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914400" indent="-914400" algn="l">
              <a:buAutoNum type="arabicPeriod" startAt="2"/>
            </a:pPr>
            <a:endParaRPr lang="en-US" sz="48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node </a:t>
            </a:r>
            <a:r>
              <a:rPr lang="en-US" sz="4800" dirty="0">
                <a:solidFill>
                  <a:schemeClr val="tx1"/>
                </a:solidFill>
              </a:rPr>
              <a:t>to it’s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4800" dirty="0">
                <a:solidFill>
                  <a:schemeClr val="tx1"/>
                </a:solidFill>
              </a:rPr>
              <a:t> using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accent3"/>
                </a:solidFill>
              </a:rPr>
              <a:t>appendChild</a:t>
            </a:r>
            <a:r>
              <a:rPr lang="en-US" sz="4800" b="1" dirty="0">
                <a:solidFill>
                  <a:schemeClr val="accent3"/>
                </a:solidFill>
              </a:rPr>
              <a:t>( )</a:t>
            </a:r>
            <a:r>
              <a:rPr lang="en-US" sz="4800" dirty="0">
                <a:solidFill>
                  <a:schemeClr val="accent3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method.</a:t>
            </a:r>
            <a:endParaRPr lang="en-US" sz="4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below</a:t>
            </a:r>
            <a:r>
              <a:rPr lang="en-US" sz="5400" dirty="0">
                <a:solidFill>
                  <a:schemeClr val="tx1"/>
                </a:solidFill>
              </a:rPr>
              <a:t> write the </a:t>
            </a:r>
            <a:r>
              <a:rPr lang="en-US" sz="5400" b="1" dirty="0">
                <a:solidFill>
                  <a:schemeClr val="accent3"/>
                </a:solidFill>
              </a:rPr>
              <a:t>body </a:t>
            </a:r>
            <a:r>
              <a:rPr lang="en-US" sz="5400" dirty="0">
                <a:solidFill>
                  <a:schemeClr val="tx1"/>
                </a:solidFill>
              </a:rPr>
              <a:t>of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new </a:t>
            </a:r>
            <a:r>
              <a:rPr lang="en-US" sz="5400" b="1" dirty="0" err="1">
                <a:solidFill>
                  <a:srgbClr val="FFC000"/>
                </a:solidFill>
              </a:rPr>
              <a:t>para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with the text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“This is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3”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whenever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Now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so that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new </a:t>
            </a:r>
            <a:r>
              <a:rPr lang="en-US" sz="5400" b="1" dirty="0" err="1">
                <a:solidFill>
                  <a:srgbClr val="FFC000"/>
                </a:solidFill>
              </a:rPr>
              <a:t>para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with the text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“This is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no&gt;” </a:t>
            </a:r>
            <a:r>
              <a:rPr lang="en-US" sz="5400" dirty="0">
                <a:solidFill>
                  <a:schemeClr val="tx1"/>
                </a:solidFill>
              </a:rPr>
              <a:t>where </a:t>
            </a:r>
            <a:r>
              <a:rPr lang="en-US" sz="5400" b="1" dirty="0" err="1">
                <a:solidFill>
                  <a:schemeClr val="accent4"/>
                </a:solidFill>
              </a:rPr>
              <a:t>para</a:t>
            </a:r>
            <a:r>
              <a:rPr lang="en-US" sz="5400" b="1" dirty="0">
                <a:solidFill>
                  <a:schemeClr val="accent4"/>
                </a:solidFill>
              </a:rPr>
              <a:t> no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replaced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number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5400" dirty="0">
                <a:solidFill>
                  <a:schemeClr val="tx1"/>
                </a:solidFill>
              </a:rPr>
              <a:t> ,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5400" dirty="0">
                <a:solidFill>
                  <a:schemeClr val="tx1"/>
                </a:solidFill>
              </a:rPr>
              <a:t> ,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</a:t>
            </a:r>
            <a:r>
              <a:rPr lang="en-US" sz="5400" dirty="0">
                <a:solidFill>
                  <a:schemeClr val="tx1"/>
                </a:solidFill>
              </a:rPr>
              <a:t>and so on </a:t>
            </a:r>
            <a:r>
              <a:rPr lang="en-US" sz="5400" b="1" dirty="0">
                <a:solidFill>
                  <a:srgbClr val="00B050"/>
                </a:solidFill>
              </a:rPr>
              <a:t>whenever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>
                <a:solidFill>
                  <a:schemeClr val="tx1"/>
                </a:solidFill>
              </a:rPr>
              <a:t>which on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loading</a:t>
            </a:r>
            <a:r>
              <a:rPr lang="en-US" sz="5400" dirty="0">
                <a:solidFill>
                  <a:schemeClr val="tx1"/>
                </a:solidFill>
              </a:rPr>
              <a:t> displays a </a:t>
            </a:r>
            <a:r>
              <a:rPr lang="en-US" sz="5400" b="1" dirty="0">
                <a:solidFill>
                  <a:schemeClr val="accent3"/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. As soon as the </a:t>
            </a:r>
            <a:r>
              <a:rPr lang="en-US" sz="5400" b="1" dirty="0">
                <a:solidFill>
                  <a:schemeClr val="accent3"/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rgbClr val="FFC000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there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should appear </a:t>
            </a:r>
            <a:r>
              <a:rPr lang="en-US" sz="5400" dirty="0">
                <a:solidFill>
                  <a:schemeClr val="tx1"/>
                </a:solidFill>
              </a:rPr>
              <a:t>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unordered list</a:t>
            </a:r>
            <a:r>
              <a:rPr lang="en-US" sz="5400" dirty="0">
                <a:solidFill>
                  <a:schemeClr val="tx1"/>
                </a:solidFill>
              </a:rPr>
              <a:t> containing </a:t>
            </a:r>
            <a:r>
              <a:rPr lang="en-US" sz="5400" b="1" dirty="0">
                <a:solidFill>
                  <a:schemeClr val="accent4"/>
                </a:solidFill>
              </a:rPr>
              <a:t>names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programming languages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shows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3"/>
                </a:solidFill>
              </a:rPr>
              <a:t>button </a:t>
            </a:r>
            <a:r>
              <a:rPr lang="en-US" sz="5400" dirty="0">
                <a:solidFill>
                  <a:schemeClr val="tx1"/>
                </a:solidFill>
              </a:rPr>
              <a:t>and when the user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5400" dirty="0">
                <a:solidFill>
                  <a:schemeClr val="tx1"/>
                </a:solidFill>
              </a:rPr>
              <a:t> it ,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 should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display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digital clock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64549" y="780585"/>
            <a:ext cx="83263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92516" y="2137812"/>
            <a:ext cx="86846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method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always</a:t>
            </a:r>
            <a:r>
              <a:rPr lang="en-US" sz="5400" dirty="0">
                <a:solidFill>
                  <a:schemeClr val="tx1"/>
                </a:solidFill>
              </a:rPr>
              <a:t> adds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>
                <a:solidFill>
                  <a:schemeClr val="tx1"/>
                </a:solidFill>
              </a:rPr>
              <a:t>at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parent element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case </a:t>
            </a:r>
            <a:r>
              <a:rPr lang="en-US" sz="5400" dirty="0">
                <a:solidFill>
                  <a:schemeClr val="tx1"/>
                </a:solidFill>
              </a:rPr>
              <a:t>we want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 it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mid</a:t>
            </a:r>
            <a:r>
              <a:rPr lang="en-US" sz="5400" dirty="0">
                <a:solidFill>
                  <a:schemeClr val="tx1"/>
                </a:solidFill>
              </a:rPr>
              <a:t> or 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</a:t>
            </a:r>
            <a:r>
              <a:rPr lang="en-US" sz="5400" dirty="0">
                <a:solidFill>
                  <a:schemeClr val="tx1"/>
                </a:solidFill>
              </a:rPr>
              <a:t> then we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need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dirty="0">
                <a:solidFill>
                  <a:schemeClr val="accent3"/>
                </a:solidFill>
              </a:rPr>
              <a:t>call </a:t>
            </a:r>
            <a:r>
              <a:rPr lang="en-US" sz="5400" dirty="0">
                <a:solidFill>
                  <a:schemeClr val="tx1"/>
                </a:solidFill>
              </a:rPr>
              <a:t>the method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insertBefore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takes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arguments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marL="514350" indent="-514350" algn="l">
              <a:buNone/>
            </a:pPr>
            <a:r>
              <a:rPr lang="en-US" sz="4800" dirty="0">
                <a:solidFill>
                  <a:schemeClr val="tx1"/>
                </a:solidFill>
              </a:rPr>
              <a:t>	</a:t>
            </a:r>
          </a:p>
          <a:p>
            <a:pPr marL="514350" indent="-514350" algn="l">
              <a:buNone/>
            </a:pPr>
            <a:r>
              <a:rPr lang="en-US" sz="4800" dirty="0">
                <a:solidFill>
                  <a:schemeClr val="tx1"/>
                </a:solidFill>
              </a:rPr>
              <a:t>	1.	</a:t>
            </a:r>
            <a:r>
              <a:rPr lang="en-US" sz="4800" b="1" dirty="0">
                <a:solidFill>
                  <a:srgbClr val="FFC000"/>
                </a:solidFill>
              </a:rPr>
              <a:t>New element </a:t>
            </a:r>
            <a:r>
              <a:rPr lang="en-US" sz="4800" dirty="0">
                <a:solidFill>
                  <a:schemeClr val="tx1"/>
                </a:solidFill>
              </a:rPr>
              <a:t>to be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added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4800" dirty="0">
                <a:solidFill>
                  <a:schemeClr val="tx1"/>
                </a:solidFill>
              </a:rPr>
              <a:t>	2.	</a:t>
            </a:r>
            <a:r>
              <a:rPr lang="en-US" sz="4800" b="1" dirty="0">
                <a:solidFill>
                  <a:srgbClr val="FFC000"/>
                </a:solidFill>
              </a:rPr>
              <a:t>Element</a:t>
            </a:r>
            <a:r>
              <a:rPr lang="en-US" sz="4800" dirty="0">
                <a:solidFill>
                  <a:schemeClr val="tx1"/>
                </a:solidFill>
              </a:rPr>
              <a:t> before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which</a:t>
            </a:r>
            <a:r>
              <a:rPr lang="en-US" sz="4800" dirty="0">
                <a:solidFill>
                  <a:schemeClr val="tx1"/>
                </a:solidFill>
              </a:rPr>
              <a:t> it is to be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added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41857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chemeClr val="bg1"/>
                </a:solidFill>
              </a:rPr>
              <a:t>(Part-3)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so that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generates a </a:t>
            </a:r>
            <a:r>
              <a:rPr lang="en-US" sz="5400" b="1" dirty="0">
                <a:solidFill>
                  <a:srgbClr val="FFC000"/>
                </a:solidFill>
              </a:rPr>
              <a:t>new </a:t>
            </a:r>
            <a:r>
              <a:rPr lang="en-US" sz="5400" b="1" dirty="0" err="1">
                <a:solidFill>
                  <a:srgbClr val="FFC000"/>
                </a:solidFill>
              </a:rPr>
              <a:t>para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with the text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“This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is added </a:t>
            </a:r>
            <a:r>
              <a:rPr lang="en-US" sz="5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at the top” </a:t>
            </a:r>
            <a:r>
              <a:rPr lang="en-US" sz="5400" dirty="0">
                <a:solidFill>
                  <a:schemeClr val="tx1"/>
                </a:solidFill>
              </a:rPr>
              <a:t>before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para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399146"/>
            <a:ext cx="20281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3"/>
                </a:solidFill>
              </a:rPr>
              <a:t>list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elements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</a:t>
            </a:r>
            <a:r>
              <a:rPr lang="en-US" sz="5400" dirty="0">
                <a:solidFill>
                  <a:schemeClr val="tx1"/>
                </a:solidFill>
              </a:rPr>
              <a:t> and a </a:t>
            </a:r>
            <a:r>
              <a:rPr lang="en-US" sz="5400" b="1" dirty="0">
                <a:solidFill>
                  <a:schemeClr val="accent3"/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titled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color</a:t>
            </a:r>
            <a:r>
              <a:rPr lang="en-US" sz="5400" dirty="0">
                <a:solidFill>
                  <a:schemeClr val="tx1"/>
                </a:solidFill>
              </a:rPr>
              <a:t>. The moment user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5400" dirty="0">
                <a:solidFill>
                  <a:schemeClr val="tx1"/>
                </a:solidFill>
              </a:rPr>
              <a:t> it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should ask for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5400" dirty="0">
                <a:solidFill>
                  <a:schemeClr val="tx1"/>
                </a:solidFill>
              </a:rPr>
              <a:t>and an </a:t>
            </a:r>
            <a:r>
              <a:rPr lang="en-US" sz="5400" b="1" dirty="0">
                <a:solidFill>
                  <a:srgbClr val="00B050"/>
                </a:solidFill>
              </a:rPr>
              <a:t>existing element</a:t>
            </a:r>
            <a:r>
              <a:rPr lang="en-US" sz="5400" dirty="0">
                <a:solidFill>
                  <a:schemeClr val="tx1"/>
                </a:solidFill>
              </a:rPr>
              <a:t>. Then it should </a:t>
            </a:r>
            <a:r>
              <a:rPr lang="en-US" sz="5400" b="1" dirty="0">
                <a:solidFill>
                  <a:schemeClr val="accent3"/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5400" dirty="0">
                <a:solidFill>
                  <a:schemeClr val="tx1"/>
                </a:solidFill>
              </a:rPr>
              <a:t>after the given </a:t>
            </a:r>
            <a:r>
              <a:rPr lang="en-US" sz="5400" b="1" dirty="0">
                <a:solidFill>
                  <a:srgbClr val="00B050"/>
                </a:solidFill>
              </a:rPr>
              <a:t>existing element.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53036" y="778997"/>
            <a:ext cx="827983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81003" y="2136224"/>
            <a:ext cx="86846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 an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we use </a:t>
            </a:r>
            <a:r>
              <a:rPr lang="en-US" sz="5400" b="1" dirty="0">
                <a:solidFill>
                  <a:schemeClr val="accent3"/>
                </a:solidFill>
              </a:rPr>
              <a:t>3</a:t>
            </a:r>
            <a:r>
              <a:rPr lang="en-US" sz="5400" dirty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1.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00B050"/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2.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FFC000"/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3.	Call the method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removeChild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on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>
                <a:solidFill>
                  <a:schemeClr val="tx1"/>
                </a:solidFill>
              </a:rPr>
              <a:t>passing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 element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FFC000"/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38654" y="778997"/>
            <a:ext cx="113399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append() &amp;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prepend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21635" y="2136224"/>
            <a:ext cx="10660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an  child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we also can use </a:t>
            </a:r>
            <a:r>
              <a:rPr lang="en-US" sz="5400" b="1" dirty="0">
                <a:solidFill>
                  <a:srgbClr val="00B0F0"/>
                </a:solidFill>
              </a:rPr>
              <a:t>append()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 err="1">
                <a:solidFill>
                  <a:srgbClr val="00B0F0"/>
                </a:solidFill>
              </a:rPr>
              <a:t>prepend</a:t>
            </a:r>
            <a:r>
              <a:rPr lang="en-US" sz="5400" b="1" dirty="0">
                <a:solidFill>
                  <a:srgbClr val="00B0F0"/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 methods</a:t>
            </a:r>
          </a:p>
          <a:p>
            <a:pPr marL="514350" indent="-514350" algn="l">
              <a:buNone/>
            </a:pPr>
            <a:endParaRPr lang="en-US" sz="54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None/>
            </a:pPr>
            <a:r>
              <a:rPr lang="en-US" sz="5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1.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</a:t>
            </a: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2.	Call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append()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prepend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methods using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>
                <a:solidFill>
                  <a:schemeClr val="tx1"/>
                </a:solidFill>
              </a:rPr>
              <a:t>, passing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>
                <a:solidFill>
                  <a:schemeClr val="tx1"/>
                </a:solidFill>
              </a:rPr>
              <a:t>to be added as an </a:t>
            </a:r>
            <a:r>
              <a:rPr lang="en-US" sz="5400" b="1" dirty="0">
                <a:solidFill>
                  <a:srgbClr val="00B050"/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26" y="778997"/>
            <a:ext cx="112005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append() V/s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13034" y="2136224"/>
            <a:ext cx="1059365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1.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 </a:t>
            </a:r>
            <a:r>
              <a:rPr lang="en-IN" sz="5400" dirty="0"/>
              <a:t>allows us to also append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String</a:t>
            </a:r>
            <a:r>
              <a:rPr lang="en-IN" sz="5400" dirty="0"/>
              <a:t> objects, whereas 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only accepts 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dirty="0"/>
              <a:t> objects.</a:t>
            </a:r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2.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</a:t>
            </a:r>
            <a:r>
              <a:rPr lang="en-IN" sz="5400" dirty="0"/>
              <a:t> can append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strings</a:t>
            </a:r>
            <a:r>
              <a:rPr lang="en-IN" sz="5400" dirty="0"/>
              <a:t> together, whereas 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can only </a:t>
            </a:r>
            <a:r>
              <a:rPr lang="en-IN" sz="5400" b="1" dirty="0">
                <a:solidFill>
                  <a:schemeClr val="accent3"/>
                </a:solidFill>
              </a:rPr>
              <a:t>append one node</a:t>
            </a:r>
            <a:r>
              <a:rPr lang="en-IN" sz="5400" dirty="0"/>
              <a:t>.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66" y="778997"/>
            <a:ext cx="63498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remove()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5717" y="2137812"/>
            <a:ext cx="564251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 an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we use </a:t>
            </a:r>
            <a:r>
              <a:rPr lang="en-US" sz="5400" b="1" dirty="0">
                <a:solidFill>
                  <a:schemeClr val="accent3"/>
                </a:solidFill>
              </a:rPr>
              <a:t>2</a:t>
            </a:r>
            <a:r>
              <a:rPr lang="en-US" sz="5400" dirty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1.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>
                <a:solidFill>
                  <a:schemeClr val="tx1"/>
                </a:solidFill>
              </a:rPr>
              <a:t>to be removed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2.	Call the method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remove( ) </a:t>
            </a:r>
            <a:r>
              <a:rPr lang="en-US" sz="5400" dirty="0">
                <a:solidFill>
                  <a:schemeClr val="tx1"/>
                </a:solidFill>
              </a:rPr>
              <a:t>on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84689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The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9668" y="2139400"/>
            <a:ext cx="819747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Till now </a:t>
            </a:r>
            <a:r>
              <a:rPr lang="en-US" sz="5400" dirty="0">
                <a:solidFill>
                  <a:schemeClr val="tx1"/>
                </a:solidFill>
              </a:rPr>
              <a:t>we have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dirty="0">
                <a:solidFill>
                  <a:schemeClr val="tx1"/>
                </a:solidFill>
              </a:rPr>
              <a:t> based on their </a:t>
            </a:r>
            <a:r>
              <a:rPr lang="en-US" sz="5400" b="1" dirty="0">
                <a:solidFill>
                  <a:schemeClr val="accent3"/>
                </a:solidFill>
              </a:rPr>
              <a:t>type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rgbClr val="FFC000"/>
                </a:solidFill>
              </a:rPr>
              <a:t>class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en-US" sz="5400" dirty="0">
                <a:solidFill>
                  <a:schemeClr val="tx1"/>
                </a:solidFill>
              </a:rPr>
              <a:t>etc.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But we </a:t>
            </a:r>
            <a:r>
              <a:rPr lang="en-US" sz="5400" b="1" dirty="0">
                <a:solidFill>
                  <a:schemeClr val="accent4"/>
                </a:solidFill>
              </a:rPr>
              <a:t>haven’t selected </a:t>
            </a:r>
            <a:r>
              <a:rPr lang="en-US" sz="5400" dirty="0">
                <a:solidFill>
                  <a:schemeClr val="tx1"/>
                </a:solidFill>
              </a:rPr>
              <a:t>the</a:t>
            </a:r>
            <a:r>
              <a:rPr lang="en-US" sz="5400" b="1" dirty="0">
                <a:solidFill>
                  <a:schemeClr val="accent4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b="1" dirty="0">
                <a:solidFill>
                  <a:schemeClr val="accent4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based on their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relationship</a:t>
            </a:r>
            <a:r>
              <a:rPr lang="en-US" sz="5400" dirty="0">
                <a:solidFill>
                  <a:schemeClr val="tx1"/>
                </a:solidFill>
              </a:rPr>
              <a:t> with other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example: </a:t>
            </a:r>
            <a:r>
              <a:rPr lang="en-US" sz="5400" dirty="0">
                <a:solidFill>
                  <a:schemeClr val="tx1"/>
                </a:solidFill>
              </a:rPr>
              <a:t>Suppose we want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>
                <a:solidFill>
                  <a:schemeClr val="tx1"/>
                </a:solidFill>
              </a:rPr>
              <a:t> all the </a:t>
            </a:r>
            <a:r>
              <a:rPr lang="en-US" sz="5400" b="1" dirty="0">
                <a:solidFill>
                  <a:srgbClr val="00B050"/>
                </a:solidFill>
              </a:rPr>
              <a:t>child nodes </a:t>
            </a:r>
            <a:r>
              <a:rPr lang="en-US" sz="5400" dirty="0">
                <a:solidFill>
                  <a:schemeClr val="tx1"/>
                </a:solidFill>
              </a:rPr>
              <a:t>of a particular </a:t>
            </a:r>
            <a:r>
              <a:rPr lang="en-US" sz="5400" b="1" dirty="0">
                <a:solidFill>
                  <a:srgbClr val="FFC000"/>
                </a:solidFill>
              </a:rPr>
              <a:t>&lt;div&gt; </a:t>
            </a:r>
            <a:r>
              <a:rPr lang="en-US" sz="5400" dirty="0">
                <a:solidFill>
                  <a:schemeClr val="tx1"/>
                </a:solidFill>
              </a:rPr>
              <a:t>tag ,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irrespective</a:t>
            </a:r>
            <a:r>
              <a:rPr lang="en-US" sz="5400" dirty="0">
                <a:solidFill>
                  <a:schemeClr val="tx1"/>
                </a:solidFill>
              </a:rPr>
              <a:t> of whether these </a:t>
            </a:r>
            <a:r>
              <a:rPr lang="en-US" sz="5400" b="1" dirty="0">
                <a:solidFill>
                  <a:srgbClr val="00B050"/>
                </a:solidFill>
              </a:rPr>
              <a:t>child nodes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headings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3"/>
                </a:solidFill>
              </a:rPr>
              <a:t>paragraphs</a:t>
            </a:r>
            <a:r>
              <a:rPr lang="en-US" sz="5400" dirty="0">
                <a:solidFill>
                  <a:schemeClr val="tx1"/>
                </a:solidFill>
              </a:rPr>
              <a:t> or even other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div</a:t>
            </a:r>
            <a:r>
              <a:rPr lang="en-US" sz="5400" dirty="0">
                <a:solidFill>
                  <a:schemeClr val="tx1"/>
                </a:solidFill>
              </a:rPr>
              <a:t> tags.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84689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The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9668" y="2139400"/>
            <a:ext cx="819747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None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techniques</a:t>
            </a:r>
            <a:r>
              <a:rPr lang="en-US" sz="5400" dirty="0">
                <a:solidFill>
                  <a:schemeClr val="tx1"/>
                </a:solidFill>
              </a:rPr>
              <a:t> that we have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learnt</a:t>
            </a:r>
            <a:r>
              <a:rPr lang="en-US" sz="5400" dirty="0">
                <a:solidFill>
                  <a:schemeClr val="tx1"/>
                </a:solidFill>
              </a:rPr>
              <a:t> till now will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 us </a:t>
            </a:r>
            <a:r>
              <a:rPr lang="en-US" sz="5400" dirty="0">
                <a:solidFill>
                  <a:schemeClr val="tx1"/>
                </a:solidFill>
              </a:rPr>
              <a:t>to do </a:t>
            </a:r>
            <a:r>
              <a:rPr lang="en-US" sz="5400" b="1" dirty="0">
                <a:solidFill>
                  <a:schemeClr val="accent3"/>
                </a:solidFill>
              </a:rPr>
              <a:t>this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So for this , we need to use </a:t>
            </a:r>
            <a:r>
              <a:rPr lang="en-US" sz="5400" b="1" dirty="0">
                <a:solidFill>
                  <a:schemeClr val="accent4"/>
                </a:solidFill>
              </a:rPr>
              <a:t>DOM Traversal technique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As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 indicates </a:t>
            </a:r>
            <a:r>
              <a:rPr lang="en-US" sz="5400" dirty="0">
                <a:solidFill>
                  <a:schemeClr val="bg1"/>
                </a:solidFill>
              </a:rPr>
              <a:t>in this </a:t>
            </a:r>
            <a:r>
              <a:rPr lang="en-US" sz="5400" b="1" dirty="0">
                <a:solidFill>
                  <a:srgbClr val="FFFF00"/>
                </a:solidFill>
              </a:rPr>
              <a:t>approach</a:t>
            </a:r>
            <a:r>
              <a:rPr lang="en-US" sz="5400" dirty="0">
                <a:solidFill>
                  <a:schemeClr val="bg1"/>
                </a:solidFill>
              </a:rPr>
              <a:t> , we traverse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Tree </a:t>
            </a:r>
            <a:r>
              <a:rPr lang="en-US" sz="5400" dirty="0">
                <a:solidFill>
                  <a:schemeClr val="bg1"/>
                </a:solidFill>
              </a:rPr>
              <a:t>by using </a:t>
            </a:r>
            <a:r>
              <a:rPr lang="en-US" sz="5400" b="1" dirty="0">
                <a:solidFill>
                  <a:schemeClr val="accent3"/>
                </a:solidFill>
              </a:rPr>
              <a:t>special properties </a:t>
            </a:r>
            <a:r>
              <a:rPr lang="en-US" sz="5400" dirty="0">
                <a:solidFill>
                  <a:schemeClr val="bg1"/>
                </a:solidFill>
              </a:rPr>
              <a:t>which give us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</a:t>
            </a:r>
            <a:r>
              <a:rPr lang="en-US" sz="5400" dirty="0">
                <a:solidFill>
                  <a:schemeClr val="bg1"/>
                </a:solidFill>
              </a:rPr>
              <a:t> to things like :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</a:t>
            </a:r>
            <a:r>
              <a:rPr lang="en-US" sz="5400" dirty="0">
                <a:solidFill>
                  <a:schemeClr val="bg1"/>
                </a:solidFill>
              </a:rPr>
              <a:t> of a node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all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r>
              <a:rPr lang="en-US" sz="5400" dirty="0">
                <a:solidFill>
                  <a:schemeClr val="bg1"/>
                </a:solidFill>
              </a:rPr>
              <a:t> of a node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sibling </a:t>
            </a:r>
            <a:r>
              <a:rPr lang="en-US" sz="5400" dirty="0">
                <a:solidFill>
                  <a:schemeClr val="bg1"/>
                </a:solidFill>
              </a:rPr>
              <a:t>or </a:t>
            </a:r>
            <a:r>
              <a:rPr lang="en-US" sz="5400" b="1" dirty="0">
                <a:solidFill>
                  <a:schemeClr val="accent3"/>
                </a:solidFill>
              </a:rPr>
              <a:t>previous sibling  </a:t>
            </a:r>
            <a:r>
              <a:rPr lang="en-US" sz="5400" dirty="0">
                <a:solidFill>
                  <a:schemeClr val="tx1"/>
                </a:solidFill>
              </a:rPr>
              <a:t>etc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93348" y="529766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443617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firstChild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child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lastChild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last child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childNodes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children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14928" y="529766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265197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following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preceding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58812" y="780585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58812" y="2139400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nodeName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						returns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US" sz="5400" b="1" dirty="0">
                <a:solidFill>
                  <a:schemeClr val="tx1"/>
                </a:solidFill>
              </a:rPr>
              <a:t>i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					returns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“#text”.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nodeValue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If it 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			text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returned and if it is 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returned.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nodeType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5400" b="1" dirty="0">
                <a:solidFill>
                  <a:schemeClr val="accent4"/>
                </a:solidFill>
              </a:rPr>
              <a:t> 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 value 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Possible  	 		   values are </a:t>
            </a:r>
            <a:r>
              <a:rPr lang="en-IN" sz="5400" b="1" dirty="0">
                <a:solidFill>
                  <a:srgbClr val="FFC000"/>
                </a:solidFill>
              </a:rPr>
              <a:t>1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(element node) , </a:t>
            </a:r>
            <a:r>
              <a:rPr lang="en-IN" sz="5400" b="1" dirty="0">
                <a:solidFill>
                  <a:srgbClr val="FFC000"/>
                </a:solidFill>
              </a:rPr>
              <a:t>2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(attribute node) and </a:t>
            </a:r>
            <a:r>
              <a:rPr lang="en-IN" sz="5400" b="1" dirty="0">
                <a:solidFill>
                  <a:srgbClr val="FFC000"/>
                </a:solidFill>
              </a:rPr>
              <a:t>3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(text node)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 </a:t>
            </a:r>
            <a:r>
              <a:rPr lang="en-US" sz="5400" dirty="0">
                <a:solidFill>
                  <a:srgbClr val="00B050"/>
                </a:solidFill>
              </a:rPr>
              <a:t>all child </a:t>
            </a:r>
            <a:r>
              <a:rPr lang="en-US" sz="5400" b="1" dirty="0">
                <a:solidFill>
                  <a:srgbClr val="00B050"/>
                </a:solidFill>
              </a:rPr>
              <a:t>tags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/>
                </a:solidFill>
              </a:rPr>
              <a:t>&lt;div&gt; </a:t>
            </a:r>
            <a:r>
              <a:rPr lang="en-US" sz="5400" b="1" dirty="0">
                <a:solidFill>
                  <a:schemeClr val="tx1"/>
                </a:solidFill>
              </a:rPr>
              <a:t>tag 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crimson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02943" y="778997"/>
            <a:ext cx="113848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 DrawBacks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0400" y="2136224"/>
            <a:ext cx="106211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Although</a:t>
            </a:r>
            <a:r>
              <a:rPr lang="en-US" sz="5400" dirty="0">
                <a:solidFill>
                  <a:schemeClr val="tx1"/>
                </a:solidFill>
              </a:rPr>
              <a:t> we can </a:t>
            </a:r>
            <a:r>
              <a:rPr lang="en-US" sz="5400" b="1" dirty="0">
                <a:solidFill>
                  <a:schemeClr val="bg1"/>
                </a:solidFill>
              </a:rPr>
              <a:t>select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HTML elements </a:t>
            </a:r>
            <a:r>
              <a:rPr lang="en-US" sz="5400" dirty="0">
                <a:solidFill>
                  <a:schemeClr val="tx1"/>
                </a:solidFill>
              </a:rPr>
              <a:t>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>
                <a:solidFill>
                  <a:schemeClr val="tx1"/>
                </a:solidFill>
              </a:rPr>
              <a:t> properties but these properties also consider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ENTER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</a:t>
            </a:r>
            <a:r>
              <a:rPr lang="en-US" sz="5400" dirty="0">
                <a:solidFill>
                  <a:schemeClr val="tx1"/>
                </a:solidFill>
              </a:rPr>
              <a:t> as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child nodes </a:t>
            </a:r>
            <a:r>
              <a:rPr lang="en-US" sz="5400" dirty="0">
                <a:solidFill>
                  <a:schemeClr val="tx1"/>
                </a:solidFill>
              </a:rPr>
              <a:t>of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</a:p>
          <a:p>
            <a:pPr marL="514350" indent="-514350" algn="l"/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,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</a:t>
            </a:r>
            <a:r>
              <a:rPr lang="en-US" sz="5400" b="1" dirty="0">
                <a:solidFill>
                  <a:schemeClr val="accent3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Modern Browsers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their </a:t>
            </a:r>
          </a:p>
          <a:p>
            <a:pPr marL="514350" indent="-514350" algn="l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alternative properties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only consider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marL="514350" indent="-514350"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ignores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nodes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1218</Words>
  <Application>Microsoft Office PowerPoint</Application>
  <PresentationFormat>Custom</PresentationFormat>
  <Paragraphs>142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309</cp:revision>
  <dcterms:modified xsi:type="dcterms:W3CDTF">2021-02-23T08:20:49Z</dcterms:modified>
</cp:coreProperties>
</file>