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259" r:id="rId4"/>
    <p:sldId id="295" r:id="rId5"/>
    <p:sldId id="264" r:id="rId6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91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1061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8ADBC68-6B66-4013-B4A2-9AAF9784F167}"/>
    <pc:docChg chg="delSld">
      <pc:chgData name="Sharma Computer Academy" userId="08476b32c11f4418" providerId="LiveId" clId="{C8ADBC68-6B66-4013-B4A2-9AAF9784F167}" dt="2021-06-15T09:07:10.482" v="0" actId="47"/>
      <pc:docMkLst>
        <pc:docMk/>
      </pc:docMkLst>
      <pc:sldChg chg="del">
        <pc:chgData name="Sharma Computer Academy" userId="08476b32c11f4418" providerId="LiveId" clId="{C8ADBC68-6B66-4013-B4A2-9AAF9784F167}" dt="2021-06-15T09:07:10.482" v="0" actId="47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4" r:id="rId3"/>
    <p:sldLayoutId id="2147483655" r:id="rId4"/>
    <p:sldLayoutId id="2147483652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505093"/>
            <a:ext cx="9258300" cy="3178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46"/>
          <p:cNvSpPr/>
          <p:nvPr/>
        </p:nvSpPr>
        <p:spPr>
          <a:xfrm>
            <a:off x="2150554" y="2453268"/>
            <a:ext cx="20082892" cy="86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7000" spc="-200" dirty="0">
                <a:solidFill>
                  <a:srgbClr val="FFFFFF"/>
                </a:solidFill>
              </a:rPr>
              <a:t>The Modern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21000" b="1" spc="-200" dirty="0">
                <a:solidFill>
                  <a:srgbClr val="FFFFFF"/>
                </a:solidFill>
              </a:rPr>
              <a:t>JAVASCRIPT</a:t>
            </a:r>
            <a:r>
              <a:rPr lang="en-US" sz="17000" spc="-200" dirty="0">
                <a:solidFill>
                  <a:srgbClr val="FFFFFF"/>
                </a:solidFill>
              </a:rPr>
              <a:t> Course</a:t>
            </a:r>
            <a:endParaRPr sz="17000" spc="-200">
              <a:solidFill>
                <a:srgbClr val="FFFFFF"/>
              </a:solidFill>
            </a:endParaRPr>
          </a:p>
        </p:txBody>
      </p:sp>
      <p:pic>
        <p:nvPicPr>
          <p:cNvPr id="1026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56880" y="10069918"/>
            <a:ext cx="3419510" cy="341951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084899" y="4154566"/>
            <a:ext cx="20082892" cy="553997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7200" spc="-200" dirty="0">
                <a:solidFill>
                  <a:srgbClr val="FFFFFF"/>
                </a:solidFill>
              </a:rPr>
              <a:t> </a:t>
            </a:r>
            <a:r>
              <a:rPr lang="en-US" sz="7200" b="1" spc="-200" dirty="0">
                <a:solidFill>
                  <a:srgbClr val="FFFF00"/>
                </a:solidFill>
              </a:rPr>
              <a:t>Basic knowledge </a:t>
            </a:r>
            <a:r>
              <a:rPr lang="en-US" sz="7200" spc="-200" dirty="0">
                <a:solidFill>
                  <a:srgbClr val="FFFFFF"/>
                </a:solidFill>
              </a:rPr>
              <a:t>of any </a:t>
            </a:r>
            <a:r>
              <a:rPr lang="en-US" sz="7200" b="1" spc="-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programming language</a:t>
            </a:r>
            <a:r>
              <a:rPr lang="en-US" sz="7200" spc="-200" dirty="0">
                <a:solidFill>
                  <a:srgbClr val="FFFFFF"/>
                </a:solidFill>
              </a:rPr>
              <a:t>.</a:t>
            </a: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7200" dirty="0"/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7200" spc="-200" dirty="0">
              <a:solidFill>
                <a:srgbClr val="FFFFFF"/>
              </a:solidFill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7200" spc="-200" dirty="0">
                <a:solidFill>
                  <a:srgbClr val="FFFFFF"/>
                </a:solidFill>
              </a:rPr>
              <a:t> A </a:t>
            </a:r>
            <a:r>
              <a:rPr lang="en-US" sz="7200" b="1" spc="-200" dirty="0">
                <a:solidFill>
                  <a:srgbClr val="00B0F0"/>
                </a:solidFill>
              </a:rPr>
              <a:t>basic underst</a:t>
            </a:r>
            <a:r>
              <a:rPr lang="en-US" sz="7200" spc="-200" dirty="0">
                <a:solidFill>
                  <a:srgbClr val="00B0F0"/>
                </a:solidFill>
              </a:rPr>
              <a:t>anding </a:t>
            </a:r>
            <a:r>
              <a:rPr lang="en-US" sz="7200" spc="-200" dirty="0">
                <a:solidFill>
                  <a:srgbClr val="FFFFFF"/>
                </a:solidFill>
              </a:rPr>
              <a:t>of </a:t>
            </a:r>
            <a:r>
              <a:rPr lang="en-US" sz="7200" b="1" spc="-200" dirty="0">
                <a:solidFill>
                  <a:schemeClr val="accent3"/>
                </a:solidFill>
              </a:rPr>
              <a:t>HTML</a:t>
            </a:r>
            <a:r>
              <a:rPr lang="en-US" sz="7200" spc="-200" dirty="0">
                <a:solidFill>
                  <a:srgbClr val="FFFFFF"/>
                </a:solidFill>
              </a:rPr>
              <a:t> and </a:t>
            </a:r>
            <a:r>
              <a:rPr lang="en-US" sz="7200" b="1" spc="-200" dirty="0">
                <a:solidFill>
                  <a:schemeClr val="accent4"/>
                </a:solidFill>
              </a:rPr>
              <a:t>CSS</a:t>
            </a:r>
            <a:r>
              <a:rPr lang="en-US" sz="7200" spc="-200" dirty="0">
                <a:solidFill>
                  <a:srgbClr val="FFFFFF"/>
                </a:solidFill>
              </a:rPr>
              <a:t>.</a:t>
            </a:r>
            <a:endParaRPr sz="7200" spc="-200">
              <a:solidFill>
                <a:srgbClr val="FFFFF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084899" y="1739590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Pre-Requisite</a:t>
            </a:r>
            <a:endParaRPr sz="9600" spc="891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9763605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7500778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2101075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11074397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10692132" y="4824226"/>
            <a:ext cx="2896626" cy="128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DOM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57" name="Shape 657"/>
          <p:cNvSpPr/>
          <p:nvPr/>
        </p:nvSpPr>
        <p:spPr>
          <a:xfrm flipH="1">
            <a:off x="3411867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2101075" y="4761444"/>
            <a:ext cx="4661294" cy="1288365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Basics</a:t>
            </a:r>
            <a:endParaRPr sz="4400" spc="3472" baseline="-3225">
              <a:solidFill>
                <a:srgbClr val="FFFF00"/>
              </a:solidFill>
            </a:endParaRPr>
          </a:p>
        </p:txBody>
      </p:sp>
      <p:sp>
        <p:nvSpPr>
          <p:cNvPr id="661" name="Shape 661"/>
          <p:cNvSpPr/>
          <p:nvPr/>
        </p:nvSpPr>
        <p:spPr>
          <a:xfrm flipH="1">
            <a:off x="18811570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19282537" y="4661976"/>
            <a:ext cx="1093248" cy="130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ES 6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781689" y="670637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5600" spc="-112" dirty="0">
                <a:solidFill>
                  <a:srgbClr val="FFFFFF"/>
                </a:solidFill>
              </a:rPr>
              <a:t>What We Will Cover In This Course</a:t>
            </a:r>
            <a:endParaRPr sz="5600" spc="-112">
              <a:solidFill>
                <a:srgbClr val="FFFFFF"/>
              </a:solidFill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074118" y="7210702"/>
            <a:ext cx="4756276" cy="280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2800" dirty="0">
                <a:solidFill>
                  <a:schemeClr val="bg1"/>
                </a:solidFill>
              </a:rPr>
              <a:t>All the </a:t>
            </a:r>
            <a:r>
              <a:rPr lang="en-IN" sz="2800" b="1" dirty="0">
                <a:solidFill>
                  <a:srgbClr val="FFC000"/>
                </a:solidFill>
              </a:rPr>
              <a:t>JavaScript </a:t>
            </a:r>
            <a:r>
              <a:rPr lang="en-IN" sz="2800" dirty="0">
                <a:solidFill>
                  <a:schemeClr val="bg1"/>
                </a:solidFill>
              </a:rPr>
              <a:t>fundamentals: things like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types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rgbClr val="00B0F0"/>
                </a:solidFill>
              </a:rPr>
              <a:t>if/else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rgbClr val="00B0F0"/>
                </a:solidFill>
              </a:rPr>
              <a:t>statements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loops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rgbClr val="FFFF00"/>
                </a:solidFill>
              </a:rPr>
              <a:t>functions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rgbClr val="92D050"/>
                </a:solidFill>
              </a:rPr>
              <a:t>arrays</a:t>
            </a:r>
            <a:r>
              <a:rPr lang="en-IN" sz="2800" dirty="0">
                <a:solidFill>
                  <a:schemeClr val="bg1"/>
                </a:solidFill>
              </a:rPr>
              <a:t>, etc</a:t>
            </a:r>
            <a:endParaRPr sz="2800" b="1" dirty="0">
              <a:solidFill>
                <a:schemeClr val="accent1">
                  <a:lumMod val="60000"/>
                  <a:lumOff val="4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10061131" y="7322211"/>
            <a:ext cx="4006935" cy="1895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2800" dirty="0">
                <a:solidFill>
                  <a:schemeClr val="bg1"/>
                </a:solidFill>
              </a:rPr>
              <a:t>How to make </a:t>
            </a:r>
            <a:r>
              <a:rPr lang="en-IN" sz="2800" b="1" dirty="0">
                <a:solidFill>
                  <a:srgbClr val="FFC000"/>
                </a:solidFill>
              </a:rPr>
              <a:t>JavaScript</a:t>
            </a:r>
            <a:r>
              <a:rPr lang="en-IN" sz="2800" dirty="0">
                <a:solidFill>
                  <a:schemeClr val="bg1"/>
                </a:solidFill>
              </a:rPr>
              <a:t> code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interact </a:t>
            </a:r>
            <a:r>
              <a:rPr lang="en-IN" sz="2800" dirty="0">
                <a:solidFill>
                  <a:schemeClr val="bg1"/>
                </a:solidFill>
              </a:rPr>
              <a:t>with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  pages: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manipulation. </a:t>
            </a:r>
            <a:endParaRPr sz="2800" b="1">
              <a:solidFill>
                <a:schemeClr val="accent2">
                  <a:lumMod val="60000"/>
                  <a:lumOff val="4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17901095" y="7478326"/>
            <a:ext cx="3860659" cy="2332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A </a:t>
            </a:r>
            <a:r>
              <a:rPr lang="en-US" sz="2800" b="1" dirty="0">
                <a:solidFill>
                  <a:schemeClr val="accent3"/>
                </a:solidFill>
                <a:ea typeface="Lato Regular"/>
                <a:cs typeface="Lato Regular"/>
                <a:sym typeface="Lato Regular"/>
              </a:rPr>
              <a:t>deep dive 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into </a:t>
            </a:r>
            <a:r>
              <a:rPr lang="en-US" sz="2800" b="1" dirty="0">
                <a:solidFill>
                  <a:srgbClr val="FFC000"/>
                </a:solidFill>
                <a:ea typeface="Lato Regular"/>
                <a:cs typeface="Lato Regular"/>
                <a:sym typeface="Lato Regular"/>
              </a:rPr>
              <a:t>JavaScript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</a:t>
            </a:r>
            <a:r>
              <a:rPr lang="en-IN" sz="2800" b="1" dirty="0">
                <a:solidFill>
                  <a:srgbClr val="FFC000"/>
                </a:solidFill>
              </a:rPr>
              <a:t>new features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ES6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Lato Regular"/>
              </a:rPr>
              <a:t>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 </a:t>
            </a:r>
            <a:r>
              <a:rPr lang="en-US" sz="2800" dirty="0">
                <a:solidFill>
                  <a:schemeClr val="tx1"/>
                </a:solidFill>
                <a:ea typeface="Lato Regular"/>
                <a:cs typeface="Lato Regular"/>
                <a:sym typeface="Lato Regular"/>
              </a:rPr>
              <a:t>like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arrow functions , </a:t>
            </a:r>
            <a:r>
              <a:rPr lang="en-US" sz="2800" b="1" dirty="0" err="1">
                <a:solidFill>
                  <a:srgbClr val="FFFF00"/>
                </a:solidFill>
                <a:ea typeface="Lato Regular"/>
                <a:cs typeface="Lato Regular"/>
                <a:sym typeface="Lato Regular"/>
              </a:rPr>
              <a:t>forEach</a:t>
            </a:r>
            <a:r>
              <a:rPr lang="en-US" sz="2800" b="1" dirty="0">
                <a:solidFill>
                  <a:srgbClr val="FFFF00"/>
                </a:solidFill>
                <a:ea typeface="Lato Regular"/>
                <a:cs typeface="Lato Regular"/>
                <a:sym typeface="Lato Regular"/>
              </a:rPr>
              <a:t>() method </a:t>
            </a: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etc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 </a:t>
            </a:r>
            <a:endParaRPr sz="2800" b="1" dirty="0">
              <a:solidFill>
                <a:schemeClr val="accent5">
                  <a:lumMod val="60000"/>
                  <a:lumOff val="40000"/>
                </a:schemeClr>
              </a:solidFill>
              <a:ea typeface="Lato Regular"/>
              <a:cs typeface="Lato Regular"/>
              <a:sym typeface="Lato Regular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3897795" y="3337552"/>
            <a:ext cx="1033088" cy="993776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73" name="Shape 673"/>
          <p:cNvSpPr/>
          <p:nvPr/>
        </p:nvSpPr>
        <p:spPr>
          <a:xfrm>
            <a:off x="11560325" y="3337552"/>
            <a:ext cx="1033088" cy="993776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674" name="Shape 674"/>
          <p:cNvSpPr/>
          <p:nvPr/>
        </p:nvSpPr>
        <p:spPr>
          <a:xfrm>
            <a:off x="19297498" y="3337552"/>
            <a:ext cx="1067854" cy="993776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2150554" y="1366628"/>
            <a:ext cx="20082892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rgbClr val="FFFFFF"/>
                </a:solidFill>
              </a:rPr>
              <a:t>What Next?</a:t>
            </a: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153365" y="3203952"/>
            <a:ext cx="18077270" cy="698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After completing the course you can enhance your skills with: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2146971" y="6218770"/>
            <a:ext cx="5247741" cy="524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9626202" y="6218770"/>
            <a:ext cx="5247741" cy="524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6989288" y="6228749"/>
            <a:ext cx="5247741" cy="5247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1" name="Picture 20" descr="angular-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316" y="8150332"/>
            <a:ext cx="4793241" cy="1428981"/>
          </a:xfrm>
          <a:prstGeom prst="rect">
            <a:avLst/>
          </a:prstGeom>
        </p:spPr>
      </p:pic>
      <p:pic>
        <p:nvPicPr>
          <p:cNvPr id="22" name="Picture 21" descr="node-j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695" y="7561914"/>
            <a:ext cx="4154182" cy="2544803"/>
          </a:xfrm>
          <a:prstGeom prst="rect">
            <a:avLst/>
          </a:prstGeom>
        </p:spPr>
      </p:pic>
      <p:pic>
        <p:nvPicPr>
          <p:cNvPr id="23" name="Picture 22" descr="reactj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0080" y="7518552"/>
            <a:ext cx="5196691" cy="2432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106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Helvetica Light</vt:lpstr>
      <vt:lpstr>Helvetica Neue</vt:lpstr>
      <vt:lpstr>Lato Bold</vt:lpstr>
      <vt:lpstr>Lato Light</vt:lpstr>
      <vt:lpstr>Lato Regular</vt:lpstr>
      <vt:lpstr>linea-basic-elaboration-10</vt:lpstr>
      <vt:lpstr>linea-ecommerce-10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sachin kapoor</cp:lastModifiedBy>
  <cp:revision>56</cp:revision>
  <dcterms:modified xsi:type="dcterms:W3CDTF">2021-06-15T09:07:12Z</dcterms:modified>
</cp:coreProperties>
</file>