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387" r:id="rId2"/>
    <p:sldId id="388" r:id="rId3"/>
    <p:sldId id="389" r:id="rId4"/>
    <p:sldId id="390" r:id="rId5"/>
    <p:sldId id="392" r:id="rId6"/>
    <p:sldId id="391" r:id="rId7"/>
    <p:sldId id="393" r:id="rId8"/>
    <p:sldId id="394" r:id="rId9"/>
    <p:sldId id="395" r:id="rId10"/>
    <p:sldId id="396" r:id="rId11"/>
    <p:sldId id="397" r:id="rId12"/>
    <p:sldId id="398" r:id="rId13"/>
    <p:sldId id="399" r:id="rId14"/>
    <p:sldId id="402" r:id="rId15"/>
    <p:sldId id="400" r:id="rId16"/>
  </p:sldIdLst>
  <p:sldSz cx="24384000" cy="13716000"/>
  <p:notesSz cx="6858000" cy="9144000"/>
  <p:defaultTextStyle>
    <a:lvl1pPr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1pPr>
    <a:lvl2pPr indent="2286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2pPr>
    <a:lvl3pPr indent="4572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3pPr>
    <a:lvl4pPr indent="6858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4pPr>
    <a:lvl5pPr indent="9144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5pPr>
    <a:lvl6pPr indent="11430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6pPr>
    <a:lvl7pPr indent="13716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7pPr>
    <a:lvl8pPr indent="16002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8pPr>
    <a:lvl9pPr indent="18288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00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0163" autoAdjust="0"/>
    <p:restoredTop sz="94704"/>
  </p:normalViewPr>
  <p:slideViewPr>
    <p:cSldViewPr snapToGrid="0" snapToObjects="1">
      <p:cViewPr varScale="1">
        <p:scale>
          <a:sx n="43" d="100"/>
          <a:sy n="43" d="100"/>
        </p:scale>
        <p:origin x="-972" y="-114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7" name="Shape 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xmlns="" val="1192707556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oodpitch.co.id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oodpitch.co.id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Subtitle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3980026"/>
            <a:ext cx="4017962" cy="40195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5197642" y="14053636"/>
            <a:ext cx="4067175" cy="4065587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14597221" y="20008237"/>
            <a:ext cx="6159659" cy="370441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72450" h="4914900">
                <a:moveTo>
                  <a:pt x="2814638" y="0"/>
                </a:moveTo>
                <a:lnTo>
                  <a:pt x="8172450" y="3086100"/>
                </a:lnTo>
                <a:lnTo>
                  <a:pt x="5400675" y="4914900"/>
                </a:lnTo>
                <a:lnTo>
                  <a:pt x="0" y="1828800"/>
                </a:lnTo>
                <a:lnTo>
                  <a:pt x="281463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7222312" y="14740906"/>
            <a:ext cx="2659030" cy="5267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1638651 w 6996463"/>
              <a:gd name="connsiteY0" fmla="*/ 644232 h 5559132"/>
              <a:gd name="connsiteX1" fmla="*/ 6996463 w 6996463"/>
              <a:gd name="connsiteY1" fmla="*/ 3730332 h 5559132"/>
              <a:gd name="connsiteX2" fmla="*/ 4224688 w 6996463"/>
              <a:gd name="connsiteY2" fmla="*/ 5559132 h 5559132"/>
              <a:gd name="connsiteX3" fmla="*/ 0 w 6996463"/>
              <a:gd name="connsiteY3" fmla="*/ 0 h 5559132"/>
              <a:gd name="connsiteX4" fmla="*/ 1638651 w 6996463"/>
              <a:gd name="connsiteY4" fmla="*/ 644232 h 5559132"/>
              <a:gd name="connsiteX0" fmla="*/ 1638651 w 6996463"/>
              <a:gd name="connsiteY0" fmla="*/ 644232 h 6596768"/>
              <a:gd name="connsiteX1" fmla="*/ 6996463 w 6996463"/>
              <a:gd name="connsiteY1" fmla="*/ 3730332 h 6596768"/>
              <a:gd name="connsiteX2" fmla="*/ 1250132 w 6996463"/>
              <a:gd name="connsiteY2" fmla="*/ 6596768 h 6596768"/>
              <a:gd name="connsiteX3" fmla="*/ 0 w 6996463"/>
              <a:gd name="connsiteY3" fmla="*/ 0 h 6596768"/>
              <a:gd name="connsiteX4" fmla="*/ 1638651 w 6996463"/>
              <a:gd name="connsiteY4" fmla="*/ 644232 h 6596768"/>
              <a:gd name="connsiteX0" fmla="*/ 1638651 w 3330150"/>
              <a:gd name="connsiteY0" fmla="*/ 644232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1638651 w 3330150"/>
              <a:gd name="connsiteY4" fmla="*/ 644232 h 6596768"/>
              <a:gd name="connsiteX0" fmla="*/ 2313114 w 3330150"/>
              <a:gd name="connsiteY0" fmla="*/ 246471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2313114 w 3330150"/>
              <a:gd name="connsiteY4" fmla="*/ 246471 h 6596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30150" h="6596768">
                <a:moveTo>
                  <a:pt x="2313114" y="246471"/>
                </a:moveTo>
                <a:lnTo>
                  <a:pt x="3330150" y="5511607"/>
                </a:lnTo>
                <a:lnTo>
                  <a:pt x="1250132" y="6596768"/>
                </a:lnTo>
                <a:lnTo>
                  <a:pt x="0" y="0"/>
                </a:lnTo>
                <a:lnTo>
                  <a:pt x="2313114" y="246471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699561" y="16585697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8775923" y="21240924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0566874" y="15623835"/>
            <a:ext cx="5043584" cy="4726492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86659" h="20229495">
                <a:moveTo>
                  <a:pt x="21586659" y="0"/>
                </a:moveTo>
                <a:lnTo>
                  <a:pt x="19727356" y="18206579"/>
                </a:lnTo>
                <a:lnTo>
                  <a:pt x="-1" y="20229495"/>
                </a:lnTo>
                <a:lnTo>
                  <a:pt x="2671128" y="5628747"/>
                </a:lnTo>
                <a:lnTo>
                  <a:pt x="21586659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21350323" y="20960819"/>
            <a:ext cx="6195211" cy="580845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79167" h="25013631">
                <a:moveTo>
                  <a:pt x="23282865" y="6807052"/>
                </a:moveTo>
                <a:lnTo>
                  <a:pt x="26679167" y="25013631"/>
                </a:lnTo>
                <a:lnTo>
                  <a:pt x="2288384" y="22447145"/>
                </a:lnTo>
                <a:lnTo>
                  <a:pt x="0" y="0"/>
                </a:lnTo>
                <a:lnTo>
                  <a:pt x="23282865" y="6807052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16331383" y="13716000"/>
            <a:ext cx="10605402" cy="8173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71292" h="35197774">
                <a:moveTo>
                  <a:pt x="45671292" y="0"/>
                </a:moveTo>
                <a:lnTo>
                  <a:pt x="39879418" y="35007809"/>
                </a:lnTo>
                <a:lnTo>
                  <a:pt x="0" y="35197774"/>
                </a:lnTo>
                <a:lnTo>
                  <a:pt x="6112232" y="5400092"/>
                </a:lnTo>
                <a:lnTo>
                  <a:pt x="45671292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5" name="Picture Placeholder 8"/>
          <p:cNvSpPr>
            <a:spLocks noGrp="1"/>
          </p:cNvSpPr>
          <p:nvPr>
            <p:ph type="pic" sz="quarter" idx="19"/>
          </p:nvPr>
        </p:nvSpPr>
        <p:spPr>
          <a:xfrm>
            <a:off x="8048657" y="17543059"/>
            <a:ext cx="7801242" cy="724101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55121984 w 55121984"/>
              <a:gd name="connsiteY0" fmla="*/ 0 h 50686411"/>
              <a:gd name="connsiteX1" fmla="*/ 49330110 w 55121984"/>
              <a:gd name="connsiteY1" fmla="*/ 35007809 h 50686411"/>
              <a:gd name="connsiteX2" fmla="*/ 0 w 55121984"/>
              <a:gd name="connsiteY2" fmla="*/ 50686411 h 50686411"/>
              <a:gd name="connsiteX3" fmla="*/ 15562924 w 55121984"/>
              <a:gd name="connsiteY3" fmla="*/ 5400092 h 50686411"/>
              <a:gd name="connsiteX4" fmla="*/ 55121984 w 55121984"/>
              <a:gd name="connsiteY4" fmla="*/ 0 h 50686411"/>
              <a:gd name="connsiteX0" fmla="*/ 55121984 w 55121984"/>
              <a:gd name="connsiteY0" fmla="*/ 0 h 51284000"/>
              <a:gd name="connsiteX1" fmla="*/ 33578957 w 55121984"/>
              <a:gd name="connsiteY1" fmla="*/ 51284000 h 51284000"/>
              <a:gd name="connsiteX2" fmla="*/ 0 w 55121984"/>
              <a:gd name="connsiteY2" fmla="*/ 50686411 h 51284000"/>
              <a:gd name="connsiteX3" fmla="*/ 15562924 w 55121984"/>
              <a:gd name="connsiteY3" fmla="*/ 5400092 h 51284000"/>
              <a:gd name="connsiteX4" fmla="*/ 55121984 w 55121984"/>
              <a:gd name="connsiteY4" fmla="*/ 0 h 51284000"/>
              <a:gd name="connsiteX0" fmla="*/ 33595407 w 33595407"/>
              <a:gd name="connsiteY0" fmla="*/ 19801751 h 45883908"/>
              <a:gd name="connsiteX1" fmla="*/ 33578957 w 33595407"/>
              <a:gd name="connsiteY1" fmla="*/ 45883908 h 45883908"/>
              <a:gd name="connsiteX2" fmla="*/ 0 w 33595407"/>
              <a:gd name="connsiteY2" fmla="*/ 45286319 h 45883908"/>
              <a:gd name="connsiteX3" fmla="*/ 15562924 w 33595407"/>
              <a:gd name="connsiteY3" fmla="*/ 0 h 45883908"/>
              <a:gd name="connsiteX4" fmla="*/ 33595407 w 33595407"/>
              <a:gd name="connsiteY4" fmla="*/ 19801751 h 45883908"/>
              <a:gd name="connsiteX0" fmla="*/ 33595407 w 33595407"/>
              <a:gd name="connsiteY0" fmla="*/ 5100676 h 31182833"/>
              <a:gd name="connsiteX1" fmla="*/ 33578957 w 33595407"/>
              <a:gd name="connsiteY1" fmla="*/ 31182833 h 31182833"/>
              <a:gd name="connsiteX2" fmla="*/ 0 w 33595407"/>
              <a:gd name="connsiteY2" fmla="*/ 30585244 h 31182833"/>
              <a:gd name="connsiteX3" fmla="*/ 74290 w 33595407"/>
              <a:gd name="connsiteY3" fmla="*/ 0 h 31182833"/>
              <a:gd name="connsiteX4" fmla="*/ 33595407 w 33595407"/>
              <a:gd name="connsiteY4" fmla="*/ 5100676 h 31182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95407" h="31182833">
                <a:moveTo>
                  <a:pt x="33595407" y="5100676"/>
                </a:moveTo>
                <a:cubicBezTo>
                  <a:pt x="33589924" y="13794728"/>
                  <a:pt x="33584440" y="22488781"/>
                  <a:pt x="33578957" y="31182833"/>
                </a:cubicBezTo>
                <a:lnTo>
                  <a:pt x="0" y="30585244"/>
                </a:lnTo>
                <a:lnTo>
                  <a:pt x="74290" y="0"/>
                </a:lnTo>
                <a:lnTo>
                  <a:pt x="33595407" y="5100676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Title &amp; Subtitle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/>
        </p:nvSpPr>
        <p:spPr>
          <a:xfrm>
            <a:off x="440592" y="12676593"/>
            <a:ext cx="1469583" cy="78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lnSpc>
                <a:spcPct val="80000"/>
              </a:lnSpc>
              <a:defRPr sz="5600" spc="-112">
                <a:solidFill>
                  <a:srgbClr val="A9C6DB"/>
                </a:solidFill>
                <a:latin typeface="+mj-lt"/>
                <a:ea typeface="+mj-ea"/>
                <a:cs typeface="+mj-cs"/>
                <a:sym typeface="SignPainter-HouseScrip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5600" spc="-112">
                <a:solidFill>
                  <a:srgbClr val="A9C6DB"/>
                </a:solidFill>
              </a:rPr>
              <a:t>Pitch</a:t>
            </a:r>
          </a:p>
        </p:txBody>
      </p:sp>
      <p:sp>
        <p:nvSpPr>
          <p:cNvPr id="4" name="Shape 4"/>
          <p:cNvSpPr/>
          <p:nvPr/>
        </p:nvSpPr>
        <p:spPr>
          <a:xfrm>
            <a:off x="1770155" y="12874662"/>
            <a:ext cx="10298151" cy="51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l">
              <a:defRPr sz="24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Good Keynote for Great Pitch</a:t>
            </a:r>
          </a:p>
        </p:txBody>
      </p:sp>
      <p:sp>
        <p:nvSpPr>
          <p:cNvPr id="5" name="Shape 5"/>
          <p:cNvSpPr/>
          <p:nvPr/>
        </p:nvSpPr>
        <p:spPr>
          <a:xfrm>
            <a:off x="12525505" y="12874662"/>
            <a:ext cx="11313657" cy="51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defRPr sz="2400">
                <a:latin typeface="Lato Regular"/>
                <a:ea typeface="Lato Regular"/>
                <a:cs typeface="Lato Regular"/>
                <a:sym typeface="Lato Regular"/>
                <a:hlinkClick r:id="rId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  <a:hlinkClick r:id="rId2"/>
              </a:rPr>
              <a:t>www.goodpitch.co.id</a:t>
            </a:r>
          </a:p>
        </p:txBody>
      </p:sp>
    </p:spTree>
    <p:extLst>
      <p:ext uri="{BB962C8B-B14F-4D97-AF65-F5344CB8AC3E}">
        <p14:creationId xmlns:p14="http://schemas.microsoft.com/office/powerpoint/2010/main" xmlns="" val="1336092622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Subtitle copy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3980026"/>
            <a:ext cx="4017962" cy="40195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4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5197642" y="14053636"/>
            <a:ext cx="4067175" cy="4065587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5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14597221" y="20008237"/>
            <a:ext cx="6159659" cy="370441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72450" h="4914900">
                <a:moveTo>
                  <a:pt x="2814638" y="0"/>
                </a:moveTo>
                <a:lnTo>
                  <a:pt x="8172450" y="3086100"/>
                </a:lnTo>
                <a:lnTo>
                  <a:pt x="5400675" y="4914900"/>
                </a:lnTo>
                <a:lnTo>
                  <a:pt x="0" y="1828800"/>
                </a:lnTo>
                <a:lnTo>
                  <a:pt x="281463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6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7222312" y="14740906"/>
            <a:ext cx="2659030" cy="5267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1638651 w 6996463"/>
              <a:gd name="connsiteY0" fmla="*/ 644232 h 5559132"/>
              <a:gd name="connsiteX1" fmla="*/ 6996463 w 6996463"/>
              <a:gd name="connsiteY1" fmla="*/ 3730332 h 5559132"/>
              <a:gd name="connsiteX2" fmla="*/ 4224688 w 6996463"/>
              <a:gd name="connsiteY2" fmla="*/ 5559132 h 5559132"/>
              <a:gd name="connsiteX3" fmla="*/ 0 w 6996463"/>
              <a:gd name="connsiteY3" fmla="*/ 0 h 5559132"/>
              <a:gd name="connsiteX4" fmla="*/ 1638651 w 6996463"/>
              <a:gd name="connsiteY4" fmla="*/ 644232 h 5559132"/>
              <a:gd name="connsiteX0" fmla="*/ 1638651 w 6996463"/>
              <a:gd name="connsiteY0" fmla="*/ 644232 h 6596768"/>
              <a:gd name="connsiteX1" fmla="*/ 6996463 w 6996463"/>
              <a:gd name="connsiteY1" fmla="*/ 3730332 h 6596768"/>
              <a:gd name="connsiteX2" fmla="*/ 1250132 w 6996463"/>
              <a:gd name="connsiteY2" fmla="*/ 6596768 h 6596768"/>
              <a:gd name="connsiteX3" fmla="*/ 0 w 6996463"/>
              <a:gd name="connsiteY3" fmla="*/ 0 h 6596768"/>
              <a:gd name="connsiteX4" fmla="*/ 1638651 w 6996463"/>
              <a:gd name="connsiteY4" fmla="*/ 644232 h 6596768"/>
              <a:gd name="connsiteX0" fmla="*/ 1638651 w 3330150"/>
              <a:gd name="connsiteY0" fmla="*/ 644232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1638651 w 3330150"/>
              <a:gd name="connsiteY4" fmla="*/ 644232 h 6596768"/>
              <a:gd name="connsiteX0" fmla="*/ 2313114 w 3330150"/>
              <a:gd name="connsiteY0" fmla="*/ 246471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2313114 w 3330150"/>
              <a:gd name="connsiteY4" fmla="*/ 246471 h 6596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30150" h="6596768">
                <a:moveTo>
                  <a:pt x="2313114" y="246471"/>
                </a:moveTo>
                <a:lnTo>
                  <a:pt x="3330150" y="5511607"/>
                </a:lnTo>
                <a:lnTo>
                  <a:pt x="1250132" y="6596768"/>
                </a:lnTo>
                <a:lnTo>
                  <a:pt x="0" y="0"/>
                </a:lnTo>
                <a:lnTo>
                  <a:pt x="2313114" y="246471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699561" y="16585697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8775923" y="21240924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9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0566874" y="15623835"/>
            <a:ext cx="5043584" cy="4726492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86659" h="20229495">
                <a:moveTo>
                  <a:pt x="21586659" y="0"/>
                </a:moveTo>
                <a:lnTo>
                  <a:pt x="19727356" y="18206579"/>
                </a:lnTo>
                <a:lnTo>
                  <a:pt x="-1" y="20229495"/>
                </a:lnTo>
                <a:lnTo>
                  <a:pt x="2671128" y="5628747"/>
                </a:lnTo>
                <a:lnTo>
                  <a:pt x="21586659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21350323" y="20960819"/>
            <a:ext cx="6195211" cy="580845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79167" h="25013631">
                <a:moveTo>
                  <a:pt x="23282865" y="6807052"/>
                </a:moveTo>
                <a:lnTo>
                  <a:pt x="26679167" y="25013631"/>
                </a:lnTo>
                <a:lnTo>
                  <a:pt x="2288384" y="22447145"/>
                </a:lnTo>
                <a:lnTo>
                  <a:pt x="0" y="0"/>
                </a:lnTo>
                <a:lnTo>
                  <a:pt x="23282865" y="6807052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21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16331383" y="13716000"/>
            <a:ext cx="10605402" cy="8173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71292" h="35197774">
                <a:moveTo>
                  <a:pt x="45671292" y="0"/>
                </a:moveTo>
                <a:lnTo>
                  <a:pt x="39879418" y="35007809"/>
                </a:lnTo>
                <a:lnTo>
                  <a:pt x="0" y="35197774"/>
                </a:lnTo>
                <a:lnTo>
                  <a:pt x="6112232" y="5400092"/>
                </a:lnTo>
                <a:lnTo>
                  <a:pt x="45671292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22" name="Picture Placeholder 8"/>
          <p:cNvSpPr>
            <a:spLocks noGrp="1"/>
          </p:cNvSpPr>
          <p:nvPr>
            <p:ph type="pic" sz="quarter" idx="19"/>
          </p:nvPr>
        </p:nvSpPr>
        <p:spPr>
          <a:xfrm>
            <a:off x="8048657" y="17543059"/>
            <a:ext cx="7801242" cy="724101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55121984 w 55121984"/>
              <a:gd name="connsiteY0" fmla="*/ 0 h 50686411"/>
              <a:gd name="connsiteX1" fmla="*/ 49330110 w 55121984"/>
              <a:gd name="connsiteY1" fmla="*/ 35007809 h 50686411"/>
              <a:gd name="connsiteX2" fmla="*/ 0 w 55121984"/>
              <a:gd name="connsiteY2" fmla="*/ 50686411 h 50686411"/>
              <a:gd name="connsiteX3" fmla="*/ 15562924 w 55121984"/>
              <a:gd name="connsiteY3" fmla="*/ 5400092 h 50686411"/>
              <a:gd name="connsiteX4" fmla="*/ 55121984 w 55121984"/>
              <a:gd name="connsiteY4" fmla="*/ 0 h 50686411"/>
              <a:gd name="connsiteX0" fmla="*/ 55121984 w 55121984"/>
              <a:gd name="connsiteY0" fmla="*/ 0 h 51284000"/>
              <a:gd name="connsiteX1" fmla="*/ 33578957 w 55121984"/>
              <a:gd name="connsiteY1" fmla="*/ 51284000 h 51284000"/>
              <a:gd name="connsiteX2" fmla="*/ 0 w 55121984"/>
              <a:gd name="connsiteY2" fmla="*/ 50686411 h 51284000"/>
              <a:gd name="connsiteX3" fmla="*/ 15562924 w 55121984"/>
              <a:gd name="connsiteY3" fmla="*/ 5400092 h 51284000"/>
              <a:gd name="connsiteX4" fmla="*/ 55121984 w 55121984"/>
              <a:gd name="connsiteY4" fmla="*/ 0 h 51284000"/>
              <a:gd name="connsiteX0" fmla="*/ 33595407 w 33595407"/>
              <a:gd name="connsiteY0" fmla="*/ 19801751 h 45883908"/>
              <a:gd name="connsiteX1" fmla="*/ 33578957 w 33595407"/>
              <a:gd name="connsiteY1" fmla="*/ 45883908 h 45883908"/>
              <a:gd name="connsiteX2" fmla="*/ 0 w 33595407"/>
              <a:gd name="connsiteY2" fmla="*/ 45286319 h 45883908"/>
              <a:gd name="connsiteX3" fmla="*/ 15562924 w 33595407"/>
              <a:gd name="connsiteY3" fmla="*/ 0 h 45883908"/>
              <a:gd name="connsiteX4" fmla="*/ 33595407 w 33595407"/>
              <a:gd name="connsiteY4" fmla="*/ 19801751 h 45883908"/>
              <a:gd name="connsiteX0" fmla="*/ 33595407 w 33595407"/>
              <a:gd name="connsiteY0" fmla="*/ 5100676 h 31182833"/>
              <a:gd name="connsiteX1" fmla="*/ 33578957 w 33595407"/>
              <a:gd name="connsiteY1" fmla="*/ 31182833 h 31182833"/>
              <a:gd name="connsiteX2" fmla="*/ 0 w 33595407"/>
              <a:gd name="connsiteY2" fmla="*/ 30585244 h 31182833"/>
              <a:gd name="connsiteX3" fmla="*/ 74290 w 33595407"/>
              <a:gd name="connsiteY3" fmla="*/ 0 h 31182833"/>
              <a:gd name="connsiteX4" fmla="*/ 33595407 w 33595407"/>
              <a:gd name="connsiteY4" fmla="*/ 5100676 h 31182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95407" h="31182833">
                <a:moveTo>
                  <a:pt x="33595407" y="5100676"/>
                </a:moveTo>
                <a:cubicBezTo>
                  <a:pt x="33589924" y="13794728"/>
                  <a:pt x="33584440" y="22488781"/>
                  <a:pt x="33578957" y="31182833"/>
                </a:cubicBezTo>
                <a:lnTo>
                  <a:pt x="0" y="30585244"/>
                </a:lnTo>
                <a:lnTo>
                  <a:pt x="74290" y="0"/>
                </a:lnTo>
                <a:lnTo>
                  <a:pt x="33595407" y="5100676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Title &amp; Subtitle copy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7"/>
          <p:cNvSpPr/>
          <p:nvPr/>
        </p:nvSpPr>
        <p:spPr>
          <a:xfrm>
            <a:off x="440592" y="12676593"/>
            <a:ext cx="1469583" cy="78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lnSpc>
                <a:spcPct val="80000"/>
              </a:lnSpc>
              <a:defRPr sz="5600" spc="-112">
                <a:solidFill>
                  <a:srgbClr val="A9C6DB"/>
                </a:solidFill>
                <a:latin typeface="+mj-lt"/>
                <a:ea typeface="+mj-ea"/>
                <a:cs typeface="+mj-cs"/>
                <a:sym typeface="SignPainter-HouseScrip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5600" spc="-112">
                <a:solidFill>
                  <a:srgbClr val="A9C6DB"/>
                </a:solidFill>
              </a:rPr>
              <a:t>Pitch</a:t>
            </a:r>
          </a:p>
        </p:txBody>
      </p:sp>
      <p:sp>
        <p:nvSpPr>
          <p:cNvPr id="8" name="Shape 8"/>
          <p:cNvSpPr/>
          <p:nvPr/>
        </p:nvSpPr>
        <p:spPr>
          <a:xfrm>
            <a:off x="1770155" y="12874662"/>
            <a:ext cx="10298151" cy="51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l">
              <a:defRPr sz="24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Good Keynote for Great Pitch</a:t>
            </a:r>
          </a:p>
        </p:txBody>
      </p:sp>
      <p:sp>
        <p:nvSpPr>
          <p:cNvPr id="9" name="Shape 9"/>
          <p:cNvSpPr/>
          <p:nvPr/>
        </p:nvSpPr>
        <p:spPr>
          <a:xfrm>
            <a:off x="12525505" y="12874662"/>
            <a:ext cx="11313657" cy="51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defRPr sz="2400">
                <a:latin typeface="Lato Regular"/>
                <a:ea typeface="Lato Regular"/>
                <a:cs typeface="Lato Regular"/>
                <a:sym typeface="Lato Regular"/>
                <a:hlinkClick r:id="rId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  <a:hlinkClick r:id="rId2"/>
              </a:rPr>
              <a:t>www.goodpitch.co.id</a:t>
            </a:r>
          </a:p>
        </p:txBody>
      </p:sp>
      <p:sp>
        <p:nvSpPr>
          <p:cNvPr id="10" name="Shape 10"/>
          <p:cNvSpPr/>
          <p:nvPr/>
        </p:nvSpPr>
        <p:spPr>
          <a:xfrm>
            <a:off x="530176" y="748283"/>
            <a:ext cx="439641" cy="1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530176" y="950293"/>
            <a:ext cx="439641" cy="1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12" name="Shape 12"/>
          <p:cNvSpPr/>
          <p:nvPr/>
        </p:nvSpPr>
        <p:spPr>
          <a:xfrm>
            <a:off x="530176" y="1152304"/>
            <a:ext cx="439641" cy="1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1026413173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404196431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&amp; Subtitle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440592" y="12676593"/>
            <a:ext cx="1469583" cy="78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lnSpc>
                <a:spcPct val="80000"/>
              </a:lnSpc>
              <a:defRPr sz="5600" spc="-112">
                <a:solidFill>
                  <a:srgbClr val="A9C6DB"/>
                </a:solidFill>
                <a:latin typeface="+mj-lt"/>
                <a:ea typeface="+mj-ea"/>
                <a:cs typeface="+mj-cs"/>
                <a:sym typeface="SignPainter-HouseScrip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5600" spc="-112">
                <a:solidFill>
                  <a:srgbClr val="A9C6DB"/>
                </a:solidFill>
              </a:rPr>
              <a:t>Pitch</a:t>
            </a:r>
          </a:p>
        </p:txBody>
      </p:sp>
      <p:sp>
        <p:nvSpPr>
          <p:cNvPr id="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3980026"/>
            <a:ext cx="4017962" cy="40195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5197642" y="14053636"/>
            <a:ext cx="4067175" cy="4065587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14597221" y="20008237"/>
            <a:ext cx="6159659" cy="370441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72450" h="4914900">
                <a:moveTo>
                  <a:pt x="2814638" y="0"/>
                </a:moveTo>
                <a:lnTo>
                  <a:pt x="8172450" y="3086100"/>
                </a:lnTo>
                <a:lnTo>
                  <a:pt x="5400675" y="4914900"/>
                </a:lnTo>
                <a:lnTo>
                  <a:pt x="0" y="1828800"/>
                </a:lnTo>
                <a:lnTo>
                  <a:pt x="281463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6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7222312" y="14740906"/>
            <a:ext cx="2659030" cy="5267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1638651 w 6996463"/>
              <a:gd name="connsiteY0" fmla="*/ 644232 h 5559132"/>
              <a:gd name="connsiteX1" fmla="*/ 6996463 w 6996463"/>
              <a:gd name="connsiteY1" fmla="*/ 3730332 h 5559132"/>
              <a:gd name="connsiteX2" fmla="*/ 4224688 w 6996463"/>
              <a:gd name="connsiteY2" fmla="*/ 5559132 h 5559132"/>
              <a:gd name="connsiteX3" fmla="*/ 0 w 6996463"/>
              <a:gd name="connsiteY3" fmla="*/ 0 h 5559132"/>
              <a:gd name="connsiteX4" fmla="*/ 1638651 w 6996463"/>
              <a:gd name="connsiteY4" fmla="*/ 644232 h 5559132"/>
              <a:gd name="connsiteX0" fmla="*/ 1638651 w 6996463"/>
              <a:gd name="connsiteY0" fmla="*/ 644232 h 6596768"/>
              <a:gd name="connsiteX1" fmla="*/ 6996463 w 6996463"/>
              <a:gd name="connsiteY1" fmla="*/ 3730332 h 6596768"/>
              <a:gd name="connsiteX2" fmla="*/ 1250132 w 6996463"/>
              <a:gd name="connsiteY2" fmla="*/ 6596768 h 6596768"/>
              <a:gd name="connsiteX3" fmla="*/ 0 w 6996463"/>
              <a:gd name="connsiteY3" fmla="*/ 0 h 6596768"/>
              <a:gd name="connsiteX4" fmla="*/ 1638651 w 6996463"/>
              <a:gd name="connsiteY4" fmla="*/ 644232 h 6596768"/>
              <a:gd name="connsiteX0" fmla="*/ 1638651 w 3330150"/>
              <a:gd name="connsiteY0" fmla="*/ 644232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1638651 w 3330150"/>
              <a:gd name="connsiteY4" fmla="*/ 644232 h 6596768"/>
              <a:gd name="connsiteX0" fmla="*/ 2313114 w 3330150"/>
              <a:gd name="connsiteY0" fmla="*/ 246471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2313114 w 3330150"/>
              <a:gd name="connsiteY4" fmla="*/ 246471 h 6596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30150" h="6596768">
                <a:moveTo>
                  <a:pt x="2313114" y="246471"/>
                </a:moveTo>
                <a:lnTo>
                  <a:pt x="3330150" y="5511607"/>
                </a:lnTo>
                <a:lnTo>
                  <a:pt x="1250132" y="6596768"/>
                </a:lnTo>
                <a:lnTo>
                  <a:pt x="0" y="0"/>
                </a:lnTo>
                <a:lnTo>
                  <a:pt x="2313114" y="246471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699561" y="16585697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8775923" y="21240924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0566874" y="15623835"/>
            <a:ext cx="5043584" cy="4726492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86659" h="20229495">
                <a:moveTo>
                  <a:pt x="21586659" y="0"/>
                </a:moveTo>
                <a:lnTo>
                  <a:pt x="19727356" y="18206579"/>
                </a:lnTo>
                <a:lnTo>
                  <a:pt x="-1" y="20229495"/>
                </a:lnTo>
                <a:lnTo>
                  <a:pt x="2671128" y="5628747"/>
                </a:lnTo>
                <a:lnTo>
                  <a:pt x="21586659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21350323" y="20960819"/>
            <a:ext cx="6195211" cy="580845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79167" h="25013631">
                <a:moveTo>
                  <a:pt x="23282865" y="6807052"/>
                </a:moveTo>
                <a:lnTo>
                  <a:pt x="26679167" y="25013631"/>
                </a:lnTo>
                <a:lnTo>
                  <a:pt x="2288384" y="22447145"/>
                </a:lnTo>
                <a:lnTo>
                  <a:pt x="0" y="0"/>
                </a:lnTo>
                <a:lnTo>
                  <a:pt x="23282865" y="6807052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16331383" y="13716000"/>
            <a:ext cx="10605402" cy="8173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71292" h="35197774">
                <a:moveTo>
                  <a:pt x="45671292" y="0"/>
                </a:moveTo>
                <a:lnTo>
                  <a:pt x="39879418" y="35007809"/>
                </a:lnTo>
                <a:lnTo>
                  <a:pt x="0" y="35197774"/>
                </a:lnTo>
                <a:lnTo>
                  <a:pt x="6112232" y="5400092"/>
                </a:lnTo>
                <a:lnTo>
                  <a:pt x="45671292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9"/>
          </p:nvPr>
        </p:nvSpPr>
        <p:spPr>
          <a:xfrm>
            <a:off x="8048657" y="17543059"/>
            <a:ext cx="7801242" cy="724101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55121984 w 55121984"/>
              <a:gd name="connsiteY0" fmla="*/ 0 h 50686411"/>
              <a:gd name="connsiteX1" fmla="*/ 49330110 w 55121984"/>
              <a:gd name="connsiteY1" fmla="*/ 35007809 h 50686411"/>
              <a:gd name="connsiteX2" fmla="*/ 0 w 55121984"/>
              <a:gd name="connsiteY2" fmla="*/ 50686411 h 50686411"/>
              <a:gd name="connsiteX3" fmla="*/ 15562924 w 55121984"/>
              <a:gd name="connsiteY3" fmla="*/ 5400092 h 50686411"/>
              <a:gd name="connsiteX4" fmla="*/ 55121984 w 55121984"/>
              <a:gd name="connsiteY4" fmla="*/ 0 h 50686411"/>
              <a:gd name="connsiteX0" fmla="*/ 55121984 w 55121984"/>
              <a:gd name="connsiteY0" fmla="*/ 0 h 51284000"/>
              <a:gd name="connsiteX1" fmla="*/ 33578957 w 55121984"/>
              <a:gd name="connsiteY1" fmla="*/ 51284000 h 51284000"/>
              <a:gd name="connsiteX2" fmla="*/ 0 w 55121984"/>
              <a:gd name="connsiteY2" fmla="*/ 50686411 h 51284000"/>
              <a:gd name="connsiteX3" fmla="*/ 15562924 w 55121984"/>
              <a:gd name="connsiteY3" fmla="*/ 5400092 h 51284000"/>
              <a:gd name="connsiteX4" fmla="*/ 55121984 w 55121984"/>
              <a:gd name="connsiteY4" fmla="*/ 0 h 51284000"/>
              <a:gd name="connsiteX0" fmla="*/ 33595407 w 33595407"/>
              <a:gd name="connsiteY0" fmla="*/ 19801751 h 45883908"/>
              <a:gd name="connsiteX1" fmla="*/ 33578957 w 33595407"/>
              <a:gd name="connsiteY1" fmla="*/ 45883908 h 45883908"/>
              <a:gd name="connsiteX2" fmla="*/ 0 w 33595407"/>
              <a:gd name="connsiteY2" fmla="*/ 45286319 h 45883908"/>
              <a:gd name="connsiteX3" fmla="*/ 15562924 w 33595407"/>
              <a:gd name="connsiteY3" fmla="*/ 0 h 45883908"/>
              <a:gd name="connsiteX4" fmla="*/ 33595407 w 33595407"/>
              <a:gd name="connsiteY4" fmla="*/ 19801751 h 45883908"/>
              <a:gd name="connsiteX0" fmla="*/ 33595407 w 33595407"/>
              <a:gd name="connsiteY0" fmla="*/ 5100676 h 31182833"/>
              <a:gd name="connsiteX1" fmla="*/ 33578957 w 33595407"/>
              <a:gd name="connsiteY1" fmla="*/ 31182833 h 31182833"/>
              <a:gd name="connsiteX2" fmla="*/ 0 w 33595407"/>
              <a:gd name="connsiteY2" fmla="*/ 30585244 h 31182833"/>
              <a:gd name="connsiteX3" fmla="*/ 74290 w 33595407"/>
              <a:gd name="connsiteY3" fmla="*/ 0 h 31182833"/>
              <a:gd name="connsiteX4" fmla="*/ 33595407 w 33595407"/>
              <a:gd name="connsiteY4" fmla="*/ 5100676 h 31182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95407" h="31182833">
                <a:moveTo>
                  <a:pt x="33595407" y="5100676"/>
                </a:moveTo>
                <a:cubicBezTo>
                  <a:pt x="33589924" y="13794728"/>
                  <a:pt x="33584440" y="22488781"/>
                  <a:pt x="33578957" y="31182833"/>
                </a:cubicBezTo>
                <a:lnTo>
                  <a:pt x="0" y="30585244"/>
                </a:lnTo>
                <a:lnTo>
                  <a:pt x="74290" y="0"/>
                </a:lnTo>
                <a:lnTo>
                  <a:pt x="33595407" y="5100676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52456682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DE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0" r:id="rId3"/>
    <p:sldLayoutId id="2147483654" r:id="rId4"/>
    <p:sldLayoutId id="2147483655" r:id="rId5"/>
    <p:sldLayoutId id="2147483656" r:id="rId6"/>
  </p:sldLayoutIdLst>
  <p:transition spd="med"/>
  <p:txStyles>
    <p:titleStyle>
      <a:lvl1pPr algn="ctr" defTabSz="584200">
        <a:defRPr sz="11200">
          <a:latin typeface="Helvetica Light"/>
          <a:ea typeface="Helvetica Light"/>
          <a:cs typeface="Helvetica Light"/>
          <a:sym typeface="Helvetica Light"/>
        </a:defRPr>
      </a:lvl1pPr>
      <a:lvl2pPr indent="2286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2pPr>
      <a:lvl3pPr indent="4572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3pPr>
      <a:lvl4pPr indent="6858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4pPr>
      <a:lvl5pPr indent="9144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5pPr>
      <a:lvl6pPr indent="11430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6pPr>
      <a:lvl7pPr indent="13716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7pPr>
      <a:lvl8pPr indent="16002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8pPr>
      <a:lvl9pPr indent="18288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9pPr>
    </p:titleStyle>
    <p:bodyStyle>
      <a:lvl1pPr marL="617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1pPr>
      <a:lvl2pPr marL="10618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2pPr>
      <a:lvl3pPr marL="1506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3pPr>
      <a:lvl4pPr marL="19508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4pPr>
      <a:lvl5pPr marL="2395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5pPr>
      <a:lvl6pPr marL="28398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6pPr>
      <a:lvl7pPr marL="3284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7pPr>
      <a:lvl8pPr marL="37288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8pPr>
      <a:lvl9pPr marL="4173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9pPr>
    </p:bodyStyle>
    <p:otherStyle>
      <a:lvl1pPr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tch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62850" y="4864975"/>
            <a:ext cx="9258300" cy="281834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fill="hold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Shape 1456"/>
          <p:cNvSpPr/>
          <p:nvPr/>
        </p:nvSpPr>
        <p:spPr>
          <a:xfrm>
            <a:off x="1406145" y="1094375"/>
            <a:ext cx="22337517" cy="11599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5600" spc="-112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 algn="ctr">
              <a:defRPr sz="1800" spc="0">
                <a:solidFill>
                  <a:srgbClr val="000000"/>
                </a:solidFill>
              </a:defRPr>
            </a:pPr>
            <a:r>
              <a:rPr lang="en-US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Writing To The Document</a:t>
            </a:r>
            <a:endParaRPr sz="6600" spc="-112">
              <a:solidFill>
                <a:schemeClr val="bg1"/>
              </a:solidFill>
            </a:endParaRPr>
          </a:p>
        </p:txBody>
      </p:sp>
      <p:sp>
        <p:nvSpPr>
          <p:cNvPr id="1469" name="Shape 1469"/>
          <p:cNvSpPr/>
          <p:nvPr/>
        </p:nvSpPr>
        <p:spPr>
          <a:xfrm>
            <a:off x="1583556" y="2832680"/>
            <a:ext cx="22160105" cy="47397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48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algn="l"/>
            <a:r>
              <a:rPr lang="en-IN" sz="4400" dirty="0" smtClean="0"/>
              <a:t>One of the most basic </a:t>
            </a:r>
            <a:r>
              <a:rPr lang="en-IN" sz="4400" b="1" dirty="0" smtClean="0">
                <a:solidFill>
                  <a:srgbClr val="FFC000"/>
                </a:solidFill>
              </a:rPr>
              <a:t>JS</a:t>
            </a:r>
            <a:r>
              <a:rPr lang="en-IN" sz="4400" dirty="0" smtClean="0"/>
              <a:t> command is </a:t>
            </a:r>
            <a:r>
              <a:rPr lang="en-IN" sz="4400" b="1" dirty="0" err="1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document.write</a:t>
            </a:r>
            <a:r>
              <a:rPr lang="en-IN" sz="4400" b="1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()</a:t>
            </a:r>
            <a:r>
              <a:rPr lang="en-IN" sz="4400" dirty="0" smtClean="0"/>
              <a:t>.</a:t>
            </a:r>
          </a:p>
          <a:p>
            <a:pPr algn="l"/>
            <a:r>
              <a:rPr lang="en-IN" sz="4400" dirty="0" smtClean="0"/>
              <a:t> </a:t>
            </a:r>
            <a:endParaRPr lang="en-IN" sz="4400" dirty="0" smtClean="0"/>
          </a:p>
          <a:p>
            <a:pPr algn="l"/>
            <a:r>
              <a:rPr lang="en-IN" sz="4400" b="1" dirty="0" smtClean="0">
                <a:solidFill>
                  <a:srgbClr val="FFC000"/>
                </a:solidFill>
              </a:rPr>
              <a:t>JS</a:t>
            </a:r>
            <a:r>
              <a:rPr lang="en-IN" sz="4400" dirty="0" smtClean="0"/>
              <a:t> provides us many built in </a:t>
            </a:r>
            <a:r>
              <a:rPr lang="en-IN" sz="44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objects</a:t>
            </a:r>
            <a:r>
              <a:rPr lang="en-IN" sz="4400" dirty="0" smtClean="0"/>
              <a:t> and </a:t>
            </a:r>
            <a:r>
              <a:rPr lang="en-IN" sz="4400" b="1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document</a:t>
            </a:r>
            <a:r>
              <a:rPr lang="en-IN" sz="4400" dirty="0" smtClean="0"/>
              <a:t> is one of them.</a:t>
            </a:r>
          </a:p>
          <a:p>
            <a:pPr algn="l"/>
            <a:endParaRPr lang="en-IN" sz="4400" dirty="0" smtClean="0"/>
          </a:p>
          <a:p>
            <a:pPr algn="l"/>
            <a:r>
              <a:rPr lang="en-IN" sz="4400" dirty="0" smtClean="0"/>
              <a:t>It </a:t>
            </a:r>
            <a:r>
              <a:rPr lang="en-IN" sz="4400" dirty="0" smtClean="0"/>
              <a:t>represents the </a:t>
            </a:r>
            <a:r>
              <a:rPr lang="en-IN" sz="4400" b="1" dirty="0" smtClean="0">
                <a:solidFill>
                  <a:srgbClr val="FFFF00"/>
                </a:solidFill>
              </a:rPr>
              <a:t>current page </a:t>
            </a:r>
            <a:r>
              <a:rPr lang="en-IN" sz="4400" dirty="0" smtClean="0"/>
              <a:t>and has a </a:t>
            </a:r>
            <a:r>
              <a:rPr lang="en-IN" sz="44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method</a:t>
            </a:r>
            <a:r>
              <a:rPr lang="en-IN" sz="4400" dirty="0" smtClean="0"/>
              <a:t> called </a:t>
            </a:r>
            <a:r>
              <a:rPr lang="en-IN" sz="4400" b="1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write() </a:t>
            </a:r>
          </a:p>
          <a:p>
            <a:pPr algn="l"/>
            <a:endParaRPr lang="en-IN" sz="4400" dirty="0" smtClean="0">
              <a:solidFill>
                <a:schemeClr val="tx1"/>
              </a:solidFill>
            </a:endParaRPr>
          </a:p>
          <a:p>
            <a:pPr algn="l"/>
            <a:r>
              <a:rPr lang="en-IN" sz="4400" dirty="0" smtClean="0">
                <a:solidFill>
                  <a:schemeClr val="tx1"/>
                </a:solidFill>
              </a:rPr>
              <a:t>This </a:t>
            </a:r>
            <a:r>
              <a:rPr lang="en-IN" sz="44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method</a:t>
            </a:r>
            <a:r>
              <a:rPr lang="en-IN" sz="4400" dirty="0" smtClean="0">
                <a:solidFill>
                  <a:schemeClr val="tx1"/>
                </a:solidFill>
              </a:rPr>
              <a:t> </a:t>
            </a:r>
            <a:r>
              <a:rPr lang="en-IN" sz="4400" dirty="0" smtClean="0"/>
              <a:t>allows us to </a:t>
            </a:r>
            <a:r>
              <a:rPr lang="en-IN" sz="4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print</a:t>
            </a:r>
            <a:r>
              <a:rPr lang="en-IN" sz="4400" dirty="0" smtClean="0"/>
              <a:t> the </a:t>
            </a:r>
            <a:r>
              <a:rPr lang="en-IN" sz="44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specified text </a:t>
            </a:r>
            <a:r>
              <a:rPr lang="en-IN" sz="4400" dirty="0" smtClean="0"/>
              <a:t>to the </a:t>
            </a:r>
            <a:r>
              <a:rPr lang="en-IN" sz="4400" b="1" dirty="0" smtClean="0">
                <a:solidFill>
                  <a:srgbClr val="FFFF00"/>
                </a:solidFill>
              </a:rPr>
              <a:t>page</a:t>
            </a:r>
            <a:r>
              <a:rPr lang="en-IN" sz="4400" dirty="0" smtClean="0"/>
              <a:t>.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583556" y="7984242"/>
            <a:ext cx="17316925" cy="513025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indent="0" algn="l">
              <a:buNone/>
            </a:pPr>
            <a:r>
              <a:rPr lang="en-US" sz="6600" b="1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Syntax:</a:t>
            </a:r>
          </a:p>
          <a:p>
            <a:pPr marL="0" indent="0" algn="l">
              <a:buNone/>
            </a:pPr>
            <a:endParaRPr lang="en-US" sz="6600" b="1" u="sng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l">
              <a:buNone/>
            </a:pPr>
            <a:endParaRPr lang="en-US" dirty="0" smtClean="0">
              <a:solidFill>
                <a:prstClr val="white"/>
              </a:solidFill>
            </a:endParaRPr>
          </a:p>
          <a:p>
            <a:pPr marL="0" indent="0" algn="l">
              <a:buNone/>
            </a:pPr>
            <a:r>
              <a:rPr lang="en-US" sz="4800" b="1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document.write</a:t>
            </a:r>
            <a:r>
              <a:rPr lang="en-US" sz="4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sz="4800" b="1" dirty="0" smtClean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‘</a:t>
            </a:r>
            <a:r>
              <a:rPr lang="en-US" sz="4800" i="1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text to display</a:t>
            </a:r>
            <a:r>
              <a:rPr lang="en-US" sz="4800" b="1" dirty="0" smtClean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’</a:t>
            </a:r>
            <a:r>
              <a:rPr lang="en-US" sz="4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);</a:t>
            </a:r>
          </a:p>
          <a:p>
            <a:pPr marL="0" indent="0" algn="l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0" indent="0" algn="l">
              <a:buNone/>
            </a:pPr>
            <a:endParaRPr lang="en-US" dirty="0" smtClean="0">
              <a:solidFill>
                <a:prstClr val="white"/>
              </a:solidFill>
            </a:endParaRPr>
          </a:p>
          <a:p>
            <a:pPr marL="0" indent="0" algn="l">
              <a:buNone/>
            </a:pPr>
            <a:endParaRPr lang="en-US" b="1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Shape 1456"/>
          <p:cNvSpPr/>
          <p:nvPr/>
        </p:nvSpPr>
        <p:spPr>
          <a:xfrm>
            <a:off x="1406145" y="1094375"/>
            <a:ext cx="22337517" cy="11599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5600" spc="-112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 algn="ctr">
              <a:defRPr sz="1800" spc="0">
                <a:solidFill>
                  <a:srgbClr val="000000"/>
                </a:solidFill>
              </a:defRPr>
            </a:pPr>
            <a:r>
              <a:rPr lang="en-US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</a:t>
            </a:r>
            <a:endParaRPr sz="6600" spc="-112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25221" y="3390035"/>
            <a:ext cx="13113817" cy="826957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indent="0" algn="l">
              <a:buNone/>
            </a:pPr>
            <a:r>
              <a:rPr lang="en-US" sz="4800" dirty="0" smtClean="0">
                <a:solidFill>
                  <a:schemeClr val="tx1"/>
                </a:solidFill>
              </a:rPr>
              <a:t>&lt;html&gt;</a:t>
            </a:r>
          </a:p>
          <a:p>
            <a:pPr marL="0" indent="0" algn="l">
              <a:buNone/>
            </a:pPr>
            <a:r>
              <a:rPr lang="en-US" sz="4800" dirty="0" smtClean="0">
                <a:solidFill>
                  <a:schemeClr val="tx1"/>
                </a:solidFill>
              </a:rPr>
              <a:t>&lt;body&gt;</a:t>
            </a:r>
          </a:p>
          <a:p>
            <a:pPr marL="0" indent="0" algn="l">
              <a:buNone/>
            </a:pPr>
            <a:r>
              <a:rPr lang="en-US" sz="4800" dirty="0" smtClean="0">
                <a:solidFill>
                  <a:schemeClr val="tx1"/>
                </a:solidFill>
              </a:rPr>
              <a:t>&lt;h1&gt;Document Example&lt;/h1&gt;</a:t>
            </a:r>
          </a:p>
          <a:p>
            <a:pPr marL="0" indent="0" algn="l">
              <a:buNone/>
            </a:pPr>
            <a:r>
              <a:rPr lang="en-US" sz="4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&lt;script&gt;</a:t>
            </a:r>
          </a:p>
          <a:p>
            <a:pPr marL="0" indent="0" algn="l">
              <a:buNone/>
            </a:pPr>
            <a:r>
              <a:rPr lang="en-US" sz="4800" b="1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document.write</a:t>
            </a:r>
            <a:r>
              <a:rPr lang="en-US" sz="4800" b="1" dirty="0" smtClean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(‘</a:t>
            </a:r>
            <a:r>
              <a:rPr lang="en-US" sz="4800" b="1" i="1" dirty="0" smtClean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Welcome to </a:t>
            </a:r>
            <a:r>
              <a:rPr lang="en-US" sz="4800" b="1" i="1" dirty="0" err="1" smtClean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javascript</a:t>
            </a:r>
            <a:r>
              <a:rPr lang="en-US" sz="4800" b="1" i="1" dirty="0" smtClean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course</a:t>
            </a:r>
            <a:r>
              <a:rPr lang="en-US" sz="4800" b="1" dirty="0" smtClean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’</a:t>
            </a:r>
            <a:r>
              <a:rPr lang="en-US" sz="4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);</a:t>
            </a:r>
          </a:p>
          <a:p>
            <a:pPr marL="0" indent="0" algn="l">
              <a:buNone/>
            </a:pPr>
            <a:r>
              <a:rPr lang="en-US" sz="4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&lt;/script&gt;</a:t>
            </a:r>
          </a:p>
          <a:p>
            <a:pPr marL="0" indent="0" algn="l">
              <a:buNone/>
            </a:pPr>
            <a:r>
              <a:rPr lang="en-US" sz="4800" dirty="0" smtClean="0">
                <a:solidFill>
                  <a:schemeClr val="tx1"/>
                </a:solidFill>
              </a:rPr>
              <a:t>&lt;/body&gt;</a:t>
            </a:r>
          </a:p>
          <a:p>
            <a:pPr marL="0" indent="0" algn="l">
              <a:buNone/>
            </a:pPr>
            <a:r>
              <a:rPr lang="en-US" sz="4800" dirty="0" smtClean="0">
                <a:solidFill>
                  <a:schemeClr val="tx1"/>
                </a:solidFill>
              </a:rPr>
              <a:t>&lt;/html&gt;</a:t>
            </a:r>
          </a:p>
          <a:p>
            <a:pPr marL="0" indent="0" algn="l">
              <a:buNone/>
            </a:pPr>
            <a:endParaRPr lang="en-US" sz="4800" dirty="0" smtClean="0">
              <a:solidFill>
                <a:schemeClr val="tx1"/>
              </a:solidFill>
            </a:endParaRPr>
          </a:p>
          <a:p>
            <a:pPr marL="0" indent="0" algn="l">
              <a:buNone/>
            </a:pPr>
            <a:endParaRPr lang="en-US" sz="4800" b="1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 descr="doc_examp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4201" y="4538885"/>
            <a:ext cx="9361716" cy="623318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4942634" y="2943922"/>
            <a:ext cx="6735337" cy="97526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400" b="1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Lato Bold"/>
                <a:ea typeface="Lato Bold"/>
                <a:cs typeface="Lato Bold"/>
                <a:sym typeface="Lato Bold"/>
              </a:rPr>
              <a:t>Output</a:t>
            </a:r>
            <a:endParaRPr kumimoji="0" lang="en-IN" sz="54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Lato Bold"/>
              <a:ea typeface="Lato Bold"/>
              <a:cs typeface="Lato Bold"/>
              <a:sym typeface="Lato Bold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 rot="16200000" flipH="1">
            <a:off x="8900991" y="7469064"/>
            <a:ext cx="8269571" cy="111512"/>
          </a:xfrm>
          <a:prstGeom prst="line">
            <a:avLst/>
          </a:prstGeom>
          <a:noFill/>
          <a:ln w="25400" cap="flat">
            <a:solidFill>
              <a:schemeClr val="bg2">
                <a:lumMod val="20000"/>
                <a:lumOff val="80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2150554" y="1968782"/>
            <a:ext cx="20082892" cy="12522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defRPr sz="10000" spc="-200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7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Special Note</a:t>
            </a:r>
            <a:endParaRPr sz="7200" spc="-200">
              <a:solidFill>
                <a:schemeClr val="bg1"/>
              </a:solidFill>
            </a:endParaRPr>
          </a:p>
        </p:txBody>
      </p:sp>
      <p:sp>
        <p:nvSpPr>
          <p:cNvPr id="47" name="Shape 47"/>
          <p:cNvSpPr/>
          <p:nvPr/>
        </p:nvSpPr>
        <p:spPr>
          <a:xfrm>
            <a:off x="3153365" y="5501058"/>
            <a:ext cx="18077270" cy="21755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defRPr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algn="l"/>
            <a:r>
              <a:rPr lang="en-IN" sz="4400" dirty="0" smtClean="0"/>
              <a:t>Any </a:t>
            </a:r>
            <a:r>
              <a:rPr lang="en-IN" sz="44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document.write( )</a:t>
            </a:r>
            <a:r>
              <a:rPr lang="en-IN" sz="44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IN" sz="4400" dirty="0" smtClean="0"/>
              <a:t>statement that </a:t>
            </a:r>
            <a:r>
              <a:rPr lang="en-IN" sz="4400" b="1" dirty="0" smtClean="0">
                <a:solidFill>
                  <a:srgbClr val="00B0F0"/>
                </a:solidFill>
              </a:rPr>
              <a:t>runs</a:t>
            </a:r>
            <a:r>
              <a:rPr lang="en-IN" sz="4400" dirty="0" smtClean="0"/>
              <a:t> after the </a:t>
            </a:r>
            <a:r>
              <a:rPr lang="en-IN" sz="44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page finishes loading </a:t>
            </a:r>
            <a:r>
              <a:rPr lang="en-IN" sz="4400" dirty="0" smtClean="0"/>
              <a:t>will </a:t>
            </a:r>
            <a:r>
              <a:rPr lang="en-IN" sz="4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create</a:t>
            </a:r>
            <a:r>
              <a:rPr lang="en-IN" sz="4400" dirty="0" smtClean="0"/>
              <a:t> a </a:t>
            </a:r>
            <a:r>
              <a:rPr lang="en-IN" sz="4400" b="1" dirty="0" smtClean="0">
                <a:solidFill>
                  <a:srgbClr val="FFC000"/>
                </a:solidFill>
              </a:rPr>
              <a:t>new page </a:t>
            </a:r>
            <a:r>
              <a:rPr lang="en-IN" sz="4400" dirty="0" smtClean="0"/>
              <a:t>and </a:t>
            </a:r>
            <a:r>
              <a:rPr lang="en-IN" sz="44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overwrite</a:t>
            </a:r>
            <a:r>
              <a:rPr lang="en-IN" sz="4400" dirty="0" smtClean="0"/>
              <a:t> all of the </a:t>
            </a:r>
            <a:r>
              <a:rPr lang="en-IN" sz="4400" b="1" dirty="0" smtClean="0">
                <a:solidFill>
                  <a:srgbClr val="00B050"/>
                </a:solidFill>
              </a:rPr>
              <a:t>content</a:t>
            </a:r>
            <a:r>
              <a:rPr lang="en-IN" sz="4400" dirty="0" smtClean="0"/>
              <a:t> of the </a:t>
            </a:r>
            <a:r>
              <a:rPr lang="en-IN" sz="4400" b="1" dirty="0" smtClean="0">
                <a:solidFill>
                  <a:srgbClr val="FFFF00"/>
                </a:solidFill>
              </a:rPr>
              <a:t>current page.</a:t>
            </a:r>
            <a:r>
              <a:rPr lang="en-IN" sz="4400" dirty="0" smtClean="0"/>
              <a:t> </a:t>
            </a:r>
            <a:endParaRPr lang="en-US" sz="4400" b="1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/>
        </p:nvSpPr>
        <p:spPr>
          <a:xfrm>
            <a:off x="2462789" y="3568390"/>
            <a:ext cx="20082892" cy="8925520"/>
          </a:xfrm>
          <a:prstGeom prst="rect">
            <a:avLst/>
          </a:prstGeom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10000" spc="-200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 algn="l">
              <a:buFont typeface="Arial" pitchFamily="34" charset="0"/>
              <a:buChar char="•"/>
            </a:pPr>
            <a:r>
              <a:rPr lang="en-US" sz="6000" dirty="0" smtClean="0">
                <a:solidFill>
                  <a:schemeClr val="tx1"/>
                </a:solidFill>
              </a:rPr>
              <a:t> </a:t>
            </a:r>
            <a:r>
              <a:rPr lang="en-IN" sz="4800" dirty="0" smtClean="0">
                <a:solidFill>
                  <a:schemeClr val="tx1"/>
                </a:solidFill>
                <a:latin typeface="Lato Regular"/>
                <a:cs typeface="Aparajita" pitchFamily="34" charset="0"/>
              </a:rPr>
              <a:t>The </a:t>
            </a:r>
            <a:r>
              <a:rPr lang="en-IN" sz="48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Lato Regular"/>
                <a:cs typeface="Aparajita" pitchFamily="34" charset="0"/>
              </a:rPr>
              <a:t>text outputted </a:t>
            </a:r>
            <a:r>
              <a:rPr lang="en-IN" sz="4800" dirty="0" smtClean="0">
                <a:solidFill>
                  <a:schemeClr val="tx1"/>
                </a:solidFill>
                <a:latin typeface="Lato Regular"/>
                <a:cs typeface="Aparajita" pitchFamily="34" charset="0"/>
              </a:rPr>
              <a:t>using  </a:t>
            </a:r>
            <a:r>
              <a:rPr lang="en-IN" sz="4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 Regular"/>
                <a:cs typeface="Aparajita" pitchFamily="34" charset="0"/>
              </a:rPr>
              <a:t>document.write( )</a:t>
            </a:r>
            <a:r>
              <a:rPr lang="en-IN" sz="4800" dirty="0" smtClean="0">
                <a:solidFill>
                  <a:srgbClr val="FFC000"/>
                </a:solidFill>
                <a:latin typeface="Lato Regular"/>
                <a:cs typeface="Aparajita" pitchFamily="34" charset="0"/>
              </a:rPr>
              <a:t> </a:t>
            </a:r>
            <a:r>
              <a:rPr lang="en-IN" sz="4800" dirty="0" smtClean="0">
                <a:solidFill>
                  <a:schemeClr val="tx1"/>
                </a:solidFill>
                <a:latin typeface="Lato Regular"/>
                <a:cs typeface="Aparajita" pitchFamily="34" charset="0"/>
              </a:rPr>
              <a:t>statement can</a:t>
            </a:r>
          </a:p>
          <a:p>
            <a:pPr lvl="0" algn="l"/>
            <a:r>
              <a:rPr lang="en-IN" sz="4800" dirty="0" smtClean="0">
                <a:solidFill>
                  <a:schemeClr val="tx1"/>
                </a:solidFill>
                <a:latin typeface="Lato Regular"/>
                <a:cs typeface="Aparajita" pitchFamily="34" charset="0"/>
              </a:rPr>
              <a:t>   contain </a:t>
            </a:r>
            <a:r>
              <a:rPr lang="en-IN" sz="48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Lato Regular"/>
                <a:cs typeface="Aparajita" pitchFamily="34" charset="0"/>
              </a:rPr>
              <a:t>HTML tags </a:t>
            </a:r>
            <a:r>
              <a:rPr lang="en-IN" sz="4800" dirty="0" smtClean="0">
                <a:solidFill>
                  <a:schemeClr val="tx1"/>
                </a:solidFill>
                <a:latin typeface="Lato Regular"/>
                <a:cs typeface="Aparajita" pitchFamily="34" charset="0"/>
              </a:rPr>
              <a:t>also.</a:t>
            </a:r>
          </a:p>
          <a:p>
            <a:pPr algn="l">
              <a:buFont typeface="Arial" pitchFamily="34" charset="0"/>
              <a:buChar char="•"/>
              <a:defRPr sz="1800" spc="0">
                <a:solidFill>
                  <a:srgbClr val="000000"/>
                </a:solidFill>
              </a:defRPr>
            </a:pPr>
            <a:endParaRPr lang="en-US" sz="4800" i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ato Regular"/>
              <a:cs typeface="Aparajita" pitchFamily="34" charset="0"/>
            </a:endParaRPr>
          </a:p>
          <a:p>
            <a:pPr algn="l">
              <a:defRPr sz="1800" spc="0">
                <a:solidFill>
                  <a:srgbClr val="000000"/>
                </a:solidFill>
              </a:defRPr>
            </a:pPr>
            <a:endParaRPr lang="en-US" sz="4800" i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ato Regular"/>
              <a:cs typeface="Aparajita" pitchFamily="34" charset="0"/>
            </a:endParaRPr>
          </a:p>
          <a:p>
            <a:pPr lvl="0" algn="l">
              <a:buFont typeface="Arial" pitchFamily="34" charset="0"/>
              <a:buChar char="•"/>
              <a:defRPr sz="1800" spc="0">
                <a:solidFill>
                  <a:srgbClr val="000000"/>
                </a:solidFill>
              </a:defRPr>
            </a:pPr>
            <a:r>
              <a:rPr lang="en-US" sz="4800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 Regular"/>
                <a:cs typeface="Aparajita" pitchFamily="34" charset="0"/>
              </a:rPr>
              <a:t>  </a:t>
            </a:r>
            <a:r>
              <a:rPr lang="en-US" sz="4800" dirty="0" smtClean="0">
                <a:solidFill>
                  <a:schemeClr val="tx1"/>
                </a:solidFill>
                <a:latin typeface="Lato Regular"/>
                <a:cs typeface="Aparajita" pitchFamily="34" charset="0"/>
              </a:rPr>
              <a:t>The </a:t>
            </a:r>
            <a:r>
              <a:rPr lang="en-US" sz="48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Lato Regular"/>
                <a:cs typeface="Aparajita" pitchFamily="34" charset="0"/>
              </a:rPr>
              <a:t>browser</a:t>
            </a:r>
            <a:r>
              <a:rPr lang="en-US" sz="4800" dirty="0" smtClean="0">
                <a:solidFill>
                  <a:schemeClr val="tx1"/>
                </a:solidFill>
                <a:latin typeface="Lato Regular"/>
                <a:cs typeface="Aparajita" pitchFamily="34" charset="0"/>
              </a:rPr>
              <a:t> processes them in the </a:t>
            </a:r>
            <a:r>
              <a:rPr lang="en-US" sz="4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ato Regular"/>
                <a:cs typeface="Aparajita" pitchFamily="34" charset="0"/>
              </a:rPr>
              <a:t>same way </a:t>
            </a:r>
            <a:r>
              <a:rPr lang="en-US" sz="4800" dirty="0" smtClean="0">
                <a:solidFill>
                  <a:schemeClr val="tx1"/>
                </a:solidFill>
                <a:latin typeface="Lato Regular"/>
                <a:cs typeface="Aparajita" pitchFamily="34" charset="0"/>
              </a:rPr>
              <a:t>like it </a:t>
            </a:r>
            <a:r>
              <a:rPr lang="en-US" sz="4800" dirty="0" smtClean="0">
                <a:solidFill>
                  <a:schemeClr val="tx1"/>
                </a:solidFill>
                <a:latin typeface="Lato Regular"/>
                <a:cs typeface="Aparajita" pitchFamily="34" charset="0"/>
              </a:rPr>
              <a:t>processes </a:t>
            </a:r>
            <a:r>
              <a:rPr lang="en-US" sz="48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Lato Regular"/>
                <a:cs typeface="Aparajita" pitchFamily="34" charset="0"/>
              </a:rPr>
              <a:t>html </a:t>
            </a:r>
            <a:r>
              <a:rPr lang="en-US" sz="48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Lato Regular"/>
                <a:cs typeface="Aparajita" pitchFamily="34" charset="0"/>
              </a:rPr>
              <a:t> 	tags </a:t>
            </a:r>
            <a:r>
              <a:rPr lang="en-US" sz="4800" dirty="0" smtClean="0">
                <a:solidFill>
                  <a:schemeClr val="tx1"/>
                </a:solidFill>
                <a:latin typeface="Lato Regular"/>
                <a:cs typeface="Aparajita" pitchFamily="34" charset="0"/>
              </a:rPr>
              <a:t>in a regular </a:t>
            </a:r>
            <a:r>
              <a:rPr lang="en-US" sz="48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Lato Regular"/>
                <a:cs typeface="Aparajita" pitchFamily="34" charset="0"/>
              </a:rPr>
              <a:t>HTML page</a:t>
            </a:r>
            <a:r>
              <a:rPr lang="en-US" sz="4800" dirty="0" smtClean="0">
                <a:solidFill>
                  <a:schemeClr val="tx1"/>
                </a:solidFill>
                <a:latin typeface="Lato Regular"/>
                <a:cs typeface="Aparajita" pitchFamily="34" charset="0"/>
              </a:rPr>
              <a:t>.</a:t>
            </a:r>
          </a:p>
          <a:p>
            <a:pPr algn="l">
              <a:buFont typeface="Arial" pitchFamily="34" charset="0"/>
              <a:buChar char="•"/>
              <a:defRPr sz="1800" spc="0">
                <a:solidFill>
                  <a:srgbClr val="000000"/>
                </a:solidFill>
              </a:defRPr>
            </a:pPr>
            <a:endParaRPr lang="en-US" sz="6000" dirty="0" smtClean="0">
              <a:solidFill>
                <a:schemeClr val="tx1"/>
              </a:solidFill>
            </a:endParaRPr>
          </a:p>
          <a:p>
            <a:pPr algn="l">
              <a:defRPr sz="1800" spc="0">
                <a:solidFill>
                  <a:srgbClr val="000000"/>
                </a:solidFill>
              </a:defRPr>
            </a:pPr>
            <a:endParaRPr lang="en-US" sz="6000" i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>
              <a:defRPr sz="1800" spc="0">
                <a:solidFill>
                  <a:srgbClr val="000000"/>
                </a:solidFill>
              </a:defRPr>
            </a:pPr>
            <a:endParaRPr lang="en-US" sz="6000" i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0" algn="l">
              <a:defRPr sz="1800" spc="0">
                <a:solidFill>
                  <a:srgbClr val="000000"/>
                </a:solidFill>
              </a:defRPr>
            </a:pPr>
            <a:endParaRPr sz="10000" spc="-200">
              <a:solidFill>
                <a:srgbClr val="FFFFFF"/>
              </a:solidFill>
            </a:endParaRPr>
          </a:p>
        </p:txBody>
      </p:sp>
      <p:sp>
        <p:nvSpPr>
          <p:cNvPr id="83" name="Shape 83"/>
          <p:cNvSpPr/>
          <p:nvPr/>
        </p:nvSpPr>
        <p:spPr>
          <a:xfrm>
            <a:off x="2084899" y="1895707"/>
            <a:ext cx="20082892" cy="8863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7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Embedding HTML</a:t>
            </a:r>
            <a:endParaRPr sz="7200" spc="891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Shape 1456"/>
          <p:cNvSpPr/>
          <p:nvPr/>
        </p:nvSpPr>
        <p:spPr>
          <a:xfrm>
            <a:off x="1406145" y="1094375"/>
            <a:ext cx="22337517" cy="12522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5600" spc="-112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 algn="ctr">
              <a:defRPr sz="1800" spc="0">
                <a:solidFill>
                  <a:srgbClr val="000000"/>
                </a:solidFill>
              </a:defRPr>
            </a:pPr>
            <a:r>
              <a:rPr lang="en-US" sz="7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console Object</a:t>
            </a:r>
            <a:endParaRPr sz="7200" spc="-112">
              <a:solidFill>
                <a:schemeClr val="bg1"/>
              </a:solidFill>
            </a:endParaRPr>
          </a:p>
        </p:txBody>
      </p:sp>
      <p:sp>
        <p:nvSpPr>
          <p:cNvPr id="1469" name="Shape 1469"/>
          <p:cNvSpPr/>
          <p:nvPr/>
        </p:nvSpPr>
        <p:spPr>
          <a:xfrm>
            <a:off x="1583556" y="2832680"/>
            <a:ext cx="22160105" cy="33855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48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algn="l"/>
            <a:r>
              <a:rPr lang="en-IN" sz="4400" b="1" dirty="0" smtClean="0">
                <a:solidFill>
                  <a:srgbClr val="FFC000"/>
                </a:solidFill>
              </a:rPr>
              <a:t>JS</a:t>
            </a:r>
            <a:r>
              <a:rPr lang="en-IN" sz="4400" dirty="0" smtClean="0"/>
              <a:t> provides us </a:t>
            </a:r>
            <a:r>
              <a:rPr lang="en-IN" sz="4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another object </a:t>
            </a:r>
            <a:r>
              <a:rPr lang="en-IN" sz="4400" dirty="0" smtClean="0"/>
              <a:t>called </a:t>
            </a:r>
            <a:r>
              <a:rPr lang="en-IN" sz="4400" b="1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console </a:t>
            </a:r>
            <a:endParaRPr lang="en-IN" sz="4400" b="1" dirty="0" smtClean="0">
              <a:solidFill>
                <a:schemeClr val="accent5">
                  <a:lumMod val="40000"/>
                  <a:lumOff val="60000"/>
                </a:schemeClr>
              </a:solidFill>
            </a:endParaRPr>
          </a:p>
          <a:p>
            <a:pPr algn="l"/>
            <a:endParaRPr lang="en-IN" sz="4400" b="1" dirty="0" smtClean="0">
              <a:solidFill>
                <a:schemeClr val="accent5">
                  <a:lumMod val="40000"/>
                  <a:lumOff val="60000"/>
                </a:schemeClr>
              </a:solidFill>
            </a:endParaRPr>
          </a:p>
          <a:p>
            <a:pPr algn="l"/>
            <a:r>
              <a:rPr lang="en-IN" sz="4400" dirty="0" smtClean="0"/>
              <a:t>It </a:t>
            </a:r>
            <a:r>
              <a:rPr lang="en-IN" sz="4400" b="1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represents</a:t>
            </a:r>
            <a:r>
              <a:rPr lang="en-IN" sz="4400" dirty="0" smtClean="0"/>
              <a:t> the </a:t>
            </a:r>
            <a:r>
              <a:rPr lang="en-IN" sz="4400" b="1" dirty="0" smtClean="0">
                <a:solidFill>
                  <a:srgbClr val="FFFF00"/>
                </a:solidFill>
              </a:rPr>
              <a:t>browser’s console window </a:t>
            </a:r>
            <a:r>
              <a:rPr lang="en-IN" sz="4400" dirty="0" smtClean="0"/>
              <a:t>and has a </a:t>
            </a:r>
            <a:r>
              <a:rPr lang="en-IN" sz="44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method</a:t>
            </a:r>
            <a:r>
              <a:rPr lang="en-IN" sz="4400" dirty="0" smtClean="0"/>
              <a:t> called </a:t>
            </a:r>
            <a:r>
              <a:rPr lang="en-IN" sz="4400" b="1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log() </a:t>
            </a:r>
          </a:p>
          <a:p>
            <a:pPr algn="l"/>
            <a:endParaRPr lang="en-IN" sz="4400" dirty="0" smtClean="0">
              <a:solidFill>
                <a:schemeClr val="tx1"/>
              </a:solidFill>
            </a:endParaRPr>
          </a:p>
          <a:p>
            <a:pPr algn="l"/>
            <a:r>
              <a:rPr lang="en-IN" sz="4400" dirty="0" smtClean="0">
                <a:solidFill>
                  <a:schemeClr val="tx1"/>
                </a:solidFill>
              </a:rPr>
              <a:t>This </a:t>
            </a:r>
            <a:r>
              <a:rPr lang="en-IN" sz="44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method</a:t>
            </a:r>
            <a:r>
              <a:rPr lang="en-IN" sz="4400" dirty="0" smtClean="0">
                <a:solidFill>
                  <a:schemeClr val="tx1"/>
                </a:solidFill>
              </a:rPr>
              <a:t> </a:t>
            </a:r>
            <a:r>
              <a:rPr lang="en-IN" sz="4400" dirty="0" smtClean="0"/>
              <a:t>allows us to </a:t>
            </a:r>
            <a:r>
              <a:rPr lang="en-IN" sz="4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print</a:t>
            </a:r>
            <a:r>
              <a:rPr lang="en-IN" sz="4400" dirty="0" smtClean="0"/>
              <a:t> the </a:t>
            </a:r>
            <a:r>
              <a:rPr lang="en-IN" sz="44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specified text </a:t>
            </a:r>
            <a:r>
              <a:rPr lang="en-IN" sz="4400" dirty="0" smtClean="0"/>
              <a:t>to the </a:t>
            </a:r>
            <a:r>
              <a:rPr lang="en-IN" sz="4400" b="1" dirty="0" smtClean="0">
                <a:solidFill>
                  <a:srgbClr val="FFFF00"/>
                </a:solidFill>
              </a:rPr>
              <a:t>console window</a:t>
            </a:r>
            <a:r>
              <a:rPr lang="en-IN" sz="4400" dirty="0" smtClean="0"/>
              <a:t>.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583556" y="6802236"/>
            <a:ext cx="17316925" cy="513025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indent="0" algn="l">
              <a:buNone/>
            </a:pPr>
            <a:r>
              <a:rPr lang="en-US" sz="6600" b="1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Syntax:</a:t>
            </a:r>
          </a:p>
          <a:p>
            <a:pPr marL="0" indent="0" algn="l">
              <a:buNone/>
            </a:pPr>
            <a:endParaRPr lang="en-US" sz="6600" b="1" u="sng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l">
              <a:buNone/>
            </a:pPr>
            <a:endParaRPr lang="en-US" dirty="0" smtClean="0">
              <a:solidFill>
                <a:prstClr val="white"/>
              </a:solidFill>
            </a:endParaRPr>
          </a:p>
          <a:p>
            <a:pPr marL="0" indent="0" algn="l">
              <a:buNone/>
            </a:pPr>
            <a:r>
              <a:rPr lang="en-US" sz="4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console.log(</a:t>
            </a:r>
            <a:r>
              <a:rPr lang="en-US" sz="4800" b="1" dirty="0" smtClean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‘</a:t>
            </a:r>
            <a:r>
              <a:rPr lang="en-US" sz="4800" i="1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text to display</a:t>
            </a:r>
            <a:r>
              <a:rPr lang="en-US" sz="4800" b="1" dirty="0" smtClean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’</a:t>
            </a:r>
            <a:r>
              <a:rPr lang="en-US" sz="4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);</a:t>
            </a:r>
          </a:p>
          <a:p>
            <a:pPr marL="0" indent="0" algn="l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0" indent="0" algn="l">
              <a:buNone/>
            </a:pPr>
            <a:endParaRPr lang="en-US" dirty="0" smtClean="0">
              <a:solidFill>
                <a:prstClr val="white"/>
              </a:solidFill>
            </a:endParaRPr>
          </a:p>
          <a:p>
            <a:pPr marL="0" indent="0" algn="l">
              <a:buNone/>
            </a:pPr>
            <a:endParaRPr lang="en-US" b="1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/>
          <p:nvPr/>
        </p:nvSpPr>
        <p:spPr>
          <a:xfrm flipV="1">
            <a:off x="13525125" y="4540095"/>
            <a:ext cx="1" cy="5247236"/>
          </a:xfrm>
          <a:prstGeom prst="line">
            <a:avLst/>
          </a:prstGeom>
          <a:ln w="25400">
            <a:solidFill>
              <a:srgbClr val="FFFFFF">
                <a:alpha val="49997"/>
              </a:srgbClr>
            </a:solidFill>
            <a:prstDash val="sysDot"/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225" name="Shape 225"/>
          <p:cNvSpPr/>
          <p:nvPr/>
        </p:nvSpPr>
        <p:spPr>
          <a:xfrm flipV="1">
            <a:off x="4987949" y="4607001"/>
            <a:ext cx="1" cy="5247236"/>
          </a:xfrm>
          <a:prstGeom prst="line">
            <a:avLst/>
          </a:prstGeom>
          <a:ln w="25400">
            <a:solidFill>
              <a:srgbClr val="FFFFFF">
                <a:alpha val="49997"/>
              </a:srgbClr>
            </a:solidFill>
            <a:prstDash val="sysDot"/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227" name="Shape 227"/>
          <p:cNvSpPr/>
          <p:nvPr/>
        </p:nvSpPr>
        <p:spPr>
          <a:xfrm>
            <a:off x="4850212" y="3559063"/>
            <a:ext cx="5131212" cy="7688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lnSpc>
                <a:spcPct val="110000"/>
              </a:lnSpc>
              <a:defRPr sz="2800">
                <a:solidFill>
                  <a:srgbClr val="FFDB2C"/>
                </a:solidFill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marL="514350" lvl="0" indent="-514350"/>
            <a:r>
              <a:rPr lang="en-US" sz="4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Single line comment</a:t>
            </a:r>
          </a:p>
        </p:txBody>
      </p:sp>
      <p:sp>
        <p:nvSpPr>
          <p:cNvPr id="229" name="Shape 229"/>
          <p:cNvSpPr/>
          <p:nvPr/>
        </p:nvSpPr>
        <p:spPr>
          <a:xfrm>
            <a:off x="13381799" y="3536774"/>
            <a:ext cx="4791375" cy="7688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lnSpc>
                <a:spcPct val="110000"/>
              </a:lnSpc>
              <a:defRPr sz="2800">
                <a:solidFill>
                  <a:srgbClr val="FFDB2C"/>
                </a:solidFill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marL="514350" lvl="0" indent="-514350"/>
            <a:r>
              <a:rPr lang="en-US" sz="4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Multi line comment</a:t>
            </a:r>
          </a:p>
        </p:txBody>
      </p:sp>
      <p:sp>
        <p:nvSpPr>
          <p:cNvPr id="230" name="Shape 230"/>
          <p:cNvSpPr/>
          <p:nvPr/>
        </p:nvSpPr>
        <p:spPr>
          <a:xfrm>
            <a:off x="4884691" y="9725199"/>
            <a:ext cx="206517" cy="2065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73F17A"/>
          </a:solidFill>
          <a:ln w="635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4000">
                <a:solidFill>
                  <a:srgbClr val="7A7A7A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231" name="Shape 231"/>
          <p:cNvSpPr/>
          <p:nvPr/>
        </p:nvSpPr>
        <p:spPr>
          <a:xfrm>
            <a:off x="13421867" y="9658293"/>
            <a:ext cx="206517" cy="2065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73F17A"/>
          </a:solidFill>
          <a:ln w="635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4000">
                <a:solidFill>
                  <a:srgbClr val="7A7A7A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234" name="Shape 234"/>
          <p:cNvSpPr/>
          <p:nvPr/>
        </p:nvSpPr>
        <p:spPr>
          <a:xfrm>
            <a:off x="5369011" y="4859163"/>
            <a:ext cx="5302377" cy="33855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marL="0" lvl="0" indent="0" algn="l">
              <a:buNone/>
            </a:pPr>
            <a:r>
              <a:rPr lang="en-US" sz="4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400" b="1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Syntax:  </a:t>
            </a:r>
          </a:p>
          <a:p>
            <a:pPr marL="0" lvl="0" indent="0" algn="l">
              <a:buNone/>
            </a:pPr>
            <a:endParaRPr lang="en-US" sz="4400" b="1" u="sng" dirty="0" smtClean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 algn="l">
              <a:buNone/>
            </a:pPr>
            <a:endParaRPr lang="en-US" sz="4400" b="1" u="sng" dirty="0" smtClean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 algn="l">
              <a:buNone/>
            </a:pPr>
            <a:r>
              <a:rPr lang="en-US" sz="4400" b="1" i="1" dirty="0" smtClean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// </a:t>
            </a:r>
            <a:r>
              <a:rPr lang="en-US" sz="4400" b="1" i="1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javascript</a:t>
            </a:r>
            <a:r>
              <a:rPr lang="en-US" sz="44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code</a:t>
            </a:r>
          </a:p>
          <a:p>
            <a:pPr marL="0" lvl="0" indent="0" algn="l">
              <a:buNone/>
            </a:pPr>
            <a:r>
              <a:rPr lang="en-US" sz="4400" b="1" i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endParaRPr sz="4200">
              <a:solidFill>
                <a:srgbClr val="FFFFFF"/>
              </a:solidFill>
              <a:latin typeface="Lato Regular"/>
              <a:ea typeface="Lato Regular"/>
              <a:cs typeface="Lato Regular"/>
              <a:sym typeface="Lato Regular"/>
            </a:endParaRPr>
          </a:p>
        </p:txBody>
      </p:sp>
      <p:sp>
        <p:nvSpPr>
          <p:cNvPr id="235" name="Shape 235"/>
          <p:cNvSpPr/>
          <p:nvPr/>
        </p:nvSpPr>
        <p:spPr>
          <a:xfrm>
            <a:off x="13894701" y="4814559"/>
            <a:ext cx="6125219" cy="3231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algn="l">
              <a:defRPr sz="42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marL="0" lvl="0" indent="0">
              <a:buNone/>
            </a:pPr>
            <a:r>
              <a:rPr lang="en-US" b="1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Syntax: </a:t>
            </a:r>
          </a:p>
          <a:p>
            <a:pPr marL="0" lvl="0" indent="0">
              <a:buNone/>
            </a:pPr>
            <a:endParaRPr lang="en-US" b="1" u="sng" dirty="0" smtClean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>
              <a:buNone/>
            </a:pPr>
            <a:endParaRPr lang="en-US" b="1" u="sng" dirty="0" smtClean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>
              <a:buNone/>
            </a:pPr>
            <a:r>
              <a:rPr lang="en-US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i="1" dirty="0" smtClean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/*</a:t>
            </a:r>
            <a:r>
              <a:rPr lang="en-US" b="1" i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i="1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javascript</a:t>
            </a:r>
            <a:r>
              <a:rPr lang="en-US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code</a:t>
            </a:r>
          </a:p>
          <a:p>
            <a:pPr marL="0" lvl="0" indent="0">
              <a:buNone/>
            </a:pPr>
            <a:r>
              <a:rPr lang="en-US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</a:t>
            </a:r>
            <a:r>
              <a:rPr lang="en-US" b="1" i="1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javascript</a:t>
            </a:r>
            <a:r>
              <a:rPr lang="en-US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code  </a:t>
            </a:r>
            <a:r>
              <a:rPr lang="en-US" b="1" i="1" dirty="0" smtClean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*/</a:t>
            </a:r>
            <a:r>
              <a:rPr lang="en-US" b="1" i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endParaRPr lang="en-US" b="1" i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Shape 83"/>
          <p:cNvSpPr/>
          <p:nvPr/>
        </p:nvSpPr>
        <p:spPr>
          <a:xfrm>
            <a:off x="2084899" y="1895707"/>
            <a:ext cx="20082892" cy="8863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7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Comments In JavaScript</a:t>
            </a:r>
            <a:endParaRPr sz="7200" spc="891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2150554" y="5262562"/>
            <a:ext cx="20082892" cy="3077766"/>
          </a:xfrm>
          <a:prstGeom prst="rect">
            <a:avLst/>
          </a:prstGeom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10000" spc="-200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10000" spc="-200" dirty="0" smtClean="0">
                <a:solidFill>
                  <a:srgbClr val="FFFFFF"/>
                </a:solidFill>
              </a:rPr>
              <a:t>JAVASCRIPT BASIC PROGRAMMING CONCEPT</a:t>
            </a:r>
            <a:endParaRPr sz="10000" spc="-200">
              <a:solidFill>
                <a:srgbClr val="FFFFFF"/>
              </a:solidFill>
            </a:endParaRPr>
          </a:p>
        </p:txBody>
      </p:sp>
      <p:pic>
        <p:nvPicPr>
          <p:cNvPr id="3" name="Picture 2" descr="C:\Users\Comp08\Desktop\JavaScript-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548250" y="10861288"/>
            <a:ext cx="2628139" cy="2628139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/>
        </p:nvSpPr>
        <p:spPr>
          <a:xfrm>
            <a:off x="2084899" y="4125163"/>
            <a:ext cx="10783608" cy="8309967"/>
          </a:xfrm>
          <a:prstGeom prst="rect">
            <a:avLst/>
          </a:prstGeom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10000" spc="-200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 algn="l">
              <a:buFont typeface="Arial" pitchFamily="34" charset="0"/>
              <a:buChar char="•"/>
              <a:defRPr sz="1800" spc="0">
                <a:solidFill>
                  <a:srgbClr val="000000"/>
                </a:solidFill>
              </a:defRPr>
            </a:pPr>
            <a:r>
              <a:rPr lang="en-US" sz="6000" dirty="0" smtClean="0">
                <a:solidFill>
                  <a:schemeClr val="tx1"/>
                </a:solidFill>
              </a:rPr>
              <a:t>  </a:t>
            </a:r>
            <a:r>
              <a:rPr lang="en-US" sz="6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JavaScript Embedding</a:t>
            </a:r>
            <a:endParaRPr lang="en-US" sz="6000" i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>
              <a:defRPr sz="1800" spc="0">
                <a:solidFill>
                  <a:srgbClr val="000000"/>
                </a:solidFill>
              </a:defRPr>
            </a:pPr>
            <a:endParaRPr lang="en-US" sz="6000" i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0" algn="l">
              <a:buFont typeface="Arial" pitchFamily="34" charset="0"/>
              <a:buChar char="•"/>
              <a:defRPr sz="1800" spc="0">
                <a:solidFill>
                  <a:srgbClr val="000000"/>
                </a:solidFill>
              </a:defRPr>
            </a:pPr>
            <a:r>
              <a:rPr lang="en-US" sz="6000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US" sz="6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Writing To The Document</a:t>
            </a:r>
          </a:p>
          <a:p>
            <a:pPr lvl="0" algn="l">
              <a:buFont typeface="Arial" pitchFamily="34" charset="0"/>
              <a:buChar char="•"/>
              <a:defRPr sz="1800" spc="0">
                <a:solidFill>
                  <a:srgbClr val="000000"/>
                </a:solidFill>
              </a:defRPr>
            </a:pPr>
            <a:endParaRPr lang="en-US" sz="6000" b="1" spc="-112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>
              <a:buFont typeface="Arial" pitchFamily="34" charset="0"/>
              <a:buChar char="•"/>
              <a:defRPr sz="1800" spc="0">
                <a:solidFill>
                  <a:srgbClr val="000000"/>
                </a:solidFill>
              </a:defRPr>
            </a:pPr>
            <a:r>
              <a:rPr lang="en-US" sz="6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Using Browser Console</a:t>
            </a:r>
          </a:p>
          <a:p>
            <a:pPr algn="l">
              <a:defRPr sz="1800" spc="0">
                <a:solidFill>
                  <a:srgbClr val="000000"/>
                </a:solidFill>
              </a:defRPr>
            </a:pPr>
            <a:r>
              <a:rPr lang="en-US" sz="6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</a:p>
          <a:p>
            <a:pPr algn="l">
              <a:buFont typeface="Arial" pitchFamily="34" charset="0"/>
              <a:buChar char="•"/>
              <a:defRPr sz="1800" spc="0">
                <a:solidFill>
                  <a:srgbClr val="000000"/>
                </a:solidFill>
              </a:defRPr>
            </a:pPr>
            <a:r>
              <a:rPr lang="en-US" sz="6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Comments In JavaScript</a:t>
            </a:r>
          </a:p>
          <a:p>
            <a:pPr algn="l">
              <a:buFont typeface="Arial" pitchFamily="34" charset="0"/>
              <a:buChar char="•"/>
              <a:defRPr sz="1800" spc="0">
                <a:solidFill>
                  <a:srgbClr val="000000"/>
                </a:solidFill>
              </a:defRPr>
            </a:pPr>
            <a:endParaRPr lang="en-US" sz="6000" b="1" spc="89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>
              <a:defRPr sz="1800" spc="0">
                <a:solidFill>
                  <a:srgbClr val="000000"/>
                </a:solidFill>
              </a:defRPr>
            </a:pPr>
            <a:endParaRPr lang="en-US" sz="6000" spc="891" dirty="0" smtClean="0">
              <a:solidFill>
                <a:schemeClr val="bg1"/>
              </a:solidFill>
            </a:endParaRPr>
          </a:p>
        </p:txBody>
      </p:sp>
      <p:sp>
        <p:nvSpPr>
          <p:cNvPr id="83" name="Shape 83"/>
          <p:cNvSpPr/>
          <p:nvPr/>
        </p:nvSpPr>
        <p:spPr>
          <a:xfrm>
            <a:off x="2084899" y="1895707"/>
            <a:ext cx="20082892" cy="812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6600" b="1" dirty="0" smtClean="0">
                <a:solidFill>
                  <a:schemeClr val="bg1"/>
                </a:solidFill>
              </a:rPr>
              <a:t>Today’s Agenda</a:t>
            </a:r>
            <a:endParaRPr sz="6600" spc="891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/>
          <p:nvPr/>
        </p:nvSpPr>
        <p:spPr>
          <a:xfrm>
            <a:off x="1406145" y="1562717"/>
            <a:ext cx="22337517" cy="10675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5600" spc="-112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 algn="ctr">
              <a:defRPr sz="1800" spc="0">
                <a:solidFill>
                  <a:srgbClr val="000000"/>
                </a:solidFill>
              </a:defRPr>
            </a:pPr>
            <a:r>
              <a:rPr lang="en-US" sz="6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JavaScript Embedding</a:t>
            </a:r>
            <a:endParaRPr sz="5600" spc="-112">
              <a:solidFill>
                <a:schemeClr val="bg1"/>
              </a:solidFill>
            </a:endParaRPr>
          </a:p>
        </p:txBody>
      </p:sp>
      <p:sp>
        <p:nvSpPr>
          <p:cNvPr id="395" name="Shape 395"/>
          <p:cNvSpPr/>
          <p:nvPr/>
        </p:nvSpPr>
        <p:spPr>
          <a:xfrm>
            <a:off x="6952439" y="6188071"/>
            <a:ext cx="4510129" cy="3106352"/>
          </a:xfrm>
          <a:prstGeom prst="roundRect">
            <a:avLst>
              <a:gd name="adj" fmla="val 2968"/>
            </a:avLst>
          </a:prstGeom>
          <a:ln w="25400">
            <a:solidFill>
              <a:srgbClr val="FFFFFF">
                <a:alpha val="5629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96" name="Shape 396"/>
          <p:cNvSpPr/>
          <p:nvPr/>
        </p:nvSpPr>
        <p:spPr>
          <a:xfrm>
            <a:off x="13781637" y="6188070"/>
            <a:ext cx="4510130" cy="3106353"/>
          </a:xfrm>
          <a:prstGeom prst="roundRect">
            <a:avLst>
              <a:gd name="adj" fmla="val 2968"/>
            </a:avLst>
          </a:prstGeom>
          <a:ln w="25400">
            <a:solidFill>
              <a:srgbClr val="FFFFFF">
                <a:alpha val="5629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99" name="Shape 399"/>
          <p:cNvSpPr/>
          <p:nvPr/>
        </p:nvSpPr>
        <p:spPr>
          <a:xfrm>
            <a:off x="8350253" y="5493431"/>
            <a:ext cx="1714501" cy="17145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404C55"/>
          </a:solidFill>
          <a:ln w="38100">
            <a:solidFill>
              <a:srgbClr val="FFDB2C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400" name="Shape 400"/>
          <p:cNvSpPr/>
          <p:nvPr/>
        </p:nvSpPr>
        <p:spPr>
          <a:xfrm>
            <a:off x="8915806" y="5411727"/>
            <a:ext cx="835643" cy="1565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defTabSz="457200">
              <a:lnSpc>
                <a:spcPct val="20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5200" spc="2912" baseline="-3846">
                <a:solidFill>
                  <a:srgbClr val="FFDB2C"/>
                </a:solidFill>
                <a:latin typeface="linea-basic-elaboration-10"/>
                <a:ea typeface="linea-basic-elaboration-10"/>
                <a:cs typeface="linea-basic-elaboration-10"/>
                <a:sym typeface="linea-basic-elaboration-10"/>
              </a:defRPr>
            </a:lvl1pPr>
          </a:lstStyle>
          <a:p>
            <a:pPr lvl="0">
              <a:defRPr sz="1800" spc="0" baseline="0">
                <a:solidFill>
                  <a:srgbClr val="000000"/>
                </a:solidFill>
              </a:defRPr>
            </a:pPr>
            <a:r>
              <a:rPr lang="en-US" sz="8200" spc="2912" baseline="-3846" dirty="0" smtClean="0">
                <a:solidFill>
                  <a:srgbClr val="FFDB2C"/>
                </a:solidFill>
              </a:rPr>
              <a:t>1</a:t>
            </a:r>
            <a:endParaRPr sz="8200" spc="2912" baseline="-3846">
              <a:solidFill>
                <a:srgbClr val="FFDB2C"/>
              </a:solidFill>
            </a:endParaRPr>
          </a:p>
        </p:txBody>
      </p:sp>
      <p:sp>
        <p:nvSpPr>
          <p:cNvPr id="401" name="Shape 401"/>
          <p:cNvSpPr/>
          <p:nvPr/>
        </p:nvSpPr>
        <p:spPr>
          <a:xfrm>
            <a:off x="15179451" y="5493431"/>
            <a:ext cx="1714501" cy="17145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404C55"/>
          </a:solidFill>
          <a:ln w="38100">
            <a:solidFill>
              <a:srgbClr val="FFDB2C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402" name="Shape 402"/>
          <p:cNvSpPr/>
          <p:nvPr/>
        </p:nvSpPr>
        <p:spPr>
          <a:xfrm>
            <a:off x="15745004" y="5411727"/>
            <a:ext cx="835643" cy="1565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defTabSz="457200">
              <a:lnSpc>
                <a:spcPct val="20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5200" spc="2912" baseline="-3846">
                <a:solidFill>
                  <a:srgbClr val="FFDB2C"/>
                </a:solidFill>
                <a:latin typeface="linea-basic-elaboration-10"/>
                <a:ea typeface="linea-basic-elaboration-10"/>
                <a:cs typeface="linea-basic-elaboration-10"/>
                <a:sym typeface="linea-basic-elaboration-10"/>
              </a:defRPr>
            </a:lvl1pPr>
          </a:lstStyle>
          <a:p>
            <a:pPr lvl="0">
              <a:defRPr sz="1800" spc="0" baseline="0">
                <a:solidFill>
                  <a:srgbClr val="000000"/>
                </a:solidFill>
              </a:defRPr>
            </a:pPr>
            <a:r>
              <a:rPr lang="en-US" sz="8200" spc="2912" baseline="-3846" dirty="0" smtClean="0">
                <a:solidFill>
                  <a:srgbClr val="FFDB2C"/>
                </a:solidFill>
              </a:rPr>
              <a:t>2</a:t>
            </a:r>
            <a:endParaRPr sz="8200" spc="2912" baseline="-3846">
              <a:solidFill>
                <a:srgbClr val="FFDB2C"/>
              </a:solidFill>
            </a:endParaRPr>
          </a:p>
        </p:txBody>
      </p:sp>
      <p:sp>
        <p:nvSpPr>
          <p:cNvPr id="407" name="Shape 407"/>
          <p:cNvSpPr/>
          <p:nvPr/>
        </p:nvSpPr>
        <p:spPr>
          <a:xfrm>
            <a:off x="7442908" y="7819019"/>
            <a:ext cx="3529191" cy="12311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4000" b="1" dirty="0" smtClean="0">
                <a:solidFill>
                  <a:schemeClr val="tx1"/>
                </a:solidFill>
              </a:rPr>
              <a:t>Locally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4000">
              <a:solidFill>
                <a:srgbClr val="FFFFFF"/>
              </a:solidFill>
            </a:endParaRPr>
          </a:p>
        </p:txBody>
      </p:sp>
      <p:sp>
        <p:nvSpPr>
          <p:cNvPr id="408" name="Shape 408"/>
          <p:cNvSpPr/>
          <p:nvPr/>
        </p:nvSpPr>
        <p:spPr>
          <a:xfrm>
            <a:off x="14272107" y="7841321"/>
            <a:ext cx="3529191" cy="12311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4000" b="1" dirty="0" smtClean="0">
                <a:solidFill>
                  <a:schemeClr val="tx1"/>
                </a:solidFill>
              </a:rPr>
              <a:t>Externally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4000">
              <a:solidFill>
                <a:srgbClr val="FFFFFF"/>
              </a:solidFill>
            </a:endParaRPr>
          </a:p>
        </p:txBody>
      </p:sp>
      <p:sp>
        <p:nvSpPr>
          <p:cNvPr id="43" name="Shape 47"/>
          <p:cNvSpPr/>
          <p:nvPr/>
        </p:nvSpPr>
        <p:spPr>
          <a:xfrm>
            <a:off x="3410008" y="2964501"/>
            <a:ext cx="18077270" cy="759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defRPr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000" dirty="0" smtClean="0">
                <a:solidFill>
                  <a:schemeClr val="tx1"/>
                </a:solidFill>
              </a:rPr>
              <a:t>JavaScript can be embedded in HTML page in 2 ways</a:t>
            </a:r>
            <a:endParaRPr sz="4000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5" grpId="0" animBg="1"/>
      <p:bldP spid="396" grpId="0" animBg="1"/>
      <p:bldP spid="399" grpId="0" animBg="1"/>
      <p:bldP spid="400" grpId="0" animBg="1"/>
      <p:bldP spid="401" grpId="0" animBg="1"/>
      <p:bldP spid="402" grpId="0" animBg="1"/>
      <p:bldP spid="407" grpId="0" animBg="1"/>
      <p:bldP spid="40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Shape 1456"/>
          <p:cNvSpPr/>
          <p:nvPr/>
        </p:nvSpPr>
        <p:spPr>
          <a:xfrm>
            <a:off x="1406145" y="1094375"/>
            <a:ext cx="22337517" cy="10675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5600" spc="-112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 algn="ctr">
              <a:defRPr sz="1800" spc="0">
                <a:solidFill>
                  <a:srgbClr val="000000"/>
                </a:solidFill>
              </a:defRPr>
            </a:pPr>
            <a:r>
              <a:rPr lang="en-US" sz="6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Local JavaScript Embedding</a:t>
            </a:r>
            <a:endParaRPr sz="5600" spc="-112">
              <a:solidFill>
                <a:schemeClr val="bg1"/>
              </a:solidFill>
            </a:endParaRPr>
          </a:p>
        </p:txBody>
      </p:sp>
      <p:sp>
        <p:nvSpPr>
          <p:cNvPr id="1459" name="Shape 1459"/>
          <p:cNvSpPr/>
          <p:nvPr/>
        </p:nvSpPr>
        <p:spPr>
          <a:xfrm>
            <a:off x="683551" y="4540434"/>
            <a:ext cx="17872098" cy="45719"/>
          </a:xfrm>
          <a:prstGeom prst="line">
            <a:avLst/>
          </a:prstGeom>
          <a:ln w="25400">
            <a:solidFill>
              <a:srgbClr val="03CADF">
                <a:alpha val="26655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1465" name="Shape 1465"/>
          <p:cNvSpPr/>
          <p:nvPr/>
        </p:nvSpPr>
        <p:spPr>
          <a:xfrm>
            <a:off x="694900" y="3275006"/>
            <a:ext cx="561976" cy="5619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38100">
            <a:solidFill>
              <a:srgbClr val="FFDB2C"/>
            </a:solidFill>
            <a:miter lim="400000"/>
          </a:ln>
        </p:spPr>
        <p:txBody>
          <a:bodyPr lIns="71437" tIns="71437" rIns="71437" bIns="71437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466" name="Shape 1466"/>
          <p:cNvSpPr/>
          <p:nvPr/>
        </p:nvSpPr>
        <p:spPr>
          <a:xfrm>
            <a:off x="694900" y="5022631"/>
            <a:ext cx="561976" cy="5619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38100">
            <a:solidFill>
              <a:srgbClr val="FFDB2C"/>
            </a:solidFill>
            <a:miter lim="400000"/>
          </a:ln>
        </p:spPr>
        <p:txBody>
          <a:bodyPr lIns="71437" tIns="71437" rIns="71437" bIns="71437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469" name="Shape 1469"/>
          <p:cNvSpPr/>
          <p:nvPr/>
        </p:nvSpPr>
        <p:spPr>
          <a:xfrm>
            <a:off x="1583557" y="3234116"/>
            <a:ext cx="17922725" cy="13542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48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algn="l">
              <a:defRPr sz="1800">
                <a:solidFill>
                  <a:srgbClr val="000000"/>
                </a:solidFill>
              </a:defRPr>
            </a:pPr>
            <a:r>
              <a:rPr lang="en-IN" sz="4400" dirty="0" smtClean="0">
                <a:solidFill>
                  <a:schemeClr val="bg1"/>
                </a:solidFill>
              </a:rPr>
              <a:t>To insert a JavaScript into an HTML page, use the</a:t>
            </a:r>
            <a:r>
              <a:rPr lang="en-IN" sz="4400" dirty="0" smtClean="0"/>
              <a:t> </a:t>
            </a:r>
            <a:r>
              <a:rPr lang="en-IN" sz="4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&lt;script&gt; </a:t>
            </a:r>
            <a:r>
              <a:rPr lang="en-IN" sz="4400" dirty="0" smtClean="0">
                <a:solidFill>
                  <a:schemeClr val="bg1"/>
                </a:solidFill>
              </a:rPr>
              <a:t>tag.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4400">
              <a:solidFill>
                <a:srgbClr val="FFFFFF"/>
              </a:solidFill>
            </a:endParaRPr>
          </a:p>
        </p:txBody>
      </p:sp>
      <p:sp>
        <p:nvSpPr>
          <p:cNvPr id="31" name="Shape 1469"/>
          <p:cNvSpPr/>
          <p:nvPr/>
        </p:nvSpPr>
        <p:spPr>
          <a:xfrm>
            <a:off x="1735957" y="4992260"/>
            <a:ext cx="17922725" cy="13542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48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r>
              <a:rPr lang="en-IN" sz="4400" dirty="0" smtClean="0"/>
              <a:t>The </a:t>
            </a:r>
            <a:r>
              <a:rPr lang="en-IN" sz="4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&lt;script&gt; </a:t>
            </a:r>
            <a:r>
              <a:rPr lang="en-IN" sz="4400" dirty="0" smtClean="0"/>
              <a:t>and </a:t>
            </a:r>
            <a:r>
              <a:rPr lang="en-IN" sz="4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&lt;/script&gt; </a:t>
            </a:r>
            <a:r>
              <a:rPr lang="en-IN" sz="4400" dirty="0" smtClean="0"/>
              <a:t>tells where the JavaScript starts and ends.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4400">
              <a:solidFill>
                <a:srgbClr val="FFFFFF"/>
              </a:solidFill>
            </a:endParaRPr>
          </a:p>
        </p:txBody>
      </p:sp>
      <p:sp>
        <p:nvSpPr>
          <p:cNvPr id="33" name="Shape 1459"/>
          <p:cNvSpPr/>
          <p:nvPr/>
        </p:nvSpPr>
        <p:spPr>
          <a:xfrm>
            <a:off x="835951" y="6075558"/>
            <a:ext cx="17872098" cy="45719"/>
          </a:xfrm>
          <a:prstGeom prst="line">
            <a:avLst/>
          </a:prstGeom>
          <a:ln w="25400">
            <a:solidFill>
              <a:srgbClr val="03CADF">
                <a:alpha val="26655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35" name="TextBox 34"/>
          <p:cNvSpPr txBox="1"/>
          <p:nvPr/>
        </p:nvSpPr>
        <p:spPr>
          <a:xfrm>
            <a:off x="1092844" y="6891450"/>
            <a:ext cx="17316925" cy="402225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indent="0" algn="l">
              <a:buNone/>
            </a:pPr>
            <a:r>
              <a:rPr lang="en-US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&lt;script type=“text/</a:t>
            </a:r>
            <a:r>
              <a:rPr lang="en-US" b="1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javascript</a:t>
            </a:r>
            <a:r>
              <a:rPr lang="en-US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”&gt;</a:t>
            </a:r>
          </a:p>
          <a:p>
            <a:pPr marL="0" indent="0" algn="l">
              <a:buNone/>
            </a:pPr>
            <a:endParaRPr lang="en-US" b="1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r>
              <a:rPr lang="en-US" b="1" i="1" dirty="0" smtClean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// javascript code</a:t>
            </a:r>
          </a:p>
          <a:p>
            <a:pPr marL="0" indent="0" algn="l">
              <a:buNone/>
            </a:pPr>
            <a:endParaRPr lang="en-US" b="1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l">
              <a:buNone/>
            </a:pPr>
            <a:endParaRPr lang="en-US" b="1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r>
              <a:rPr lang="en-US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&lt;/script&gt;</a:t>
            </a:r>
            <a:endParaRPr lang="en-US" dirty="0" smtClean="0">
              <a:solidFill>
                <a:srgbClr val="FFC000"/>
              </a:solidFill>
            </a:endParaRPr>
          </a:p>
          <a:p>
            <a:pPr marL="0" indent="0" algn="l">
              <a:buNone/>
            </a:pPr>
            <a:endParaRPr lang="en-US" b="1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Shape 1456"/>
          <p:cNvSpPr/>
          <p:nvPr/>
        </p:nvSpPr>
        <p:spPr>
          <a:xfrm>
            <a:off x="1406145" y="1094375"/>
            <a:ext cx="22337517" cy="10675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5600" spc="-112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 algn="ctr">
              <a:defRPr sz="1800" spc="0">
                <a:solidFill>
                  <a:srgbClr val="000000"/>
                </a:solidFill>
              </a:defRPr>
            </a:pPr>
            <a:r>
              <a:rPr lang="en-US" sz="6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Local JavaScript Examples</a:t>
            </a:r>
            <a:endParaRPr sz="5600" spc="-112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516583" y="3390036"/>
            <a:ext cx="10392919" cy="76232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indent="0" algn="l">
              <a:buNone/>
            </a:pPr>
            <a:r>
              <a:rPr lang="en-US" sz="5400" dirty="0" smtClean="0">
                <a:solidFill>
                  <a:schemeClr val="tx1"/>
                </a:solidFill>
              </a:rPr>
              <a:t>&lt;html&gt;</a:t>
            </a:r>
          </a:p>
          <a:p>
            <a:pPr marL="0" indent="0" algn="l">
              <a:buNone/>
            </a:pPr>
            <a:r>
              <a:rPr lang="en-US" sz="5400" dirty="0" smtClean="0">
                <a:solidFill>
                  <a:schemeClr val="tx1"/>
                </a:solidFill>
              </a:rPr>
              <a:t>&lt;head&gt;</a:t>
            </a:r>
          </a:p>
          <a:p>
            <a:pPr marL="0" indent="0" algn="l">
              <a:buNone/>
            </a:pPr>
            <a:r>
              <a:rPr lang="en-US" sz="5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&lt;script type=“text/javascript”&gt;</a:t>
            </a:r>
          </a:p>
          <a:p>
            <a:pPr marL="0" indent="0" algn="l">
              <a:buNone/>
            </a:pPr>
            <a:endParaRPr lang="en-US" sz="54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l">
              <a:buNone/>
            </a:pPr>
            <a:r>
              <a:rPr lang="en-US" sz="5400" b="1" i="1" dirty="0" smtClean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// javascript code</a:t>
            </a:r>
          </a:p>
          <a:p>
            <a:pPr marL="0" indent="0" algn="l">
              <a:buNone/>
            </a:pPr>
            <a:endParaRPr lang="en-US" sz="54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l">
              <a:buNone/>
            </a:pPr>
            <a:r>
              <a:rPr lang="en-US" sz="5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&lt;/script&gt;</a:t>
            </a:r>
          </a:p>
          <a:p>
            <a:pPr marL="0" indent="0" algn="l">
              <a:buNone/>
            </a:pPr>
            <a:r>
              <a:rPr lang="en-US" sz="5400" dirty="0" smtClean="0">
                <a:solidFill>
                  <a:schemeClr val="tx1"/>
                </a:solidFill>
              </a:rPr>
              <a:t>&lt;/head&gt;</a:t>
            </a:r>
            <a:endParaRPr lang="en-US" sz="5400" dirty="0" smtClean="0">
              <a:solidFill>
                <a:srgbClr val="00B050"/>
              </a:solidFill>
            </a:endParaRPr>
          </a:p>
          <a:p>
            <a:pPr marL="0" indent="0" algn="l">
              <a:buNone/>
            </a:pPr>
            <a:endParaRPr lang="en-US" sz="5400" b="1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708473" y="3096396"/>
            <a:ext cx="10392919" cy="928523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indent="0" algn="l">
              <a:buNone/>
            </a:pPr>
            <a:r>
              <a:rPr lang="en-US" sz="5400" dirty="0" smtClean="0">
                <a:solidFill>
                  <a:schemeClr val="tx1"/>
                </a:solidFill>
              </a:rPr>
              <a:t>&lt;html&gt;</a:t>
            </a:r>
          </a:p>
          <a:p>
            <a:pPr marL="0" indent="0" algn="l">
              <a:buNone/>
            </a:pPr>
            <a:r>
              <a:rPr lang="en-US" sz="5400" dirty="0" smtClean="0">
                <a:solidFill>
                  <a:schemeClr val="tx1"/>
                </a:solidFill>
              </a:rPr>
              <a:t>&lt;head&gt;. . . &lt;/head&gt;</a:t>
            </a:r>
          </a:p>
          <a:p>
            <a:pPr marL="0" indent="0" algn="l">
              <a:buNone/>
            </a:pPr>
            <a:r>
              <a:rPr lang="en-US" sz="5400" dirty="0" smtClean="0">
                <a:solidFill>
                  <a:schemeClr val="tx1"/>
                </a:solidFill>
              </a:rPr>
              <a:t>&lt;body&gt;</a:t>
            </a:r>
          </a:p>
          <a:p>
            <a:pPr marL="0" indent="0" algn="l">
              <a:buNone/>
            </a:pPr>
            <a:r>
              <a:rPr lang="en-US" sz="5400" dirty="0" smtClean="0">
                <a:solidFill>
                  <a:schemeClr val="tx1"/>
                </a:solidFill>
              </a:rPr>
              <a:t>. . . .</a:t>
            </a:r>
          </a:p>
          <a:p>
            <a:pPr marL="0" indent="0" algn="l">
              <a:buNone/>
            </a:pPr>
            <a:r>
              <a:rPr lang="en-US" sz="5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&lt;script type=“text/javascript”&gt;</a:t>
            </a:r>
          </a:p>
          <a:p>
            <a:pPr marL="0" indent="0" algn="l">
              <a:buNone/>
            </a:pPr>
            <a:endParaRPr lang="en-US" sz="5400" b="1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l">
              <a:buNone/>
            </a:pPr>
            <a:r>
              <a:rPr lang="en-US" sz="5400" b="1" i="1" dirty="0" smtClean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// javascript code</a:t>
            </a:r>
          </a:p>
          <a:p>
            <a:pPr marL="0" indent="0" algn="l">
              <a:buNone/>
            </a:pPr>
            <a:endParaRPr lang="en-US" sz="5400" b="1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l">
              <a:buNone/>
            </a:pPr>
            <a:r>
              <a:rPr lang="en-US" sz="5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&lt;/script&gt;</a:t>
            </a:r>
          </a:p>
          <a:p>
            <a:pPr marL="0" indent="0" algn="l">
              <a:buNone/>
            </a:pPr>
            <a:r>
              <a:rPr lang="en-US" sz="5400" dirty="0" smtClean="0">
                <a:solidFill>
                  <a:schemeClr val="tx1"/>
                </a:solidFill>
              </a:rPr>
              <a:t>&lt;/body&gt;</a:t>
            </a:r>
          </a:p>
          <a:p>
            <a:pPr marL="0" indent="0" algn="l">
              <a:buNone/>
            </a:pPr>
            <a:endParaRPr lang="en-US" sz="5400" b="1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 rot="5400000">
            <a:off x="7159083" y="7538224"/>
            <a:ext cx="9500839" cy="1588"/>
          </a:xfrm>
          <a:prstGeom prst="line">
            <a:avLst/>
          </a:prstGeom>
          <a:noFill/>
          <a:ln w="25400" cap="flat">
            <a:solidFill>
              <a:schemeClr val="bg2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/>
          <p:nvPr/>
        </p:nvSpPr>
        <p:spPr>
          <a:xfrm>
            <a:off x="1406145" y="403013"/>
            <a:ext cx="22337517" cy="10675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5600" spc="-112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 algn="ctr">
              <a:defRPr sz="1800" spc="0">
                <a:solidFill>
                  <a:srgbClr val="000000"/>
                </a:solidFill>
              </a:defRPr>
            </a:pPr>
            <a:r>
              <a:rPr lang="en-US" sz="6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Where to embed &lt;script&gt; tag ?</a:t>
            </a:r>
            <a:endParaRPr sz="5600" spc="-112">
              <a:solidFill>
                <a:schemeClr val="bg1"/>
              </a:solidFill>
            </a:endParaRPr>
          </a:p>
        </p:txBody>
      </p:sp>
      <p:sp>
        <p:nvSpPr>
          <p:cNvPr id="331" name="Shape 331"/>
          <p:cNvSpPr/>
          <p:nvPr/>
        </p:nvSpPr>
        <p:spPr>
          <a:xfrm>
            <a:off x="4572669" y="2961413"/>
            <a:ext cx="3175001" cy="3175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38100">
            <a:solidFill>
              <a:srgbClr val="FFDB2C"/>
            </a:solidFill>
            <a:miter lim="400000"/>
          </a:ln>
        </p:spPr>
        <p:txBody>
          <a:bodyPr lIns="71437" tIns="71437" rIns="71437" bIns="71437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32" name="Shape 332"/>
          <p:cNvSpPr/>
          <p:nvPr/>
        </p:nvSpPr>
        <p:spPr>
          <a:xfrm>
            <a:off x="4052841" y="3016189"/>
            <a:ext cx="4175442" cy="23602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71437" tIns="71437" rIns="71437" bIns="71437" anchor="ctr">
            <a:spAutoFit/>
          </a:bodyPr>
          <a:lstStyle>
            <a:lvl1pPr defTabSz="457200">
              <a:lnSpc>
                <a:spcPct val="20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6400" spc="3584" baseline="-3125">
                <a:latin typeface="linea-basic-elaboration-10"/>
                <a:ea typeface="linea-basic-elaboration-10"/>
                <a:cs typeface="linea-basic-elaboration-10"/>
                <a:sym typeface="linea-basic-elaboration-10"/>
              </a:defRPr>
            </a:lvl1pPr>
          </a:lstStyle>
          <a:p>
            <a:pPr lvl="0">
              <a:defRPr sz="1800" spc="0" baseline="0">
                <a:solidFill>
                  <a:srgbClr val="000000"/>
                </a:solidFill>
              </a:defRPr>
            </a:pPr>
            <a:r>
              <a:rPr lang="en-US" sz="7200" dirty="0" smtClean="0">
                <a:solidFill>
                  <a:schemeClr val="bg1"/>
                </a:solidFill>
              </a:rPr>
              <a:t>Head</a:t>
            </a:r>
            <a:endParaRPr sz="7200" spc="3584" baseline="-3125">
              <a:solidFill>
                <a:schemeClr val="bg1"/>
              </a:solidFill>
            </a:endParaRPr>
          </a:p>
        </p:txBody>
      </p:sp>
      <p:sp>
        <p:nvSpPr>
          <p:cNvPr id="337" name="Shape 337"/>
          <p:cNvSpPr/>
          <p:nvPr/>
        </p:nvSpPr>
        <p:spPr>
          <a:xfrm>
            <a:off x="1486002" y="7420415"/>
            <a:ext cx="370587" cy="9814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71437" tIns="71437" rIns="71437" bIns="71437" anchor="ctr">
            <a:spAutoFit/>
          </a:bodyPr>
          <a:lstStyle>
            <a:lvl1pPr defTabSz="825500">
              <a:lnSpc>
                <a:spcPct val="170000"/>
              </a:lnSpc>
              <a:defRPr sz="3200" spc="1504">
                <a:solidFill>
                  <a:srgbClr val="FFDB2C"/>
                </a:solidFill>
                <a:latin typeface="FontAwesome"/>
                <a:ea typeface="FontAwesome"/>
                <a:cs typeface="FontAwesome"/>
                <a:sym typeface="FontAwesome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3200" spc="1504">
                <a:solidFill>
                  <a:srgbClr val="FFDB2C"/>
                </a:solidFill>
              </a:rPr>
              <a:t></a:t>
            </a:r>
          </a:p>
        </p:txBody>
      </p:sp>
      <p:sp>
        <p:nvSpPr>
          <p:cNvPr id="338" name="Shape 338"/>
          <p:cNvSpPr/>
          <p:nvPr/>
        </p:nvSpPr>
        <p:spPr>
          <a:xfrm>
            <a:off x="2259756" y="7659387"/>
            <a:ext cx="8623844" cy="1171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marL="514350" indent="-514350"/>
            <a:r>
              <a:rPr lang="en-US" sz="3600" dirty="0" smtClean="0">
                <a:solidFill>
                  <a:schemeClr val="tx1"/>
                </a:solidFill>
              </a:rPr>
              <a:t>If we want to run the &lt;script&gt; before page</a:t>
            </a:r>
          </a:p>
          <a:p>
            <a:pPr marL="514350" indent="-514350"/>
            <a:r>
              <a:rPr lang="en-US" sz="3600" dirty="0" smtClean="0">
                <a:solidFill>
                  <a:schemeClr val="tx1"/>
                </a:solidFill>
              </a:rPr>
              <a:t>loads then it is kept in the &lt;head&gt; section.</a:t>
            </a:r>
          </a:p>
        </p:txBody>
      </p:sp>
      <p:sp>
        <p:nvSpPr>
          <p:cNvPr id="345" name="Shape 345"/>
          <p:cNvSpPr/>
          <p:nvPr/>
        </p:nvSpPr>
        <p:spPr>
          <a:xfrm>
            <a:off x="14273594" y="3067142"/>
            <a:ext cx="4125951" cy="23602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71437" tIns="71437" rIns="71437" bIns="71437" anchor="ctr">
            <a:spAutoFit/>
          </a:bodyPr>
          <a:lstStyle>
            <a:lvl1pPr defTabSz="457200">
              <a:lnSpc>
                <a:spcPct val="20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6400" spc="3584" baseline="-3125">
                <a:latin typeface="linea-ecommerce-10"/>
                <a:ea typeface="linea-ecommerce-10"/>
                <a:cs typeface="linea-ecommerce-10"/>
                <a:sym typeface="linea-ecommerce-10"/>
              </a:defRPr>
            </a:lvl1pPr>
          </a:lstStyle>
          <a:p>
            <a:pPr lvl="0">
              <a:defRPr sz="1800" spc="0" baseline="0">
                <a:solidFill>
                  <a:srgbClr val="000000"/>
                </a:solidFill>
              </a:defRPr>
            </a:pPr>
            <a:r>
              <a:rPr lang="en-US" sz="7200" dirty="0" smtClean="0">
                <a:solidFill>
                  <a:schemeClr val="bg1"/>
                </a:solidFill>
              </a:rPr>
              <a:t>Body</a:t>
            </a:r>
            <a:endParaRPr sz="7200" spc="3584" baseline="-3125">
              <a:solidFill>
                <a:schemeClr val="bg1"/>
              </a:solidFill>
            </a:endParaRPr>
          </a:p>
        </p:txBody>
      </p:sp>
      <p:sp>
        <p:nvSpPr>
          <p:cNvPr id="346" name="Shape 346"/>
          <p:cNvSpPr/>
          <p:nvPr/>
        </p:nvSpPr>
        <p:spPr>
          <a:xfrm>
            <a:off x="14672042" y="2942979"/>
            <a:ext cx="3175001" cy="3175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38100">
            <a:solidFill>
              <a:srgbClr val="FFDB2C"/>
            </a:solidFill>
            <a:miter lim="400000"/>
          </a:ln>
        </p:spPr>
        <p:txBody>
          <a:bodyPr lIns="71437" tIns="71437" rIns="71437" bIns="71437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51" name="Shape 351"/>
          <p:cNvSpPr/>
          <p:nvPr/>
        </p:nvSpPr>
        <p:spPr>
          <a:xfrm>
            <a:off x="12410550" y="7619827"/>
            <a:ext cx="752984" cy="549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defTabSz="825500">
              <a:lnSpc>
                <a:spcPct val="170000"/>
              </a:lnSpc>
              <a:defRPr sz="3200" spc="1504">
                <a:solidFill>
                  <a:srgbClr val="FFDB2C"/>
                </a:solidFill>
                <a:latin typeface="FontAwesome"/>
                <a:ea typeface="FontAwesome"/>
                <a:cs typeface="FontAwesome"/>
                <a:sym typeface="FontAwesome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3200" spc="1504">
                <a:solidFill>
                  <a:srgbClr val="FFDB2C"/>
                </a:solidFill>
              </a:rPr>
              <a:t></a:t>
            </a:r>
          </a:p>
        </p:txBody>
      </p:sp>
      <p:sp>
        <p:nvSpPr>
          <p:cNvPr id="352" name="Shape 352"/>
          <p:cNvSpPr/>
          <p:nvPr/>
        </p:nvSpPr>
        <p:spPr>
          <a:xfrm>
            <a:off x="13496532" y="7665737"/>
            <a:ext cx="9377352" cy="1780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marL="514350" indent="-514350"/>
            <a:r>
              <a:rPr lang="en-US" sz="3600" dirty="0" smtClean="0">
                <a:solidFill>
                  <a:schemeClr val="tx1"/>
                </a:solidFill>
              </a:rPr>
              <a:t>If we want to run the &lt;script&gt; after the page</a:t>
            </a:r>
          </a:p>
          <a:p>
            <a:pPr marL="514350" indent="-514350"/>
            <a:r>
              <a:rPr lang="en-US" sz="3600" dirty="0" smtClean="0">
                <a:solidFill>
                  <a:schemeClr val="tx1"/>
                </a:solidFill>
              </a:rPr>
              <a:t>loads so that it can interact with HTML</a:t>
            </a:r>
          </a:p>
          <a:p>
            <a:pPr marL="514350" indent="-514350"/>
            <a:r>
              <a:rPr lang="en-US" sz="3600" dirty="0" smtClean="0">
                <a:solidFill>
                  <a:schemeClr val="tx1"/>
                </a:solidFill>
              </a:rPr>
              <a:t>elements then it is kept in the &lt;body&gt; section.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1" grpId="0" animBg="1"/>
      <p:bldP spid="332" grpId="0" animBg="1"/>
      <p:bldP spid="337" grpId="0" animBg="1"/>
      <p:bldP spid="338" grpId="0" animBg="1"/>
      <p:bldP spid="345" grpId="0" animBg="1"/>
      <p:bldP spid="346" grpId="0" animBg="1"/>
      <p:bldP spid="351" grpId="0" animBg="1"/>
      <p:bldP spid="35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Shape 1456"/>
          <p:cNvSpPr/>
          <p:nvPr/>
        </p:nvSpPr>
        <p:spPr>
          <a:xfrm>
            <a:off x="1406145" y="1094375"/>
            <a:ext cx="22337517" cy="10675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5600" spc="-112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 algn="ctr">
              <a:defRPr sz="1800" spc="0">
                <a:solidFill>
                  <a:srgbClr val="000000"/>
                </a:solidFill>
              </a:defRPr>
            </a:pPr>
            <a:r>
              <a:rPr lang="en-US" sz="6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External JavaScript Embedding</a:t>
            </a:r>
            <a:endParaRPr sz="5600" spc="-112">
              <a:solidFill>
                <a:schemeClr val="bg1"/>
              </a:solidFill>
            </a:endParaRPr>
          </a:p>
        </p:txBody>
      </p:sp>
      <p:sp>
        <p:nvSpPr>
          <p:cNvPr id="1459" name="Shape 1459"/>
          <p:cNvSpPr/>
          <p:nvPr/>
        </p:nvSpPr>
        <p:spPr>
          <a:xfrm>
            <a:off x="683551" y="4540434"/>
            <a:ext cx="17872098" cy="45719"/>
          </a:xfrm>
          <a:prstGeom prst="line">
            <a:avLst/>
          </a:prstGeom>
          <a:ln w="25400">
            <a:solidFill>
              <a:srgbClr val="03CADF">
                <a:alpha val="26655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1465" name="Shape 1465"/>
          <p:cNvSpPr/>
          <p:nvPr/>
        </p:nvSpPr>
        <p:spPr>
          <a:xfrm>
            <a:off x="694900" y="3275006"/>
            <a:ext cx="561976" cy="5619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38100">
            <a:solidFill>
              <a:srgbClr val="FFDB2C"/>
            </a:solidFill>
            <a:miter lim="400000"/>
          </a:ln>
        </p:spPr>
        <p:txBody>
          <a:bodyPr lIns="71437" tIns="71437" rIns="71437" bIns="71437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466" name="Shape 1466"/>
          <p:cNvSpPr/>
          <p:nvPr/>
        </p:nvSpPr>
        <p:spPr>
          <a:xfrm>
            <a:off x="694900" y="5022631"/>
            <a:ext cx="561976" cy="5619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38100">
            <a:solidFill>
              <a:srgbClr val="FFDB2C"/>
            </a:solidFill>
            <a:miter lim="400000"/>
          </a:ln>
        </p:spPr>
        <p:txBody>
          <a:bodyPr lIns="71437" tIns="71437" rIns="71437" bIns="71437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469" name="Shape 1469"/>
          <p:cNvSpPr/>
          <p:nvPr/>
        </p:nvSpPr>
        <p:spPr>
          <a:xfrm>
            <a:off x="1583556" y="3234116"/>
            <a:ext cx="22160105" cy="677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48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algn="l">
              <a:defRPr sz="1800">
                <a:solidFill>
                  <a:srgbClr val="000000"/>
                </a:solidFill>
              </a:defRPr>
            </a:pPr>
            <a:r>
              <a:rPr lang="en-IN" sz="4400" dirty="0" smtClean="0">
                <a:solidFill>
                  <a:schemeClr val="bg1"/>
                </a:solidFill>
              </a:rPr>
              <a:t>When the same code is used in many different web pages we use external JavaScript</a:t>
            </a:r>
            <a:endParaRPr sz="4400">
              <a:solidFill>
                <a:schemeClr val="bg1"/>
              </a:solidFill>
            </a:endParaRPr>
          </a:p>
        </p:txBody>
      </p:sp>
      <p:sp>
        <p:nvSpPr>
          <p:cNvPr id="31" name="Shape 1469"/>
          <p:cNvSpPr/>
          <p:nvPr/>
        </p:nvSpPr>
        <p:spPr>
          <a:xfrm>
            <a:off x="1602145" y="4992260"/>
            <a:ext cx="21949227" cy="677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48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algn="l"/>
            <a:r>
              <a:rPr lang="en-IN" sz="4400" dirty="0" smtClean="0"/>
              <a:t>Put the name of the script file in the </a:t>
            </a:r>
            <a:r>
              <a:rPr lang="en-IN" sz="4400" b="1" dirty="0" smtClean="0">
                <a:solidFill>
                  <a:srgbClr val="FFFF00"/>
                </a:solidFill>
              </a:rPr>
              <a:t>src</a:t>
            </a:r>
            <a:r>
              <a:rPr lang="en-IN" sz="4400" dirty="0" smtClean="0"/>
              <a:t> (source) attribute of a </a:t>
            </a:r>
            <a:r>
              <a:rPr lang="en-IN" sz="4400" b="1" dirty="0" smtClean="0">
                <a:solidFill>
                  <a:srgbClr val="00B050"/>
                </a:solidFill>
              </a:rPr>
              <a:t>&lt;script&gt; </a:t>
            </a:r>
            <a:r>
              <a:rPr lang="en-IN" sz="4400" dirty="0" smtClean="0"/>
              <a:t>tag</a:t>
            </a:r>
            <a:endParaRPr sz="4400">
              <a:solidFill>
                <a:srgbClr val="FFFFFF"/>
              </a:solidFill>
            </a:endParaRPr>
          </a:p>
        </p:txBody>
      </p:sp>
      <p:sp>
        <p:nvSpPr>
          <p:cNvPr id="33" name="Shape 1459"/>
          <p:cNvSpPr/>
          <p:nvPr/>
        </p:nvSpPr>
        <p:spPr>
          <a:xfrm>
            <a:off x="835951" y="6075558"/>
            <a:ext cx="17872098" cy="45719"/>
          </a:xfrm>
          <a:prstGeom prst="line">
            <a:avLst/>
          </a:prstGeom>
          <a:ln w="25400">
            <a:solidFill>
              <a:srgbClr val="03CADF">
                <a:alpha val="26655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35" name="TextBox 34"/>
          <p:cNvSpPr txBox="1"/>
          <p:nvPr/>
        </p:nvSpPr>
        <p:spPr>
          <a:xfrm>
            <a:off x="1092844" y="7092168"/>
            <a:ext cx="17316925" cy="513025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indent="0" algn="l">
              <a:buNone/>
            </a:pPr>
            <a:r>
              <a:rPr lang="en-US" dirty="0" smtClean="0">
                <a:solidFill>
                  <a:schemeClr val="tx1"/>
                </a:solidFill>
              </a:rPr>
              <a:t>&lt;html&gt;</a:t>
            </a:r>
          </a:p>
          <a:p>
            <a:pPr marL="0" indent="0" algn="l">
              <a:buNone/>
            </a:pPr>
            <a:r>
              <a:rPr lang="en-US" dirty="0" smtClean="0">
                <a:solidFill>
                  <a:schemeClr val="tx1"/>
                </a:solidFill>
              </a:rPr>
              <a:t>&lt;head&gt;</a:t>
            </a:r>
          </a:p>
          <a:p>
            <a:pPr marL="0" indent="0" algn="l">
              <a:buNone/>
            </a:pPr>
            <a:r>
              <a:rPr lang="en-US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&lt;script type=“text/</a:t>
            </a:r>
            <a:r>
              <a:rPr lang="en-US" b="1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javascript</a:t>
            </a:r>
            <a:r>
              <a:rPr lang="en-US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 </a:t>
            </a:r>
            <a:r>
              <a:rPr lang="en-US" b="1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src</a:t>
            </a:r>
            <a:r>
              <a:rPr lang="en-US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=“</a:t>
            </a:r>
            <a:r>
              <a:rPr lang="en-US" b="1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javascript</a:t>
            </a:r>
            <a:r>
              <a:rPr lang="en-US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file” &gt;</a:t>
            </a:r>
          </a:p>
          <a:p>
            <a:pPr marL="0" indent="0" algn="l">
              <a:buNone/>
            </a:pPr>
            <a:r>
              <a:rPr lang="en-US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&lt;/script&gt;</a:t>
            </a:r>
          </a:p>
          <a:p>
            <a:pPr marL="0" indent="0" algn="l">
              <a:buNone/>
            </a:pPr>
            <a:r>
              <a:rPr lang="en-US" dirty="0" smtClean="0">
                <a:solidFill>
                  <a:schemeClr val="tx1"/>
                </a:solidFill>
              </a:rPr>
              <a:t>&lt;/head&gt;</a:t>
            </a:r>
          </a:p>
          <a:p>
            <a:pPr marL="0" indent="0" algn="l">
              <a:buNone/>
            </a:pP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marL="0" indent="0" algn="l">
              <a:buNone/>
            </a:pP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marL="0" indent="0" algn="l">
              <a:buNone/>
            </a:pPr>
            <a:endParaRPr lang="en-US" dirty="0" smtClean="0">
              <a:solidFill>
                <a:prstClr val="white"/>
              </a:solidFill>
            </a:endParaRPr>
          </a:p>
          <a:p>
            <a:pPr marL="0" indent="0" algn="l">
              <a:buNone/>
            </a:pPr>
            <a:endParaRPr lang="en-US" b="1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Shape 1456"/>
          <p:cNvSpPr/>
          <p:nvPr/>
        </p:nvSpPr>
        <p:spPr>
          <a:xfrm>
            <a:off x="1406145" y="1094375"/>
            <a:ext cx="22337517" cy="10675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5600" spc="-112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 algn="ctr">
              <a:defRPr sz="1800" spc="0">
                <a:solidFill>
                  <a:srgbClr val="000000"/>
                </a:solidFill>
              </a:defRPr>
            </a:pPr>
            <a:r>
              <a:rPr lang="en-US" sz="6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External JavaScript Example</a:t>
            </a:r>
            <a:endParaRPr sz="5600" spc="-112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516583" y="3390035"/>
            <a:ext cx="13336841" cy="76232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indent="0" algn="l">
              <a:buNone/>
            </a:pPr>
            <a:r>
              <a:rPr lang="en-US" sz="5400" dirty="0" smtClean="0">
                <a:solidFill>
                  <a:schemeClr val="tx1"/>
                </a:solidFill>
              </a:rPr>
              <a:t>&lt;html&gt;</a:t>
            </a:r>
          </a:p>
          <a:p>
            <a:pPr marL="0" indent="0" algn="l">
              <a:buNone/>
            </a:pPr>
            <a:r>
              <a:rPr lang="en-US" sz="5400" dirty="0" smtClean="0">
                <a:solidFill>
                  <a:schemeClr val="tx1"/>
                </a:solidFill>
              </a:rPr>
              <a:t>&lt;head&gt;</a:t>
            </a:r>
          </a:p>
          <a:p>
            <a:pPr marL="0" indent="0" algn="l">
              <a:buNone/>
            </a:pPr>
            <a:r>
              <a:rPr lang="en-US" sz="5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&lt;script type=“text/</a:t>
            </a:r>
            <a:r>
              <a:rPr lang="en-US" sz="5400" b="1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javascript</a:t>
            </a:r>
            <a:r>
              <a:rPr lang="en-US" sz="5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 </a:t>
            </a:r>
            <a:r>
              <a:rPr lang="en-US" sz="5400" b="1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src</a:t>
            </a:r>
            <a:r>
              <a:rPr lang="en-US" sz="5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=“myfile.js” &gt;</a:t>
            </a:r>
          </a:p>
          <a:p>
            <a:pPr marL="0" indent="0" algn="l">
              <a:buNone/>
            </a:pPr>
            <a:r>
              <a:rPr lang="en-US" sz="5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&lt;/script&gt;</a:t>
            </a:r>
          </a:p>
          <a:p>
            <a:pPr marL="0" indent="0" algn="l">
              <a:buNone/>
            </a:pPr>
            <a:r>
              <a:rPr lang="en-US" sz="5400" dirty="0" smtClean="0">
                <a:solidFill>
                  <a:schemeClr val="tx1"/>
                </a:solidFill>
              </a:rPr>
              <a:t>&lt;/head&gt;</a:t>
            </a:r>
          </a:p>
          <a:p>
            <a:pPr marL="0" indent="0" algn="l">
              <a:buNone/>
            </a:pPr>
            <a:r>
              <a:rPr lang="en-US" sz="5400" dirty="0" smtClean="0">
                <a:solidFill>
                  <a:schemeClr val="tx1"/>
                </a:solidFill>
              </a:rPr>
              <a:t>.</a:t>
            </a:r>
          </a:p>
          <a:p>
            <a:pPr marL="0" indent="0" algn="l">
              <a:buNone/>
            </a:pPr>
            <a:r>
              <a:rPr lang="en-US" sz="5400" dirty="0" smtClean="0">
                <a:solidFill>
                  <a:schemeClr val="tx1"/>
                </a:solidFill>
              </a:rPr>
              <a:t>.</a:t>
            </a:r>
          </a:p>
          <a:p>
            <a:pPr marL="0" indent="0" algn="l">
              <a:buNone/>
            </a:pPr>
            <a:endParaRPr lang="en-US" sz="5400" b="1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FFFFFF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ignPainter-HouseScript"/>
        <a:ea typeface="SignPainter-HouseScript"/>
        <a:cs typeface="SignPainter-HouseScript"/>
      </a:majorFont>
      <a:minorFont>
        <a:latin typeface="Lato Light"/>
        <a:ea typeface="Lato Light"/>
        <a:cs typeface="Lat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5D328"/>
        </a:solidFill>
        <a:ln w="12700" cap="flat">
          <a:noFill/>
          <a:miter lim="400000"/>
        </a:ln>
        <a:effectLst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Lato Bold"/>
            <a:ea typeface="Lato Bold"/>
            <a:cs typeface="Lato Bold"/>
            <a:sym typeface="Lato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ignPainter-HouseScript"/>
        <a:ea typeface="SignPainter-HouseScript"/>
        <a:cs typeface="SignPainter-HouseScript"/>
      </a:majorFont>
      <a:minorFont>
        <a:latin typeface="Lato Light"/>
        <a:ea typeface="Lato Light"/>
        <a:cs typeface="Lat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5D328"/>
        </a:solidFill>
        <a:ln w="12700" cap="flat">
          <a:noFill/>
          <a:miter lim="400000"/>
        </a:ln>
        <a:effectLst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Lato Bold"/>
            <a:ea typeface="Lato Bold"/>
            <a:cs typeface="Lato Bold"/>
            <a:sym typeface="Lato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599</TotalTime>
  <Words>486</Words>
  <Application>Microsoft Macintosh PowerPoint</Application>
  <PresentationFormat>Custom</PresentationFormat>
  <Paragraphs>128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White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Comp08</dc:creator>
  <cp:lastModifiedBy>Sachin</cp:lastModifiedBy>
  <cp:revision>84</cp:revision>
  <dcterms:modified xsi:type="dcterms:W3CDTF">2020-08-17T08:45:12Z</dcterms:modified>
</cp:coreProperties>
</file>