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6" r:id="rId8"/>
    <p:sldId id="399" r:id="rId9"/>
    <p:sldId id="398" r:id="rId10"/>
    <p:sldId id="393" r:id="rId11"/>
    <p:sldId id="397" r:id="rId12"/>
    <p:sldId id="402" r:id="rId13"/>
    <p:sldId id="401" r:id="rId14"/>
    <p:sldId id="394" r:id="rId15"/>
    <p:sldId id="395" r:id="rId16"/>
    <p:sldId id="403" r:id="rId17"/>
    <p:sldId id="400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D2B0506-F3C4-4B2C-8689-B387B81248F8}"/>
    <pc:docChg chg="modSld">
      <pc:chgData name="Sharma Computer Academy" userId="08476b32c11f4418" providerId="LiveId" clId="{3D2B0506-F3C4-4B2C-8689-B387B81248F8}" dt="2021-06-23T12:06:30.747" v="1" actId="20577"/>
      <pc:docMkLst>
        <pc:docMk/>
      </pc:docMkLst>
      <pc:sldChg chg="modSp">
        <pc:chgData name="Sharma Computer Academy" userId="08476b32c11f4418" providerId="LiveId" clId="{3D2B0506-F3C4-4B2C-8689-B387B81248F8}" dt="2021-06-23T12:06:30.747" v="1" actId="20577"/>
        <pc:sldMkLst>
          <pc:docMk/>
          <pc:sldMk cId="0" sldId="389"/>
        </pc:sldMkLst>
        <pc:spChg chg="mod">
          <ac:chgData name="Sharma Computer Academy" userId="08476b32c11f4418" providerId="LiveId" clId="{3D2B0506-F3C4-4B2C-8689-B387B81248F8}" dt="2021-06-23T12:06:30.747" v="1" actId="20577"/>
          <ac:spMkLst>
            <pc:docMk/>
            <pc:sldMk cId="0" sldId="38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B66B572E-3029-469E-852A-4900C6FE8D2B}"/>
    <pc:docChg chg="modSld">
      <pc:chgData name="Sharma Computer Academy" userId="08476b32c11f4418" providerId="LiveId" clId="{B66B572E-3029-469E-852A-4900C6FE8D2B}" dt="2021-01-21T07:23:20.806" v="0"/>
      <pc:docMkLst>
        <pc:docMk/>
      </pc:docMkLst>
      <pc:sldChg chg="modAnim">
        <pc:chgData name="Sharma Computer Academy" userId="08476b32c11f4418" providerId="LiveId" clId="{B66B572E-3029-469E-852A-4900C6FE8D2B}" dt="2021-01-21T07:23:20.806" v="0"/>
        <pc:sldMkLst>
          <pc:docMk/>
          <pc:sldMk cId="0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The ternary operator in JavaScript is a shorthand of if-else construct and has the following syntax: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 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print its absolute value. Also make sure that if the user inputs a nonnumeric value your code displays the message “You did not input a number”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at a University where there are 5 modules/subjects and passing marks for each subject is 60. To be promoted to the next class a student must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 4 subjects. Also his average marks should not be less than 60. Write an app to prompt the user for inputting marks in 5 subjects and print his average marks , number of subjects he has passed and finally whether he is promoted to the next class or not</a:t>
            </a: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Use the switch statement to select one of many blocks of code to be executed.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JavaScript it is perfectly valid to use strings and floating values with cases.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to accept a month number from the user and display the name of the season in which the given month falls as per the table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Season Name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Winter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Summer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Rainy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Wrong</a:t>
                      </a:r>
                      <a:r>
                        <a:rPr lang="en-US" sz="3200" b="1" baseline="0" dirty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JavaScript language supports following type of conditional statements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dirty="0"/>
              <a:t>if statement is used to execute some code only if a specified condition is true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374897"/>
            <a:ext cx="9656956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if....else statement is used to execute some code if a condition is true and another code if the condition is not true.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304371"/>
            <a:ext cx="9300117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125951"/>
            <a:ext cx="9300117" cy="6484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</a:t>
            </a:r>
            <a:r>
              <a:rPr lang="en-US"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number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user and check whether it is an integer or a float. Also make sure if the input is non numeric your code displays the message “You did not input a number”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negative number or a single digit positive number or a double digit positive number or a number with 3 or more digits. Make sure that if the user inputs a non numeric value , your code displays the message “You did not input a numeric value”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791</Words>
  <Application>Microsoft Office PowerPoint</Application>
  <PresentationFormat>Custom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58</cp:revision>
  <dcterms:modified xsi:type="dcterms:W3CDTF">2021-06-23T12:06:32Z</dcterms:modified>
</cp:coreProperties>
</file>