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87" r:id="rId2"/>
    <p:sldId id="388" r:id="rId3"/>
    <p:sldId id="389" r:id="rId4"/>
    <p:sldId id="420" r:id="rId5"/>
    <p:sldId id="422" r:id="rId6"/>
    <p:sldId id="390" r:id="rId7"/>
    <p:sldId id="423" r:id="rId8"/>
    <p:sldId id="424" r:id="rId9"/>
    <p:sldId id="421" r:id="rId10"/>
    <p:sldId id="391" r:id="rId11"/>
    <p:sldId id="392" r:id="rId12"/>
    <p:sldId id="417" r:id="rId13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6" autoAdjust="0"/>
    <p:restoredTop sz="94704"/>
  </p:normalViewPr>
  <p:slideViewPr>
    <p:cSldViewPr snapToGrid="0" snapToObjects="1">
      <p:cViewPr varScale="1">
        <p:scale>
          <a:sx n="43" d="100"/>
          <a:sy n="43" d="100"/>
        </p:scale>
        <p:origin x="-714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=""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0"/>
          <p:cNvSpPr/>
          <p:nvPr/>
        </p:nvSpPr>
        <p:spPr>
          <a:xfrm>
            <a:off x="5709424" y="3702217"/>
            <a:ext cx="13292253" cy="798427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6155499" y="4215163"/>
            <a:ext cx="12667789" cy="5961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 algn="l">
              <a:buNone/>
            </a:pPr>
            <a:endParaRPr lang="en-IN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(stmt 1, stm2; stmt 3; stmt 4)</a:t>
            </a:r>
          </a:p>
          <a:p>
            <a:pPr marL="0" lvl="0" indent="0" algn="l">
              <a:buNone/>
            </a:pP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</a:t>
            </a:r>
          </a:p>
          <a:p>
            <a:pPr marL="0" lvl="0" indent="0" algn="l">
              <a:buNone/>
            </a:pPr>
            <a:r>
              <a:rPr lang="en-IN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//the code block to be executed</a:t>
            </a:r>
          </a:p>
          <a:p>
            <a:pPr marL="0" lvl="0" indent="0" algn="l">
              <a:buNone/>
            </a:pP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}</a:t>
            </a:r>
            <a:endParaRPr lang="en-US" sz="5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hape 83"/>
          <p:cNvSpPr/>
          <p:nvPr/>
        </p:nvSpPr>
        <p:spPr>
          <a:xfrm>
            <a:off x="791368" y="104823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Various forms of for loop :</a:t>
            </a:r>
            <a:endParaRPr sz="6600" spc="891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0"/>
          <p:cNvSpPr/>
          <p:nvPr/>
        </p:nvSpPr>
        <p:spPr>
          <a:xfrm>
            <a:off x="5285678" y="3155564"/>
            <a:ext cx="13292253" cy="8323754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6066291" y="4661199"/>
            <a:ext cx="11619543" cy="5961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 algn="l">
              <a:buNone/>
            </a:pPr>
            <a:endParaRPr lang="en-IN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 ; stmt 2;stmt 3)</a:t>
            </a:r>
          </a:p>
          <a:p>
            <a:pPr marL="0" lvl="0" indent="0" algn="l">
              <a:buNone/>
            </a:pP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</a:t>
            </a:r>
          </a:p>
          <a:p>
            <a:pPr marL="0" lvl="0" indent="0" algn="l">
              <a:buNone/>
            </a:pPr>
            <a:r>
              <a:rPr lang="en-IN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//the code block to be executed</a:t>
            </a:r>
          </a:p>
          <a:p>
            <a:pPr marL="0" lvl="0" indent="0" algn="l">
              <a:buNone/>
            </a:pP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}</a:t>
            </a:r>
            <a:endParaRPr lang="en-US" sz="5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hape 83"/>
          <p:cNvSpPr/>
          <p:nvPr/>
        </p:nvSpPr>
        <p:spPr>
          <a:xfrm>
            <a:off x="791368" y="104823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Various forms of for loop :</a:t>
            </a:r>
            <a:endParaRPr sz="6600" spc="891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JavaScript code to accept an integer from the user and calculate and print the sum of even and sum of odd </a:t>
            </a:r>
            <a:r>
              <a:rPr lang="en-US" sz="5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up to the given no separately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LOOPS</a:t>
            </a:r>
            <a:r>
              <a:rPr lang="en-US" sz="10000" spc="-200" dirty="0" smtClean="0">
                <a:solidFill>
                  <a:schemeClr val="bg1"/>
                </a:solidFill>
              </a:rPr>
              <a:t> 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1406145" y="2053361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/>
            <a:r>
              <a:rPr lang="en-IN" dirty="0" smtClean="0">
                <a:solidFill>
                  <a:schemeClr val="tx1"/>
                </a:solidFill>
              </a:rPr>
              <a:t>JavaScript language supports following loops :</a:t>
            </a:r>
          </a:p>
        </p:txBody>
      </p:sp>
      <p:sp>
        <p:nvSpPr>
          <p:cNvPr id="23" name="Shape 83"/>
          <p:cNvSpPr/>
          <p:nvPr/>
        </p:nvSpPr>
        <p:spPr>
          <a:xfrm>
            <a:off x="1527349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430967" y="3720192"/>
            <a:ext cx="1694984" cy="1264803"/>
          </a:xfrm>
          <a:prstGeom prst="rightArrow">
            <a:avLst/>
          </a:prstGeom>
          <a:noFill/>
          <a:ln w="6985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1935" y="3831702"/>
            <a:ext cx="18198782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</a:t>
            </a:r>
            <a:r>
              <a:rPr kumimoji="0" lang="en-US" sz="4800" b="1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hile</a:t>
            </a:r>
            <a:r>
              <a:rPr kumimoji="0" lang="en-US" sz="48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:</a:t>
            </a:r>
            <a:r>
              <a:rPr lang="en-IN" sz="4800" dirty="0" smtClean="0"/>
              <a:t>loops through a block of code while a specified </a:t>
            </a:r>
          </a:p>
          <a:p>
            <a:pPr algn="l" rtl="0" latinLnBrk="1" hangingPunct="0"/>
            <a:r>
              <a:rPr lang="en-IN" sz="4800" dirty="0" smtClean="0"/>
              <a:t>condition is true</a:t>
            </a:r>
            <a:endParaRPr kumimoji="0" lang="en-IN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404951" y="5946678"/>
            <a:ext cx="1694984" cy="1264803"/>
          </a:xfrm>
          <a:prstGeom prst="rightArrow">
            <a:avLst/>
          </a:prstGeom>
          <a:noFill/>
          <a:ln w="6985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6637" y="6058188"/>
            <a:ext cx="18403214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US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do…w</a:t>
            </a:r>
            <a:r>
              <a:rPr kumimoji="0" lang="en-US" sz="4800" b="1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hile</a:t>
            </a: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:</a:t>
            </a:r>
            <a:r>
              <a:rPr lang="en-IN" sz="4800" dirty="0" smtClean="0"/>
              <a:t>also loops through a block of code while a specified </a:t>
            </a:r>
          </a:p>
          <a:p>
            <a:pPr algn="l" rtl="0" latinLnBrk="1" hangingPunct="0"/>
            <a:r>
              <a:rPr lang="en-IN" sz="4800" dirty="0" smtClean="0"/>
              <a:t>condition is true</a:t>
            </a:r>
            <a:endParaRPr kumimoji="0" lang="en-IN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423539" y="8083956"/>
            <a:ext cx="1694984" cy="1264803"/>
          </a:xfrm>
          <a:prstGeom prst="rightArrow">
            <a:avLst/>
          </a:prstGeom>
          <a:noFill/>
          <a:ln w="6985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2923" y="8195466"/>
            <a:ext cx="18116996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US" sz="4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for:</a:t>
            </a:r>
            <a:r>
              <a:rPr lang="en-US" sz="4800" dirty="0" err="1" smtClean="0"/>
              <a:t>l</a:t>
            </a:r>
            <a:r>
              <a:rPr lang="en-IN" sz="4800" dirty="0" smtClean="0"/>
              <a:t>oops through a block of code a number of times</a:t>
            </a:r>
            <a:endParaRPr kumimoji="0" lang="en-IN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442127" y="10065120"/>
            <a:ext cx="1694984" cy="1264803"/>
          </a:xfrm>
          <a:prstGeom prst="rightArrow">
            <a:avLst/>
          </a:prstGeom>
          <a:noFill/>
          <a:ln w="6985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4605" y="10176630"/>
            <a:ext cx="18343743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US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for/of:</a:t>
            </a:r>
            <a:r>
              <a:rPr lang="en-IN" sz="4800" dirty="0" smtClean="0"/>
              <a:t>loops through the values of an array</a:t>
            </a:r>
            <a:endParaRPr kumimoji="0" lang="en-IN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483017" y="12046284"/>
            <a:ext cx="1694984" cy="1264803"/>
          </a:xfrm>
          <a:prstGeom prst="rightArrow">
            <a:avLst/>
          </a:prstGeom>
          <a:noFill/>
          <a:ln w="6985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36287" y="12157794"/>
            <a:ext cx="17321544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US" sz="4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for/in: </a:t>
            </a:r>
            <a:r>
              <a:rPr lang="en-US" sz="4800" dirty="0" smtClean="0">
                <a:solidFill>
                  <a:schemeClr val="tx1"/>
                </a:solidFill>
              </a:rPr>
              <a:t>Newly introduced in </a:t>
            </a:r>
            <a:r>
              <a:rPr lang="en-US" sz="4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ES6</a:t>
            </a:r>
            <a:r>
              <a:rPr lang="en-US" sz="4800" dirty="0" smtClean="0">
                <a:solidFill>
                  <a:schemeClr val="tx1"/>
                </a:solidFill>
              </a:rPr>
              <a:t> and </a:t>
            </a:r>
            <a:r>
              <a:rPr lang="en-IN" sz="4800" dirty="0" smtClean="0"/>
              <a:t>loops through the </a:t>
            </a:r>
          </a:p>
          <a:p>
            <a:pPr algn="l" rtl="0" latinLnBrk="1" hangingPunct="0"/>
            <a:r>
              <a:rPr lang="en-IN" sz="4800" dirty="0" smtClean="0"/>
              <a:t>properties of an  object</a:t>
            </a:r>
            <a:endParaRPr kumimoji="0" lang="en-IN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791368" y="104823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			Syntax Of while Loop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8775613" y="5285678"/>
            <a:ext cx="7103732" cy="6779944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9232469" y="6066273"/>
            <a:ext cx="7271332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while(&lt;test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loop body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IN" sz="5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228143" y="3992143"/>
            <a:ext cx="21066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6000" b="1" dirty="0" smtClean="0">
                <a:solidFill>
                  <a:schemeClr val="tx1"/>
                </a:solidFill>
              </a:rPr>
              <a:t>while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JavaScript code to accept an integer from the user and print the table of that no up to 10 terms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791368" y="104823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	Syntax Of do…while Loop: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7" name="Shape 680"/>
          <p:cNvSpPr/>
          <p:nvPr/>
        </p:nvSpPr>
        <p:spPr>
          <a:xfrm>
            <a:off x="8526447" y="4992018"/>
            <a:ext cx="7103732" cy="6779944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8983303" y="5705707"/>
            <a:ext cx="7271332" cy="63613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 algn="l">
              <a:buNone/>
            </a:pPr>
            <a:r>
              <a:rPr lang="en-US" sz="5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loop body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}while(&lt;test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&gt;);</a:t>
            </a:r>
          </a:p>
          <a:p>
            <a:pPr marL="0" lvl="0" indent="0" algn="l">
              <a:buNone/>
            </a:pPr>
            <a:endParaRPr lang="en-US" sz="8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53803" y="3698483"/>
            <a:ext cx="38154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6000" b="1" dirty="0" smtClean="0">
                <a:solidFill>
                  <a:schemeClr val="tx1"/>
                </a:solidFill>
              </a:rPr>
              <a:t>do…while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JavaScript code to accept an integer from the user and calculate it’s factorial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JavaScript code to accept the birth year from the user and calculate and print his age. Also print whether the user can vote or not . Make sure if the age turns out to be 0 or negative your code prompts the user to input his birth year again until the age comes positive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791368" y="104823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			Syntax Of for Loop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Shape 680"/>
          <p:cNvSpPr/>
          <p:nvPr/>
        </p:nvSpPr>
        <p:spPr>
          <a:xfrm>
            <a:off x="8500431" y="4988304"/>
            <a:ext cx="7103732" cy="6779944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8689662" y="5657389"/>
            <a:ext cx="6914501" cy="62690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(stmt1;stmt2;stmt3)</a:t>
            </a:r>
          </a:p>
          <a:p>
            <a:pPr marL="0" lvl="0" indent="0" algn="l">
              <a:buNone/>
            </a:pP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</a:t>
            </a:r>
          </a:p>
          <a:p>
            <a:pPr algn="l"/>
            <a:r>
              <a:rPr lang="en-IN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5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loop body</a:t>
            </a:r>
            <a:endParaRPr lang="en-IN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5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8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65907" y="3694769"/>
            <a:ext cx="12105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6000" b="1" dirty="0" smtClean="0">
                <a:solidFill>
                  <a:schemeClr val="tx1"/>
                </a:solidFill>
              </a:rPr>
              <a:t>for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295</Words>
  <Application>Microsoft Macintosh PowerPoint</Application>
  <PresentationFormat>Custom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</cp:lastModifiedBy>
  <cp:revision>141</cp:revision>
  <dcterms:modified xsi:type="dcterms:W3CDTF">2020-08-27T22:40:02Z</dcterms:modified>
</cp:coreProperties>
</file>