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87" r:id="rId2"/>
    <p:sldId id="388" r:id="rId3"/>
    <p:sldId id="396" r:id="rId4"/>
    <p:sldId id="397" r:id="rId5"/>
    <p:sldId id="398" r:id="rId6"/>
    <p:sldId id="399" r:id="rId7"/>
    <p:sldId id="400" r:id="rId8"/>
    <p:sldId id="401" r:id="rId9"/>
    <p:sldId id="402" r:id="rId10"/>
    <p:sldId id="403" r:id="rId11"/>
    <p:sldId id="404" r:id="rId12"/>
    <p:sldId id="417" r:id="rId13"/>
    <p:sldId id="405" r:id="rId14"/>
    <p:sldId id="422" r:id="rId15"/>
    <p:sldId id="424" r:id="rId16"/>
    <p:sldId id="406" r:id="rId17"/>
    <p:sldId id="407" r:id="rId18"/>
    <p:sldId id="409" r:id="rId19"/>
    <p:sldId id="408" r:id="rId20"/>
    <p:sldId id="410" r:id="rId21"/>
    <p:sldId id="411" r:id="rId22"/>
    <p:sldId id="412" r:id="rId23"/>
    <p:sldId id="413" r:id="rId24"/>
    <p:sldId id="418" r:id="rId25"/>
    <p:sldId id="414" r:id="rId26"/>
    <p:sldId id="415" r:id="rId27"/>
    <p:sldId id="416" r:id="rId28"/>
    <p:sldId id="419" r:id="rId29"/>
    <p:sldId id="423" r:id="rId30"/>
    <p:sldId id="421" r:id="rId31"/>
    <p:sldId id="425" r:id="rId32"/>
    <p:sldId id="426" r:id="rId33"/>
  </p:sldIdLst>
  <p:sldSz cx="24384000" cy="13716000"/>
  <p:notesSz cx="6858000" cy="9144000"/>
  <p:defaultTextStyle>
    <a:lvl1pPr algn="ctr" defTabSz="584200">
      <a:defRPr sz="3600">
        <a:solidFill>
          <a:srgbClr val="FFFFFF"/>
        </a:solidFill>
        <a:latin typeface="Lato Bold"/>
        <a:ea typeface="Lato Bold"/>
        <a:cs typeface="Lato Bold"/>
        <a:sym typeface="Lato Bold"/>
      </a:defRPr>
    </a:lvl1pPr>
    <a:lvl2pPr indent="228600" algn="ctr" defTabSz="584200">
      <a:defRPr sz="3600">
        <a:solidFill>
          <a:srgbClr val="FFFFFF"/>
        </a:solidFill>
        <a:latin typeface="Lato Bold"/>
        <a:ea typeface="Lato Bold"/>
        <a:cs typeface="Lato Bold"/>
        <a:sym typeface="Lato Bold"/>
      </a:defRPr>
    </a:lvl2pPr>
    <a:lvl3pPr indent="457200" algn="ctr" defTabSz="584200">
      <a:defRPr sz="3600">
        <a:solidFill>
          <a:srgbClr val="FFFFFF"/>
        </a:solidFill>
        <a:latin typeface="Lato Bold"/>
        <a:ea typeface="Lato Bold"/>
        <a:cs typeface="Lato Bold"/>
        <a:sym typeface="Lato Bold"/>
      </a:defRPr>
    </a:lvl3pPr>
    <a:lvl4pPr indent="685800" algn="ctr" defTabSz="584200">
      <a:defRPr sz="3600">
        <a:solidFill>
          <a:srgbClr val="FFFFFF"/>
        </a:solidFill>
        <a:latin typeface="Lato Bold"/>
        <a:ea typeface="Lato Bold"/>
        <a:cs typeface="Lato Bold"/>
        <a:sym typeface="Lato Bold"/>
      </a:defRPr>
    </a:lvl4pPr>
    <a:lvl5pPr indent="914400" algn="ctr" defTabSz="584200">
      <a:defRPr sz="3600">
        <a:solidFill>
          <a:srgbClr val="FFFFFF"/>
        </a:solidFill>
        <a:latin typeface="Lato Bold"/>
        <a:ea typeface="Lato Bold"/>
        <a:cs typeface="Lato Bold"/>
        <a:sym typeface="Lato Bold"/>
      </a:defRPr>
    </a:lvl5pPr>
    <a:lvl6pPr indent="1143000" algn="ctr" defTabSz="584200">
      <a:defRPr sz="3600">
        <a:solidFill>
          <a:srgbClr val="FFFFFF"/>
        </a:solidFill>
        <a:latin typeface="Lato Bold"/>
        <a:ea typeface="Lato Bold"/>
        <a:cs typeface="Lato Bold"/>
        <a:sym typeface="Lato Bold"/>
      </a:defRPr>
    </a:lvl6pPr>
    <a:lvl7pPr indent="1371600" algn="ctr" defTabSz="584200">
      <a:defRPr sz="3600">
        <a:solidFill>
          <a:srgbClr val="FFFFFF"/>
        </a:solidFill>
        <a:latin typeface="Lato Bold"/>
        <a:ea typeface="Lato Bold"/>
        <a:cs typeface="Lato Bold"/>
        <a:sym typeface="Lato Bold"/>
      </a:defRPr>
    </a:lvl7pPr>
    <a:lvl8pPr indent="1600200" algn="ctr" defTabSz="584200">
      <a:defRPr sz="3600">
        <a:solidFill>
          <a:srgbClr val="FFFFFF"/>
        </a:solidFill>
        <a:latin typeface="Lato Bold"/>
        <a:ea typeface="Lato Bold"/>
        <a:cs typeface="Lato Bold"/>
        <a:sym typeface="Lato Bold"/>
      </a:defRPr>
    </a:lvl8pPr>
    <a:lvl9pPr indent="1828800" algn="ctr" defTabSz="584200">
      <a:defRPr sz="3600">
        <a:solidFill>
          <a:srgbClr val="FFFFFF"/>
        </a:solidFill>
        <a:latin typeface="Lato Bold"/>
        <a:ea typeface="Lato Bold"/>
        <a:cs typeface="Lato Bold"/>
        <a:sym typeface="Lato Bold"/>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704"/>
  </p:normalViewPr>
  <p:slideViewPr>
    <p:cSldViewPr snapToGrid="0" snapToObjects="1">
      <p:cViewPr varScale="1">
        <p:scale>
          <a:sx n="41" d="100"/>
          <a:sy n="41" d="100"/>
        </p:scale>
        <p:origin x="696" y="5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E29A4E15-5CEA-4DC1-9406-4C9E771F999E}"/>
    <pc:docChg chg="undo custSel addSld modSld">
      <pc:chgData name="Sharma Computer Academy" userId="08476b32c11f4418" providerId="LiveId" clId="{E29A4E15-5CEA-4DC1-9406-4C9E771F999E}" dt="2021-06-25T07:45:16.648" v="430" actId="20577"/>
      <pc:docMkLst>
        <pc:docMk/>
      </pc:docMkLst>
      <pc:sldChg chg="modSp">
        <pc:chgData name="Sharma Computer Academy" userId="08476b32c11f4418" providerId="LiveId" clId="{E29A4E15-5CEA-4DC1-9406-4C9E771F999E}" dt="2021-06-25T05:44:31.369" v="57" actId="113"/>
        <pc:sldMkLst>
          <pc:docMk/>
          <pc:sldMk cId="0" sldId="397"/>
        </pc:sldMkLst>
        <pc:spChg chg="mod">
          <ac:chgData name="Sharma Computer Academy" userId="08476b32c11f4418" providerId="LiveId" clId="{E29A4E15-5CEA-4DC1-9406-4C9E771F999E}" dt="2021-06-25T05:44:31.369" v="57" actId="113"/>
          <ac:spMkLst>
            <pc:docMk/>
            <pc:sldMk cId="0" sldId="397"/>
            <ac:spMk id="14" creationId="{00000000-0000-0000-0000-000000000000}"/>
          </ac:spMkLst>
        </pc:spChg>
      </pc:sldChg>
      <pc:sldChg chg="modSp mod modAnim">
        <pc:chgData name="Sharma Computer Academy" userId="08476b32c11f4418" providerId="LiveId" clId="{E29A4E15-5CEA-4DC1-9406-4C9E771F999E}" dt="2021-06-25T05:46:57.546" v="65" actId="20577"/>
        <pc:sldMkLst>
          <pc:docMk/>
          <pc:sldMk cId="0" sldId="399"/>
        </pc:sldMkLst>
        <pc:spChg chg="mod">
          <ac:chgData name="Sharma Computer Academy" userId="08476b32c11f4418" providerId="LiveId" clId="{E29A4E15-5CEA-4DC1-9406-4C9E771F999E}" dt="2021-06-25T05:46:57.546" v="65" actId="20577"/>
          <ac:spMkLst>
            <pc:docMk/>
            <pc:sldMk cId="0" sldId="399"/>
            <ac:spMk id="15" creationId="{00000000-0000-0000-0000-000000000000}"/>
          </ac:spMkLst>
        </pc:spChg>
      </pc:sldChg>
      <pc:sldChg chg="modSp">
        <pc:chgData name="Sharma Computer Academy" userId="08476b32c11f4418" providerId="LiveId" clId="{E29A4E15-5CEA-4DC1-9406-4C9E771F999E}" dt="2021-06-25T05:47:42.065" v="70" actId="207"/>
        <pc:sldMkLst>
          <pc:docMk/>
          <pc:sldMk cId="0" sldId="401"/>
        </pc:sldMkLst>
        <pc:spChg chg="mod">
          <ac:chgData name="Sharma Computer Academy" userId="08476b32c11f4418" providerId="LiveId" clId="{E29A4E15-5CEA-4DC1-9406-4C9E771F999E}" dt="2021-06-25T05:47:42.065" v="70" actId="207"/>
          <ac:spMkLst>
            <pc:docMk/>
            <pc:sldMk cId="0" sldId="401"/>
            <ac:spMk id="15" creationId="{00000000-0000-0000-0000-000000000000}"/>
          </ac:spMkLst>
        </pc:spChg>
      </pc:sldChg>
      <pc:sldChg chg="modSp">
        <pc:chgData name="Sharma Computer Academy" userId="08476b32c11f4418" providerId="LiveId" clId="{E29A4E15-5CEA-4DC1-9406-4C9E771F999E}" dt="2021-06-25T05:58:42.642" v="83" actId="113"/>
        <pc:sldMkLst>
          <pc:docMk/>
          <pc:sldMk cId="0" sldId="402"/>
        </pc:sldMkLst>
        <pc:spChg chg="mod">
          <ac:chgData name="Sharma Computer Academy" userId="08476b32c11f4418" providerId="LiveId" clId="{E29A4E15-5CEA-4DC1-9406-4C9E771F999E}" dt="2021-06-25T05:58:22.748" v="78" actId="113"/>
          <ac:spMkLst>
            <pc:docMk/>
            <pc:sldMk cId="0" sldId="402"/>
            <ac:spMk id="14" creationId="{00000000-0000-0000-0000-000000000000}"/>
          </ac:spMkLst>
        </pc:spChg>
        <pc:spChg chg="mod">
          <ac:chgData name="Sharma Computer Academy" userId="08476b32c11f4418" providerId="LiveId" clId="{E29A4E15-5CEA-4DC1-9406-4C9E771F999E}" dt="2021-06-25T05:58:42.642" v="83" actId="113"/>
          <ac:spMkLst>
            <pc:docMk/>
            <pc:sldMk cId="0" sldId="402"/>
            <ac:spMk id="15" creationId="{00000000-0000-0000-0000-000000000000}"/>
          </ac:spMkLst>
        </pc:spChg>
      </pc:sldChg>
      <pc:sldChg chg="modSp mod">
        <pc:chgData name="Sharma Computer Academy" userId="08476b32c11f4418" providerId="LiveId" clId="{E29A4E15-5CEA-4DC1-9406-4C9E771F999E}" dt="2021-06-25T05:59:43.061" v="93" actId="113"/>
        <pc:sldMkLst>
          <pc:docMk/>
          <pc:sldMk cId="0" sldId="403"/>
        </pc:sldMkLst>
        <pc:spChg chg="mod">
          <ac:chgData name="Sharma Computer Academy" userId="08476b32c11f4418" providerId="LiveId" clId="{E29A4E15-5CEA-4DC1-9406-4C9E771F999E}" dt="2021-06-25T05:59:43.061" v="93" actId="113"/>
          <ac:spMkLst>
            <pc:docMk/>
            <pc:sldMk cId="0" sldId="403"/>
            <ac:spMk id="14" creationId="{00000000-0000-0000-0000-000000000000}"/>
          </ac:spMkLst>
        </pc:spChg>
      </pc:sldChg>
      <pc:sldChg chg="modSp">
        <pc:chgData name="Sharma Computer Academy" userId="08476b32c11f4418" providerId="LiveId" clId="{E29A4E15-5CEA-4DC1-9406-4C9E771F999E}" dt="2021-06-25T06:54:46.707" v="109" actId="115"/>
        <pc:sldMkLst>
          <pc:docMk/>
          <pc:sldMk cId="0" sldId="405"/>
        </pc:sldMkLst>
        <pc:spChg chg="mod">
          <ac:chgData name="Sharma Computer Academy" userId="08476b32c11f4418" providerId="LiveId" clId="{E29A4E15-5CEA-4DC1-9406-4C9E771F999E}" dt="2021-06-25T06:54:46.707" v="109" actId="115"/>
          <ac:spMkLst>
            <pc:docMk/>
            <pc:sldMk cId="0" sldId="405"/>
            <ac:spMk id="15" creationId="{00000000-0000-0000-0000-000000000000}"/>
          </ac:spMkLst>
        </pc:spChg>
      </pc:sldChg>
      <pc:sldChg chg="modSp mod">
        <pc:chgData name="Sharma Computer Academy" userId="08476b32c11f4418" providerId="LiveId" clId="{E29A4E15-5CEA-4DC1-9406-4C9E771F999E}" dt="2021-06-25T07:04:45.963" v="190" actId="113"/>
        <pc:sldMkLst>
          <pc:docMk/>
          <pc:sldMk cId="0" sldId="406"/>
        </pc:sldMkLst>
        <pc:spChg chg="mod">
          <ac:chgData name="Sharma Computer Academy" userId="08476b32c11f4418" providerId="LiveId" clId="{E29A4E15-5CEA-4DC1-9406-4C9E771F999E}" dt="2021-06-25T07:04:45.963" v="190" actId="113"/>
          <ac:spMkLst>
            <pc:docMk/>
            <pc:sldMk cId="0" sldId="406"/>
            <ac:spMk id="15" creationId="{00000000-0000-0000-0000-000000000000}"/>
          </ac:spMkLst>
        </pc:spChg>
        <pc:spChg chg="mod">
          <ac:chgData name="Sharma Computer Academy" userId="08476b32c11f4418" providerId="LiveId" clId="{E29A4E15-5CEA-4DC1-9406-4C9E771F999E}" dt="2021-06-25T06:57:44.700" v="177" actId="14100"/>
          <ac:spMkLst>
            <pc:docMk/>
            <pc:sldMk cId="0" sldId="406"/>
            <ac:spMk id="17" creationId="{00000000-0000-0000-0000-000000000000}"/>
          </ac:spMkLst>
        </pc:spChg>
      </pc:sldChg>
      <pc:sldChg chg="modSp mod">
        <pc:chgData name="Sharma Computer Academy" userId="08476b32c11f4418" providerId="LiveId" clId="{E29A4E15-5CEA-4DC1-9406-4C9E771F999E}" dt="2021-06-25T07:44:22.789" v="415" actId="20577"/>
        <pc:sldMkLst>
          <pc:docMk/>
          <pc:sldMk cId="0" sldId="407"/>
        </pc:sldMkLst>
        <pc:spChg chg="mod">
          <ac:chgData name="Sharma Computer Academy" userId="08476b32c11f4418" providerId="LiveId" clId="{E29A4E15-5CEA-4DC1-9406-4C9E771F999E}" dt="2021-06-25T07:44:22.789" v="415" actId="20577"/>
          <ac:spMkLst>
            <pc:docMk/>
            <pc:sldMk cId="0" sldId="407"/>
            <ac:spMk id="12" creationId="{00000000-0000-0000-0000-000000000000}"/>
          </ac:spMkLst>
        </pc:spChg>
      </pc:sldChg>
      <pc:sldChg chg="modSp">
        <pc:chgData name="Sharma Computer Academy" userId="08476b32c11f4418" providerId="LiveId" clId="{E29A4E15-5CEA-4DC1-9406-4C9E771F999E}" dt="2021-06-25T07:21:43.717" v="230" actId="113"/>
        <pc:sldMkLst>
          <pc:docMk/>
          <pc:sldMk cId="0" sldId="408"/>
        </pc:sldMkLst>
        <pc:spChg chg="mod">
          <ac:chgData name="Sharma Computer Academy" userId="08476b32c11f4418" providerId="LiveId" clId="{E29A4E15-5CEA-4DC1-9406-4C9E771F999E}" dt="2021-06-25T07:21:29.028" v="226" actId="113"/>
          <ac:spMkLst>
            <pc:docMk/>
            <pc:sldMk cId="0" sldId="408"/>
            <ac:spMk id="15" creationId="{00000000-0000-0000-0000-000000000000}"/>
          </ac:spMkLst>
        </pc:spChg>
        <pc:spChg chg="mod">
          <ac:chgData name="Sharma Computer Academy" userId="08476b32c11f4418" providerId="LiveId" clId="{E29A4E15-5CEA-4DC1-9406-4C9E771F999E}" dt="2021-06-25T07:21:43.717" v="230" actId="113"/>
          <ac:spMkLst>
            <pc:docMk/>
            <pc:sldMk cId="0" sldId="408"/>
            <ac:spMk id="17" creationId="{00000000-0000-0000-0000-000000000000}"/>
          </ac:spMkLst>
        </pc:spChg>
      </pc:sldChg>
      <pc:sldChg chg="modSp mod">
        <pc:chgData name="Sharma Computer Academy" userId="08476b32c11f4418" providerId="LiveId" clId="{E29A4E15-5CEA-4DC1-9406-4C9E771F999E}" dt="2021-06-25T07:05:16.245" v="196" actId="113"/>
        <pc:sldMkLst>
          <pc:docMk/>
          <pc:sldMk cId="0" sldId="409"/>
        </pc:sldMkLst>
        <pc:spChg chg="mod">
          <ac:chgData name="Sharma Computer Academy" userId="08476b32c11f4418" providerId="LiveId" clId="{E29A4E15-5CEA-4DC1-9406-4C9E771F999E}" dt="2021-06-25T07:05:16.245" v="196" actId="113"/>
          <ac:spMkLst>
            <pc:docMk/>
            <pc:sldMk cId="0" sldId="409"/>
            <ac:spMk id="15" creationId="{00000000-0000-0000-0000-000000000000}"/>
          </ac:spMkLst>
        </pc:spChg>
      </pc:sldChg>
      <pc:sldChg chg="modSp">
        <pc:chgData name="Sharma Computer Academy" userId="08476b32c11f4418" providerId="LiveId" clId="{E29A4E15-5CEA-4DC1-9406-4C9E771F999E}" dt="2021-06-25T07:22:15.142" v="238" actId="113"/>
        <pc:sldMkLst>
          <pc:docMk/>
          <pc:sldMk cId="0" sldId="410"/>
        </pc:sldMkLst>
        <pc:spChg chg="mod">
          <ac:chgData name="Sharma Computer Academy" userId="08476b32c11f4418" providerId="LiveId" clId="{E29A4E15-5CEA-4DC1-9406-4C9E771F999E}" dt="2021-06-25T07:22:15.142" v="238" actId="113"/>
          <ac:spMkLst>
            <pc:docMk/>
            <pc:sldMk cId="0" sldId="410"/>
            <ac:spMk id="15" creationId="{00000000-0000-0000-0000-000000000000}"/>
          </ac:spMkLst>
        </pc:spChg>
      </pc:sldChg>
      <pc:sldChg chg="modSp">
        <pc:chgData name="Sharma Computer Academy" userId="08476b32c11f4418" providerId="LiveId" clId="{E29A4E15-5CEA-4DC1-9406-4C9E771F999E}" dt="2021-06-25T07:22:52.166" v="248" actId="113"/>
        <pc:sldMkLst>
          <pc:docMk/>
          <pc:sldMk cId="0" sldId="411"/>
        </pc:sldMkLst>
        <pc:spChg chg="mod">
          <ac:chgData name="Sharma Computer Academy" userId="08476b32c11f4418" providerId="LiveId" clId="{E29A4E15-5CEA-4DC1-9406-4C9E771F999E}" dt="2021-06-25T07:22:52.166" v="248" actId="113"/>
          <ac:spMkLst>
            <pc:docMk/>
            <pc:sldMk cId="0" sldId="411"/>
            <ac:spMk id="15" creationId="{00000000-0000-0000-0000-000000000000}"/>
          </ac:spMkLst>
        </pc:spChg>
      </pc:sldChg>
      <pc:sldChg chg="modSp">
        <pc:chgData name="Sharma Computer Academy" userId="08476b32c11f4418" providerId="LiveId" clId="{E29A4E15-5CEA-4DC1-9406-4C9E771F999E}" dt="2021-06-25T07:23:18.419" v="256" actId="113"/>
        <pc:sldMkLst>
          <pc:docMk/>
          <pc:sldMk cId="0" sldId="412"/>
        </pc:sldMkLst>
        <pc:spChg chg="mod">
          <ac:chgData name="Sharma Computer Academy" userId="08476b32c11f4418" providerId="LiveId" clId="{E29A4E15-5CEA-4DC1-9406-4C9E771F999E}" dt="2021-06-25T07:23:18.419" v="256" actId="113"/>
          <ac:spMkLst>
            <pc:docMk/>
            <pc:sldMk cId="0" sldId="412"/>
            <ac:spMk id="15" creationId="{00000000-0000-0000-0000-000000000000}"/>
          </ac:spMkLst>
        </pc:spChg>
      </pc:sldChg>
      <pc:sldChg chg="modSp mod modAnim">
        <pc:chgData name="Sharma Computer Academy" userId="08476b32c11f4418" providerId="LiveId" clId="{E29A4E15-5CEA-4DC1-9406-4C9E771F999E}" dt="2021-06-25T07:41:37.030" v="348" actId="114"/>
        <pc:sldMkLst>
          <pc:docMk/>
          <pc:sldMk cId="0" sldId="414"/>
        </pc:sldMkLst>
        <pc:spChg chg="mod">
          <ac:chgData name="Sharma Computer Academy" userId="08476b32c11f4418" providerId="LiveId" clId="{E29A4E15-5CEA-4DC1-9406-4C9E771F999E}" dt="2021-06-25T07:41:37.030" v="348" actId="114"/>
          <ac:spMkLst>
            <pc:docMk/>
            <pc:sldMk cId="0" sldId="414"/>
            <ac:spMk id="14" creationId="{00000000-0000-0000-0000-000000000000}"/>
          </ac:spMkLst>
        </pc:spChg>
        <pc:spChg chg="mod">
          <ac:chgData name="Sharma Computer Academy" userId="08476b32c11f4418" providerId="LiveId" clId="{E29A4E15-5CEA-4DC1-9406-4C9E771F999E}" dt="2021-06-25T07:39:09.306" v="320" actId="20577"/>
          <ac:spMkLst>
            <pc:docMk/>
            <pc:sldMk cId="0" sldId="414"/>
            <ac:spMk id="17" creationId="{00000000-0000-0000-0000-000000000000}"/>
          </ac:spMkLst>
        </pc:spChg>
      </pc:sldChg>
      <pc:sldChg chg="modSp">
        <pc:chgData name="Sharma Computer Academy" userId="08476b32c11f4418" providerId="LiveId" clId="{E29A4E15-5CEA-4DC1-9406-4C9E771F999E}" dt="2021-06-25T07:41:52.181" v="374" actId="20577"/>
        <pc:sldMkLst>
          <pc:docMk/>
          <pc:sldMk cId="0" sldId="415"/>
        </pc:sldMkLst>
        <pc:spChg chg="mod">
          <ac:chgData name="Sharma Computer Academy" userId="08476b32c11f4418" providerId="LiveId" clId="{E29A4E15-5CEA-4DC1-9406-4C9E771F999E}" dt="2021-06-25T07:41:52.181" v="374" actId="20577"/>
          <ac:spMkLst>
            <pc:docMk/>
            <pc:sldMk cId="0" sldId="415"/>
            <ac:spMk id="14" creationId="{00000000-0000-0000-0000-000000000000}"/>
          </ac:spMkLst>
        </pc:spChg>
      </pc:sldChg>
      <pc:sldChg chg="modSp modAnim">
        <pc:chgData name="Sharma Computer Academy" userId="08476b32c11f4418" providerId="LiveId" clId="{E29A4E15-5CEA-4DC1-9406-4C9E771F999E}" dt="2021-06-25T07:42:17.706" v="377" actId="6549"/>
        <pc:sldMkLst>
          <pc:docMk/>
          <pc:sldMk cId="0" sldId="416"/>
        </pc:sldMkLst>
        <pc:spChg chg="mod">
          <ac:chgData name="Sharma Computer Academy" userId="08476b32c11f4418" providerId="LiveId" clId="{E29A4E15-5CEA-4DC1-9406-4C9E771F999E}" dt="2021-06-25T07:42:17.706" v="377" actId="6549"/>
          <ac:spMkLst>
            <pc:docMk/>
            <pc:sldMk cId="0" sldId="416"/>
            <ac:spMk id="14" creationId="{00000000-0000-0000-0000-000000000000}"/>
          </ac:spMkLst>
        </pc:spChg>
      </pc:sldChg>
      <pc:sldChg chg="modSp mod">
        <pc:chgData name="Sharma Computer Academy" userId="08476b32c11f4418" providerId="LiveId" clId="{E29A4E15-5CEA-4DC1-9406-4C9E771F999E}" dt="2021-06-25T07:44:07.128" v="412" actId="1038"/>
        <pc:sldMkLst>
          <pc:docMk/>
          <pc:sldMk cId="0" sldId="417"/>
        </pc:sldMkLst>
        <pc:spChg chg="mod">
          <ac:chgData name="Sharma Computer Academy" userId="08476b32c11f4418" providerId="LiveId" clId="{E29A4E15-5CEA-4DC1-9406-4C9E771F999E}" dt="2021-06-25T07:44:07.128" v="412" actId="1038"/>
          <ac:spMkLst>
            <pc:docMk/>
            <pc:sldMk cId="0" sldId="417"/>
            <ac:spMk id="12" creationId="{00000000-0000-0000-0000-000000000000}"/>
          </ac:spMkLst>
        </pc:spChg>
      </pc:sldChg>
      <pc:sldChg chg="modSp mod">
        <pc:chgData name="Sharma Computer Academy" userId="08476b32c11f4418" providerId="LiveId" clId="{E29A4E15-5CEA-4DC1-9406-4C9E771F999E}" dt="2021-06-25T07:44:38.240" v="418" actId="20577"/>
        <pc:sldMkLst>
          <pc:docMk/>
          <pc:sldMk cId="0" sldId="418"/>
        </pc:sldMkLst>
        <pc:spChg chg="mod">
          <ac:chgData name="Sharma Computer Academy" userId="08476b32c11f4418" providerId="LiveId" clId="{E29A4E15-5CEA-4DC1-9406-4C9E771F999E}" dt="2021-06-25T07:44:38.240" v="418" actId="20577"/>
          <ac:spMkLst>
            <pc:docMk/>
            <pc:sldMk cId="0" sldId="418"/>
            <ac:spMk id="12" creationId="{00000000-0000-0000-0000-000000000000}"/>
          </ac:spMkLst>
        </pc:spChg>
      </pc:sldChg>
      <pc:sldChg chg="modSp modAnim">
        <pc:chgData name="Sharma Computer Academy" userId="08476b32c11f4418" providerId="LiveId" clId="{E29A4E15-5CEA-4DC1-9406-4C9E771F999E}" dt="2021-06-25T07:42:31.928" v="378"/>
        <pc:sldMkLst>
          <pc:docMk/>
          <pc:sldMk cId="0" sldId="419"/>
        </pc:sldMkLst>
        <pc:spChg chg="mod">
          <ac:chgData name="Sharma Computer Academy" userId="08476b32c11f4418" providerId="LiveId" clId="{E29A4E15-5CEA-4DC1-9406-4C9E771F999E}" dt="2021-06-25T07:42:31.928" v="378"/>
          <ac:spMkLst>
            <pc:docMk/>
            <pc:sldMk cId="0" sldId="419"/>
            <ac:spMk id="14" creationId="{00000000-0000-0000-0000-000000000000}"/>
          </ac:spMkLst>
        </pc:spChg>
      </pc:sldChg>
      <pc:sldChg chg="modSp mod">
        <pc:chgData name="Sharma Computer Academy" userId="08476b32c11f4418" providerId="LiveId" clId="{E29A4E15-5CEA-4DC1-9406-4C9E771F999E}" dt="2021-06-25T07:44:59.418" v="424" actId="20577"/>
        <pc:sldMkLst>
          <pc:docMk/>
          <pc:sldMk cId="0" sldId="421"/>
        </pc:sldMkLst>
        <pc:spChg chg="mod">
          <ac:chgData name="Sharma Computer Academy" userId="08476b32c11f4418" providerId="LiveId" clId="{E29A4E15-5CEA-4DC1-9406-4C9E771F999E}" dt="2021-06-25T07:44:59.418" v="424" actId="20577"/>
          <ac:spMkLst>
            <pc:docMk/>
            <pc:sldMk cId="0" sldId="421"/>
            <ac:spMk id="12" creationId="{00000000-0000-0000-0000-000000000000}"/>
          </ac:spMkLst>
        </pc:spChg>
      </pc:sldChg>
      <pc:sldChg chg="delSp modSp mod delAnim">
        <pc:chgData name="Sharma Computer Academy" userId="08476b32c11f4418" providerId="LiveId" clId="{E29A4E15-5CEA-4DC1-9406-4C9E771F999E}" dt="2021-06-25T06:57:13.236" v="141" actId="20577"/>
        <pc:sldMkLst>
          <pc:docMk/>
          <pc:sldMk cId="0" sldId="422"/>
        </pc:sldMkLst>
        <pc:spChg chg="mod">
          <ac:chgData name="Sharma Computer Academy" userId="08476b32c11f4418" providerId="LiveId" clId="{E29A4E15-5CEA-4DC1-9406-4C9E771F999E}" dt="2021-06-25T06:57:13.236" v="141" actId="20577"/>
          <ac:spMkLst>
            <pc:docMk/>
            <pc:sldMk cId="0" sldId="422"/>
            <ac:spMk id="15" creationId="{00000000-0000-0000-0000-000000000000}"/>
          </ac:spMkLst>
        </pc:spChg>
        <pc:spChg chg="del">
          <ac:chgData name="Sharma Computer Academy" userId="08476b32c11f4418" providerId="LiveId" clId="{E29A4E15-5CEA-4DC1-9406-4C9E771F999E}" dt="2021-06-25T06:55:32.814" v="117" actId="478"/>
          <ac:spMkLst>
            <pc:docMk/>
            <pc:sldMk cId="0" sldId="422"/>
            <ac:spMk id="16" creationId="{00000000-0000-0000-0000-000000000000}"/>
          </ac:spMkLst>
        </pc:spChg>
      </pc:sldChg>
      <pc:sldChg chg="modSp mod">
        <pc:chgData name="Sharma Computer Academy" userId="08476b32c11f4418" providerId="LiveId" clId="{E29A4E15-5CEA-4DC1-9406-4C9E771F999E}" dt="2021-06-25T07:44:50.107" v="421" actId="20577"/>
        <pc:sldMkLst>
          <pc:docMk/>
          <pc:sldMk cId="0" sldId="423"/>
        </pc:sldMkLst>
        <pc:spChg chg="mod">
          <ac:chgData name="Sharma Computer Academy" userId="08476b32c11f4418" providerId="LiveId" clId="{E29A4E15-5CEA-4DC1-9406-4C9E771F999E}" dt="2021-06-25T07:44:50.107" v="421" actId="20577"/>
          <ac:spMkLst>
            <pc:docMk/>
            <pc:sldMk cId="0" sldId="423"/>
            <ac:spMk id="12" creationId="{00000000-0000-0000-0000-000000000000}"/>
          </ac:spMkLst>
        </pc:spChg>
      </pc:sldChg>
      <pc:sldChg chg="delSp modSp add mod">
        <pc:chgData name="Sharma Computer Academy" userId="08476b32c11f4418" providerId="LiveId" clId="{E29A4E15-5CEA-4DC1-9406-4C9E771F999E}" dt="2021-06-25T06:57:27.876" v="176" actId="1035"/>
        <pc:sldMkLst>
          <pc:docMk/>
          <pc:sldMk cId="1219315388" sldId="424"/>
        </pc:sldMkLst>
        <pc:spChg chg="del">
          <ac:chgData name="Sharma Computer Academy" userId="08476b32c11f4418" providerId="LiveId" clId="{E29A4E15-5CEA-4DC1-9406-4C9E771F999E}" dt="2021-06-25T06:57:23.413" v="142" actId="478"/>
          <ac:spMkLst>
            <pc:docMk/>
            <pc:sldMk cId="1219315388" sldId="424"/>
            <ac:spMk id="15" creationId="{00000000-0000-0000-0000-000000000000}"/>
          </ac:spMkLst>
        </pc:spChg>
        <pc:spChg chg="mod">
          <ac:chgData name="Sharma Computer Academy" userId="08476b32c11f4418" providerId="LiveId" clId="{E29A4E15-5CEA-4DC1-9406-4C9E771F999E}" dt="2021-06-25T06:57:27.876" v="176" actId="1035"/>
          <ac:spMkLst>
            <pc:docMk/>
            <pc:sldMk cId="1219315388" sldId="424"/>
            <ac:spMk id="16" creationId="{00000000-0000-0000-0000-000000000000}"/>
          </ac:spMkLst>
        </pc:spChg>
      </pc:sldChg>
      <pc:sldChg chg="modSp add mod modAnim">
        <pc:chgData name="Sharma Computer Academy" userId="08476b32c11f4418" providerId="LiveId" clId="{E29A4E15-5CEA-4DC1-9406-4C9E771F999E}" dt="2021-06-25T07:45:08.683" v="427" actId="20577"/>
        <pc:sldMkLst>
          <pc:docMk/>
          <pc:sldMk cId="2817480918" sldId="425"/>
        </pc:sldMkLst>
        <pc:spChg chg="mod">
          <ac:chgData name="Sharma Computer Academy" userId="08476b32c11f4418" providerId="LiveId" clId="{E29A4E15-5CEA-4DC1-9406-4C9E771F999E}" dt="2021-06-25T07:45:08.683" v="427" actId="20577"/>
          <ac:spMkLst>
            <pc:docMk/>
            <pc:sldMk cId="2817480918" sldId="425"/>
            <ac:spMk id="12" creationId="{00000000-0000-0000-0000-000000000000}"/>
          </ac:spMkLst>
        </pc:spChg>
        <pc:spChg chg="mod">
          <ac:chgData name="Sharma Computer Academy" userId="08476b32c11f4418" providerId="LiveId" clId="{E29A4E15-5CEA-4DC1-9406-4C9E771F999E}" dt="2021-06-25T07:34:17.754" v="279" actId="207"/>
          <ac:spMkLst>
            <pc:docMk/>
            <pc:sldMk cId="2817480918" sldId="425"/>
            <ac:spMk id="15" creationId="{00000000-0000-0000-0000-000000000000}"/>
          </ac:spMkLst>
        </pc:spChg>
      </pc:sldChg>
      <pc:sldChg chg="modSp add mod modAnim">
        <pc:chgData name="Sharma Computer Academy" userId="08476b32c11f4418" providerId="LiveId" clId="{E29A4E15-5CEA-4DC1-9406-4C9E771F999E}" dt="2021-06-25T07:45:16.648" v="430" actId="20577"/>
        <pc:sldMkLst>
          <pc:docMk/>
          <pc:sldMk cId="116772821" sldId="426"/>
        </pc:sldMkLst>
        <pc:spChg chg="mod">
          <ac:chgData name="Sharma Computer Academy" userId="08476b32c11f4418" providerId="LiveId" clId="{E29A4E15-5CEA-4DC1-9406-4C9E771F999E}" dt="2021-06-25T07:45:16.648" v="430" actId="20577"/>
          <ac:spMkLst>
            <pc:docMk/>
            <pc:sldMk cId="116772821" sldId="426"/>
            <ac:spMk id="12" creationId="{00000000-0000-0000-0000-000000000000}"/>
          </ac:spMkLst>
        </pc:spChg>
        <pc:spChg chg="mod">
          <ac:chgData name="Sharma Computer Academy" userId="08476b32c11f4418" providerId="LiveId" clId="{E29A4E15-5CEA-4DC1-9406-4C9E771F999E}" dt="2021-06-25T07:35:38.888" v="290" actId="207"/>
          <ac:spMkLst>
            <pc:docMk/>
            <pc:sldMk cId="116772821" sldId="426"/>
            <ac:spMk id="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hape 1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7" name="Shape 1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192707556"/>
      </p:ext>
    </p:extLst>
  </p:cSld>
  <p:clrMap bg1="lt1" tx1="dk1" bg2="lt2" tx2="dk2" accent1="accent1" accent2="accent2" accent3="accent3" accent4="accent4" accent5="accent5" accent6="accent6" hlink="hlink" folHlink="folHlink"/>
  <p:notesStyle>
    <a:lvl1pPr defTabSz="457200">
      <a:lnSpc>
        <a:spcPct val="117999"/>
      </a:lnSpc>
      <a:defRPr sz="3000">
        <a:latin typeface="Helvetica Neue"/>
        <a:ea typeface="Helvetica Neue"/>
        <a:cs typeface="Helvetica Neue"/>
        <a:sym typeface="Helvetica Neue"/>
      </a:defRPr>
    </a:lvl1pPr>
    <a:lvl2pPr indent="228600" defTabSz="457200">
      <a:lnSpc>
        <a:spcPct val="117999"/>
      </a:lnSpc>
      <a:defRPr sz="3000">
        <a:latin typeface="Helvetica Neue"/>
        <a:ea typeface="Helvetica Neue"/>
        <a:cs typeface="Helvetica Neue"/>
        <a:sym typeface="Helvetica Neue"/>
      </a:defRPr>
    </a:lvl2pPr>
    <a:lvl3pPr indent="457200" defTabSz="457200">
      <a:lnSpc>
        <a:spcPct val="117999"/>
      </a:lnSpc>
      <a:defRPr sz="3000">
        <a:latin typeface="Helvetica Neue"/>
        <a:ea typeface="Helvetica Neue"/>
        <a:cs typeface="Helvetica Neue"/>
        <a:sym typeface="Helvetica Neue"/>
      </a:defRPr>
    </a:lvl3pPr>
    <a:lvl4pPr indent="685800" defTabSz="457200">
      <a:lnSpc>
        <a:spcPct val="117999"/>
      </a:lnSpc>
      <a:defRPr sz="3000">
        <a:latin typeface="Helvetica Neue"/>
        <a:ea typeface="Helvetica Neue"/>
        <a:cs typeface="Helvetica Neue"/>
        <a:sym typeface="Helvetica Neue"/>
      </a:defRPr>
    </a:lvl4pPr>
    <a:lvl5pPr indent="914400" defTabSz="457200">
      <a:lnSpc>
        <a:spcPct val="117999"/>
      </a:lnSpc>
      <a:defRPr sz="3000">
        <a:latin typeface="Helvetica Neue"/>
        <a:ea typeface="Helvetica Neue"/>
        <a:cs typeface="Helvetica Neue"/>
        <a:sym typeface="Helvetica Neue"/>
      </a:defRPr>
    </a:lvl5pPr>
    <a:lvl6pPr indent="1143000" defTabSz="457200">
      <a:lnSpc>
        <a:spcPct val="117999"/>
      </a:lnSpc>
      <a:defRPr sz="3000">
        <a:latin typeface="Helvetica Neue"/>
        <a:ea typeface="Helvetica Neue"/>
        <a:cs typeface="Helvetica Neue"/>
        <a:sym typeface="Helvetica Neue"/>
      </a:defRPr>
    </a:lvl6pPr>
    <a:lvl7pPr indent="1371600" defTabSz="457200">
      <a:lnSpc>
        <a:spcPct val="117999"/>
      </a:lnSpc>
      <a:defRPr sz="3000">
        <a:latin typeface="Helvetica Neue"/>
        <a:ea typeface="Helvetica Neue"/>
        <a:cs typeface="Helvetica Neue"/>
        <a:sym typeface="Helvetica Neue"/>
      </a:defRPr>
    </a:lvl7pPr>
    <a:lvl8pPr indent="1600200" defTabSz="457200">
      <a:lnSpc>
        <a:spcPct val="117999"/>
      </a:lnSpc>
      <a:defRPr sz="3000">
        <a:latin typeface="Helvetica Neue"/>
        <a:ea typeface="Helvetica Neue"/>
        <a:cs typeface="Helvetica Neue"/>
        <a:sym typeface="Helvetica Neue"/>
      </a:defRPr>
    </a:lvl8pPr>
    <a:lvl9pPr indent="1828800" defTabSz="457200">
      <a:lnSpc>
        <a:spcPct val="117999"/>
      </a:lnSpc>
      <a:defRPr sz="30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bg>
      <p:bgPr>
        <a:solidFill>
          <a:srgbClr val="404C55"/>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7"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8"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9"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10"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1"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2"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13"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14"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15"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1_Title &amp; Subtitle">
    <p:bg>
      <p:bgPr>
        <a:solidFill>
          <a:srgbClr val="404C55"/>
        </a:solidFill>
        <a:effectLst/>
      </p:bgPr>
    </p:bg>
    <p:spTree>
      <p:nvGrpSpPr>
        <p:cNvPr id="1" name=""/>
        <p:cNvGrpSpPr/>
        <p:nvPr/>
      </p:nvGrpSpPr>
      <p:grpSpPr>
        <a:xfrm>
          <a:off x="0" y="0"/>
          <a:ext cx="0" cy="0"/>
          <a:chOff x="0" y="0"/>
          <a:chExt cx="0" cy="0"/>
        </a:xfrm>
      </p:grpSpPr>
      <p:sp>
        <p:nvSpPr>
          <p:cNvPr id="3" name="Shape 3"/>
          <p:cNvSpPr/>
          <p:nvPr/>
        </p:nvSpPr>
        <p:spPr>
          <a:xfrm>
            <a:off x="440592" y="12676593"/>
            <a:ext cx="1469583" cy="780314"/>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4" name="Shape 4"/>
          <p:cNvSpPr/>
          <p:nvPr/>
        </p:nvSpPr>
        <p:spPr>
          <a:xfrm>
            <a:off x="1770155" y="12874662"/>
            <a:ext cx="10298151" cy="5111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5" name="Shape 5"/>
          <p:cNvSpPr/>
          <p:nvPr/>
        </p:nvSpPr>
        <p:spPr>
          <a:xfrm>
            <a:off x="12525505" y="12874662"/>
            <a:ext cx="11313657" cy="5111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Tree>
    <p:extLst>
      <p:ext uri="{BB962C8B-B14F-4D97-AF65-F5344CB8AC3E}">
        <p14:creationId xmlns:p14="http://schemas.microsoft.com/office/powerpoint/2010/main" val="13360926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Subtitle copy">
    <p:bg>
      <p:bgPr>
        <a:solidFill>
          <a:srgbClr val="404C55"/>
        </a:solidFill>
        <a:effectLst/>
      </p:bgPr>
    </p:bg>
    <p:spTree>
      <p:nvGrpSpPr>
        <p:cNvPr id="1" name=""/>
        <p:cNvGrpSpPr/>
        <p:nvPr/>
      </p:nvGrpSpPr>
      <p:grpSpPr>
        <a:xfrm>
          <a:off x="0" y="0"/>
          <a:ext cx="0" cy="0"/>
          <a:chOff x="0" y="0"/>
          <a:chExt cx="0" cy="0"/>
        </a:xfrm>
      </p:grpSpPr>
      <p:sp>
        <p:nvSpPr>
          <p:cNvPr id="13"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14"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15"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16"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17"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8"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9"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20"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21"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22"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Title &amp; Subtitle copy">
    <p:bg>
      <p:bgPr>
        <a:solidFill>
          <a:srgbClr val="404C55"/>
        </a:solidFill>
        <a:effectLst/>
      </p:bgPr>
    </p:bg>
    <p:spTree>
      <p:nvGrpSpPr>
        <p:cNvPr id="1" name=""/>
        <p:cNvGrpSpPr/>
        <p:nvPr/>
      </p:nvGrpSpPr>
      <p:grpSpPr>
        <a:xfrm>
          <a:off x="0" y="0"/>
          <a:ext cx="0" cy="0"/>
          <a:chOff x="0" y="0"/>
          <a:chExt cx="0" cy="0"/>
        </a:xfrm>
      </p:grpSpPr>
      <p:sp>
        <p:nvSpPr>
          <p:cNvPr id="7" name="Shape 7"/>
          <p:cNvSpPr/>
          <p:nvPr/>
        </p:nvSpPr>
        <p:spPr>
          <a:xfrm>
            <a:off x="440592" y="12676593"/>
            <a:ext cx="1469583" cy="780314"/>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8" name="Shape 8"/>
          <p:cNvSpPr/>
          <p:nvPr/>
        </p:nvSpPr>
        <p:spPr>
          <a:xfrm>
            <a:off x="1770155" y="12874662"/>
            <a:ext cx="10298151" cy="5111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9" name="Shape 9"/>
          <p:cNvSpPr/>
          <p:nvPr/>
        </p:nvSpPr>
        <p:spPr>
          <a:xfrm>
            <a:off x="12525505" y="12874662"/>
            <a:ext cx="11313657" cy="5111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
        <p:nvSpPr>
          <p:cNvPr id="10" name="Shape 10"/>
          <p:cNvSpPr/>
          <p:nvPr/>
        </p:nvSpPr>
        <p:spPr>
          <a:xfrm>
            <a:off x="530176" y="74828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1" name="Shape 11"/>
          <p:cNvSpPr/>
          <p:nvPr/>
        </p:nvSpPr>
        <p:spPr>
          <a:xfrm>
            <a:off x="530176" y="95029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2" name="Shape 12"/>
          <p:cNvSpPr/>
          <p:nvPr/>
        </p:nvSpPr>
        <p:spPr>
          <a:xfrm>
            <a:off x="530176" y="1152304"/>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Tree>
    <p:extLst>
      <p:ext uri="{BB962C8B-B14F-4D97-AF65-F5344CB8AC3E}">
        <p14:creationId xmlns:p14="http://schemas.microsoft.com/office/powerpoint/2010/main" val="10264131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19643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mp; Subtitle">
    <p:bg>
      <p:bgPr>
        <a:solidFill>
          <a:srgbClr val="404C55"/>
        </a:solidFill>
        <a:effectLst/>
      </p:bgPr>
    </p:bg>
    <p:spTree>
      <p:nvGrpSpPr>
        <p:cNvPr id="1" name=""/>
        <p:cNvGrpSpPr/>
        <p:nvPr/>
      </p:nvGrpSpPr>
      <p:grpSpPr>
        <a:xfrm>
          <a:off x="0" y="0"/>
          <a:ext cx="0" cy="0"/>
          <a:chOff x="0" y="0"/>
          <a:chExt cx="0" cy="0"/>
        </a:xfrm>
      </p:grpSpPr>
      <p:sp>
        <p:nvSpPr>
          <p:cNvPr id="15" name="Shape 15"/>
          <p:cNvSpPr/>
          <p:nvPr/>
        </p:nvSpPr>
        <p:spPr>
          <a:xfrm>
            <a:off x="440592" y="12676593"/>
            <a:ext cx="1469583" cy="780314"/>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3"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4"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5"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6"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7"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8"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9"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10"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11"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12"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extLst>
      <p:ext uri="{BB962C8B-B14F-4D97-AF65-F5344CB8AC3E}">
        <p14:creationId xmlns:p14="http://schemas.microsoft.com/office/powerpoint/2010/main" val="45245668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 id="2147483655" r:id="rId5"/>
    <p:sldLayoutId id="2147483656" r:id="rId6"/>
  </p:sldLayoutIdLst>
  <p:transition spd="med"/>
  <p:txStyles>
    <p:titleStyle>
      <a:lvl1pPr algn="ctr" defTabSz="584200">
        <a:defRPr sz="11200">
          <a:latin typeface="Helvetica Light"/>
          <a:ea typeface="Helvetica Light"/>
          <a:cs typeface="Helvetica Light"/>
          <a:sym typeface="Helvetica Light"/>
        </a:defRPr>
      </a:lvl1pPr>
      <a:lvl2pPr indent="228600" algn="ctr" defTabSz="584200">
        <a:defRPr sz="11200">
          <a:latin typeface="Helvetica Light"/>
          <a:ea typeface="Helvetica Light"/>
          <a:cs typeface="Helvetica Light"/>
          <a:sym typeface="Helvetica Light"/>
        </a:defRPr>
      </a:lvl2pPr>
      <a:lvl3pPr indent="457200" algn="ctr" defTabSz="584200">
        <a:defRPr sz="11200">
          <a:latin typeface="Helvetica Light"/>
          <a:ea typeface="Helvetica Light"/>
          <a:cs typeface="Helvetica Light"/>
          <a:sym typeface="Helvetica Light"/>
        </a:defRPr>
      </a:lvl3pPr>
      <a:lvl4pPr indent="685800" algn="ctr" defTabSz="584200">
        <a:defRPr sz="11200">
          <a:latin typeface="Helvetica Light"/>
          <a:ea typeface="Helvetica Light"/>
          <a:cs typeface="Helvetica Light"/>
          <a:sym typeface="Helvetica Light"/>
        </a:defRPr>
      </a:lvl4pPr>
      <a:lvl5pPr indent="914400" algn="ctr" defTabSz="584200">
        <a:defRPr sz="11200">
          <a:latin typeface="Helvetica Light"/>
          <a:ea typeface="Helvetica Light"/>
          <a:cs typeface="Helvetica Light"/>
          <a:sym typeface="Helvetica Light"/>
        </a:defRPr>
      </a:lvl5pPr>
      <a:lvl6pPr indent="1143000" algn="ctr" defTabSz="584200">
        <a:defRPr sz="11200">
          <a:latin typeface="Helvetica Light"/>
          <a:ea typeface="Helvetica Light"/>
          <a:cs typeface="Helvetica Light"/>
          <a:sym typeface="Helvetica Light"/>
        </a:defRPr>
      </a:lvl6pPr>
      <a:lvl7pPr indent="1371600" algn="ctr" defTabSz="584200">
        <a:defRPr sz="11200">
          <a:latin typeface="Helvetica Light"/>
          <a:ea typeface="Helvetica Light"/>
          <a:cs typeface="Helvetica Light"/>
          <a:sym typeface="Helvetica Light"/>
        </a:defRPr>
      </a:lvl7pPr>
      <a:lvl8pPr indent="1600200" algn="ctr" defTabSz="584200">
        <a:defRPr sz="11200">
          <a:latin typeface="Helvetica Light"/>
          <a:ea typeface="Helvetica Light"/>
          <a:cs typeface="Helvetica Light"/>
          <a:sym typeface="Helvetica Light"/>
        </a:defRPr>
      </a:lvl8pPr>
      <a:lvl9pPr indent="1828800" algn="ctr" defTabSz="584200">
        <a:defRPr sz="11200">
          <a:latin typeface="Helvetica Light"/>
          <a:ea typeface="Helvetica Light"/>
          <a:cs typeface="Helvetica Light"/>
          <a:sym typeface="Helvetica Light"/>
        </a:defRPr>
      </a:lvl9pPr>
    </p:titleStyle>
    <p:bodyStyle>
      <a:lvl1pPr marL="617361" indent="-617361" defTabSz="584200">
        <a:spcBef>
          <a:spcPts val="4200"/>
        </a:spcBef>
        <a:buSzPct val="75000"/>
        <a:buChar char="•"/>
        <a:defRPr sz="5000">
          <a:latin typeface="Helvetica Light"/>
          <a:ea typeface="Helvetica Light"/>
          <a:cs typeface="Helvetica Light"/>
          <a:sym typeface="Helvetica Light"/>
        </a:defRPr>
      </a:lvl1pPr>
      <a:lvl2pPr marL="1061861" indent="-617361" defTabSz="584200">
        <a:spcBef>
          <a:spcPts val="4200"/>
        </a:spcBef>
        <a:buSzPct val="75000"/>
        <a:buChar char="•"/>
        <a:defRPr sz="5000">
          <a:latin typeface="Helvetica Light"/>
          <a:ea typeface="Helvetica Light"/>
          <a:cs typeface="Helvetica Light"/>
          <a:sym typeface="Helvetica Light"/>
        </a:defRPr>
      </a:lvl2pPr>
      <a:lvl3pPr marL="1506361" indent="-617361" defTabSz="584200">
        <a:spcBef>
          <a:spcPts val="4200"/>
        </a:spcBef>
        <a:buSzPct val="75000"/>
        <a:buChar char="•"/>
        <a:defRPr sz="5000">
          <a:latin typeface="Helvetica Light"/>
          <a:ea typeface="Helvetica Light"/>
          <a:cs typeface="Helvetica Light"/>
          <a:sym typeface="Helvetica Light"/>
        </a:defRPr>
      </a:lvl3pPr>
      <a:lvl4pPr marL="1950861" indent="-617361" defTabSz="584200">
        <a:spcBef>
          <a:spcPts val="4200"/>
        </a:spcBef>
        <a:buSzPct val="75000"/>
        <a:buChar char="•"/>
        <a:defRPr sz="5000">
          <a:latin typeface="Helvetica Light"/>
          <a:ea typeface="Helvetica Light"/>
          <a:cs typeface="Helvetica Light"/>
          <a:sym typeface="Helvetica Light"/>
        </a:defRPr>
      </a:lvl4pPr>
      <a:lvl5pPr marL="2395361" indent="-617361" defTabSz="584200">
        <a:spcBef>
          <a:spcPts val="4200"/>
        </a:spcBef>
        <a:buSzPct val="75000"/>
        <a:buChar char="•"/>
        <a:defRPr sz="5000">
          <a:latin typeface="Helvetica Light"/>
          <a:ea typeface="Helvetica Light"/>
          <a:cs typeface="Helvetica Light"/>
          <a:sym typeface="Helvetica Light"/>
        </a:defRPr>
      </a:lvl5pPr>
      <a:lvl6pPr marL="2839861" indent="-617361" defTabSz="584200">
        <a:spcBef>
          <a:spcPts val="4200"/>
        </a:spcBef>
        <a:buSzPct val="75000"/>
        <a:buChar char="•"/>
        <a:defRPr sz="5000">
          <a:latin typeface="Helvetica Light"/>
          <a:ea typeface="Helvetica Light"/>
          <a:cs typeface="Helvetica Light"/>
          <a:sym typeface="Helvetica Light"/>
        </a:defRPr>
      </a:lvl6pPr>
      <a:lvl7pPr marL="3284361" indent="-617361" defTabSz="584200">
        <a:spcBef>
          <a:spcPts val="4200"/>
        </a:spcBef>
        <a:buSzPct val="75000"/>
        <a:buChar char="•"/>
        <a:defRPr sz="5000">
          <a:latin typeface="Helvetica Light"/>
          <a:ea typeface="Helvetica Light"/>
          <a:cs typeface="Helvetica Light"/>
          <a:sym typeface="Helvetica Light"/>
        </a:defRPr>
      </a:lvl7pPr>
      <a:lvl8pPr marL="3728861" indent="-617361" defTabSz="584200">
        <a:spcBef>
          <a:spcPts val="4200"/>
        </a:spcBef>
        <a:buSzPct val="75000"/>
        <a:buChar char="•"/>
        <a:defRPr sz="5000">
          <a:latin typeface="Helvetica Light"/>
          <a:ea typeface="Helvetica Light"/>
          <a:cs typeface="Helvetica Light"/>
          <a:sym typeface="Helvetica Light"/>
        </a:defRPr>
      </a:lvl8pPr>
      <a:lvl9pPr marL="4173361" indent="-617361" defTabSz="584200">
        <a:spcBef>
          <a:spcPts val="4200"/>
        </a:spcBef>
        <a:buSzPct val="75000"/>
        <a:buChar char="•"/>
        <a:defRPr sz="5000">
          <a:latin typeface="Helvetica Light"/>
          <a:ea typeface="Helvetica Light"/>
          <a:cs typeface="Helvetica Light"/>
          <a:sym typeface="Helvetica Light"/>
        </a:defRPr>
      </a:lvl9pPr>
    </p:bodyStyle>
    <p:otherStyle>
      <a:lvl1pPr algn="ctr" defTabSz="584200">
        <a:defRPr sz="2400">
          <a:solidFill>
            <a:schemeClr val="tx1"/>
          </a:solidFill>
          <a:latin typeface="+mn-lt"/>
          <a:ea typeface="+mn-ea"/>
          <a:cs typeface="+mn-cs"/>
          <a:sym typeface="Helvetica Light"/>
        </a:defRPr>
      </a:lvl1pPr>
      <a:lvl2pPr indent="228600" algn="ctr" defTabSz="584200">
        <a:defRPr sz="2400">
          <a:solidFill>
            <a:schemeClr val="tx1"/>
          </a:solidFill>
          <a:latin typeface="+mn-lt"/>
          <a:ea typeface="+mn-ea"/>
          <a:cs typeface="+mn-cs"/>
          <a:sym typeface="Helvetica Light"/>
        </a:defRPr>
      </a:lvl2pPr>
      <a:lvl3pPr indent="457200" algn="ctr" defTabSz="584200">
        <a:defRPr sz="2400">
          <a:solidFill>
            <a:schemeClr val="tx1"/>
          </a:solidFill>
          <a:latin typeface="+mn-lt"/>
          <a:ea typeface="+mn-ea"/>
          <a:cs typeface="+mn-cs"/>
          <a:sym typeface="Helvetica Light"/>
        </a:defRPr>
      </a:lvl3pPr>
      <a:lvl4pPr indent="685800" algn="ctr" defTabSz="584200">
        <a:defRPr sz="2400">
          <a:solidFill>
            <a:schemeClr val="tx1"/>
          </a:solidFill>
          <a:latin typeface="+mn-lt"/>
          <a:ea typeface="+mn-ea"/>
          <a:cs typeface="+mn-cs"/>
          <a:sym typeface="Helvetica Light"/>
        </a:defRPr>
      </a:lvl4pPr>
      <a:lvl5pPr indent="914400" algn="ctr" defTabSz="584200">
        <a:defRPr sz="2400">
          <a:solidFill>
            <a:schemeClr val="tx1"/>
          </a:solidFill>
          <a:latin typeface="+mn-lt"/>
          <a:ea typeface="+mn-ea"/>
          <a:cs typeface="+mn-cs"/>
          <a:sym typeface="Helvetica Light"/>
        </a:defRPr>
      </a:lvl5pPr>
      <a:lvl6pPr indent="1143000" algn="ctr" defTabSz="584200">
        <a:defRPr sz="2400">
          <a:solidFill>
            <a:schemeClr val="tx1"/>
          </a:solidFill>
          <a:latin typeface="+mn-lt"/>
          <a:ea typeface="+mn-ea"/>
          <a:cs typeface="+mn-cs"/>
          <a:sym typeface="Helvetica Light"/>
        </a:defRPr>
      </a:lvl6pPr>
      <a:lvl7pPr indent="1371600" algn="ctr" defTabSz="584200">
        <a:defRPr sz="2400">
          <a:solidFill>
            <a:schemeClr val="tx1"/>
          </a:solidFill>
          <a:latin typeface="+mn-lt"/>
          <a:ea typeface="+mn-ea"/>
          <a:cs typeface="+mn-cs"/>
          <a:sym typeface="Helvetica Light"/>
        </a:defRPr>
      </a:lvl7pPr>
      <a:lvl8pPr indent="1600200" algn="ctr" defTabSz="584200">
        <a:defRPr sz="2400">
          <a:solidFill>
            <a:schemeClr val="tx1"/>
          </a:solidFill>
          <a:latin typeface="+mn-lt"/>
          <a:ea typeface="+mn-ea"/>
          <a:cs typeface="+mn-cs"/>
          <a:sym typeface="Helvetica Light"/>
        </a:defRPr>
      </a:lvl8pPr>
      <a:lvl9pPr indent="1828800" algn="ctr" defTabSz="5842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tch.png"/>
          <p:cNvPicPr/>
          <p:nvPr/>
        </p:nvPicPr>
        <p:blipFill>
          <a:blip r:embed="rId2" cstate="print"/>
          <a:stretch>
            <a:fillRect/>
          </a:stretch>
        </p:blipFill>
        <p:spPr>
          <a:xfrm>
            <a:off x="7562850" y="4864975"/>
            <a:ext cx="9258300" cy="281834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9881231"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Using “delete” Operator</a:t>
            </a:r>
            <a:endParaRPr lang="en-IN" sz="6600" dirty="0">
              <a:solidFill>
                <a:schemeClr val="accent3"/>
              </a:solidFill>
            </a:endParaRPr>
          </a:p>
        </p:txBody>
      </p:sp>
      <p:cxnSp>
        <p:nvCxnSpPr>
          <p:cNvPr id="13" name="Straight Connector 12"/>
          <p:cNvCxnSpPr/>
          <p:nvPr/>
        </p:nvCxnSpPr>
        <p:spPr>
          <a:xfrm>
            <a:off x="972298" y="2137812"/>
            <a:ext cx="988475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8" y="4021817"/>
            <a:ext cx="22462438" cy="1754326"/>
          </a:xfrm>
          <a:prstGeom prst="rect">
            <a:avLst/>
          </a:prstGeom>
        </p:spPr>
        <p:txBody>
          <a:bodyPr wrap="square">
            <a:spAutoFit/>
          </a:bodyPr>
          <a:lstStyle/>
          <a:p>
            <a:pPr marL="0" lvl="0" indent="0" algn="l">
              <a:buNone/>
            </a:pPr>
            <a:r>
              <a:rPr lang="en-US" sz="5400" dirty="0">
                <a:solidFill>
                  <a:schemeClr val="tx1"/>
                </a:solidFill>
              </a:rPr>
              <a:t>This operator </a:t>
            </a:r>
            <a:r>
              <a:rPr lang="en-US" sz="5400" b="1" dirty="0">
                <a:solidFill>
                  <a:schemeClr val="accent2">
                    <a:lumMod val="60000"/>
                    <a:lumOff val="40000"/>
                  </a:schemeClr>
                </a:solidFill>
              </a:rPr>
              <a:t>removes</a:t>
            </a:r>
            <a:r>
              <a:rPr lang="en-US" sz="5400" dirty="0">
                <a:solidFill>
                  <a:schemeClr val="tx1"/>
                </a:solidFill>
              </a:rPr>
              <a:t> the </a:t>
            </a:r>
            <a:r>
              <a:rPr lang="en-US" sz="5400" b="1" dirty="0">
                <a:solidFill>
                  <a:schemeClr val="accent1">
                    <a:lumMod val="60000"/>
                    <a:lumOff val="40000"/>
                  </a:schemeClr>
                </a:solidFill>
              </a:rPr>
              <a:t>element</a:t>
            </a:r>
            <a:r>
              <a:rPr lang="en-US" sz="5400" dirty="0">
                <a:solidFill>
                  <a:schemeClr val="tx1"/>
                </a:solidFill>
              </a:rPr>
              <a:t> and </a:t>
            </a:r>
            <a:r>
              <a:rPr lang="en-US" sz="5400" b="1" dirty="0">
                <a:solidFill>
                  <a:srgbClr val="FFFF00"/>
                </a:solidFill>
              </a:rPr>
              <a:t>sets</a:t>
            </a:r>
            <a:r>
              <a:rPr lang="en-US" sz="5400" dirty="0">
                <a:solidFill>
                  <a:schemeClr val="tx1"/>
                </a:solidFill>
              </a:rPr>
              <a:t> the </a:t>
            </a:r>
            <a:r>
              <a:rPr lang="en-US" sz="5400" b="1" dirty="0">
                <a:solidFill>
                  <a:schemeClr val="accent5">
                    <a:lumMod val="60000"/>
                    <a:lumOff val="40000"/>
                  </a:schemeClr>
                </a:solidFill>
              </a:rPr>
              <a:t>value</a:t>
            </a:r>
            <a:r>
              <a:rPr lang="en-US" sz="5400" dirty="0">
                <a:solidFill>
                  <a:schemeClr val="tx1"/>
                </a:solidFill>
              </a:rPr>
              <a:t> of that </a:t>
            </a:r>
            <a:r>
              <a:rPr lang="en-US" sz="5400" b="1" dirty="0">
                <a:solidFill>
                  <a:schemeClr val="accent6">
                    <a:lumMod val="40000"/>
                    <a:lumOff val="60000"/>
                  </a:schemeClr>
                </a:solidFill>
              </a:rPr>
              <a:t>index</a:t>
            </a:r>
            <a:r>
              <a:rPr lang="en-US" sz="5400" dirty="0">
                <a:solidFill>
                  <a:schemeClr val="tx1"/>
                </a:solidFill>
              </a:rPr>
              <a:t> to </a:t>
            </a:r>
            <a:r>
              <a:rPr lang="en-US" sz="5400" b="1" dirty="0">
                <a:solidFill>
                  <a:srgbClr val="FFFF00"/>
                </a:solidFill>
                <a:effectLst>
                  <a:outerShdw blurRad="38100" dist="38100" dir="2700000" algn="tl">
                    <a:srgbClr val="000000">
                      <a:alpha val="43137"/>
                    </a:srgbClr>
                  </a:outerShdw>
                </a:effectLst>
              </a:rPr>
              <a:t>undefined</a:t>
            </a:r>
          </a:p>
        </p:txBody>
      </p:sp>
      <p:sp>
        <p:nvSpPr>
          <p:cNvPr id="9" name="Rectangle 8"/>
          <p:cNvSpPr/>
          <p:nvPr/>
        </p:nvSpPr>
        <p:spPr>
          <a:xfrm>
            <a:off x="1016901" y="6567165"/>
            <a:ext cx="20259625" cy="3416320"/>
          </a:xfrm>
          <a:prstGeom prst="rect">
            <a:avLst/>
          </a:prstGeom>
        </p:spPr>
        <p:txBody>
          <a:bodyPr wrap="square">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a:solidFill>
                <a:schemeClr val="tx1"/>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nums=[2,5,3,6];</a:t>
            </a:r>
          </a:p>
          <a:p>
            <a:pPr marL="0" lvl="0" indent="0" algn="l">
              <a:buNone/>
            </a:pPr>
            <a:r>
              <a:rPr lang="en-US" sz="5400" b="1" i="1" dirty="0">
                <a:solidFill>
                  <a:srgbClr val="FFFF00"/>
                </a:solidFill>
                <a:effectLst>
                  <a:outerShdw blurRad="38100" dist="38100" dir="2700000" algn="tl">
                    <a:srgbClr val="000000">
                      <a:alpha val="43137"/>
                    </a:srgbClr>
                  </a:outerShdw>
                </a:effectLst>
              </a:rPr>
              <a:t>delete </a:t>
            </a:r>
            <a:r>
              <a:rPr lang="en-US" sz="5400" b="1" i="1" dirty="0" err="1">
                <a:solidFill>
                  <a:srgbClr val="FFFF00"/>
                </a:solidFill>
                <a:effectLst>
                  <a:outerShdw blurRad="38100" dist="38100" dir="2700000" algn="tl">
                    <a:srgbClr val="000000">
                      <a:alpha val="43137"/>
                    </a:srgbClr>
                  </a:outerShdw>
                </a:effectLst>
              </a:rPr>
              <a:t>nums</a:t>
            </a:r>
            <a:r>
              <a:rPr lang="en-US" sz="5400" b="1" i="1" dirty="0">
                <a:solidFill>
                  <a:srgbClr val="FFFF00"/>
                </a:solidFill>
                <a:effectLst>
                  <a:outerShdw blurRad="38100" dist="38100" dir="2700000" algn="tl">
                    <a:srgbClr val="000000">
                      <a:alpha val="43137"/>
                    </a:srgbClr>
                  </a:outerShdw>
                </a:effectLst>
              </a:rPr>
              <a:t>[3];</a:t>
            </a:r>
            <a:r>
              <a:rPr lang="en-US" sz="5400" dirty="0">
                <a:solidFill>
                  <a:srgbClr val="FFFF00"/>
                </a:solidFill>
              </a:rPr>
              <a:t>  </a:t>
            </a:r>
            <a:r>
              <a:rPr lang="en-US" sz="5400" dirty="0">
                <a:solidFill>
                  <a:schemeClr val="accent4">
                    <a:lumMod val="40000"/>
                    <a:lumOff val="60000"/>
                  </a:schemeClr>
                </a:solidFill>
              </a:rPr>
              <a:t>// array will be 2,5,3,undefined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96093" y="959001"/>
            <a:ext cx="11570796"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Using “for” Loop With Array</a:t>
            </a:r>
            <a:endParaRPr lang="en-IN" sz="6600" dirty="0">
              <a:solidFill>
                <a:schemeClr val="accent3"/>
              </a:solidFill>
            </a:endParaRPr>
          </a:p>
        </p:txBody>
      </p:sp>
      <p:sp>
        <p:nvSpPr>
          <p:cNvPr id="9" name="Rectangle 8"/>
          <p:cNvSpPr/>
          <p:nvPr/>
        </p:nvSpPr>
        <p:spPr>
          <a:xfrm>
            <a:off x="1016901" y="4549698"/>
            <a:ext cx="20259625" cy="5078313"/>
          </a:xfrm>
          <a:prstGeom prst="rect">
            <a:avLst/>
          </a:prstGeom>
        </p:spPr>
        <p:txBody>
          <a:bodyPr wrap="square">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dirty="0">
              <a:solidFill>
                <a:schemeClr val="bg1"/>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nums = [2,5,3,8,6,9];</a:t>
            </a:r>
          </a:p>
          <a:p>
            <a:pPr marL="0" lvl="0" indent="0" algn="l">
              <a:buNone/>
            </a:pPr>
            <a:r>
              <a:rPr lang="en-US" sz="5400" b="1" i="1" dirty="0">
                <a:solidFill>
                  <a:srgbClr val="FFFF00"/>
                </a:solidFill>
                <a:effectLst>
                  <a:outerShdw blurRad="38100" dist="38100" dir="2700000" algn="tl">
                    <a:srgbClr val="000000">
                      <a:alpha val="43137"/>
                    </a:srgbClr>
                  </a:outerShdw>
                </a:effectLst>
              </a:rPr>
              <a:t>let i;</a:t>
            </a:r>
          </a:p>
          <a:p>
            <a:pPr marL="0" lvl="0" indent="0" algn="l">
              <a:buNone/>
            </a:pPr>
            <a:r>
              <a:rPr lang="en-US" sz="5400" b="1" i="1" dirty="0">
                <a:solidFill>
                  <a:srgbClr val="FFFF00"/>
                </a:solidFill>
                <a:effectLst>
                  <a:outerShdw blurRad="38100" dist="38100" dir="2700000" algn="tl">
                    <a:srgbClr val="000000">
                      <a:alpha val="43137"/>
                    </a:srgbClr>
                  </a:outerShdw>
                </a:effectLst>
              </a:rPr>
              <a:t>for( i = 0; i &lt; </a:t>
            </a:r>
            <a:r>
              <a:rPr lang="en-US" sz="5400" b="1" i="1" dirty="0" err="1">
                <a:solidFill>
                  <a:srgbClr val="FFFF00"/>
                </a:solidFill>
                <a:effectLst>
                  <a:outerShdw blurRad="38100" dist="38100" dir="2700000" algn="tl">
                    <a:srgbClr val="000000">
                      <a:alpha val="43137"/>
                    </a:srgbClr>
                  </a:outerShdw>
                </a:effectLst>
              </a:rPr>
              <a:t>nums.length</a:t>
            </a:r>
            <a:r>
              <a:rPr lang="en-US" sz="5400" b="1" i="1" dirty="0">
                <a:solidFill>
                  <a:srgbClr val="FFFF00"/>
                </a:solidFill>
                <a:effectLst>
                  <a:outerShdw blurRad="38100" dist="38100" dir="2700000" algn="tl">
                    <a:srgbClr val="000000">
                      <a:alpha val="43137"/>
                    </a:srgbClr>
                  </a:outerShdw>
                </a:effectLst>
              </a:rPr>
              <a:t>; i++)</a:t>
            </a:r>
          </a:p>
          <a:p>
            <a:pPr marL="0" lvl="0" indent="0" algn="l">
              <a:buNone/>
            </a:pPr>
            <a:r>
              <a:rPr lang="en-US" sz="5400" b="1" i="1" dirty="0" err="1">
                <a:solidFill>
                  <a:srgbClr val="FFFF00"/>
                </a:solidFill>
                <a:effectLst>
                  <a:outerShdw blurRad="38100" dist="38100" dir="2700000" algn="tl">
                    <a:srgbClr val="000000">
                      <a:alpha val="43137"/>
                    </a:srgbClr>
                  </a:outerShdw>
                </a:effectLst>
              </a:rPr>
              <a:t>document.write</a:t>
            </a:r>
            <a:r>
              <a:rPr lang="en-US" sz="5400" b="1" i="1" dirty="0">
                <a:solidFill>
                  <a:srgbClr val="FFFF00"/>
                </a:solidFill>
                <a:effectLst>
                  <a:outerShdw blurRad="38100" dist="38100" dir="2700000" algn="tl">
                    <a:srgbClr val="000000">
                      <a:alpha val="43137"/>
                    </a:srgbClr>
                  </a:outerShdw>
                </a:effectLst>
              </a:rPr>
              <a:t>( nums[i]+”&lt;</a:t>
            </a:r>
            <a:r>
              <a:rPr lang="en-US" sz="5400" b="1" i="1" dirty="0" err="1">
                <a:solidFill>
                  <a:srgbClr val="FFFF00"/>
                </a:solidFill>
                <a:effectLst>
                  <a:outerShdw blurRad="38100" dist="38100" dir="2700000" algn="tl">
                    <a:srgbClr val="000000">
                      <a:alpha val="43137"/>
                    </a:srgbClr>
                  </a:outerShdw>
                </a:effectLst>
              </a:rPr>
              <a:t>br</a:t>
            </a:r>
            <a:r>
              <a:rPr lang="en-US" sz="5400" b="1" i="1" dirty="0">
                <a:solidFill>
                  <a:srgbClr val="FFFF00"/>
                </a:solidFill>
                <a:effectLst>
                  <a:outerShdw blurRad="38100" dist="38100" dir="2700000" algn="tl">
                    <a:srgbClr val="000000">
                      <a:alpha val="43137"/>
                    </a:srgbClr>
                  </a:outerShdw>
                </a:effectLst>
              </a:rPr>
              <a:t>&gt;”);</a:t>
            </a:r>
          </a:p>
        </p:txBody>
      </p:sp>
      <p:sp>
        <p:nvSpPr>
          <p:cNvPr id="6" name="Rounded Rectangle 5"/>
          <p:cNvSpPr/>
          <p:nvPr/>
        </p:nvSpPr>
        <p:spPr>
          <a:xfrm>
            <a:off x="6196093" y="780585"/>
            <a:ext cx="11570796" cy="1628078"/>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28407" y="1315842"/>
            <a:ext cx="6981398" cy="1200329"/>
          </a:xfrm>
          <a:prstGeom prst="rect">
            <a:avLst/>
          </a:prstGeom>
        </p:spPr>
        <p:txBody>
          <a:bodyPr wrap="none">
            <a:spAutoFit/>
          </a:bodyPr>
          <a:lstStyle/>
          <a:p>
            <a:pPr algn="l"/>
            <a:r>
              <a:rPr lang="en-US" sz="7200" b="1" dirty="0">
                <a:solidFill>
                  <a:schemeClr val="accent3"/>
                </a:solidFill>
                <a:effectLst>
                  <a:outerShdw blurRad="38100" dist="38100" dir="2700000" algn="tl">
                    <a:srgbClr val="000000">
                      <a:alpha val="43137"/>
                    </a:srgbClr>
                  </a:outerShdw>
                </a:effectLst>
              </a:rPr>
              <a:t>ASSIGNMENT 1</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041188"/>
            <a:ext cx="18734048" cy="5909310"/>
          </a:xfrm>
          <a:prstGeom prst="rect">
            <a:avLst/>
          </a:prstGeom>
        </p:spPr>
        <p:txBody>
          <a:bodyPr wrap="square">
            <a:spAutoFit/>
          </a:bodyPr>
          <a:lstStyle/>
          <a:p>
            <a:pPr marL="0" lvl="0" indent="0">
              <a:buNone/>
            </a:pPr>
            <a:r>
              <a:rPr lang="en-US" sz="5400" b="1" dirty="0">
                <a:solidFill>
                  <a:schemeClr val="tx1"/>
                </a:solidFill>
                <a:effectLst>
                  <a:outerShdw blurRad="38100" dist="38100" dir="2700000" algn="tl">
                    <a:srgbClr val="000000">
                      <a:alpha val="43137"/>
                    </a:srgbClr>
                  </a:outerShdw>
                </a:effectLst>
              </a:rPr>
              <a:t>Write a JavaScript code to create a tip calculator for a restaurant. The rules for tip are that if the bill amount is less than 250 , tip is 20%, if the bill is between 250 and 500 then tip is 15% and when the bill is above 500 then tip is 10%. Your code should accept four bill amounts from the user , calculate their tips and print the original bill as well as final bill for each amount</a:t>
            </a:r>
            <a:endParaRPr lang="en-IN" sz="5400" dirty="0"/>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40482" y="1185583"/>
            <a:ext cx="12795490"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Using “for in” Loop With Array</a:t>
            </a:r>
            <a:endParaRPr lang="en-IN" sz="6600" dirty="0">
              <a:solidFill>
                <a:schemeClr val="accent3"/>
              </a:solidFill>
            </a:endParaRPr>
          </a:p>
        </p:txBody>
      </p:sp>
      <p:sp>
        <p:nvSpPr>
          <p:cNvPr id="14" name="Rounded Rectangle 13"/>
          <p:cNvSpPr/>
          <p:nvPr/>
        </p:nvSpPr>
        <p:spPr>
          <a:xfrm>
            <a:off x="4594302" y="851053"/>
            <a:ext cx="14920332" cy="1892147"/>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Rectangle 14"/>
          <p:cNvSpPr/>
          <p:nvPr/>
        </p:nvSpPr>
        <p:spPr>
          <a:xfrm>
            <a:off x="1137424" y="3791428"/>
            <a:ext cx="22413952" cy="3416320"/>
          </a:xfrm>
          <a:prstGeom prst="rect">
            <a:avLst/>
          </a:prstGeom>
        </p:spPr>
        <p:txBody>
          <a:bodyPr wrap="square">
            <a:spAutoFit/>
          </a:bodyPr>
          <a:lstStyle/>
          <a:p>
            <a:pPr marL="0" lvl="0" indent="0" algn="l">
              <a:buNone/>
            </a:pPr>
            <a:r>
              <a:rPr lang="en-IN" sz="5400" dirty="0"/>
              <a:t>There is </a:t>
            </a:r>
            <a:r>
              <a:rPr lang="en-IN" sz="5400" b="1" dirty="0">
                <a:solidFill>
                  <a:schemeClr val="accent2">
                    <a:lumMod val="60000"/>
                    <a:lumOff val="40000"/>
                  </a:schemeClr>
                </a:solidFill>
              </a:rPr>
              <a:t>one more loop </a:t>
            </a:r>
            <a:r>
              <a:rPr lang="en-IN" sz="5400" dirty="0"/>
              <a:t>supported by </a:t>
            </a:r>
            <a:r>
              <a:rPr lang="en-IN" sz="5400" b="1" dirty="0">
                <a:solidFill>
                  <a:schemeClr val="accent3"/>
                </a:solidFill>
              </a:rPr>
              <a:t>JavaScript</a:t>
            </a:r>
            <a:r>
              <a:rPr lang="en-IN" sz="5400" dirty="0"/>
              <a:t> called </a:t>
            </a:r>
            <a:r>
              <a:rPr lang="en-IN" sz="5400" b="1" dirty="0">
                <a:solidFill>
                  <a:schemeClr val="accent5">
                    <a:lumMod val="40000"/>
                    <a:lumOff val="60000"/>
                  </a:schemeClr>
                </a:solidFill>
              </a:rPr>
              <a:t>for...in</a:t>
            </a:r>
            <a:r>
              <a:rPr lang="en-IN" sz="5400" dirty="0">
                <a:solidFill>
                  <a:schemeClr val="accent5">
                    <a:lumMod val="40000"/>
                    <a:lumOff val="60000"/>
                  </a:schemeClr>
                </a:solidFill>
              </a:rPr>
              <a:t> </a:t>
            </a:r>
            <a:r>
              <a:rPr lang="en-IN" sz="5400" dirty="0"/>
              <a:t>loop.</a:t>
            </a:r>
          </a:p>
          <a:p>
            <a:pPr marL="0" lvl="0" indent="0" algn="l">
              <a:buNone/>
            </a:pPr>
            <a:r>
              <a:rPr lang="en-IN" sz="5400" dirty="0"/>
              <a:t> </a:t>
            </a:r>
          </a:p>
          <a:p>
            <a:pPr marL="0" lvl="0" indent="0" algn="l">
              <a:buNone/>
            </a:pPr>
            <a:r>
              <a:rPr lang="en-IN" sz="5400" dirty="0"/>
              <a:t>This loop is used to </a:t>
            </a:r>
            <a:r>
              <a:rPr lang="en-IN" sz="5400" b="1" u="sng" dirty="0">
                <a:solidFill>
                  <a:srgbClr val="FFFF00"/>
                </a:solidFill>
              </a:rPr>
              <a:t>loop through </a:t>
            </a:r>
            <a:r>
              <a:rPr lang="en-IN" sz="5400" b="1" u="sng" dirty="0">
                <a:solidFill>
                  <a:srgbClr val="FFFF00"/>
                </a:solidFill>
                <a:effectLst>
                  <a:outerShdw blurRad="38100" dist="38100" dir="2700000" algn="tl">
                    <a:srgbClr val="000000">
                      <a:alpha val="43137"/>
                    </a:srgbClr>
                  </a:outerShdw>
                </a:effectLst>
              </a:rPr>
              <a:t>indexes</a:t>
            </a:r>
            <a:r>
              <a:rPr lang="en-IN" sz="5400" u="sng" dirty="0"/>
              <a:t> </a:t>
            </a:r>
            <a:r>
              <a:rPr lang="en-IN" sz="5400" dirty="0"/>
              <a:t>of an </a:t>
            </a:r>
            <a:r>
              <a:rPr lang="en-IN" sz="5400" b="1" dirty="0">
                <a:solidFill>
                  <a:srgbClr val="00B0F0"/>
                </a:solidFill>
              </a:rPr>
              <a:t>array</a:t>
            </a:r>
            <a:r>
              <a:rPr lang="en-IN" sz="5400" dirty="0"/>
              <a:t> and doesn't requires </a:t>
            </a:r>
            <a:r>
              <a:rPr lang="en-IN" sz="5400" b="1" dirty="0">
                <a:solidFill>
                  <a:schemeClr val="accent4">
                    <a:lumMod val="60000"/>
                    <a:lumOff val="40000"/>
                  </a:schemeClr>
                </a:solidFill>
              </a:rPr>
              <a:t>initialization</a:t>
            </a:r>
            <a:r>
              <a:rPr lang="en-IN" sz="5400" dirty="0"/>
              <a:t>, </a:t>
            </a:r>
            <a:r>
              <a:rPr lang="en-IN" sz="5400" b="1" dirty="0">
                <a:solidFill>
                  <a:schemeClr val="accent4">
                    <a:lumMod val="60000"/>
                    <a:lumOff val="40000"/>
                  </a:schemeClr>
                </a:solidFill>
              </a:rPr>
              <a:t>test cond </a:t>
            </a:r>
            <a:r>
              <a:rPr lang="en-IN" sz="5400" dirty="0"/>
              <a:t>as well as </a:t>
            </a:r>
            <a:r>
              <a:rPr lang="en-IN" sz="5400" b="1" dirty="0">
                <a:solidFill>
                  <a:schemeClr val="accent4">
                    <a:lumMod val="60000"/>
                    <a:lumOff val="40000"/>
                  </a:schemeClr>
                </a:solidFill>
              </a:rPr>
              <a:t>increment</a:t>
            </a:r>
            <a:r>
              <a:rPr lang="en-IN" sz="5400" dirty="0"/>
              <a:t>.</a:t>
            </a:r>
          </a:p>
        </p:txBody>
      </p:sp>
      <p:sp>
        <p:nvSpPr>
          <p:cNvPr id="16" name="Rectangle 15"/>
          <p:cNvSpPr/>
          <p:nvPr/>
        </p:nvSpPr>
        <p:spPr>
          <a:xfrm>
            <a:off x="1137424" y="7941704"/>
            <a:ext cx="12192000" cy="5078313"/>
          </a:xfrm>
          <a:prstGeom prst="rect">
            <a:avLst/>
          </a:prstGeom>
        </p:spPr>
        <p:txBody>
          <a:bodyPr>
            <a:spAutoFit/>
          </a:bodyPr>
          <a:lstStyle/>
          <a:p>
            <a:pPr marL="0" lvl="0" indent="0" algn="l">
              <a:buNone/>
            </a:pPr>
            <a:r>
              <a:rPr lang="en-IN" sz="5400" b="1" u="sng" dirty="0">
                <a:solidFill>
                  <a:srgbClr val="00B0F0"/>
                </a:solidFill>
                <a:effectLst>
                  <a:outerShdw blurRad="38100" dist="38100" dir="2700000" algn="tl">
                    <a:srgbClr val="000000">
                      <a:alpha val="43137"/>
                    </a:srgbClr>
                  </a:outerShdw>
                </a:effectLst>
              </a:rPr>
              <a:t>Syntax:</a:t>
            </a:r>
          </a:p>
          <a:p>
            <a:pPr marL="0" lvl="0" indent="0" algn="l">
              <a:buNone/>
            </a:pPr>
            <a:endParaRPr lang="en-IN" sz="5400" b="1" i="1" dirty="0">
              <a:solidFill>
                <a:srgbClr val="00B050"/>
              </a:solidFill>
              <a:effectLst>
                <a:outerShdw blurRad="38100" dist="38100" dir="2700000" algn="tl">
                  <a:srgbClr val="000000">
                    <a:alpha val="43137"/>
                  </a:srgbClr>
                </a:outerShdw>
              </a:effectLst>
            </a:endParaRPr>
          </a:p>
          <a:p>
            <a:pPr marL="0" lvl="0" indent="0" algn="l">
              <a:buNone/>
            </a:pPr>
            <a:r>
              <a:rPr lang="en-IN" sz="5400" b="1" i="1" dirty="0">
                <a:solidFill>
                  <a:srgbClr val="FFFF00"/>
                </a:solidFill>
                <a:effectLst>
                  <a:outerShdw blurRad="38100" dist="38100" dir="2700000" algn="tl">
                    <a:srgbClr val="000000">
                      <a:alpha val="43137"/>
                    </a:srgbClr>
                  </a:outerShdw>
                </a:effectLst>
              </a:rPr>
              <a:t>for (</a:t>
            </a:r>
            <a:r>
              <a:rPr lang="en-IN" sz="5400" b="1" i="1" dirty="0" err="1">
                <a:solidFill>
                  <a:srgbClr val="FFFF00"/>
                </a:solidFill>
                <a:effectLst>
                  <a:outerShdw blurRad="38100" dist="38100" dir="2700000" algn="tl">
                    <a:srgbClr val="000000">
                      <a:alpha val="43137"/>
                    </a:srgbClr>
                  </a:outerShdw>
                </a:effectLst>
              </a:rPr>
              <a:t>variablename</a:t>
            </a:r>
            <a:r>
              <a:rPr lang="en-IN" sz="5400" b="1" i="1" dirty="0">
                <a:solidFill>
                  <a:srgbClr val="FFFF00"/>
                </a:solidFill>
                <a:effectLst>
                  <a:outerShdw blurRad="38100" dist="38100" dir="2700000" algn="tl">
                    <a:srgbClr val="000000">
                      <a:alpha val="43137"/>
                    </a:srgbClr>
                  </a:outerShdw>
                </a:effectLst>
              </a:rPr>
              <a:t> in </a:t>
            </a:r>
            <a:r>
              <a:rPr lang="en-IN" sz="5400" b="1" i="1" dirty="0" err="1">
                <a:solidFill>
                  <a:srgbClr val="FFFF00"/>
                </a:solidFill>
                <a:effectLst>
                  <a:outerShdw blurRad="38100" dist="38100" dir="2700000" algn="tl">
                    <a:srgbClr val="000000">
                      <a:alpha val="43137"/>
                    </a:srgbClr>
                  </a:outerShdw>
                </a:effectLst>
              </a:rPr>
              <a:t>arrayname</a:t>
            </a:r>
            <a:r>
              <a:rPr lang="en-IN" sz="5400" b="1" i="1" dirty="0">
                <a:solidFill>
                  <a:srgbClr val="FFFF00"/>
                </a:solidFill>
                <a:effectLst>
                  <a:outerShdw blurRad="38100" dist="38100" dir="2700000" algn="tl">
                    <a:srgbClr val="000000">
                      <a:alpha val="43137"/>
                    </a:srgbClr>
                  </a:outerShdw>
                </a:effectLst>
              </a:rPr>
              <a:t>)</a:t>
            </a:r>
          </a:p>
          <a:p>
            <a:pPr marL="0" lvl="0" indent="0" algn="l">
              <a:buNone/>
            </a:pPr>
            <a:r>
              <a:rPr lang="en-IN" sz="5400" b="1" i="1" dirty="0">
                <a:solidFill>
                  <a:srgbClr val="FFFF00"/>
                </a:solidFill>
                <a:effectLst>
                  <a:outerShdw blurRad="38100" dist="38100" dir="2700000" algn="tl">
                    <a:srgbClr val="000000">
                      <a:alpha val="43137"/>
                    </a:srgbClr>
                  </a:outerShdw>
                </a:effectLst>
              </a:rPr>
              <a:t>{</a:t>
            </a:r>
          </a:p>
          <a:p>
            <a:pPr marL="0" lvl="0" indent="0" algn="l">
              <a:buNone/>
            </a:pPr>
            <a:r>
              <a:rPr lang="en-IN" sz="5400" b="1" i="1" dirty="0">
                <a:solidFill>
                  <a:srgbClr val="FFFF00"/>
                </a:solidFill>
                <a:effectLst>
                  <a:outerShdw blurRad="38100" dist="38100" dir="2700000" algn="tl">
                    <a:srgbClr val="000000">
                      <a:alpha val="43137"/>
                    </a:srgbClr>
                  </a:outerShdw>
                </a:effectLst>
              </a:rPr>
              <a:t>  statement or block to execute</a:t>
            </a:r>
          </a:p>
          <a:p>
            <a:pPr marL="0" lvl="0" indent="0" algn="l">
              <a:buNone/>
            </a:pPr>
            <a:r>
              <a:rPr lang="en-IN" sz="5400" b="1" i="1" dirty="0">
                <a:solidFill>
                  <a:srgbClr val="FFFF00"/>
                </a:solidFill>
                <a:effectLst>
                  <a:outerShdw blurRad="38100" dist="38100" dir="2700000" algn="tl">
                    <a:srgbClr val="000000">
                      <a:alpha val="43137"/>
                    </a:srgbClr>
                  </a:outerShdw>
                </a:effectLst>
              </a:rPr>
              <a:t>}</a:t>
            </a:r>
            <a:endParaRPr lang="en-US" sz="5400" b="1" i="1" dirty="0">
              <a:solidFill>
                <a:srgbClr val="FFFF00"/>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20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40482" y="1185583"/>
            <a:ext cx="12795490"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Using “for of” Loop With Array</a:t>
            </a:r>
            <a:endParaRPr lang="en-IN" sz="6600" dirty="0">
              <a:solidFill>
                <a:schemeClr val="accent3"/>
              </a:solidFill>
            </a:endParaRPr>
          </a:p>
        </p:txBody>
      </p:sp>
      <p:sp>
        <p:nvSpPr>
          <p:cNvPr id="14" name="Rounded Rectangle 13"/>
          <p:cNvSpPr/>
          <p:nvPr/>
        </p:nvSpPr>
        <p:spPr>
          <a:xfrm>
            <a:off x="4594302" y="851053"/>
            <a:ext cx="14920332" cy="1892147"/>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Rectangle 14"/>
          <p:cNvSpPr/>
          <p:nvPr/>
        </p:nvSpPr>
        <p:spPr>
          <a:xfrm>
            <a:off x="1137424" y="3791428"/>
            <a:ext cx="22413952" cy="6740307"/>
          </a:xfrm>
          <a:prstGeom prst="rect">
            <a:avLst/>
          </a:prstGeom>
        </p:spPr>
        <p:txBody>
          <a:bodyPr wrap="square">
            <a:spAutoFit/>
          </a:bodyPr>
          <a:lstStyle/>
          <a:p>
            <a:pPr marL="0" lvl="0" indent="0" algn="l">
              <a:buNone/>
            </a:pPr>
            <a:r>
              <a:rPr lang="en-IN" sz="5400" dirty="0"/>
              <a:t>The </a:t>
            </a:r>
            <a:r>
              <a:rPr lang="en-IN" sz="5400" b="1" dirty="0">
                <a:solidFill>
                  <a:schemeClr val="accent5">
                    <a:lumMod val="40000"/>
                    <a:lumOff val="60000"/>
                  </a:schemeClr>
                </a:solidFill>
              </a:rPr>
              <a:t>for...of  </a:t>
            </a:r>
            <a:r>
              <a:rPr lang="en-IN" sz="5400" dirty="0"/>
              <a:t>loop is another way to </a:t>
            </a:r>
            <a:r>
              <a:rPr lang="en-IN" sz="5400" b="1" dirty="0">
                <a:solidFill>
                  <a:srgbClr val="00B0F0"/>
                </a:solidFill>
              </a:rPr>
              <a:t>traverse</a:t>
            </a:r>
            <a:r>
              <a:rPr lang="en-IN" sz="5400" dirty="0"/>
              <a:t> over </a:t>
            </a:r>
            <a:r>
              <a:rPr lang="en-IN" sz="5400" dirty="0" err="1">
                <a:solidFill>
                  <a:schemeClr val="accent2">
                    <a:lumMod val="60000"/>
                    <a:lumOff val="40000"/>
                  </a:schemeClr>
                </a:solidFill>
              </a:rPr>
              <a:t>iterable</a:t>
            </a:r>
            <a:r>
              <a:rPr lang="en-IN" sz="5400" dirty="0"/>
              <a:t> objects. </a:t>
            </a:r>
          </a:p>
          <a:p>
            <a:pPr marL="0" lvl="0" indent="0" algn="l">
              <a:buNone/>
            </a:pPr>
            <a:endParaRPr lang="en-IN" sz="5400" dirty="0"/>
          </a:p>
          <a:p>
            <a:pPr marL="0" lvl="0" indent="0" algn="l">
              <a:buNone/>
            </a:pPr>
            <a:endParaRPr lang="en-IN" sz="5400" dirty="0"/>
          </a:p>
          <a:p>
            <a:pPr marL="0" lvl="0" indent="0" algn="l">
              <a:buNone/>
            </a:pPr>
            <a:endParaRPr lang="en-IN" sz="5400" dirty="0"/>
          </a:p>
          <a:p>
            <a:pPr marL="0" lvl="0" indent="0" algn="l">
              <a:buNone/>
            </a:pPr>
            <a:endParaRPr lang="en-IN" sz="5400" dirty="0"/>
          </a:p>
          <a:p>
            <a:pPr marL="0" lvl="0" indent="0" algn="l">
              <a:buNone/>
            </a:pPr>
            <a:r>
              <a:rPr lang="en-IN" sz="5400" dirty="0"/>
              <a:t>It was </a:t>
            </a:r>
            <a:r>
              <a:rPr lang="en-IN" sz="5400" b="1" dirty="0">
                <a:solidFill>
                  <a:schemeClr val="accent2">
                    <a:lumMod val="60000"/>
                    <a:lumOff val="40000"/>
                  </a:schemeClr>
                </a:solidFill>
              </a:rPr>
              <a:t>introduced</a:t>
            </a:r>
            <a:r>
              <a:rPr lang="en-IN" sz="5400" dirty="0"/>
              <a:t> in </a:t>
            </a:r>
            <a:r>
              <a:rPr lang="en-IN" sz="5400" b="1" u="sng" dirty="0">
                <a:solidFill>
                  <a:srgbClr val="FFFF00"/>
                </a:solidFill>
              </a:rPr>
              <a:t>ES6</a:t>
            </a:r>
            <a:r>
              <a:rPr lang="en-IN" sz="5400" dirty="0"/>
              <a:t> and is a </a:t>
            </a:r>
            <a:r>
              <a:rPr lang="en-IN" sz="5400" b="1" dirty="0">
                <a:solidFill>
                  <a:schemeClr val="accent5">
                    <a:lumMod val="60000"/>
                    <a:lumOff val="40000"/>
                  </a:schemeClr>
                </a:solidFill>
              </a:rPr>
              <a:t>much easier alternative</a:t>
            </a:r>
            <a:r>
              <a:rPr lang="en-IN" sz="5400" b="1" dirty="0"/>
              <a:t> </a:t>
            </a:r>
            <a:r>
              <a:rPr lang="en-IN" sz="5400" dirty="0"/>
              <a:t>to </a:t>
            </a:r>
            <a:r>
              <a:rPr lang="en-IN" sz="5400" b="1" dirty="0">
                <a:solidFill>
                  <a:schemeClr val="accent5">
                    <a:lumMod val="40000"/>
                    <a:lumOff val="60000"/>
                  </a:schemeClr>
                </a:solidFill>
              </a:rPr>
              <a:t>for..in</a:t>
            </a:r>
            <a:r>
              <a:rPr lang="en-IN" sz="5400" dirty="0">
                <a:solidFill>
                  <a:schemeClr val="accent5">
                    <a:lumMod val="40000"/>
                    <a:lumOff val="60000"/>
                  </a:schemeClr>
                </a:solidFill>
              </a:rPr>
              <a:t> </a:t>
            </a:r>
            <a:r>
              <a:rPr lang="en-IN" sz="5400" dirty="0"/>
              <a:t>and allows us to loop over </a:t>
            </a:r>
            <a:r>
              <a:rPr lang="en-IN" sz="5400" b="1" dirty="0">
                <a:solidFill>
                  <a:schemeClr val="accent6">
                    <a:lumMod val="40000"/>
                    <a:lumOff val="60000"/>
                  </a:schemeClr>
                </a:solidFill>
              </a:rPr>
              <a:t>data structures</a:t>
            </a:r>
            <a:r>
              <a:rPr lang="en-IN" sz="5400" dirty="0"/>
              <a:t> that are </a:t>
            </a:r>
            <a:r>
              <a:rPr lang="en-IN" sz="5400" b="1" dirty="0" err="1">
                <a:solidFill>
                  <a:schemeClr val="accent2">
                    <a:lumMod val="60000"/>
                    <a:lumOff val="40000"/>
                  </a:schemeClr>
                </a:solidFill>
              </a:rPr>
              <a:t>iterable</a:t>
            </a:r>
            <a:r>
              <a:rPr lang="en-IN" sz="5400" dirty="0"/>
              <a:t> such as </a:t>
            </a:r>
            <a:r>
              <a:rPr lang="en-IN" sz="5400" b="1" dirty="0">
                <a:solidFill>
                  <a:schemeClr val="accent3">
                    <a:lumMod val="60000"/>
                    <a:lumOff val="40000"/>
                  </a:schemeClr>
                </a:solidFill>
              </a:rPr>
              <a:t>Arrays</a:t>
            </a:r>
            <a:r>
              <a:rPr lang="en-IN" sz="5400" dirty="0"/>
              <a:t>, </a:t>
            </a:r>
            <a:r>
              <a:rPr lang="en-IN" sz="5400" b="1" dirty="0">
                <a:solidFill>
                  <a:schemeClr val="accent3">
                    <a:lumMod val="60000"/>
                    <a:lumOff val="40000"/>
                  </a:schemeClr>
                </a:solidFill>
              </a:rPr>
              <a:t>Strings</a:t>
            </a:r>
            <a:r>
              <a:rPr lang="en-IN" sz="5400" dirty="0"/>
              <a:t>, </a:t>
            </a:r>
            <a:r>
              <a:rPr lang="en-IN" sz="5400" b="1" dirty="0">
                <a:solidFill>
                  <a:schemeClr val="accent3">
                    <a:lumMod val="60000"/>
                    <a:lumOff val="40000"/>
                  </a:schemeClr>
                </a:solidFill>
              </a:rPr>
              <a:t>Objects</a:t>
            </a:r>
            <a:r>
              <a:rPr lang="en-IN" sz="5400" dirty="0"/>
              <a:t>, and more.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40482" y="1185583"/>
            <a:ext cx="12795490"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Using “for of” Loop With Array</a:t>
            </a:r>
            <a:endParaRPr lang="en-IN" sz="6600" dirty="0">
              <a:solidFill>
                <a:schemeClr val="accent3"/>
              </a:solidFill>
            </a:endParaRPr>
          </a:p>
        </p:txBody>
      </p:sp>
      <p:sp>
        <p:nvSpPr>
          <p:cNvPr id="14" name="Rounded Rectangle 13"/>
          <p:cNvSpPr/>
          <p:nvPr/>
        </p:nvSpPr>
        <p:spPr>
          <a:xfrm>
            <a:off x="4594302" y="851053"/>
            <a:ext cx="14920332" cy="1892147"/>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6" name="Rectangle 15"/>
          <p:cNvSpPr/>
          <p:nvPr/>
        </p:nvSpPr>
        <p:spPr>
          <a:xfrm>
            <a:off x="1137424" y="4284106"/>
            <a:ext cx="12192000" cy="5078313"/>
          </a:xfrm>
          <a:prstGeom prst="rect">
            <a:avLst/>
          </a:prstGeom>
        </p:spPr>
        <p:txBody>
          <a:bodyPr>
            <a:spAutoFit/>
          </a:bodyPr>
          <a:lstStyle/>
          <a:p>
            <a:pPr marL="0" lvl="0" indent="0" algn="l">
              <a:buNone/>
            </a:pPr>
            <a:r>
              <a:rPr lang="en-IN" sz="5400" b="1" u="sng" dirty="0">
                <a:solidFill>
                  <a:srgbClr val="00B0F0"/>
                </a:solidFill>
                <a:effectLst>
                  <a:outerShdw blurRad="38100" dist="38100" dir="2700000" algn="tl">
                    <a:srgbClr val="000000">
                      <a:alpha val="43137"/>
                    </a:srgbClr>
                  </a:outerShdw>
                </a:effectLst>
              </a:rPr>
              <a:t>Syntax:</a:t>
            </a:r>
          </a:p>
          <a:p>
            <a:pPr marL="0" lvl="0" indent="0" algn="l">
              <a:buNone/>
            </a:pPr>
            <a:endParaRPr lang="en-IN" sz="5400" b="1" i="1" dirty="0">
              <a:solidFill>
                <a:srgbClr val="00B050"/>
              </a:solidFill>
              <a:effectLst>
                <a:outerShdw blurRad="38100" dist="38100" dir="2700000" algn="tl">
                  <a:srgbClr val="000000">
                    <a:alpha val="43137"/>
                  </a:srgbClr>
                </a:outerShdw>
              </a:effectLst>
            </a:endParaRPr>
          </a:p>
          <a:p>
            <a:pPr marL="0" lvl="0" indent="0" algn="l">
              <a:buNone/>
            </a:pPr>
            <a:r>
              <a:rPr lang="en-IN" sz="5400" b="1" i="1" dirty="0">
                <a:solidFill>
                  <a:srgbClr val="FFFF00"/>
                </a:solidFill>
                <a:effectLst>
                  <a:outerShdw blurRad="38100" dist="38100" dir="2700000" algn="tl">
                    <a:srgbClr val="000000">
                      <a:alpha val="43137"/>
                    </a:srgbClr>
                  </a:outerShdw>
                </a:effectLst>
              </a:rPr>
              <a:t>for (</a:t>
            </a:r>
            <a:r>
              <a:rPr lang="en-IN" sz="5400" b="1" i="1" dirty="0" err="1">
                <a:solidFill>
                  <a:srgbClr val="FFFF00"/>
                </a:solidFill>
                <a:effectLst>
                  <a:outerShdw blurRad="38100" dist="38100" dir="2700000" algn="tl">
                    <a:srgbClr val="000000">
                      <a:alpha val="43137"/>
                    </a:srgbClr>
                  </a:outerShdw>
                </a:effectLst>
              </a:rPr>
              <a:t>variablename</a:t>
            </a:r>
            <a:r>
              <a:rPr lang="en-IN" sz="5400" b="1" i="1" dirty="0">
                <a:solidFill>
                  <a:srgbClr val="FFFF00"/>
                </a:solidFill>
                <a:effectLst>
                  <a:outerShdw blurRad="38100" dist="38100" dir="2700000" algn="tl">
                    <a:srgbClr val="000000">
                      <a:alpha val="43137"/>
                    </a:srgbClr>
                  </a:outerShdw>
                </a:effectLst>
              </a:rPr>
              <a:t> of </a:t>
            </a:r>
            <a:r>
              <a:rPr lang="en-IN" sz="5400" b="1" i="1" dirty="0" err="1">
                <a:solidFill>
                  <a:srgbClr val="FFFF00"/>
                </a:solidFill>
                <a:effectLst>
                  <a:outerShdw blurRad="38100" dist="38100" dir="2700000" algn="tl">
                    <a:srgbClr val="000000">
                      <a:alpha val="43137"/>
                    </a:srgbClr>
                  </a:outerShdw>
                </a:effectLst>
              </a:rPr>
              <a:t>arrayname</a:t>
            </a:r>
            <a:r>
              <a:rPr lang="en-IN" sz="5400" b="1" i="1" dirty="0">
                <a:solidFill>
                  <a:srgbClr val="FFFF00"/>
                </a:solidFill>
                <a:effectLst>
                  <a:outerShdw blurRad="38100" dist="38100" dir="2700000" algn="tl">
                    <a:srgbClr val="000000">
                      <a:alpha val="43137"/>
                    </a:srgbClr>
                  </a:outerShdw>
                </a:effectLst>
              </a:rPr>
              <a:t>)</a:t>
            </a:r>
          </a:p>
          <a:p>
            <a:pPr marL="0" lvl="0" indent="0" algn="l">
              <a:buNone/>
            </a:pPr>
            <a:r>
              <a:rPr lang="en-IN" sz="5400" b="1" i="1" dirty="0">
                <a:solidFill>
                  <a:srgbClr val="FFFF00"/>
                </a:solidFill>
                <a:effectLst>
                  <a:outerShdw blurRad="38100" dist="38100" dir="2700000" algn="tl">
                    <a:srgbClr val="000000">
                      <a:alpha val="43137"/>
                    </a:srgbClr>
                  </a:outerShdw>
                </a:effectLst>
              </a:rPr>
              <a:t>{</a:t>
            </a:r>
          </a:p>
          <a:p>
            <a:pPr marL="0" lvl="0" indent="0" algn="l">
              <a:buNone/>
            </a:pPr>
            <a:r>
              <a:rPr lang="en-IN" sz="5400" b="1" i="1" dirty="0">
                <a:solidFill>
                  <a:srgbClr val="FFFF00"/>
                </a:solidFill>
                <a:effectLst>
                  <a:outerShdw blurRad="38100" dist="38100" dir="2700000" algn="tl">
                    <a:srgbClr val="000000">
                      <a:alpha val="43137"/>
                    </a:srgbClr>
                  </a:outerShdw>
                </a:effectLst>
              </a:rPr>
              <a:t>  statement or block to execute</a:t>
            </a:r>
          </a:p>
          <a:p>
            <a:pPr marL="0" lvl="0" indent="0" algn="l">
              <a:buNone/>
            </a:pPr>
            <a:r>
              <a:rPr lang="en-IN" sz="5400" b="1" i="1" dirty="0">
                <a:solidFill>
                  <a:srgbClr val="FFFF00"/>
                </a:solidFill>
                <a:effectLst>
                  <a:outerShdw blurRad="38100" dist="38100" dir="2700000" algn="tl">
                    <a:srgbClr val="000000">
                      <a:alpha val="43137"/>
                    </a:srgbClr>
                  </a:outerShdw>
                </a:effectLst>
              </a:rPr>
              <a:t>}</a:t>
            </a:r>
            <a:endParaRPr lang="en-US" sz="5400" b="1" i="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93153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20356" y="769654"/>
            <a:ext cx="6631944" cy="1107996"/>
          </a:xfrm>
          <a:prstGeom prst="rect">
            <a:avLst/>
          </a:prstGeom>
        </p:spPr>
        <p:txBody>
          <a:bodyPr wrap="none">
            <a:spAutoFit/>
          </a:bodyPr>
          <a:lstStyle/>
          <a:p>
            <a:pPr algn="l"/>
            <a:r>
              <a:rPr lang="en-US" sz="6600" b="1" dirty="0">
                <a:solidFill>
                  <a:schemeClr val="accent3"/>
                </a:solidFill>
                <a:effectLst>
                  <a:outerShdw blurRad="38100" dist="38100" dir="2700000" algn="tl">
                    <a:srgbClr val="000000">
                      <a:alpha val="43137"/>
                    </a:srgbClr>
                  </a:outerShdw>
                </a:effectLst>
              </a:rPr>
              <a:t>Dynamic Arrays</a:t>
            </a:r>
            <a:endParaRPr lang="en-IN" sz="6600" dirty="0">
              <a:solidFill>
                <a:schemeClr val="accent3"/>
              </a:solidFill>
            </a:endParaRPr>
          </a:p>
        </p:txBody>
      </p:sp>
      <p:cxnSp>
        <p:nvCxnSpPr>
          <p:cNvPr id="13" name="Straight Connector 12"/>
          <p:cNvCxnSpPr/>
          <p:nvPr/>
        </p:nvCxnSpPr>
        <p:spPr>
          <a:xfrm>
            <a:off x="1016902" y="2137812"/>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2681581" cy="1754326"/>
          </a:xfrm>
          <a:prstGeom prst="rect">
            <a:avLst/>
          </a:prstGeom>
        </p:spPr>
        <p:txBody>
          <a:bodyPr wrap="square">
            <a:spAutoFit/>
          </a:bodyPr>
          <a:lstStyle/>
          <a:p>
            <a:pPr marL="0" lvl="0" indent="0" algn="l">
              <a:buNone/>
            </a:pPr>
            <a:r>
              <a:rPr lang="en-US" sz="5400" dirty="0">
                <a:solidFill>
                  <a:schemeClr val="tx1"/>
                </a:solidFill>
              </a:rPr>
              <a:t>In </a:t>
            </a:r>
            <a:r>
              <a:rPr lang="en-US" sz="5400" b="1" dirty="0">
                <a:solidFill>
                  <a:schemeClr val="accent5">
                    <a:lumMod val="40000"/>
                    <a:lumOff val="60000"/>
                  </a:schemeClr>
                </a:solidFill>
              </a:rPr>
              <a:t>JavaScript</a:t>
            </a:r>
            <a:r>
              <a:rPr lang="en-US" sz="5400" dirty="0">
                <a:solidFill>
                  <a:schemeClr val="tx1"/>
                </a:solidFill>
              </a:rPr>
              <a:t>  , the </a:t>
            </a:r>
            <a:r>
              <a:rPr lang="en-US" sz="5400" b="1" dirty="0">
                <a:solidFill>
                  <a:schemeClr val="accent2">
                    <a:lumMod val="60000"/>
                    <a:lumOff val="40000"/>
                  </a:schemeClr>
                </a:solidFill>
              </a:rPr>
              <a:t>arrays</a:t>
            </a:r>
            <a:r>
              <a:rPr lang="en-US" sz="5400" dirty="0">
                <a:solidFill>
                  <a:schemeClr val="tx1"/>
                </a:solidFill>
              </a:rPr>
              <a:t> are </a:t>
            </a:r>
            <a:r>
              <a:rPr lang="en-US" sz="5400" b="1" dirty="0">
                <a:solidFill>
                  <a:schemeClr val="accent1">
                    <a:lumMod val="40000"/>
                    <a:lumOff val="60000"/>
                  </a:schemeClr>
                </a:solidFill>
              </a:rPr>
              <a:t>dynamic</a:t>
            </a:r>
            <a:r>
              <a:rPr lang="en-US" sz="5400" dirty="0">
                <a:solidFill>
                  <a:schemeClr val="tx1"/>
                </a:solidFill>
              </a:rPr>
              <a:t> in nature.</a:t>
            </a:r>
          </a:p>
          <a:p>
            <a:pPr marL="0" lvl="0" indent="0" algn="l">
              <a:buNone/>
            </a:pPr>
            <a:r>
              <a:rPr lang="en-US" sz="5400" dirty="0">
                <a:solidFill>
                  <a:schemeClr val="tx1"/>
                </a:solidFill>
              </a:rPr>
              <a:t>It means that we can </a:t>
            </a:r>
            <a:r>
              <a:rPr lang="en-US" sz="5400" b="1" dirty="0">
                <a:solidFill>
                  <a:schemeClr val="accent3">
                    <a:lumMod val="60000"/>
                    <a:lumOff val="40000"/>
                  </a:schemeClr>
                </a:solidFill>
              </a:rPr>
              <a:t>add the elements </a:t>
            </a:r>
            <a:r>
              <a:rPr lang="en-US" sz="5400" dirty="0">
                <a:solidFill>
                  <a:schemeClr val="tx1"/>
                </a:solidFill>
              </a:rPr>
              <a:t>in the </a:t>
            </a:r>
            <a:r>
              <a:rPr lang="en-US" sz="5400" b="1" dirty="0">
                <a:solidFill>
                  <a:schemeClr val="accent2">
                    <a:lumMod val="60000"/>
                    <a:lumOff val="40000"/>
                  </a:schemeClr>
                </a:solidFill>
              </a:rPr>
              <a:t>array </a:t>
            </a:r>
            <a:r>
              <a:rPr lang="en-US" sz="5400" dirty="0">
                <a:solidFill>
                  <a:schemeClr val="tx1"/>
                </a:solidFill>
              </a:rPr>
              <a:t>at </a:t>
            </a:r>
            <a:r>
              <a:rPr lang="en-US" sz="5400" b="1" dirty="0">
                <a:solidFill>
                  <a:schemeClr val="accent4"/>
                </a:solidFill>
              </a:rPr>
              <a:t>run time</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3" y="5586535"/>
            <a:ext cx="21912239" cy="7571303"/>
          </a:xfrm>
          <a:prstGeom prst="rect">
            <a:avLst/>
          </a:prstGeom>
        </p:spPr>
        <p:txBody>
          <a:bodyPr wrap="square">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a:solidFill>
                <a:schemeClr val="tx1"/>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a:t>
            </a:r>
            <a:r>
              <a:rPr lang="en-US" sz="5400" b="1" i="1" dirty="0" err="1">
                <a:solidFill>
                  <a:srgbClr val="FFFF00"/>
                </a:solidFill>
                <a:effectLst>
                  <a:outerShdw blurRad="38100" dist="38100" dir="2700000" algn="tl">
                    <a:srgbClr val="000000">
                      <a:alpha val="43137"/>
                    </a:srgbClr>
                  </a:outerShdw>
                </a:effectLst>
              </a:rPr>
              <a:t>nums</a:t>
            </a:r>
            <a:r>
              <a:rPr lang="en-US" sz="5400" b="1" i="1" dirty="0">
                <a:solidFill>
                  <a:srgbClr val="FFFF00"/>
                </a:solidFill>
                <a:effectLst>
                  <a:outerShdw blurRad="38100" dist="38100" dir="2700000" algn="tl">
                    <a:srgbClr val="000000">
                      <a:alpha val="43137"/>
                    </a:srgbClr>
                  </a:outerShdw>
                </a:effectLst>
              </a:rPr>
              <a:t>=[10,15,19,25,32];</a:t>
            </a:r>
          </a:p>
          <a:p>
            <a:pPr marL="0" lvl="0" indent="0" algn="l">
              <a:buNone/>
            </a:pPr>
            <a:endParaRPr lang="en-US" sz="5400" b="1" i="1" dirty="0">
              <a:solidFill>
                <a:srgbClr val="00B050"/>
              </a:solidFill>
              <a:effectLst>
                <a:outerShdw blurRad="38100" dist="38100" dir="2700000" algn="tl">
                  <a:srgbClr val="000000">
                    <a:alpha val="43137"/>
                  </a:srgbClr>
                </a:outerShdw>
              </a:effectLst>
            </a:endParaRPr>
          </a:p>
          <a:p>
            <a:pPr marL="0" lvl="0" indent="0" algn="l">
              <a:buNone/>
            </a:pPr>
            <a:r>
              <a:rPr lang="en-US" sz="5400" dirty="0">
                <a:solidFill>
                  <a:schemeClr val="tx1"/>
                </a:solidFill>
              </a:rPr>
              <a:t>Now suppose we say :</a:t>
            </a:r>
          </a:p>
          <a:p>
            <a:pPr marL="0" lvl="0" indent="0" algn="l">
              <a:buNone/>
            </a:pPr>
            <a:r>
              <a:rPr lang="en-US" sz="5400" b="1" dirty="0">
                <a:solidFill>
                  <a:srgbClr val="FFFF00"/>
                </a:solidFill>
              </a:rPr>
              <a:t>nums[10]=35;</a:t>
            </a:r>
          </a:p>
          <a:p>
            <a:pPr marL="0" lvl="0" indent="0" algn="l">
              <a:buNone/>
            </a:pPr>
            <a:endParaRPr lang="en-US" sz="5400" b="1" dirty="0">
              <a:solidFill>
                <a:srgbClr val="00B050"/>
              </a:solidFill>
            </a:endParaRPr>
          </a:p>
          <a:p>
            <a:pPr marL="0" lvl="0" indent="0" algn="l">
              <a:buNone/>
            </a:pPr>
            <a:r>
              <a:rPr lang="en-US" sz="5400" dirty="0">
                <a:solidFill>
                  <a:schemeClr val="tx1"/>
                </a:solidFill>
              </a:rPr>
              <a:t>This will resize the array and make it of 11 elements with </a:t>
            </a:r>
            <a:r>
              <a:rPr lang="en-US" sz="5400" b="1" dirty="0">
                <a:solidFill>
                  <a:srgbClr val="FFFF00"/>
                </a:solidFill>
              </a:rPr>
              <a:t>nums[5] </a:t>
            </a:r>
            <a:r>
              <a:rPr lang="en-US" sz="5400" dirty="0">
                <a:solidFill>
                  <a:schemeClr val="tx1"/>
                </a:solidFill>
              </a:rPr>
              <a:t>to </a:t>
            </a:r>
            <a:r>
              <a:rPr lang="en-US" sz="5400" b="1" dirty="0">
                <a:solidFill>
                  <a:srgbClr val="FFFF00"/>
                </a:solidFill>
              </a:rPr>
              <a:t>nums[9]</a:t>
            </a:r>
            <a:r>
              <a:rPr lang="en-US" sz="5400" dirty="0">
                <a:solidFill>
                  <a:schemeClr val="tx1"/>
                </a:solidFill>
              </a:rPr>
              <a:t> set to </a:t>
            </a:r>
            <a:r>
              <a:rPr lang="en-US" sz="5400" b="1" dirty="0">
                <a:solidFill>
                  <a:srgbClr val="FFFF00"/>
                </a:solidFill>
              </a:rPr>
              <a:t>undefined</a:t>
            </a:r>
            <a:r>
              <a:rPr lang="en-US" sz="5400" dirty="0">
                <a:solidFill>
                  <a:schemeClr val="tx1"/>
                </a:solidFill>
              </a:rPr>
              <a:t> and </a:t>
            </a:r>
            <a:r>
              <a:rPr lang="en-US" sz="5400" b="1" dirty="0">
                <a:solidFill>
                  <a:srgbClr val="FFFF00"/>
                </a:solidFill>
              </a:rPr>
              <a:t>nums[10]</a:t>
            </a:r>
            <a:r>
              <a:rPr lang="en-US" sz="5400" dirty="0">
                <a:solidFill>
                  <a:schemeClr val="tx1"/>
                </a:solidFill>
              </a:rPr>
              <a:t> set to </a:t>
            </a:r>
            <a:r>
              <a:rPr lang="en-US" sz="5400" b="1" dirty="0">
                <a:solidFill>
                  <a:srgbClr val="FFFF00"/>
                </a:solidFill>
              </a:rPr>
              <a:t>35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418804" y="1435364"/>
            <a:ext cx="6981398" cy="1200329"/>
          </a:xfrm>
          <a:prstGeom prst="rect">
            <a:avLst/>
          </a:prstGeom>
        </p:spPr>
        <p:txBody>
          <a:bodyPr wrap="none">
            <a:spAutoFit/>
          </a:bodyPr>
          <a:lstStyle/>
          <a:p>
            <a:pPr algn="l"/>
            <a:r>
              <a:rPr lang="en-US" sz="7200" b="1" dirty="0">
                <a:solidFill>
                  <a:schemeClr val="accent3"/>
                </a:solidFill>
                <a:effectLst>
                  <a:outerShdw blurRad="38100" dist="38100" dir="2700000" algn="tl">
                    <a:srgbClr val="000000">
                      <a:alpha val="43137"/>
                    </a:srgbClr>
                  </a:outerShdw>
                </a:effectLst>
              </a:rPr>
              <a:t>ASSIGNMENT 2</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6127576"/>
            <a:ext cx="18734048" cy="3416320"/>
          </a:xfrm>
          <a:prstGeom prst="rect">
            <a:avLst/>
          </a:prstGeom>
        </p:spPr>
        <p:txBody>
          <a:bodyPr wrap="square">
            <a:spAutoFit/>
          </a:bodyPr>
          <a:lstStyle/>
          <a:p>
            <a:pPr marL="0" lvl="0" indent="0">
              <a:buNone/>
            </a:pPr>
            <a:r>
              <a:rPr lang="en-US" sz="5400" b="1" dirty="0">
                <a:solidFill>
                  <a:schemeClr val="tx1"/>
                </a:solidFill>
                <a:effectLst>
                  <a:outerShdw blurRad="38100" dist="38100" dir="2700000" algn="tl">
                    <a:srgbClr val="000000">
                      <a:alpha val="43137"/>
                    </a:srgbClr>
                  </a:outerShdw>
                </a:effectLst>
              </a:rPr>
              <a:t>Write a JavaScript code to accept an integer from the user and store all the prime nos up to that number in an array which should be dynamically sized. </a:t>
            </a:r>
          </a:p>
          <a:p>
            <a:pPr marL="0" lvl="0" indent="0">
              <a:buNone/>
            </a:pPr>
            <a:r>
              <a:rPr lang="en-US" sz="5400" b="1" dirty="0">
                <a:solidFill>
                  <a:schemeClr val="tx1"/>
                </a:solidFill>
                <a:effectLst>
                  <a:outerShdw blurRad="38100" dist="38100" dir="2700000" algn="tl">
                    <a:srgbClr val="000000">
                      <a:alpha val="43137"/>
                    </a:srgbClr>
                  </a:outerShdw>
                </a:effectLst>
              </a:rPr>
              <a:t>Finally print the elements of the array.</a:t>
            </a:r>
            <a:endParaRPr lang="en-IN" sz="5400" dirty="0"/>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20356" y="769654"/>
            <a:ext cx="9929321" cy="1107996"/>
          </a:xfrm>
          <a:prstGeom prst="rect">
            <a:avLst/>
          </a:prstGeom>
        </p:spPr>
        <p:txBody>
          <a:bodyPr wrap="none">
            <a:spAutoFit/>
          </a:bodyPr>
          <a:lstStyle/>
          <a:p>
            <a:pPr algn="l"/>
            <a:r>
              <a:rPr lang="en-US" sz="6600" b="1" dirty="0">
                <a:solidFill>
                  <a:schemeClr val="accent3"/>
                </a:solidFill>
                <a:effectLst>
                  <a:outerShdw blurRad="38100" dist="38100" dir="2700000" algn="tl">
                    <a:srgbClr val="000000">
                      <a:alpha val="43137"/>
                    </a:srgbClr>
                  </a:outerShdw>
                </a:effectLst>
              </a:rPr>
              <a:t>Arrays with mixed types</a:t>
            </a:r>
            <a:endParaRPr lang="en-IN" sz="6600" dirty="0">
              <a:solidFill>
                <a:schemeClr val="accent3"/>
              </a:solidFill>
            </a:endParaRPr>
          </a:p>
        </p:txBody>
      </p:sp>
      <p:cxnSp>
        <p:nvCxnSpPr>
          <p:cNvPr id="13" name="Straight Connector 12"/>
          <p:cNvCxnSpPr/>
          <p:nvPr/>
        </p:nvCxnSpPr>
        <p:spPr>
          <a:xfrm>
            <a:off x="883090" y="2137812"/>
            <a:ext cx="10201225"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923330"/>
          </a:xfrm>
          <a:prstGeom prst="rect">
            <a:avLst/>
          </a:prstGeom>
        </p:spPr>
        <p:txBody>
          <a:bodyPr wrap="square">
            <a:spAutoFit/>
          </a:bodyPr>
          <a:lstStyle/>
          <a:p>
            <a:pPr marL="0" lvl="0" indent="0" algn="l">
              <a:buNone/>
            </a:pPr>
            <a:r>
              <a:rPr lang="en-US" sz="5400" dirty="0">
                <a:solidFill>
                  <a:schemeClr val="tx1"/>
                </a:solidFill>
              </a:rPr>
              <a:t>In </a:t>
            </a:r>
            <a:r>
              <a:rPr lang="en-US" sz="5400" b="1" dirty="0">
                <a:solidFill>
                  <a:schemeClr val="accent5">
                    <a:lumMod val="40000"/>
                    <a:lumOff val="60000"/>
                  </a:schemeClr>
                </a:solidFill>
              </a:rPr>
              <a:t>JavaScript</a:t>
            </a:r>
            <a:r>
              <a:rPr lang="en-US" sz="5400" dirty="0">
                <a:solidFill>
                  <a:schemeClr val="tx1"/>
                </a:solidFill>
              </a:rPr>
              <a:t> an </a:t>
            </a:r>
            <a:r>
              <a:rPr lang="en-US" sz="5400" b="1" dirty="0">
                <a:solidFill>
                  <a:srgbClr val="00B0F0"/>
                </a:solidFill>
              </a:rPr>
              <a:t>array</a:t>
            </a:r>
            <a:r>
              <a:rPr lang="en-US" sz="5400" dirty="0">
                <a:solidFill>
                  <a:schemeClr val="tx1"/>
                </a:solidFill>
              </a:rPr>
              <a:t> may contain </a:t>
            </a:r>
            <a:r>
              <a:rPr lang="en-US" sz="5400" b="1" dirty="0">
                <a:solidFill>
                  <a:schemeClr val="accent2">
                    <a:lumMod val="40000"/>
                    <a:lumOff val="60000"/>
                  </a:schemeClr>
                </a:solidFill>
              </a:rPr>
              <a:t>heterogeneous elements </a:t>
            </a:r>
            <a:r>
              <a:rPr lang="en-US" sz="5400" dirty="0">
                <a:solidFill>
                  <a:schemeClr val="tx1"/>
                </a:solidFill>
              </a:rPr>
              <a:t>also.</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4884234"/>
            <a:ext cx="19207272" cy="6740307"/>
          </a:xfrm>
          <a:prstGeom prst="rect">
            <a:avLst/>
          </a:prstGeom>
        </p:spPr>
        <p:txBody>
          <a:bodyPr wrap="square">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a:solidFill>
                <a:schemeClr val="tx1"/>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var values=[10,”Amit”,69.7];</a:t>
            </a:r>
          </a:p>
          <a:p>
            <a:pPr marL="0" lvl="0" indent="0" algn="l">
              <a:buNone/>
            </a:pPr>
            <a:endParaRPr lang="en-US" sz="5400" b="1" i="1" dirty="0">
              <a:solidFill>
                <a:srgbClr val="00B050"/>
              </a:solidFill>
              <a:effectLst>
                <a:outerShdw blurRad="38100" dist="38100" dir="2700000" algn="tl">
                  <a:srgbClr val="000000">
                    <a:alpha val="43137"/>
                  </a:srgbClr>
                </a:outerShdw>
              </a:effectLst>
            </a:endParaRPr>
          </a:p>
          <a:p>
            <a:pPr marL="0" lvl="0" indent="0" algn="l">
              <a:buNone/>
            </a:pPr>
            <a:r>
              <a:rPr lang="en-US" sz="5400" b="1" dirty="0">
                <a:solidFill>
                  <a:schemeClr val="tx1"/>
                </a:solidFill>
              </a:rPr>
              <a:t>Here :</a:t>
            </a:r>
          </a:p>
          <a:p>
            <a:pPr marL="0" lvl="0" indent="0" algn="l">
              <a:buNone/>
            </a:pPr>
            <a:r>
              <a:rPr lang="en-US" sz="5400" dirty="0">
                <a:solidFill>
                  <a:srgbClr val="FFFF00"/>
                </a:solidFill>
              </a:rPr>
              <a:t>values[0]</a:t>
            </a:r>
            <a:r>
              <a:rPr lang="en-US" sz="5400" dirty="0">
                <a:solidFill>
                  <a:schemeClr val="tx1"/>
                </a:solidFill>
              </a:rPr>
              <a:t> is </a:t>
            </a:r>
            <a:r>
              <a:rPr lang="en-US" sz="5400" b="1" dirty="0">
                <a:solidFill>
                  <a:schemeClr val="accent4">
                    <a:lumMod val="40000"/>
                    <a:lumOff val="60000"/>
                  </a:schemeClr>
                </a:solidFill>
              </a:rPr>
              <a:t>10</a:t>
            </a:r>
          </a:p>
          <a:p>
            <a:pPr marL="0" lvl="0" indent="0" algn="l">
              <a:buNone/>
            </a:pPr>
            <a:r>
              <a:rPr lang="en-US" sz="5400" dirty="0">
                <a:solidFill>
                  <a:srgbClr val="FFFF00"/>
                </a:solidFill>
              </a:rPr>
              <a:t>values[1]</a:t>
            </a:r>
            <a:r>
              <a:rPr lang="en-US" sz="5400" dirty="0">
                <a:solidFill>
                  <a:schemeClr val="tx1"/>
                </a:solidFill>
              </a:rPr>
              <a:t> is </a:t>
            </a:r>
            <a:r>
              <a:rPr lang="en-US" sz="5400" b="1" dirty="0">
                <a:solidFill>
                  <a:schemeClr val="accent4">
                    <a:lumMod val="40000"/>
                    <a:lumOff val="60000"/>
                  </a:schemeClr>
                </a:solidFill>
              </a:rPr>
              <a:t>“Amit”</a:t>
            </a:r>
          </a:p>
          <a:p>
            <a:pPr marL="0" lvl="0" indent="0" algn="l">
              <a:buNone/>
            </a:pPr>
            <a:r>
              <a:rPr lang="en-US" sz="5400" dirty="0">
                <a:solidFill>
                  <a:srgbClr val="FFFF00"/>
                </a:solidFill>
              </a:rPr>
              <a:t>values[2]</a:t>
            </a:r>
            <a:r>
              <a:rPr lang="en-US" sz="5400" dirty="0">
                <a:solidFill>
                  <a:schemeClr val="tx1"/>
                </a:solidFill>
              </a:rPr>
              <a:t> is </a:t>
            </a:r>
            <a:r>
              <a:rPr lang="en-US" sz="5400" b="1" dirty="0">
                <a:solidFill>
                  <a:schemeClr val="accent4">
                    <a:lumMod val="40000"/>
                    <a:lumOff val="60000"/>
                  </a:schemeClr>
                </a:solidFill>
              </a:rPr>
              <a:t>69.7</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a:solidFill>
                  <a:schemeClr val="tx1"/>
                </a:solidFill>
              </a:rPr>
              <a:t>Since in </a:t>
            </a:r>
            <a:r>
              <a:rPr lang="en-US" sz="5400" b="1" dirty="0">
                <a:solidFill>
                  <a:schemeClr val="accent5">
                    <a:lumMod val="40000"/>
                    <a:lumOff val="60000"/>
                  </a:schemeClr>
                </a:solidFill>
              </a:rPr>
              <a:t>JavaScript</a:t>
            </a:r>
            <a:r>
              <a:rPr lang="en-US" sz="5400" dirty="0">
                <a:solidFill>
                  <a:schemeClr val="tx1"/>
                </a:solidFill>
              </a:rPr>
              <a:t> all </a:t>
            </a:r>
            <a:r>
              <a:rPr lang="en-US" sz="5400" b="1" dirty="0">
                <a:solidFill>
                  <a:schemeClr val="accent1">
                    <a:lumMod val="60000"/>
                    <a:lumOff val="40000"/>
                  </a:schemeClr>
                </a:solidFill>
              </a:rPr>
              <a:t>arrays</a:t>
            </a:r>
            <a:r>
              <a:rPr lang="en-US" sz="5400" dirty="0">
                <a:solidFill>
                  <a:schemeClr val="tx1"/>
                </a:solidFill>
              </a:rPr>
              <a:t> are </a:t>
            </a:r>
            <a:r>
              <a:rPr lang="en-US" sz="5400" b="1" dirty="0">
                <a:solidFill>
                  <a:schemeClr val="accent2">
                    <a:lumMod val="60000"/>
                    <a:lumOff val="40000"/>
                  </a:schemeClr>
                </a:solidFill>
              </a:rPr>
              <a:t>objects</a:t>
            </a:r>
            <a:r>
              <a:rPr lang="en-US" sz="5400" dirty="0">
                <a:solidFill>
                  <a:schemeClr val="tx1"/>
                </a:solidFill>
              </a:rPr>
              <a:t> so we can use </a:t>
            </a:r>
            <a:r>
              <a:rPr lang="en-US" sz="5400" b="1" dirty="0">
                <a:solidFill>
                  <a:schemeClr val="accent6">
                    <a:lumMod val="60000"/>
                    <a:lumOff val="40000"/>
                  </a:schemeClr>
                </a:solidFill>
              </a:rPr>
              <a:t>constructors</a:t>
            </a:r>
            <a:r>
              <a:rPr lang="en-US" sz="5400" dirty="0">
                <a:solidFill>
                  <a:schemeClr val="tx1"/>
                </a:solidFill>
              </a:rPr>
              <a:t> also to </a:t>
            </a:r>
            <a:r>
              <a:rPr lang="en-US" sz="5400" b="1" dirty="0">
                <a:solidFill>
                  <a:schemeClr val="accent3"/>
                </a:solidFill>
              </a:rPr>
              <a:t>create</a:t>
            </a:r>
            <a:r>
              <a:rPr lang="en-US" sz="5400" dirty="0">
                <a:solidFill>
                  <a:schemeClr val="tx1"/>
                </a:solidFill>
              </a:rPr>
              <a:t> an </a:t>
            </a:r>
            <a:r>
              <a:rPr lang="en-US" sz="5400" b="1" dirty="0">
                <a:solidFill>
                  <a:schemeClr val="accent1">
                    <a:lumMod val="60000"/>
                    <a:lumOff val="40000"/>
                  </a:schemeClr>
                </a:solidFill>
              </a:rPr>
              <a:t>array</a:t>
            </a:r>
            <a:r>
              <a:rPr lang="en-US" sz="5400" dirty="0">
                <a:solidFill>
                  <a:schemeClr val="tx1"/>
                </a:solidFill>
              </a:rPr>
              <a:t>.</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620200"/>
            <a:ext cx="19207272" cy="923330"/>
          </a:xfrm>
          <a:prstGeom prst="rect">
            <a:avLst/>
          </a:prstGeom>
        </p:spPr>
        <p:txBody>
          <a:bodyPr wrap="square">
            <a:spAutoFit/>
          </a:bodyPr>
          <a:lstStyle/>
          <a:p>
            <a:pPr lvl="0" algn="l"/>
            <a:r>
              <a:rPr lang="en-US" sz="5400" dirty="0">
                <a:solidFill>
                  <a:schemeClr val="tx1"/>
                </a:solidFill>
              </a:rPr>
              <a:t>There are </a:t>
            </a:r>
            <a:r>
              <a:rPr lang="en-US" sz="5400" b="1" dirty="0">
                <a:solidFill>
                  <a:schemeClr val="accent2">
                    <a:lumMod val="60000"/>
                    <a:lumOff val="40000"/>
                  </a:schemeClr>
                </a:solidFill>
              </a:rPr>
              <a:t>3 versions </a:t>
            </a:r>
            <a:r>
              <a:rPr lang="en-US" sz="5400" dirty="0">
                <a:solidFill>
                  <a:schemeClr val="tx1"/>
                </a:solidFill>
              </a:rPr>
              <a:t>of the </a:t>
            </a:r>
            <a:r>
              <a:rPr lang="en-US" sz="5400" b="1" dirty="0">
                <a:solidFill>
                  <a:schemeClr val="accent6">
                    <a:lumMod val="60000"/>
                    <a:lumOff val="40000"/>
                  </a:schemeClr>
                </a:solidFill>
              </a:rPr>
              <a:t>constructor</a:t>
            </a:r>
            <a:r>
              <a:rPr lang="en-US" sz="5400" dirty="0">
                <a:solidFill>
                  <a:schemeClr val="tx1"/>
                </a:solidFill>
              </a:rPr>
              <a:t>.</a:t>
            </a:r>
          </a:p>
        </p:txBody>
      </p:sp>
      <p:sp>
        <p:nvSpPr>
          <p:cNvPr id="19" name="Flowchart: Connector 18"/>
          <p:cNvSpPr/>
          <p:nvPr/>
        </p:nvSpPr>
        <p:spPr>
          <a:xfrm>
            <a:off x="1022191" y="581718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Rectangle 19"/>
          <p:cNvSpPr/>
          <p:nvPr/>
        </p:nvSpPr>
        <p:spPr>
          <a:xfrm>
            <a:off x="1702419" y="7315200"/>
            <a:ext cx="12192000" cy="5078313"/>
          </a:xfrm>
          <a:prstGeom prst="rect">
            <a:avLst/>
          </a:prstGeom>
        </p:spPr>
        <p:txBody>
          <a:bodyPr>
            <a:spAutoFit/>
          </a:bodyPr>
          <a:lstStyle/>
          <a:p>
            <a:pPr marL="514350" lvl="0" indent="-514350" algn="l">
              <a:buAutoNum type="arabicPeriod"/>
            </a:pPr>
            <a:r>
              <a:rPr lang="en-US" sz="5400" b="1" dirty="0">
                <a:solidFill>
                  <a:schemeClr val="bg1"/>
                </a:solidFill>
                <a:effectLst>
                  <a:outerShdw blurRad="38100" dist="38100" dir="2700000" algn="tl">
                    <a:srgbClr val="000000">
                      <a:alpha val="43137"/>
                    </a:srgbClr>
                  </a:outerShdw>
                </a:effectLst>
              </a:rPr>
              <a:t> </a:t>
            </a:r>
            <a:r>
              <a:rPr lang="en-US" sz="5400" b="1" dirty="0">
                <a:solidFill>
                  <a:srgbClr val="FFFF00"/>
                </a:solidFill>
                <a:effectLst>
                  <a:outerShdw blurRad="38100" dist="38100" dir="2700000" algn="tl">
                    <a:srgbClr val="000000">
                      <a:alpha val="43137"/>
                    </a:srgbClr>
                  </a:outerShdw>
                </a:effectLst>
              </a:rPr>
              <a:t>Array( )</a:t>
            </a:r>
          </a:p>
          <a:p>
            <a:pPr marL="514350" lvl="0" indent="-514350" algn="l">
              <a:buAutoNum type="arabicPeriod"/>
            </a:pPr>
            <a:endParaRPr lang="en-US" sz="5400" b="1" dirty="0">
              <a:solidFill>
                <a:schemeClr val="bg1"/>
              </a:solidFill>
              <a:effectLst>
                <a:outerShdw blurRad="38100" dist="38100" dir="2700000" algn="tl">
                  <a:srgbClr val="000000">
                    <a:alpha val="43137"/>
                  </a:srgbClr>
                </a:outerShdw>
              </a:effectLst>
            </a:endParaRPr>
          </a:p>
          <a:p>
            <a:pPr marL="514350" lvl="0" indent="-514350" algn="l">
              <a:buAutoNum type="arabicPeriod"/>
            </a:pPr>
            <a:r>
              <a:rPr lang="en-US" sz="5400" b="1" dirty="0">
                <a:solidFill>
                  <a:schemeClr val="bg1"/>
                </a:solidFill>
                <a:effectLst>
                  <a:outerShdw blurRad="38100" dist="38100" dir="2700000" algn="tl">
                    <a:srgbClr val="000000">
                      <a:alpha val="43137"/>
                    </a:srgbClr>
                  </a:outerShdw>
                </a:effectLst>
              </a:rPr>
              <a:t> </a:t>
            </a:r>
            <a:r>
              <a:rPr lang="en-US" sz="5400" b="1" dirty="0">
                <a:solidFill>
                  <a:srgbClr val="FFFF00"/>
                </a:solidFill>
                <a:effectLst>
                  <a:outerShdw blurRad="38100" dist="38100" dir="2700000" algn="tl">
                    <a:srgbClr val="000000">
                      <a:alpha val="43137"/>
                    </a:srgbClr>
                  </a:outerShdw>
                </a:effectLst>
              </a:rPr>
              <a:t>Array(size)</a:t>
            </a:r>
          </a:p>
          <a:p>
            <a:pPr marL="514350" lvl="0" indent="-514350" algn="l">
              <a:buAutoNum type="arabicPeriod"/>
            </a:pPr>
            <a:endParaRPr lang="en-US" sz="5400" b="1" dirty="0">
              <a:solidFill>
                <a:schemeClr val="bg1"/>
              </a:solidFill>
              <a:effectLst>
                <a:outerShdw blurRad="38100" dist="38100" dir="2700000" algn="tl">
                  <a:srgbClr val="000000">
                    <a:alpha val="43137"/>
                  </a:srgbClr>
                </a:outerShdw>
              </a:effectLst>
            </a:endParaRPr>
          </a:p>
          <a:p>
            <a:pPr marL="514350" lvl="0" indent="-514350" algn="l">
              <a:buAutoNum type="arabicPeriod"/>
            </a:pPr>
            <a:r>
              <a:rPr lang="en-US" sz="5400" b="1" dirty="0">
                <a:solidFill>
                  <a:schemeClr val="bg1"/>
                </a:solidFill>
                <a:effectLst>
                  <a:outerShdw blurRad="38100" dist="38100" dir="2700000" algn="tl">
                    <a:srgbClr val="000000">
                      <a:alpha val="43137"/>
                    </a:srgbClr>
                  </a:outerShdw>
                </a:effectLst>
              </a:rPr>
              <a:t> </a:t>
            </a:r>
            <a:r>
              <a:rPr lang="en-US" sz="5400" b="1" dirty="0">
                <a:solidFill>
                  <a:srgbClr val="FFFF00"/>
                </a:solidFill>
                <a:effectLst>
                  <a:outerShdw blurRad="38100" dist="38100" dir="2700000" algn="tl">
                    <a:srgbClr val="000000">
                      <a:alpha val="43137"/>
                    </a:srgbClr>
                  </a:outerShdw>
                </a:effectLst>
              </a:rPr>
              <a:t>Array (initializer list)</a:t>
            </a:r>
          </a:p>
          <a:p>
            <a:pPr marL="0" lvl="0" indent="0" algn="l">
              <a:buNone/>
            </a:pPr>
            <a:r>
              <a:rPr lang="en-US" sz="5400" b="1" i="1" dirty="0">
                <a:solidFill>
                  <a:schemeClr val="bg1"/>
                </a:solidFill>
                <a:effectLst>
                  <a:outerShdw blurRad="38100" dist="38100" dir="2700000" algn="tl">
                    <a:srgbClr val="000000">
                      <a:alpha val="43137"/>
                    </a:srgbClr>
                  </a:outerShdw>
                </a:effectLst>
              </a:rPr>
              <a:t> </a:t>
            </a:r>
            <a:endParaRPr lang="en-IN" sz="54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2000"/>
                                        <p:tgtEl>
                                          <p:spTgt spid="2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xEl>
                                              <p:pRg st="2" end="2"/>
                                            </p:txEl>
                                          </p:spTgt>
                                        </p:tgtEl>
                                        <p:attrNameLst>
                                          <p:attrName>style.visibility</p:attrName>
                                        </p:attrNameLst>
                                      </p:cBhvr>
                                      <p:to>
                                        <p:strVal val="visible"/>
                                      </p:to>
                                    </p:set>
                                    <p:animEffect transition="in" filter="fade">
                                      <p:cBhvr>
                                        <p:cTn id="24" dur="2000"/>
                                        <p:tgtEl>
                                          <p:spTgt spid="2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xEl>
                                              <p:pRg st="4" end="4"/>
                                            </p:txEl>
                                          </p:spTgt>
                                        </p:tgtEl>
                                        <p:attrNameLst>
                                          <p:attrName>style.visibility</p:attrName>
                                        </p:attrNameLst>
                                      </p:cBhvr>
                                      <p:to>
                                        <p:strVal val="visible"/>
                                      </p:to>
                                    </p:set>
                                    <p:animEffect transition="in" filter="fade">
                                      <p:cBhvr>
                                        <p:cTn id="29" dur="20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1070514" y="5374072"/>
            <a:ext cx="22458556" cy="1538883"/>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lvl1pPr>
              <a:defRPr sz="10000" spc="-200">
                <a:latin typeface="+mn-lt"/>
                <a:ea typeface="+mn-ea"/>
                <a:cs typeface="+mn-cs"/>
                <a:sym typeface="Lato Light"/>
              </a:defRPr>
            </a:lvl1pPr>
          </a:lstStyle>
          <a:p>
            <a:pPr lvl="0">
              <a:defRPr sz="1800" spc="0">
                <a:solidFill>
                  <a:srgbClr val="000000"/>
                </a:solidFill>
              </a:defRPr>
            </a:pPr>
            <a:r>
              <a:rPr lang="en-US" sz="9600" dirty="0">
                <a:solidFill>
                  <a:schemeClr val="bg1"/>
                </a:solidFill>
                <a:effectLst>
                  <a:outerShdw blurRad="38100" dist="38100" dir="2700000" algn="tl">
                    <a:srgbClr val="000000">
                      <a:alpha val="43137"/>
                    </a:srgbClr>
                  </a:outerShdw>
                </a:effectLst>
              </a:rPr>
              <a:t>ARRAYS</a:t>
            </a:r>
            <a:r>
              <a:rPr lang="en-US" sz="10000" spc="-200" dirty="0">
                <a:solidFill>
                  <a:schemeClr val="bg1"/>
                </a:solidFill>
              </a:rPr>
              <a:t> IN JAVASCRIPT</a:t>
            </a:r>
            <a:endParaRPr sz="10000" spc="-200">
              <a:solidFill>
                <a:schemeClr val="bg1"/>
              </a:solidFill>
            </a:endParaRPr>
          </a:p>
        </p:txBody>
      </p:sp>
      <p:pic>
        <p:nvPicPr>
          <p:cNvPr id="3" name="Picture 2" descr="C:\Users\Comp08\Desktop\JavaScript-logo.png"/>
          <p:cNvPicPr>
            <a:picLocks noChangeAspect="1" noChangeArrowheads="1"/>
          </p:cNvPicPr>
          <p:nvPr/>
        </p:nvPicPr>
        <p:blipFill>
          <a:blip r:embed="rId2"/>
          <a:srcRect/>
          <a:stretch>
            <a:fillRect/>
          </a:stretch>
        </p:blipFill>
        <p:spPr bwMode="auto">
          <a:xfrm>
            <a:off x="21548250" y="10861288"/>
            <a:ext cx="2628139" cy="262813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a:solidFill>
                  <a:schemeClr val="tx1"/>
                </a:solidFill>
              </a:rPr>
              <a:t>The </a:t>
            </a:r>
            <a:r>
              <a:rPr lang="en-US" sz="5400" b="1" dirty="0">
                <a:solidFill>
                  <a:schemeClr val="accent6">
                    <a:lumMod val="60000"/>
                    <a:lumOff val="40000"/>
                  </a:schemeClr>
                </a:solidFill>
              </a:rPr>
              <a:t>first constructor </a:t>
            </a:r>
            <a:r>
              <a:rPr lang="en-US" sz="5400" dirty="0">
                <a:solidFill>
                  <a:schemeClr val="tx1"/>
                </a:solidFill>
              </a:rPr>
              <a:t>does not take any </a:t>
            </a:r>
            <a:r>
              <a:rPr lang="en-US" sz="5400" b="1" dirty="0">
                <a:solidFill>
                  <a:schemeClr val="accent2">
                    <a:lumMod val="60000"/>
                    <a:lumOff val="40000"/>
                  </a:schemeClr>
                </a:solidFill>
              </a:rPr>
              <a:t>argument</a:t>
            </a:r>
            <a:r>
              <a:rPr lang="en-US" sz="5400" dirty="0">
                <a:solidFill>
                  <a:schemeClr val="tx1"/>
                </a:solidFill>
              </a:rPr>
              <a:t> and </a:t>
            </a:r>
            <a:r>
              <a:rPr lang="en-US" sz="5400" b="1" dirty="0">
                <a:solidFill>
                  <a:schemeClr val="accent5">
                    <a:lumMod val="40000"/>
                    <a:lumOff val="60000"/>
                  </a:schemeClr>
                </a:solidFill>
              </a:rPr>
              <a:t>creates</a:t>
            </a:r>
            <a:r>
              <a:rPr lang="en-US" sz="5400" dirty="0">
                <a:solidFill>
                  <a:schemeClr val="tx1"/>
                </a:solidFill>
              </a:rPr>
              <a:t> an </a:t>
            </a:r>
            <a:r>
              <a:rPr lang="en-US" sz="5400" b="1" dirty="0">
                <a:solidFill>
                  <a:schemeClr val="accent1">
                    <a:lumMod val="40000"/>
                    <a:lumOff val="60000"/>
                  </a:schemeClr>
                </a:solidFill>
              </a:rPr>
              <a:t>empty array </a:t>
            </a:r>
            <a:r>
              <a:rPr lang="en-US" sz="5400" dirty="0">
                <a:solidFill>
                  <a:schemeClr val="tx1"/>
                </a:solidFill>
              </a:rPr>
              <a:t>.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620200"/>
            <a:ext cx="19207272" cy="923330"/>
          </a:xfrm>
          <a:prstGeom prst="rect">
            <a:avLst/>
          </a:prstGeom>
        </p:spPr>
        <p:txBody>
          <a:bodyPr wrap="square">
            <a:spAutoFit/>
          </a:bodyPr>
          <a:lstStyle/>
          <a:p>
            <a:pPr lvl="0" algn="l"/>
            <a:r>
              <a:rPr lang="en-US" sz="5400" dirty="0">
                <a:solidFill>
                  <a:schemeClr val="tx1"/>
                </a:solidFill>
              </a:rPr>
              <a:t>Elements may be added later</a:t>
            </a:r>
          </a:p>
        </p:txBody>
      </p:sp>
      <p:sp>
        <p:nvSpPr>
          <p:cNvPr id="19" name="Flowchart: Connector 18"/>
          <p:cNvSpPr/>
          <p:nvPr/>
        </p:nvSpPr>
        <p:spPr>
          <a:xfrm>
            <a:off x="1022191" y="581718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9" y="7292900"/>
            <a:ext cx="12192000" cy="5078313"/>
          </a:xfrm>
          <a:prstGeom prst="rect">
            <a:avLst/>
          </a:prstGeom>
        </p:spPr>
        <p:txBody>
          <a:bodyPr>
            <a:spAutoFit/>
          </a:bodyPr>
          <a:lstStyle/>
          <a:p>
            <a:pPr marL="0" lvl="0" indent="0" algn="l">
              <a:buNone/>
            </a:pPr>
            <a:r>
              <a:rPr lang="en-US" sz="5400" b="1" u="sng" dirty="0">
                <a:solidFill>
                  <a:srgbClr val="00B0F0"/>
                </a:solidFill>
              </a:rPr>
              <a:t>Example:</a:t>
            </a:r>
          </a:p>
          <a:p>
            <a:pPr marL="0" lvl="0" indent="0" algn="l">
              <a:buNone/>
            </a:pPr>
            <a:endParaRPr lang="en-US" sz="5400" b="1" u="sng" dirty="0">
              <a:solidFill>
                <a:schemeClr val="tx1"/>
              </a:solidFill>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colors=new Array( );</a:t>
            </a:r>
          </a:p>
          <a:p>
            <a:pPr marL="0" lvl="0" indent="0" algn="l">
              <a:buNone/>
            </a:pPr>
            <a:r>
              <a:rPr lang="en-US" sz="5400" b="1" i="1" dirty="0">
                <a:solidFill>
                  <a:srgbClr val="FFFF00"/>
                </a:solidFill>
                <a:effectLst>
                  <a:outerShdw blurRad="38100" dist="38100" dir="2700000" algn="tl">
                    <a:srgbClr val="000000">
                      <a:alpha val="43137"/>
                    </a:srgbClr>
                  </a:outerShdw>
                </a:effectLst>
              </a:rPr>
              <a:t>colors[0]=“red”;</a:t>
            </a:r>
          </a:p>
          <a:p>
            <a:pPr marL="0" lvl="0" indent="0" algn="l">
              <a:buNone/>
            </a:pPr>
            <a:r>
              <a:rPr lang="en-US" sz="5400" b="1" i="1" dirty="0">
                <a:solidFill>
                  <a:srgbClr val="FFFF00"/>
                </a:solidFill>
                <a:effectLst>
                  <a:outerShdw blurRad="38100" dist="38100" dir="2700000" algn="tl">
                    <a:srgbClr val="000000">
                      <a:alpha val="43137"/>
                    </a:srgbClr>
                  </a:outerShdw>
                </a:effectLst>
              </a:rPr>
              <a:t>colors[1]=“green”;</a:t>
            </a:r>
          </a:p>
          <a:p>
            <a:pPr marL="0" lvl="0" indent="0" algn="l">
              <a:buNone/>
            </a:pPr>
            <a:r>
              <a:rPr lang="en-US" sz="5400" b="1" i="1" dirty="0">
                <a:solidFill>
                  <a:srgbClr val="FFFF00"/>
                </a:solidFill>
                <a:effectLst>
                  <a:outerShdw blurRad="38100" dist="38100" dir="2700000" algn="tl">
                    <a:srgbClr val="000000">
                      <a:alpha val="43137"/>
                    </a:srgbClr>
                  </a:outerShdw>
                </a:effectLst>
              </a:rPr>
              <a:t>colors[2]=“blue”;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9"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a:solidFill>
                  <a:schemeClr val="tx1"/>
                </a:solidFill>
              </a:rPr>
              <a:t>The </a:t>
            </a:r>
            <a:r>
              <a:rPr lang="en-US" sz="5400" b="1" dirty="0">
                <a:solidFill>
                  <a:schemeClr val="accent6">
                    <a:lumMod val="60000"/>
                    <a:lumOff val="40000"/>
                  </a:schemeClr>
                </a:solidFill>
              </a:rPr>
              <a:t>second constructor </a:t>
            </a:r>
            <a:r>
              <a:rPr lang="en-US" sz="5400" dirty="0">
                <a:solidFill>
                  <a:schemeClr val="tx1"/>
                </a:solidFill>
              </a:rPr>
              <a:t>takes an </a:t>
            </a:r>
            <a:r>
              <a:rPr lang="en-US" sz="5400" b="1" dirty="0">
                <a:solidFill>
                  <a:schemeClr val="accent5">
                    <a:lumMod val="40000"/>
                    <a:lumOff val="60000"/>
                  </a:schemeClr>
                </a:solidFill>
              </a:rPr>
              <a:t>integer</a:t>
            </a:r>
            <a:r>
              <a:rPr lang="en-US" sz="5400" dirty="0">
                <a:solidFill>
                  <a:schemeClr val="tx1"/>
                </a:solidFill>
              </a:rPr>
              <a:t> as </a:t>
            </a:r>
            <a:r>
              <a:rPr lang="en-US" sz="5400" b="1" dirty="0">
                <a:solidFill>
                  <a:schemeClr val="accent2">
                    <a:lumMod val="60000"/>
                    <a:lumOff val="40000"/>
                  </a:schemeClr>
                </a:solidFill>
              </a:rPr>
              <a:t>argument</a:t>
            </a:r>
            <a:r>
              <a:rPr lang="en-US" sz="5400" dirty="0">
                <a:solidFill>
                  <a:schemeClr val="tx1"/>
                </a:solidFill>
              </a:rPr>
              <a:t> and creates an </a:t>
            </a:r>
            <a:r>
              <a:rPr lang="en-US" sz="5400" b="1" dirty="0">
                <a:solidFill>
                  <a:schemeClr val="accent1">
                    <a:lumMod val="60000"/>
                    <a:lumOff val="40000"/>
                  </a:schemeClr>
                </a:solidFill>
              </a:rPr>
              <a:t>array</a:t>
            </a:r>
            <a:r>
              <a:rPr lang="en-US" sz="5400" dirty="0">
                <a:solidFill>
                  <a:schemeClr val="tx1"/>
                </a:solidFill>
              </a:rPr>
              <a:t> of that </a:t>
            </a:r>
            <a:r>
              <a:rPr lang="en-US" sz="5400" b="1" dirty="0">
                <a:solidFill>
                  <a:schemeClr val="accent3"/>
                </a:solidFill>
              </a:rPr>
              <a:t>size</a:t>
            </a:r>
            <a:r>
              <a:rPr lang="en-US" sz="5400" dirty="0">
                <a:solidFill>
                  <a:schemeClr val="tx1"/>
                </a:solidFill>
              </a:rPr>
              <a:t>.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9" y="6200102"/>
            <a:ext cx="12192000" cy="5078313"/>
          </a:xfrm>
          <a:prstGeom prst="rect">
            <a:avLst/>
          </a:prstGeom>
        </p:spPr>
        <p:txBody>
          <a:bodyPr>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i="1" dirty="0">
              <a:solidFill>
                <a:srgbClr val="00B050"/>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colors=new Array(3);</a:t>
            </a:r>
          </a:p>
          <a:p>
            <a:pPr marL="0" lvl="0" indent="0" algn="l">
              <a:buNone/>
            </a:pPr>
            <a:r>
              <a:rPr lang="en-US" sz="5400" b="1" i="1" dirty="0">
                <a:solidFill>
                  <a:srgbClr val="FFFF00"/>
                </a:solidFill>
                <a:effectLst>
                  <a:outerShdw blurRad="38100" dist="38100" dir="2700000" algn="tl">
                    <a:srgbClr val="000000">
                      <a:alpha val="43137"/>
                    </a:srgbClr>
                  </a:outerShdw>
                </a:effectLst>
              </a:rPr>
              <a:t>colors[0]=“red”;</a:t>
            </a:r>
          </a:p>
          <a:p>
            <a:pPr marL="0" lvl="0" indent="0" algn="l">
              <a:buNone/>
            </a:pPr>
            <a:r>
              <a:rPr lang="en-US" sz="5400" b="1" i="1" dirty="0">
                <a:solidFill>
                  <a:srgbClr val="FFFF00"/>
                </a:solidFill>
                <a:effectLst>
                  <a:outerShdw blurRad="38100" dist="38100" dir="2700000" algn="tl">
                    <a:srgbClr val="000000">
                      <a:alpha val="43137"/>
                    </a:srgbClr>
                  </a:outerShdw>
                </a:effectLst>
              </a:rPr>
              <a:t>colors[1]=“green”;</a:t>
            </a:r>
          </a:p>
          <a:p>
            <a:pPr marL="0" lvl="0" indent="0" algn="l">
              <a:buNone/>
            </a:pPr>
            <a:r>
              <a:rPr lang="en-US" sz="5400" b="1" i="1" dirty="0">
                <a:solidFill>
                  <a:srgbClr val="FFFF00"/>
                </a:solidFill>
                <a:effectLst>
                  <a:outerShdw blurRad="38100" dist="38100" dir="2700000" algn="tl">
                    <a:srgbClr val="000000">
                      <a:alpha val="43137"/>
                    </a:srgbClr>
                  </a:outerShdw>
                </a:effectLst>
              </a:rPr>
              <a:t>colors[2]=“blue”;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a:solidFill>
                  <a:schemeClr val="tx1"/>
                </a:solidFill>
              </a:rPr>
              <a:t>The </a:t>
            </a:r>
            <a:r>
              <a:rPr lang="en-US" sz="5400" b="1" dirty="0">
                <a:solidFill>
                  <a:schemeClr val="accent6">
                    <a:lumMod val="60000"/>
                    <a:lumOff val="40000"/>
                  </a:schemeClr>
                </a:solidFill>
              </a:rPr>
              <a:t>third constructor </a:t>
            </a:r>
            <a:r>
              <a:rPr lang="en-US" sz="5400" dirty="0">
                <a:solidFill>
                  <a:schemeClr val="tx1"/>
                </a:solidFill>
              </a:rPr>
              <a:t>takes </a:t>
            </a:r>
            <a:r>
              <a:rPr lang="en-US" sz="5400" b="1" dirty="0">
                <a:solidFill>
                  <a:schemeClr val="accent5">
                    <a:lumMod val="40000"/>
                    <a:lumOff val="60000"/>
                  </a:schemeClr>
                </a:solidFill>
              </a:rPr>
              <a:t>list of values </a:t>
            </a:r>
            <a:r>
              <a:rPr lang="en-US" sz="5400" dirty="0">
                <a:solidFill>
                  <a:schemeClr val="tx1"/>
                </a:solidFill>
              </a:rPr>
              <a:t>as </a:t>
            </a:r>
            <a:r>
              <a:rPr lang="en-US" sz="5400" b="1" dirty="0">
                <a:solidFill>
                  <a:schemeClr val="accent2">
                    <a:lumMod val="60000"/>
                    <a:lumOff val="40000"/>
                  </a:schemeClr>
                </a:solidFill>
              </a:rPr>
              <a:t>argument</a:t>
            </a:r>
            <a:r>
              <a:rPr lang="en-US" sz="5400" dirty="0">
                <a:solidFill>
                  <a:schemeClr val="tx1"/>
                </a:solidFill>
              </a:rPr>
              <a:t> and sets </a:t>
            </a:r>
            <a:r>
              <a:rPr lang="en-US" sz="5400" b="1" dirty="0">
                <a:solidFill>
                  <a:schemeClr val="accent3"/>
                </a:solidFill>
              </a:rPr>
              <a:t>array elements </a:t>
            </a:r>
            <a:r>
              <a:rPr lang="en-US" sz="5400" dirty="0">
                <a:solidFill>
                  <a:schemeClr val="tx1"/>
                </a:solidFill>
              </a:rPr>
              <a:t>with it.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8" y="6200102"/>
            <a:ext cx="17633797" cy="2585323"/>
          </a:xfrm>
          <a:prstGeom prst="rect">
            <a:avLst/>
          </a:prstGeom>
        </p:spPr>
        <p:txBody>
          <a:bodyPr wrap="square">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i="1" dirty="0">
              <a:solidFill>
                <a:srgbClr val="00B050"/>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colors = new Array(“red”, ”blue”, ”green”);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1092820"/>
            <a:ext cx="6114174"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497874"/>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7" name="Rectangle 16"/>
          <p:cNvSpPr/>
          <p:nvPr/>
        </p:nvSpPr>
        <p:spPr>
          <a:xfrm>
            <a:off x="1788079" y="3523785"/>
            <a:ext cx="9918100" cy="923330"/>
          </a:xfrm>
          <a:prstGeom prst="rect">
            <a:avLst/>
          </a:prstGeom>
        </p:spPr>
        <p:txBody>
          <a:bodyPr wrap="none">
            <a:spAutoFit/>
          </a:bodyPr>
          <a:lstStyle/>
          <a:p>
            <a:pPr marL="0" lvl="0" indent="0" algn="l">
              <a:buNone/>
            </a:pPr>
            <a:r>
              <a:rPr lang="en-US" sz="5400" b="1" dirty="0">
                <a:solidFill>
                  <a:srgbClr val="FFFF00"/>
                </a:solidFill>
                <a:effectLst>
                  <a:outerShdw blurRad="38100" dist="38100" dir="2700000" algn="tl">
                    <a:srgbClr val="000000">
                      <a:alpha val="43137"/>
                    </a:srgbClr>
                  </a:outerShdw>
                </a:effectLst>
              </a:rPr>
              <a:t>reverse</a:t>
            </a:r>
            <a:r>
              <a:rPr lang="en-US" b="1" dirty="0">
                <a:solidFill>
                  <a:srgbClr val="FFFF00"/>
                </a:solidFill>
                <a:effectLst>
                  <a:outerShdw blurRad="38100" dist="38100" dir="2700000" algn="tl">
                    <a:srgbClr val="000000">
                      <a:alpha val="43137"/>
                    </a:srgbClr>
                  </a:outerShdw>
                </a:effectLst>
              </a:rPr>
              <a:t> ( ) </a:t>
            </a:r>
            <a:r>
              <a:rPr lang="en-US" sz="5400" b="1" dirty="0">
                <a:solidFill>
                  <a:srgbClr val="FFFF00"/>
                </a:solidFill>
                <a:effectLst>
                  <a:outerShdw blurRad="38100" dist="38100" dir="2700000" algn="tl">
                    <a:srgbClr val="000000">
                      <a:alpha val="43137"/>
                    </a:srgbClr>
                  </a:outerShdw>
                </a:effectLst>
              </a:rPr>
              <a:t>: </a:t>
            </a:r>
            <a:r>
              <a:rPr lang="en-US" sz="5400" b="1" dirty="0">
                <a:solidFill>
                  <a:schemeClr val="tx1"/>
                </a:solidFill>
                <a:effectLst>
                  <a:outerShdw blurRad="38100" dist="38100" dir="2700000" algn="tl">
                    <a:srgbClr val="000000">
                      <a:alpha val="43137"/>
                    </a:srgbClr>
                  </a:outerShdw>
                </a:effectLst>
              </a:rPr>
              <a:t>reverses the array.</a:t>
            </a:r>
          </a:p>
        </p:txBody>
      </p:sp>
      <p:sp>
        <p:nvSpPr>
          <p:cNvPr id="18" name="Rectangle 17"/>
          <p:cNvSpPr/>
          <p:nvPr/>
        </p:nvSpPr>
        <p:spPr>
          <a:xfrm>
            <a:off x="1784365" y="5308695"/>
            <a:ext cx="7763664" cy="923330"/>
          </a:xfrm>
          <a:prstGeom prst="rect">
            <a:avLst/>
          </a:prstGeom>
        </p:spPr>
        <p:txBody>
          <a:bodyPr wrap="none">
            <a:spAutoFit/>
          </a:bodyPr>
          <a:lstStyle/>
          <a:p>
            <a:pPr marL="0" lvl="0" indent="0">
              <a:buNone/>
            </a:pPr>
            <a:r>
              <a:rPr lang="en-US" sz="5400" b="1" dirty="0">
                <a:solidFill>
                  <a:srgbClr val="FFFF00"/>
                </a:solidFill>
                <a:effectLst>
                  <a:outerShdw blurRad="38100" dist="38100" dir="2700000" algn="tl">
                    <a:srgbClr val="000000">
                      <a:alpha val="43137"/>
                    </a:srgbClr>
                  </a:outerShdw>
                </a:effectLst>
              </a:rPr>
              <a:t>sort( ) : </a:t>
            </a:r>
            <a:r>
              <a:rPr lang="en-US" sz="5400" b="1" dirty="0">
                <a:solidFill>
                  <a:schemeClr val="tx1"/>
                </a:solidFill>
                <a:effectLst>
                  <a:outerShdw blurRad="38100" dist="38100" dir="2700000" algn="tl">
                    <a:srgbClr val="000000">
                      <a:alpha val="43137"/>
                    </a:srgbClr>
                  </a:outerShdw>
                </a:effectLst>
              </a:rPr>
              <a:t>sorts the array.</a:t>
            </a:r>
          </a:p>
        </p:txBody>
      </p:sp>
      <p:sp>
        <p:nvSpPr>
          <p:cNvPr id="19" name="Rectangle 18"/>
          <p:cNvSpPr/>
          <p:nvPr/>
        </p:nvSpPr>
        <p:spPr>
          <a:xfrm>
            <a:off x="1802954" y="7070187"/>
            <a:ext cx="20923232" cy="2585323"/>
          </a:xfrm>
          <a:prstGeom prst="rect">
            <a:avLst/>
          </a:prstGeom>
        </p:spPr>
        <p:txBody>
          <a:bodyPr wrap="square">
            <a:spAutoFit/>
          </a:bodyPr>
          <a:lstStyle/>
          <a:p>
            <a:pPr marL="0" lvl="0" indent="0" algn="l">
              <a:buNone/>
            </a:pPr>
            <a:r>
              <a:rPr lang="en-US" sz="5400" b="1" dirty="0">
                <a:solidFill>
                  <a:srgbClr val="FFFF00"/>
                </a:solidFill>
                <a:effectLst>
                  <a:outerShdw blurRad="38100" dist="38100" dir="2700000" algn="tl">
                    <a:srgbClr val="000000">
                      <a:alpha val="43137"/>
                    </a:srgbClr>
                  </a:outerShdw>
                </a:effectLst>
              </a:rPr>
              <a:t>join( [symbol]) : </a:t>
            </a:r>
            <a:r>
              <a:rPr lang="en-US" sz="5400" b="1" dirty="0">
                <a:solidFill>
                  <a:schemeClr val="tx1"/>
                </a:solidFill>
                <a:effectLst>
                  <a:outerShdw blurRad="38100" dist="38100" dir="2700000" algn="tl">
                    <a:srgbClr val="000000">
                      <a:alpha val="43137"/>
                    </a:srgbClr>
                  </a:outerShdw>
                </a:effectLst>
              </a:rPr>
              <a:t>joins the array elements separating them with the passed symbol. If nothing is passed it returns the elements separated by comma.</a:t>
            </a:r>
          </a:p>
        </p:txBody>
      </p:sp>
      <p:sp>
        <p:nvSpPr>
          <p:cNvPr id="22" name="Rectangle 21"/>
          <p:cNvSpPr/>
          <p:nvPr/>
        </p:nvSpPr>
        <p:spPr>
          <a:xfrm>
            <a:off x="1784365" y="10299680"/>
            <a:ext cx="20165507" cy="3416320"/>
          </a:xfrm>
          <a:prstGeom prst="rect">
            <a:avLst/>
          </a:prstGeom>
        </p:spPr>
        <p:txBody>
          <a:bodyPr wrap="square">
            <a:spAutoFit/>
          </a:bodyPr>
          <a:lstStyle/>
          <a:p>
            <a:pPr marL="0" lvl="0" indent="0" algn="l">
              <a:buNone/>
            </a:pPr>
            <a:r>
              <a:rPr lang="en-US" sz="5400" b="1" dirty="0" err="1">
                <a:solidFill>
                  <a:srgbClr val="FFFF00"/>
                </a:solidFill>
                <a:effectLst>
                  <a:outerShdw blurRad="38100" dist="38100" dir="2700000" algn="tl">
                    <a:srgbClr val="000000">
                      <a:alpha val="43137"/>
                    </a:srgbClr>
                  </a:outerShdw>
                </a:effectLst>
              </a:rPr>
              <a:t>indexOf</a:t>
            </a:r>
            <a:r>
              <a:rPr lang="en-US" sz="5400" b="1" dirty="0">
                <a:solidFill>
                  <a:srgbClr val="FFFF00"/>
                </a:solidFill>
                <a:effectLst>
                  <a:outerShdw blurRad="38100" dist="38100" dir="2700000" algn="tl">
                    <a:srgbClr val="000000">
                      <a:alpha val="43137"/>
                    </a:srgbClr>
                  </a:outerShdw>
                </a:effectLst>
              </a:rPr>
              <a:t>(</a:t>
            </a:r>
            <a:r>
              <a:rPr lang="en-US" sz="5400" b="1" dirty="0" err="1">
                <a:solidFill>
                  <a:srgbClr val="FFFF00"/>
                </a:solidFill>
                <a:effectLst>
                  <a:outerShdw blurRad="38100" dist="38100" dir="2700000" algn="tl">
                    <a:srgbClr val="000000">
                      <a:alpha val="43137"/>
                    </a:srgbClr>
                  </a:outerShdw>
                </a:effectLst>
              </a:rPr>
              <a:t>value,start</a:t>
            </a:r>
            <a:r>
              <a:rPr lang="en-US" sz="5400" b="1" dirty="0">
                <a:solidFill>
                  <a:srgbClr val="FFFF00"/>
                </a:solidFill>
                <a:effectLst>
                  <a:outerShdw blurRad="38100" dist="38100" dir="2700000" algn="tl">
                    <a:srgbClr val="000000">
                      <a:alpha val="43137"/>
                    </a:srgbClr>
                  </a:outerShdw>
                </a:effectLst>
              </a:rPr>
              <a:t>) : </a:t>
            </a:r>
            <a:r>
              <a:rPr lang="en-US" sz="5400" b="1" dirty="0">
                <a:solidFill>
                  <a:schemeClr val="tx1"/>
                </a:solidFill>
                <a:effectLst>
                  <a:outerShdw blurRad="38100" dist="38100" dir="2700000" algn="tl">
                    <a:srgbClr val="000000">
                      <a:alpha val="43137"/>
                    </a:srgbClr>
                  </a:outerShdw>
                </a:effectLst>
              </a:rPr>
              <a:t>returns the first index of the specified element or -1 if element is not found. The start value is optional and indicates the starting index of search. It’s default value is 0.</a:t>
            </a:r>
          </a:p>
        </p:txBody>
      </p:sp>
      <p:cxnSp>
        <p:nvCxnSpPr>
          <p:cNvPr id="26" name="Straight Connector 25"/>
          <p:cNvCxnSpPr/>
          <p:nvPr/>
        </p:nvCxnSpPr>
        <p:spPr>
          <a:xfrm>
            <a:off x="1802954" y="4656749"/>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cxnSp>
        <p:nvCxnSpPr>
          <p:cNvPr id="29" name="Straight Connector 28"/>
          <p:cNvCxnSpPr/>
          <p:nvPr/>
        </p:nvCxnSpPr>
        <p:spPr>
          <a:xfrm>
            <a:off x="1818194" y="638425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cxnSp>
        <p:nvCxnSpPr>
          <p:cNvPr id="30" name="Straight Connector 29"/>
          <p:cNvCxnSpPr/>
          <p:nvPr/>
        </p:nvCxnSpPr>
        <p:spPr>
          <a:xfrm>
            <a:off x="1833434" y="980563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59824" y="1565173"/>
            <a:ext cx="6981398" cy="1200329"/>
          </a:xfrm>
          <a:prstGeom prst="rect">
            <a:avLst/>
          </a:prstGeom>
        </p:spPr>
        <p:txBody>
          <a:bodyPr wrap="none">
            <a:spAutoFit/>
          </a:bodyPr>
          <a:lstStyle/>
          <a:p>
            <a:pPr algn="l"/>
            <a:r>
              <a:rPr lang="en-US" sz="7200" b="1" dirty="0">
                <a:solidFill>
                  <a:schemeClr val="accent3"/>
                </a:solidFill>
                <a:effectLst>
                  <a:outerShdw blurRad="38100" dist="38100" dir="2700000" algn="tl">
                    <a:srgbClr val="000000">
                      <a:alpha val="43137"/>
                    </a:srgbClr>
                  </a:outerShdw>
                </a:effectLst>
              </a:rPr>
              <a:t>ASSIGNMENT 3</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5078313"/>
          </a:xfrm>
          <a:prstGeom prst="rect">
            <a:avLst/>
          </a:prstGeom>
        </p:spPr>
        <p:txBody>
          <a:bodyPr wrap="square">
            <a:spAutoFit/>
          </a:bodyPr>
          <a:lstStyle/>
          <a:p>
            <a:pPr marL="0" lvl="0" indent="0">
              <a:buNone/>
            </a:pPr>
            <a:r>
              <a:rPr lang="en-US" sz="5400" b="1" dirty="0">
                <a:solidFill>
                  <a:schemeClr val="tx1"/>
                </a:solidFill>
                <a:effectLst>
                  <a:outerShdw blurRad="38100" dist="38100" dir="2700000" algn="tl">
                    <a:srgbClr val="000000">
                      <a:alpha val="43137"/>
                    </a:srgbClr>
                  </a:outerShdw>
                </a:effectLst>
              </a:rPr>
              <a:t>Write a JavaScript code to accept 5 names from the user and store them in an array. Now ask the user to input another name and print all the occurrences of this name in the given array using the array method </a:t>
            </a:r>
            <a:r>
              <a:rPr lang="en-US" sz="5400" b="1" dirty="0" err="1">
                <a:solidFill>
                  <a:srgbClr val="FFFF00"/>
                </a:solidFill>
                <a:effectLst>
                  <a:outerShdw blurRad="38100" dist="38100" dir="2700000" algn="tl">
                    <a:srgbClr val="000000">
                      <a:alpha val="43137"/>
                    </a:srgbClr>
                  </a:outerShdw>
                </a:effectLst>
              </a:rPr>
              <a:t>indexOf</a:t>
            </a:r>
            <a:r>
              <a:rPr lang="en-US" sz="5400" b="1" dirty="0">
                <a:solidFill>
                  <a:srgbClr val="FFFF00"/>
                </a:solidFill>
                <a:effectLst>
                  <a:outerShdw blurRad="38100" dist="38100" dir="2700000" algn="tl">
                    <a:srgbClr val="000000">
                      <a:alpha val="43137"/>
                    </a:srgbClr>
                  </a:outerShdw>
                </a:effectLst>
              </a:rPr>
              <a:t>()</a:t>
            </a:r>
            <a:r>
              <a:rPr lang="en-US" sz="5400" b="1" dirty="0">
                <a:solidFill>
                  <a:schemeClr val="tx1"/>
                </a:solidFill>
                <a:effectLst>
                  <a:outerShdw blurRad="38100" dist="38100" dir="2700000" algn="tl">
                    <a:srgbClr val="000000">
                      <a:alpha val="43137"/>
                    </a:srgbClr>
                  </a:outerShdw>
                </a:effectLst>
              </a:rPr>
              <a:t>. In case the given name is not found at all, print the message </a:t>
            </a:r>
            <a:r>
              <a:rPr lang="en-US" sz="5400" b="1" dirty="0">
                <a:solidFill>
                  <a:srgbClr val="FFFF00"/>
                </a:solidFill>
                <a:effectLst>
                  <a:outerShdw blurRad="38100" dist="38100" dir="2700000" algn="tl">
                    <a:srgbClr val="000000">
                      <a:alpha val="43137"/>
                    </a:srgbClr>
                  </a:outerShdw>
                </a:effectLst>
              </a:rPr>
              <a:t>name not found</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401458"/>
            <a:ext cx="6114174"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1806512"/>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7" name="Rectangle 16"/>
          <p:cNvSpPr/>
          <p:nvPr/>
        </p:nvSpPr>
        <p:spPr>
          <a:xfrm>
            <a:off x="1788079" y="2832423"/>
            <a:ext cx="20938107" cy="2585323"/>
          </a:xfrm>
          <a:prstGeom prst="rect">
            <a:avLst/>
          </a:prstGeom>
        </p:spPr>
        <p:txBody>
          <a:bodyPr wrap="square">
            <a:spAutoFit/>
          </a:bodyPr>
          <a:lstStyle/>
          <a:p>
            <a:pPr marL="514350" lvl="0" indent="-514350" algn="l">
              <a:buNone/>
            </a:pPr>
            <a:r>
              <a:rPr lang="en-US" sz="5400" b="1" dirty="0">
                <a:solidFill>
                  <a:srgbClr val="FFFF00"/>
                </a:solidFill>
                <a:effectLst>
                  <a:outerShdw blurRad="38100" dist="38100" dir="2700000" algn="tl">
                    <a:srgbClr val="000000">
                      <a:alpha val="43137"/>
                    </a:srgbClr>
                  </a:outerShdw>
                </a:effectLst>
              </a:rPr>
              <a:t>slice ( ) </a:t>
            </a:r>
            <a:r>
              <a:rPr lang="en-US" sz="5400" b="1" dirty="0">
                <a:solidFill>
                  <a:schemeClr val="tx1"/>
                </a:solidFill>
                <a:effectLst>
                  <a:outerShdw blurRad="38100" dist="38100" dir="2700000" algn="tl">
                    <a:srgbClr val="000000">
                      <a:alpha val="43137"/>
                    </a:srgbClr>
                  </a:outerShdw>
                </a:effectLst>
              </a:rPr>
              <a:t>: Takes an integer argument indicating start index and </a:t>
            </a:r>
          </a:p>
          <a:p>
            <a:pPr marL="514350" lvl="0" indent="-514350" algn="l">
              <a:buNone/>
            </a:pPr>
            <a:r>
              <a:rPr lang="en-US" sz="5400" b="1" dirty="0">
                <a:solidFill>
                  <a:schemeClr val="tx1"/>
                </a:solidFill>
                <a:effectLst>
                  <a:outerShdw blurRad="38100" dist="38100" dir="2700000" algn="tl">
                    <a:srgbClr val="000000">
                      <a:alpha val="43137"/>
                    </a:srgbClr>
                  </a:outerShdw>
                </a:effectLst>
              </a:rPr>
              <a:t>an optional end index and returns the sequence of elements </a:t>
            </a:r>
          </a:p>
          <a:p>
            <a:pPr marL="514350" lvl="0" indent="-514350" algn="l">
              <a:buNone/>
            </a:pPr>
            <a:r>
              <a:rPr lang="en-US" sz="5400" b="1" dirty="0">
                <a:solidFill>
                  <a:schemeClr val="tx1"/>
                </a:solidFill>
                <a:effectLst>
                  <a:outerShdw blurRad="38100" dist="38100" dir="2700000" algn="tl">
                    <a:srgbClr val="000000">
                      <a:alpha val="43137"/>
                    </a:srgbClr>
                  </a:outerShdw>
                </a:effectLst>
              </a:rPr>
              <a:t>from the array . </a:t>
            </a:r>
          </a:p>
        </p:txBody>
      </p:sp>
      <p:sp>
        <p:nvSpPr>
          <p:cNvPr id="19" name="Rectangle 18"/>
          <p:cNvSpPr/>
          <p:nvPr/>
        </p:nvSpPr>
        <p:spPr>
          <a:xfrm>
            <a:off x="1802954" y="6155805"/>
            <a:ext cx="20923232" cy="923330"/>
          </a:xfrm>
          <a:prstGeom prst="rect">
            <a:avLst/>
          </a:prstGeom>
        </p:spPr>
        <p:txBody>
          <a:bodyPr wrap="square">
            <a:spAutoFit/>
          </a:bodyPr>
          <a:lstStyle/>
          <a:p>
            <a:pPr marL="0" lvl="0" indent="0" algn="l">
              <a:buNone/>
            </a:pPr>
            <a:r>
              <a:rPr lang="en-US" sz="5400" b="1" dirty="0">
                <a:solidFill>
                  <a:srgbClr val="FFFF00"/>
                </a:solidFill>
                <a:effectLst>
                  <a:outerShdw blurRad="38100" dist="38100" dir="2700000" algn="tl">
                    <a:srgbClr val="000000">
                      <a:alpha val="43137"/>
                    </a:srgbClr>
                  </a:outerShdw>
                </a:effectLst>
              </a:rPr>
              <a:t>push( ): </a:t>
            </a:r>
            <a:r>
              <a:rPr lang="en-IN" sz="5400" b="1" dirty="0">
                <a:effectLst>
                  <a:outerShdw blurRad="38100" dist="38100" dir="2700000" algn="tl">
                    <a:srgbClr val="000000">
                      <a:alpha val="43137"/>
                    </a:srgbClr>
                  </a:outerShdw>
                </a:effectLst>
              </a:rPr>
              <a:t>adds new items to the end of an array</a:t>
            </a:r>
          </a:p>
        </p:txBody>
      </p:sp>
      <p:cxnSp>
        <p:nvCxnSpPr>
          <p:cNvPr id="26" name="Straight Connector 25"/>
          <p:cNvCxnSpPr/>
          <p:nvPr/>
        </p:nvCxnSpPr>
        <p:spPr>
          <a:xfrm>
            <a:off x="1802954" y="552652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1788079" y="7582847"/>
            <a:ext cx="20492058" cy="5909310"/>
          </a:xfrm>
          <a:prstGeom prst="rect">
            <a:avLst/>
          </a:prstGeom>
        </p:spPr>
        <p:txBody>
          <a:bodyPr wrap="square">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endParaRPr lang="en-IN" sz="5400" b="1" u="sng" dirty="0">
              <a:solidFill>
                <a:srgbClr val="00B0F0"/>
              </a:solidFill>
              <a:effectLst>
                <a:outerShdw blurRad="38100" dist="38100" dir="2700000" algn="tl">
                  <a:srgbClr val="000000">
                    <a:alpha val="43137"/>
                  </a:srgbClr>
                </a:outerShdw>
              </a:effectLst>
            </a:endParaRPr>
          </a:p>
          <a:p>
            <a:pPr marL="0" lvl="0" indent="0" algn="l">
              <a:buNone/>
            </a:pPr>
            <a:r>
              <a:rPr lang="en-IN" sz="5400" b="1" i="1" dirty="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a:solidFill>
                  <a:srgbClr val="FFFF00"/>
                </a:solidFill>
                <a:effectLst>
                  <a:outerShdw blurRad="38100" dist="38100" dir="2700000" algn="tl">
                    <a:srgbClr val="000000">
                      <a:alpha val="43137"/>
                    </a:srgbClr>
                  </a:outerShdw>
                </a:effectLst>
              </a:rPr>
              <a:t>fruits.push</a:t>
            </a:r>
            <a:r>
              <a:rPr lang="en-IN" sz="5400" b="1" i="1" dirty="0">
                <a:solidFill>
                  <a:srgbClr val="FFFF00"/>
                </a:solidFill>
                <a:effectLst>
                  <a:outerShdw blurRad="38100" dist="38100" dir="2700000" algn="tl">
                    <a:srgbClr val="000000">
                      <a:alpha val="43137"/>
                    </a:srgbClr>
                  </a:outerShdw>
                </a:effectLst>
              </a:rPr>
              <a:t>("</a:t>
            </a:r>
            <a:r>
              <a:rPr lang="en-IN" sz="5400" b="1" i="1" dirty="0" err="1">
                <a:solidFill>
                  <a:srgbClr val="FFFF00"/>
                </a:solidFill>
                <a:effectLst>
                  <a:outerShdw blurRad="38100" dist="38100" dir="2700000" algn="tl">
                    <a:srgbClr val="000000">
                      <a:alpha val="43137"/>
                    </a:srgbClr>
                  </a:outerShdw>
                </a:effectLst>
              </a:rPr>
              <a:t>Lemon","Pineapple</a:t>
            </a:r>
            <a:r>
              <a:rPr lang="en-IN" sz="5400" b="1" i="1" dirty="0">
                <a:solidFill>
                  <a:srgbClr val="FFFF00"/>
                </a:solidFill>
                <a:effectLst>
                  <a:outerShdw blurRad="38100" dist="38100" dir="2700000" algn="tl">
                    <a:srgbClr val="000000">
                      <a:alpha val="43137"/>
                    </a:srgbClr>
                  </a:outerShdw>
                </a:effectLst>
              </a:rPr>
              <a:t>");</a:t>
            </a:r>
          </a:p>
          <a:p>
            <a:pPr marL="0" lvl="0" indent="0" algn="l">
              <a:buNone/>
            </a:pPr>
            <a:r>
              <a:rPr lang="en-IN" sz="5400" b="1" i="1" dirty="0" err="1">
                <a:solidFill>
                  <a:srgbClr val="FFFF00"/>
                </a:solidFill>
                <a:effectLst>
                  <a:outerShdw blurRad="38100" dist="38100" dir="2700000" algn="tl">
                    <a:srgbClr val="000000">
                      <a:alpha val="43137"/>
                    </a:srgbClr>
                  </a:outerShdw>
                </a:effectLst>
              </a:rPr>
              <a:t>document.write</a:t>
            </a:r>
            <a:r>
              <a:rPr lang="en-IN" sz="5400" b="1" i="1" dirty="0">
                <a:solidFill>
                  <a:srgbClr val="FFFF00"/>
                </a:solidFill>
                <a:effectLst>
                  <a:outerShdw blurRad="38100" dist="38100" dir="2700000" algn="tl">
                    <a:srgbClr val="000000">
                      <a:alpha val="43137"/>
                    </a:srgbClr>
                  </a:outerShdw>
                </a:effectLst>
              </a:rPr>
              <a:t>(fruits);</a:t>
            </a:r>
          </a:p>
          <a:p>
            <a:pPr marL="0" lvl="0" indent="0" algn="l">
              <a:buNone/>
            </a:pPr>
            <a:endParaRPr lang="en-IN" sz="5400" b="1" dirty="0">
              <a:solidFill>
                <a:srgbClr val="FFFF00"/>
              </a:solidFill>
              <a:effectLst>
                <a:outerShdw blurRad="38100" dist="38100" dir="2700000" algn="tl">
                  <a:srgbClr val="000000">
                    <a:alpha val="43137"/>
                  </a:srgbClr>
                </a:outerShdw>
              </a:effectLst>
            </a:endParaRPr>
          </a:p>
          <a:p>
            <a:pPr marL="0" lvl="0" indent="0" algn="l">
              <a:buNone/>
            </a:pPr>
            <a:r>
              <a:rPr lang="en-IN" sz="5400" b="1" dirty="0">
                <a:effectLst>
                  <a:outerShdw blurRad="38100" dist="38100" dir="2700000" algn="tl">
                    <a:srgbClr val="000000">
                      <a:alpha val="43137"/>
                    </a:srgbClr>
                  </a:outerShdw>
                </a:effectLst>
              </a:rPr>
              <a:t>The output of the code above will be:</a:t>
            </a:r>
          </a:p>
          <a:p>
            <a:pPr marL="0" lvl="0" indent="0" algn="l">
              <a:buNone/>
            </a:pPr>
            <a:r>
              <a:rPr lang="en-IN" sz="5400" b="1" i="1" dirty="0" err="1">
                <a:solidFill>
                  <a:schemeClr val="accent4">
                    <a:lumMod val="40000"/>
                    <a:lumOff val="60000"/>
                  </a:schemeClr>
                </a:solidFill>
                <a:effectLst>
                  <a:outerShdw blurRad="38100" dist="38100" dir="2700000" algn="tl">
                    <a:srgbClr val="000000">
                      <a:alpha val="43137"/>
                    </a:srgbClr>
                  </a:outerShdw>
                </a:effectLst>
              </a:rPr>
              <a:t>Banana,Orange,Apple,Mango,Lemon,Pineapple</a:t>
            </a:r>
            <a:endParaRPr lang="en-IN" sz="5400" dirty="0">
              <a:solidFill>
                <a:schemeClr val="accent4">
                  <a:lumMod val="40000"/>
                  <a:lumOff val="6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a:solidFill>
                  <a:srgbClr val="FFFF00"/>
                </a:solidFill>
                <a:effectLst>
                  <a:outerShdw blurRad="38100" dist="38100" dir="2700000" algn="tl">
                    <a:srgbClr val="000000">
                      <a:alpha val="43137"/>
                    </a:srgbClr>
                  </a:outerShdw>
                </a:effectLst>
              </a:rPr>
              <a:t>pop ( ) : </a:t>
            </a:r>
            <a:r>
              <a:rPr lang="en-IN" sz="5400" b="1" dirty="0"/>
              <a:t>Removes the last element of an array, and returns that element.</a:t>
            </a:r>
            <a:endParaRPr lang="en-IN" sz="5400" b="1" dirty="0">
              <a:effectLst>
                <a:outerShdw blurRad="38100" dist="38100" dir="2700000" algn="tl">
                  <a:srgbClr val="000000">
                    <a:alpha val="43137"/>
                  </a:srgbClr>
                </a:outerShdw>
              </a:effectLst>
            </a:endParaRPr>
          </a:p>
        </p:txBody>
      </p:sp>
      <p:sp>
        <p:nvSpPr>
          <p:cNvPr id="14" name="Rectangle 13"/>
          <p:cNvSpPr/>
          <p:nvPr/>
        </p:nvSpPr>
        <p:spPr>
          <a:xfrm>
            <a:off x="1788079" y="6110915"/>
            <a:ext cx="20492058" cy="6740307"/>
          </a:xfrm>
          <a:prstGeom prst="rect">
            <a:avLst/>
          </a:prstGeom>
        </p:spPr>
        <p:txBody>
          <a:bodyPr wrap="square">
            <a:spAutoFit/>
          </a:bodyPr>
          <a:lstStyle/>
          <a:p>
            <a:pPr marL="0" lvl="0" indent="0" algn="l">
              <a:buNone/>
            </a:pPr>
            <a:r>
              <a:rPr lang="en-US" sz="5400" b="1" dirty="0">
                <a:solidFill>
                  <a:srgbClr val="00B0F0"/>
                </a:solidFill>
              </a:rPr>
              <a:t>Example:</a:t>
            </a:r>
          </a:p>
          <a:p>
            <a:pPr marL="0" lvl="0" indent="0" algn="l">
              <a:buNone/>
            </a:pPr>
            <a:endParaRPr lang="en-IN" sz="5400" b="1" dirty="0"/>
          </a:p>
          <a:p>
            <a:pPr marL="0" lvl="0" indent="0" algn="l">
              <a:buNone/>
            </a:pPr>
            <a:r>
              <a:rPr lang="en-IN" sz="5400" b="1" i="1" dirty="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a:solidFill>
                  <a:srgbClr val="FFFF00"/>
                </a:solidFill>
                <a:effectLst>
                  <a:outerShdw blurRad="38100" dist="38100" dir="2700000" algn="tl">
                    <a:srgbClr val="000000">
                      <a:alpha val="43137"/>
                    </a:srgbClr>
                  </a:outerShdw>
                </a:effectLst>
              </a:rPr>
              <a:t>fruits.pop</a:t>
            </a:r>
            <a:r>
              <a:rPr lang="en-IN" sz="5400" b="1" i="1" dirty="0">
                <a:solidFill>
                  <a:srgbClr val="FFFF00"/>
                </a:solidFill>
                <a:effectLst>
                  <a:outerShdw blurRad="38100" dist="38100" dir="2700000" algn="tl">
                    <a:srgbClr val="000000">
                      <a:alpha val="43137"/>
                    </a:srgbClr>
                  </a:outerShdw>
                </a:effectLst>
              </a:rPr>
              <a:t>();</a:t>
            </a:r>
            <a:br>
              <a:rPr lang="en-IN" sz="5400" b="1" i="1" dirty="0">
                <a:solidFill>
                  <a:srgbClr val="FFFF00"/>
                </a:solidFill>
                <a:effectLst>
                  <a:outerShdw blurRad="38100" dist="38100" dir="2700000" algn="tl">
                    <a:srgbClr val="000000">
                      <a:alpha val="43137"/>
                    </a:srgbClr>
                  </a:outerShdw>
                </a:effectLst>
              </a:rPr>
            </a:br>
            <a:r>
              <a:rPr lang="en-IN" sz="5400" b="1" i="1" dirty="0" err="1">
                <a:solidFill>
                  <a:srgbClr val="FFFF00"/>
                </a:solidFill>
                <a:effectLst>
                  <a:outerShdw blurRad="38100" dist="38100" dir="2700000" algn="tl">
                    <a:srgbClr val="000000">
                      <a:alpha val="43137"/>
                    </a:srgbClr>
                  </a:outerShdw>
                </a:effectLst>
              </a:rPr>
              <a:t>document.write</a:t>
            </a:r>
            <a:r>
              <a:rPr lang="en-IN" sz="5400" b="1" i="1" dirty="0">
                <a:solidFill>
                  <a:srgbClr val="FFFF00"/>
                </a:solidFill>
                <a:effectLst>
                  <a:outerShdw blurRad="38100" dist="38100" dir="2700000" algn="tl">
                    <a:srgbClr val="000000">
                      <a:alpha val="43137"/>
                    </a:srgbClr>
                  </a:outerShdw>
                </a:effectLst>
              </a:rPr>
              <a:t>(fruits);</a:t>
            </a:r>
          </a:p>
          <a:p>
            <a:pPr marL="0" lvl="0" indent="0" algn="l">
              <a:buNone/>
            </a:pPr>
            <a:endParaRPr lang="en-IN" sz="5400" b="1" dirty="0"/>
          </a:p>
          <a:p>
            <a:pPr marL="0" lvl="0" indent="0" algn="l">
              <a:buNone/>
            </a:pPr>
            <a:r>
              <a:rPr lang="en-IN" sz="5400" b="1" dirty="0"/>
              <a:t>The result of fruits will be:</a:t>
            </a:r>
          </a:p>
          <a:p>
            <a:pPr marL="0" lvl="0" indent="0" algn="l">
              <a:buNone/>
            </a:pPr>
            <a:r>
              <a:rPr lang="en-IN" sz="5400" b="1" i="1" dirty="0" err="1">
                <a:solidFill>
                  <a:schemeClr val="accent4">
                    <a:lumMod val="40000"/>
                    <a:lumOff val="60000"/>
                  </a:schemeClr>
                </a:solidFill>
                <a:effectLst>
                  <a:outerShdw blurRad="38100" dist="38100" dir="2700000" algn="tl">
                    <a:srgbClr val="000000">
                      <a:alpha val="43137"/>
                    </a:srgbClr>
                  </a:outerShdw>
                </a:effectLst>
              </a:rPr>
              <a:t>Banana,Orange,Apple</a:t>
            </a:r>
            <a:endParaRPr lang="en-IN" sz="5400" b="1" i="1" dirty="0">
              <a:solidFill>
                <a:schemeClr val="accent4">
                  <a:lumMod val="40000"/>
                  <a:lumOff val="60000"/>
                </a:schemeClr>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2000"/>
                                        <p:tgtEl>
                                          <p:spTgt spid="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a:solidFill>
                  <a:srgbClr val="FFFF00"/>
                </a:solidFill>
                <a:effectLst>
                  <a:outerShdw blurRad="38100" dist="38100" dir="2700000" algn="tl">
                    <a:srgbClr val="000000">
                      <a:alpha val="43137"/>
                    </a:srgbClr>
                  </a:outerShdw>
                </a:effectLst>
              </a:rPr>
              <a:t>shift ( ) : </a:t>
            </a:r>
            <a:r>
              <a:rPr lang="en-IN" sz="5400" b="1" dirty="0"/>
              <a:t>Removes the first element of an array, and returns that element.</a:t>
            </a:r>
            <a:endParaRPr lang="en-IN" sz="5400" b="1" dirty="0">
              <a:effectLst>
                <a:outerShdw blurRad="38100" dist="38100" dir="2700000" algn="tl">
                  <a:srgbClr val="000000">
                    <a:alpha val="43137"/>
                  </a:srgbClr>
                </a:outerShdw>
              </a:effectLst>
            </a:endParaRPr>
          </a:p>
        </p:txBody>
      </p:sp>
      <p:sp>
        <p:nvSpPr>
          <p:cNvPr id="14" name="Rectangle 13"/>
          <p:cNvSpPr/>
          <p:nvPr/>
        </p:nvSpPr>
        <p:spPr>
          <a:xfrm>
            <a:off x="1788079" y="6110915"/>
            <a:ext cx="20492058" cy="6740307"/>
          </a:xfrm>
          <a:prstGeom prst="rect">
            <a:avLst/>
          </a:prstGeom>
        </p:spPr>
        <p:txBody>
          <a:bodyPr wrap="square">
            <a:spAutoFit/>
          </a:bodyPr>
          <a:lstStyle/>
          <a:p>
            <a:pPr marL="0" lvl="0" indent="0" algn="l">
              <a:buNone/>
            </a:pPr>
            <a:r>
              <a:rPr lang="en-US" sz="5400" b="1" u="sng" dirty="0">
                <a:solidFill>
                  <a:srgbClr val="00B0F0"/>
                </a:solidFill>
              </a:rPr>
              <a:t>Example:</a:t>
            </a:r>
          </a:p>
          <a:p>
            <a:pPr marL="0" lvl="0" indent="0" algn="l">
              <a:buNone/>
            </a:pPr>
            <a:endParaRPr lang="en-IN" sz="5400" b="1" u="sng" dirty="0"/>
          </a:p>
          <a:p>
            <a:pPr marL="0" lvl="0" indent="0" algn="l">
              <a:buNone/>
            </a:pPr>
            <a:r>
              <a:rPr lang="en-IN" sz="5400" b="1" i="1" dirty="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a:solidFill>
                  <a:srgbClr val="FFFF00"/>
                </a:solidFill>
                <a:effectLst>
                  <a:outerShdw blurRad="38100" dist="38100" dir="2700000" algn="tl">
                    <a:srgbClr val="000000">
                      <a:alpha val="43137"/>
                    </a:srgbClr>
                  </a:outerShdw>
                </a:effectLst>
              </a:rPr>
              <a:t>fruits.shift</a:t>
            </a:r>
            <a:r>
              <a:rPr lang="en-IN" sz="5400" b="1" i="1" dirty="0">
                <a:solidFill>
                  <a:srgbClr val="FFFF00"/>
                </a:solidFill>
                <a:effectLst>
                  <a:outerShdw blurRad="38100" dist="38100" dir="2700000" algn="tl">
                    <a:srgbClr val="000000">
                      <a:alpha val="43137"/>
                    </a:srgbClr>
                  </a:outerShdw>
                </a:effectLst>
              </a:rPr>
              <a:t>();</a:t>
            </a:r>
          </a:p>
          <a:p>
            <a:pPr algn="l"/>
            <a:r>
              <a:rPr lang="en-IN" sz="5400" b="1" i="1" dirty="0" err="1">
                <a:solidFill>
                  <a:srgbClr val="FFFF00"/>
                </a:solidFill>
                <a:effectLst>
                  <a:outerShdw blurRad="38100" dist="38100" dir="2700000" algn="tl">
                    <a:srgbClr val="000000">
                      <a:alpha val="43137"/>
                    </a:srgbClr>
                  </a:outerShdw>
                </a:effectLst>
              </a:rPr>
              <a:t>document.write</a:t>
            </a:r>
            <a:r>
              <a:rPr lang="en-IN" sz="5400" b="1" i="1" dirty="0">
                <a:solidFill>
                  <a:srgbClr val="FFFF00"/>
                </a:solidFill>
                <a:effectLst>
                  <a:outerShdw blurRad="38100" dist="38100" dir="2700000" algn="tl">
                    <a:srgbClr val="000000">
                      <a:alpha val="43137"/>
                    </a:srgbClr>
                  </a:outerShdw>
                </a:effectLst>
              </a:rPr>
              <a:t>(fruits);</a:t>
            </a:r>
          </a:p>
          <a:p>
            <a:pPr marL="0" lvl="0" indent="0" algn="l">
              <a:buNone/>
            </a:pPr>
            <a:endParaRPr lang="en-IN" sz="5400" b="1" i="1" dirty="0">
              <a:solidFill>
                <a:srgbClr val="00B050"/>
              </a:solidFill>
              <a:effectLst>
                <a:outerShdw blurRad="38100" dist="38100" dir="2700000" algn="tl">
                  <a:srgbClr val="000000">
                    <a:alpha val="43137"/>
                  </a:srgbClr>
                </a:outerShdw>
              </a:effectLst>
            </a:endParaRPr>
          </a:p>
          <a:p>
            <a:pPr marL="0" lvl="0" indent="0" algn="l">
              <a:buNone/>
            </a:pPr>
            <a:r>
              <a:rPr lang="en-IN" sz="5400" b="1" dirty="0"/>
              <a:t>The result of fruits will be:</a:t>
            </a:r>
          </a:p>
          <a:p>
            <a:pPr marL="0" lvl="0" indent="0" algn="l">
              <a:buNone/>
            </a:pPr>
            <a:r>
              <a:rPr lang="en-IN" sz="5400" b="1" i="1" dirty="0" err="1">
                <a:solidFill>
                  <a:schemeClr val="accent4">
                    <a:lumMod val="40000"/>
                    <a:lumOff val="60000"/>
                  </a:schemeClr>
                </a:solidFill>
                <a:effectLst>
                  <a:outerShdw blurRad="38100" dist="38100" dir="2700000" algn="tl">
                    <a:srgbClr val="000000">
                      <a:alpha val="43137"/>
                    </a:srgbClr>
                  </a:outerShdw>
                </a:effectLst>
              </a:rPr>
              <a:t>Orange,Apple,Mango</a:t>
            </a:r>
            <a:endParaRPr lang="en-IN" sz="5400" b="1" i="1" dirty="0">
              <a:solidFill>
                <a:schemeClr val="accent4">
                  <a:lumMod val="40000"/>
                  <a:lumOff val="60000"/>
                </a:schemeClr>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fade">
                                      <p:cBhvr>
                                        <p:cTn id="23" dur="2000"/>
                                        <p:tgtEl>
                                          <p:spTgt spid="1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6" end="6"/>
                                            </p:txEl>
                                          </p:spTgt>
                                        </p:tgtEl>
                                        <p:attrNameLst>
                                          <p:attrName>style.visibility</p:attrName>
                                        </p:attrNameLst>
                                      </p:cBhvr>
                                      <p:to>
                                        <p:strVal val="visible"/>
                                      </p:to>
                                    </p:set>
                                    <p:animEffect transition="in" filter="fade">
                                      <p:cBhvr>
                                        <p:cTn id="26" dur="2000"/>
                                        <p:tgtEl>
                                          <p:spTgt spid="14">
                                            <p:txEl>
                                              <p:pRg st="6" end="6"/>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a:solidFill>
                  <a:srgbClr val="FFFF00"/>
                </a:solidFill>
                <a:effectLst>
                  <a:outerShdw blurRad="38100" dist="38100" dir="2700000" algn="tl">
                    <a:srgbClr val="000000">
                      <a:alpha val="43137"/>
                    </a:srgbClr>
                  </a:outerShdw>
                </a:effectLst>
              </a:rPr>
              <a:t>splice (</a:t>
            </a:r>
            <a:r>
              <a:rPr lang="en-US" sz="5400" b="1" dirty="0" err="1">
                <a:solidFill>
                  <a:srgbClr val="FFFF00"/>
                </a:solidFill>
                <a:effectLst>
                  <a:outerShdw blurRad="38100" dist="38100" dir="2700000" algn="tl">
                    <a:srgbClr val="000000">
                      <a:alpha val="43137"/>
                    </a:srgbClr>
                  </a:outerShdw>
                </a:effectLst>
              </a:rPr>
              <a:t>index,howmany</a:t>
            </a:r>
            <a:r>
              <a:rPr lang="en-US" sz="5400" b="1" dirty="0">
                <a:solidFill>
                  <a:srgbClr val="FFFF00"/>
                </a:solidFill>
                <a:effectLst>
                  <a:outerShdw blurRad="38100" dist="38100" dir="2700000" algn="tl">
                    <a:srgbClr val="000000">
                      <a:alpha val="43137"/>
                    </a:srgbClr>
                  </a:outerShdw>
                </a:effectLst>
              </a:rPr>
              <a:t>) : </a:t>
            </a:r>
            <a:r>
              <a:rPr lang="en-IN" sz="5400" b="1" dirty="0"/>
              <a:t>Removes </a:t>
            </a:r>
            <a:r>
              <a:rPr lang="en-IN" sz="5400" b="1" dirty="0" err="1">
                <a:solidFill>
                  <a:srgbClr val="FFFF00"/>
                </a:solidFill>
              </a:rPr>
              <a:t>howmany</a:t>
            </a:r>
            <a:r>
              <a:rPr lang="en-IN" sz="5400" b="1" dirty="0"/>
              <a:t> elements from the array starting from given </a:t>
            </a:r>
            <a:r>
              <a:rPr lang="en-IN" sz="5400" b="1" dirty="0">
                <a:solidFill>
                  <a:srgbClr val="FFFF00"/>
                </a:solidFill>
              </a:rPr>
              <a:t>index</a:t>
            </a:r>
            <a:endParaRPr lang="en-IN" sz="5400" b="1" dirty="0">
              <a:solidFill>
                <a:srgbClr val="FFFF00"/>
              </a:solidFill>
              <a:effectLst>
                <a:outerShdw blurRad="38100" dist="38100" dir="2700000" algn="tl">
                  <a:srgbClr val="000000">
                    <a:alpha val="43137"/>
                  </a:srgbClr>
                </a:outerShdw>
              </a:effectLst>
            </a:endParaRPr>
          </a:p>
        </p:txBody>
      </p:sp>
      <p:sp>
        <p:nvSpPr>
          <p:cNvPr id="14" name="Rectangle 13"/>
          <p:cNvSpPr/>
          <p:nvPr/>
        </p:nvSpPr>
        <p:spPr>
          <a:xfrm>
            <a:off x="1788079" y="6110915"/>
            <a:ext cx="20492058" cy="6740307"/>
          </a:xfrm>
          <a:prstGeom prst="rect">
            <a:avLst/>
          </a:prstGeom>
        </p:spPr>
        <p:txBody>
          <a:bodyPr wrap="square">
            <a:spAutoFit/>
          </a:bodyPr>
          <a:lstStyle/>
          <a:p>
            <a:pPr marL="0" lvl="0" indent="0" algn="l">
              <a:buNone/>
            </a:pPr>
            <a:r>
              <a:rPr lang="en-US" sz="5400" b="1" u="sng" dirty="0">
                <a:solidFill>
                  <a:srgbClr val="00B0F0"/>
                </a:solidFill>
              </a:rPr>
              <a:t>Example:</a:t>
            </a:r>
          </a:p>
          <a:p>
            <a:pPr marL="0" lvl="0" indent="0" algn="l">
              <a:buNone/>
            </a:pPr>
            <a:endParaRPr lang="en-IN" sz="5400" b="1" u="sng" dirty="0"/>
          </a:p>
          <a:p>
            <a:pPr marL="0" lvl="0" indent="0" algn="l">
              <a:buNone/>
            </a:pPr>
            <a:r>
              <a:rPr lang="en-IN" sz="5400" b="1" i="1" dirty="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a:solidFill>
                  <a:srgbClr val="FFFF00"/>
                </a:solidFill>
                <a:effectLst>
                  <a:outerShdw blurRad="38100" dist="38100" dir="2700000" algn="tl">
                    <a:srgbClr val="000000">
                      <a:alpha val="43137"/>
                    </a:srgbClr>
                  </a:outerShdw>
                </a:effectLst>
              </a:rPr>
              <a:t>fruits.splice</a:t>
            </a:r>
            <a:r>
              <a:rPr lang="en-IN" sz="5400" b="1" i="1" dirty="0">
                <a:solidFill>
                  <a:srgbClr val="FFFF00"/>
                </a:solidFill>
                <a:effectLst>
                  <a:outerShdw blurRad="38100" dist="38100" dir="2700000" algn="tl">
                    <a:srgbClr val="000000">
                      <a:alpha val="43137"/>
                    </a:srgbClr>
                  </a:outerShdw>
                </a:effectLst>
              </a:rPr>
              <a:t>(1,3);</a:t>
            </a:r>
          </a:p>
          <a:p>
            <a:pPr algn="l"/>
            <a:r>
              <a:rPr lang="en-IN" sz="5400" b="1" i="1" dirty="0" err="1">
                <a:solidFill>
                  <a:srgbClr val="FFFF00"/>
                </a:solidFill>
                <a:effectLst>
                  <a:outerShdw blurRad="38100" dist="38100" dir="2700000" algn="tl">
                    <a:srgbClr val="000000">
                      <a:alpha val="43137"/>
                    </a:srgbClr>
                  </a:outerShdw>
                </a:effectLst>
              </a:rPr>
              <a:t>document.write</a:t>
            </a:r>
            <a:r>
              <a:rPr lang="en-IN" sz="5400" b="1" i="1" dirty="0">
                <a:solidFill>
                  <a:srgbClr val="FFFF00"/>
                </a:solidFill>
                <a:effectLst>
                  <a:outerShdw blurRad="38100" dist="38100" dir="2700000" algn="tl">
                    <a:srgbClr val="000000">
                      <a:alpha val="43137"/>
                    </a:srgbClr>
                  </a:outerShdw>
                </a:effectLst>
              </a:rPr>
              <a:t>(fruits);</a:t>
            </a:r>
          </a:p>
          <a:p>
            <a:pPr marL="0" lvl="0" indent="0" algn="l">
              <a:buNone/>
            </a:pPr>
            <a:endParaRPr lang="en-IN" sz="5400" b="1" i="1" dirty="0">
              <a:solidFill>
                <a:srgbClr val="00B050"/>
              </a:solidFill>
              <a:effectLst>
                <a:outerShdw blurRad="38100" dist="38100" dir="2700000" algn="tl">
                  <a:srgbClr val="000000">
                    <a:alpha val="43137"/>
                  </a:srgbClr>
                </a:outerShdw>
              </a:effectLst>
            </a:endParaRPr>
          </a:p>
          <a:p>
            <a:pPr marL="0" lvl="0" indent="0" algn="l">
              <a:buNone/>
            </a:pPr>
            <a:r>
              <a:rPr lang="en-IN" sz="5400" b="1" dirty="0"/>
              <a:t>The result of fruits will be:</a:t>
            </a:r>
          </a:p>
          <a:p>
            <a:pPr marL="0" lvl="0" indent="0" algn="l">
              <a:buNone/>
            </a:pPr>
            <a:r>
              <a:rPr lang="en-IN" sz="5400" b="1" i="1" dirty="0">
                <a:solidFill>
                  <a:schemeClr val="accent4">
                    <a:lumMod val="40000"/>
                    <a:lumOff val="60000"/>
                  </a:schemeClr>
                </a:solidFill>
                <a:effectLst>
                  <a:outerShdw blurRad="38100" dist="38100" dir="2700000" algn="tl">
                    <a:srgbClr val="000000">
                      <a:alpha val="43137"/>
                    </a:srgbClr>
                  </a:outerShdw>
                </a:effectLst>
              </a:rPr>
              <a:t>Banana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fade">
                                      <p:cBhvr>
                                        <p:cTn id="23" dur="2000"/>
                                        <p:tgtEl>
                                          <p:spTgt spid="1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6" end="6"/>
                                            </p:txEl>
                                          </p:spTgt>
                                        </p:tgtEl>
                                        <p:attrNameLst>
                                          <p:attrName>style.visibility</p:attrName>
                                        </p:attrNameLst>
                                      </p:cBhvr>
                                      <p:to>
                                        <p:strVal val="visible"/>
                                      </p:to>
                                    </p:set>
                                    <p:animEffect transition="in" filter="fade">
                                      <p:cBhvr>
                                        <p:cTn id="26" dur="2000"/>
                                        <p:tgtEl>
                                          <p:spTgt spid="1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59824" y="1407296"/>
            <a:ext cx="6981398" cy="1200329"/>
          </a:xfrm>
          <a:prstGeom prst="rect">
            <a:avLst/>
          </a:prstGeom>
        </p:spPr>
        <p:txBody>
          <a:bodyPr wrap="none">
            <a:spAutoFit/>
          </a:bodyPr>
          <a:lstStyle/>
          <a:p>
            <a:pPr algn="l"/>
            <a:r>
              <a:rPr lang="en-US" sz="7200" b="1" dirty="0">
                <a:solidFill>
                  <a:schemeClr val="accent3"/>
                </a:solidFill>
                <a:effectLst>
                  <a:outerShdw blurRad="38100" dist="38100" dir="2700000" algn="tl">
                    <a:srgbClr val="000000">
                      <a:alpha val="43137"/>
                    </a:srgbClr>
                  </a:outerShdw>
                </a:effectLst>
              </a:rPr>
              <a:t>ASSIGNMENT 4</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2585323"/>
          </a:xfrm>
          <a:prstGeom prst="rect">
            <a:avLst/>
          </a:prstGeom>
        </p:spPr>
        <p:txBody>
          <a:bodyPr wrap="square">
            <a:spAutoFit/>
          </a:bodyPr>
          <a:lstStyle/>
          <a:p>
            <a:pPr marL="0" lvl="0" indent="0">
              <a:buNone/>
            </a:pPr>
            <a:r>
              <a:rPr lang="en-US" sz="5400" b="1" dirty="0">
                <a:solidFill>
                  <a:schemeClr val="tx1"/>
                </a:solidFill>
                <a:effectLst>
                  <a:outerShdw blurRad="38100" dist="38100" dir="2700000" algn="tl">
                    <a:srgbClr val="000000">
                      <a:alpha val="43137"/>
                    </a:srgbClr>
                  </a:outerShdw>
                </a:effectLst>
              </a:rPr>
              <a:t>Write a JavaScript code to accept 5 </a:t>
            </a:r>
            <a:r>
              <a:rPr lang="en-US" sz="5400" b="1" dirty="0" err="1">
                <a:solidFill>
                  <a:schemeClr val="tx1"/>
                </a:solidFill>
                <a:effectLst>
                  <a:outerShdw blurRad="38100" dist="38100" dir="2700000" algn="tl">
                    <a:srgbClr val="000000">
                      <a:alpha val="43137"/>
                    </a:srgbClr>
                  </a:outerShdw>
                </a:effectLst>
              </a:rPr>
              <a:t>nos</a:t>
            </a:r>
            <a:r>
              <a:rPr lang="en-US" sz="5400" b="1" dirty="0">
                <a:solidFill>
                  <a:schemeClr val="tx1"/>
                </a:solidFill>
                <a:effectLst>
                  <a:outerShdw blurRad="38100" dist="38100" dir="2700000" algn="tl">
                    <a:srgbClr val="000000">
                      <a:alpha val="43137"/>
                    </a:srgbClr>
                  </a:outerShdw>
                </a:effectLst>
              </a:rPr>
              <a:t> from the user in an array . Now ask the user to enter another no and remove all it’s occurrences from the array.</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9278" y="822960"/>
            <a:ext cx="6537367"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Definition</a:t>
            </a:r>
            <a:endParaRPr lang="en-IN" sz="6600" dirty="0">
              <a:solidFill>
                <a:schemeClr val="accent3"/>
              </a:solidFill>
            </a:endParaRPr>
          </a:p>
        </p:txBody>
      </p:sp>
      <p:cxnSp>
        <p:nvCxnSpPr>
          <p:cNvPr id="14" name="Straight Connector 13"/>
          <p:cNvCxnSpPr/>
          <p:nvPr/>
        </p:nvCxnSpPr>
        <p:spPr>
          <a:xfrm>
            <a:off x="749278" y="2182416"/>
            <a:ext cx="6537367" cy="1588"/>
          </a:xfrm>
          <a:prstGeom prst="line">
            <a:avLst/>
          </a:prstGeom>
          <a:noFill/>
          <a:ln w="101600"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6" name="Donut 15"/>
          <p:cNvSpPr/>
          <p:nvPr/>
        </p:nvSpPr>
        <p:spPr>
          <a:xfrm flipH="1" flipV="1">
            <a:off x="868680" y="3504007"/>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952656" y="3435427"/>
            <a:ext cx="20495863" cy="923330"/>
          </a:xfrm>
          <a:prstGeom prst="rect">
            <a:avLst/>
          </a:prstGeom>
        </p:spPr>
        <p:txBody>
          <a:bodyPr wrap="square">
            <a:spAutoFit/>
          </a:bodyPr>
          <a:lstStyle/>
          <a:p>
            <a:pPr lvl="0" algn="l"/>
            <a:r>
              <a:rPr lang="en-US" sz="5400" dirty="0">
                <a:solidFill>
                  <a:schemeClr val="tx1"/>
                </a:solidFill>
              </a:rPr>
              <a:t>In </a:t>
            </a:r>
            <a:r>
              <a:rPr lang="en-US" sz="5400" b="1" dirty="0">
                <a:solidFill>
                  <a:srgbClr val="FFC000"/>
                </a:solidFill>
              </a:rPr>
              <a:t>JS</a:t>
            </a:r>
            <a:r>
              <a:rPr lang="en-US" sz="5400" dirty="0">
                <a:solidFill>
                  <a:schemeClr val="tx1"/>
                </a:solidFill>
              </a:rPr>
              <a:t>,  </a:t>
            </a:r>
            <a:r>
              <a:rPr lang="en-US" sz="5400" b="1" dirty="0">
                <a:solidFill>
                  <a:schemeClr val="accent6">
                    <a:lumMod val="40000"/>
                    <a:lumOff val="60000"/>
                  </a:schemeClr>
                </a:solidFill>
              </a:rPr>
              <a:t>arrays</a:t>
            </a:r>
            <a:r>
              <a:rPr lang="en-US" sz="5400" dirty="0">
                <a:solidFill>
                  <a:schemeClr val="tx1"/>
                </a:solidFill>
              </a:rPr>
              <a:t> are </a:t>
            </a:r>
            <a:r>
              <a:rPr lang="en-US" sz="5400" b="1" u="sng" dirty="0">
                <a:solidFill>
                  <a:schemeClr val="accent3"/>
                </a:solidFill>
              </a:rPr>
              <a:t>different</a:t>
            </a:r>
            <a:r>
              <a:rPr lang="en-US" sz="5400" dirty="0">
                <a:solidFill>
                  <a:schemeClr val="tx1"/>
                </a:solidFill>
              </a:rPr>
              <a:t> from </a:t>
            </a:r>
            <a:r>
              <a:rPr lang="en-US" sz="5400" b="1" dirty="0">
                <a:solidFill>
                  <a:schemeClr val="accent6">
                    <a:lumMod val="40000"/>
                    <a:lumOff val="60000"/>
                  </a:schemeClr>
                </a:solidFill>
              </a:rPr>
              <a:t>arrays</a:t>
            </a:r>
            <a:r>
              <a:rPr lang="en-US" sz="5400" dirty="0">
                <a:solidFill>
                  <a:schemeClr val="tx1"/>
                </a:solidFill>
              </a:rPr>
              <a:t> of </a:t>
            </a:r>
            <a:r>
              <a:rPr lang="en-US" sz="5400" dirty="0">
                <a:solidFill>
                  <a:schemeClr val="accent2">
                    <a:lumMod val="40000"/>
                    <a:lumOff val="60000"/>
                  </a:schemeClr>
                </a:solidFill>
              </a:rPr>
              <a:t>other languages</a:t>
            </a:r>
            <a:r>
              <a:rPr lang="en-US" sz="5400" dirty="0">
                <a:solidFill>
                  <a:schemeClr val="tx1"/>
                </a:solidFill>
              </a:rPr>
              <a:t>.</a:t>
            </a:r>
          </a:p>
        </p:txBody>
      </p:sp>
      <p:sp>
        <p:nvSpPr>
          <p:cNvPr id="18" name="Donut 17"/>
          <p:cNvSpPr/>
          <p:nvPr/>
        </p:nvSpPr>
        <p:spPr>
          <a:xfrm flipH="1" flipV="1">
            <a:off x="861060" y="5668087"/>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9" name="Rectangle 18"/>
          <p:cNvSpPr/>
          <p:nvPr/>
        </p:nvSpPr>
        <p:spPr>
          <a:xfrm>
            <a:off x="1945036" y="5599507"/>
            <a:ext cx="22126544" cy="2585323"/>
          </a:xfrm>
          <a:prstGeom prst="rect">
            <a:avLst/>
          </a:prstGeom>
        </p:spPr>
        <p:txBody>
          <a:bodyPr wrap="square">
            <a:spAutoFit/>
          </a:bodyPr>
          <a:lstStyle/>
          <a:p>
            <a:pPr algn="l"/>
            <a:r>
              <a:rPr lang="en-US" sz="5400" b="1" dirty="0">
                <a:solidFill>
                  <a:schemeClr val="accent1">
                    <a:lumMod val="60000"/>
                    <a:lumOff val="40000"/>
                  </a:schemeClr>
                </a:solidFill>
              </a:rPr>
              <a:t>Traditionally</a:t>
            </a:r>
            <a:r>
              <a:rPr lang="en-US" sz="5400" dirty="0">
                <a:solidFill>
                  <a:schemeClr val="tx1"/>
                </a:solidFill>
              </a:rPr>
              <a:t> an </a:t>
            </a:r>
            <a:r>
              <a:rPr lang="en-US" sz="5400" b="1" dirty="0">
                <a:solidFill>
                  <a:schemeClr val="accent6">
                    <a:lumMod val="40000"/>
                    <a:lumOff val="60000"/>
                  </a:schemeClr>
                </a:solidFill>
              </a:rPr>
              <a:t>array</a:t>
            </a:r>
            <a:r>
              <a:rPr lang="en-US" sz="5400" dirty="0">
                <a:solidFill>
                  <a:schemeClr val="tx1"/>
                </a:solidFill>
              </a:rPr>
              <a:t> is </a:t>
            </a:r>
            <a:r>
              <a:rPr lang="en-US" sz="5400" dirty="0">
                <a:solidFill>
                  <a:schemeClr val="accent4">
                    <a:lumMod val="60000"/>
                    <a:lumOff val="40000"/>
                  </a:schemeClr>
                </a:solidFill>
              </a:rPr>
              <a:t>considered to be </a:t>
            </a:r>
            <a:r>
              <a:rPr lang="en-US" sz="5400" dirty="0">
                <a:solidFill>
                  <a:schemeClr val="tx1"/>
                </a:solidFill>
              </a:rPr>
              <a:t>a </a:t>
            </a:r>
            <a:r>
              <a:rPr lang="en-US" sz="5400" b="1" dirty="0">
                <a:solidFill>
                  <a:schemeClr val="accent2">
                    <a:lumMod val="60000"/>
                    <a:lumOff val="40000"/>
                  </a:schemeClr>
                </a:solidFill>
              </a:rPr>
              <a:t>collection</a:t>
            </a:r>
            <a:r>
              <a:rPr lang="en-US" sz="5400" dirty="0">
                <a:solidFill>
                  <a:schemeClr val="tx1"/>
                </a:solidFill>
              </a:rPr>
              <a:t> of </a:t>
            </a:r>
            <a:r>
              <a:rPr lang="en-US" sz="5400" b="1" dirty="0">
                <a:solidFill>
                  <a:schemeClr val="accent3">
                    <a:lumMod val="60000"/>
                    <a:lumOff val="40000"/>
                  </a:schemeClr>
                </a:solidFill>
              </a:rPr>
              <a:t>homogeneous</a:t>
            </a:r>
            <a:r>
              <a:rPr lang="en-US" sz="5400" dirty="0">
                <a:solidFill>
                  <a:schemeClr val="accent3">
                    <a:lumMod val="60000"/>
                    <a:lumOff val="40000"/>
                  </a:schemeClr>
                </a:solidFill>
              </a:rPr>
              <a:t> </a:t>
            </a:r>
            <a:r>
              <a:rPr lang="en-US" sz="5400" dirty="0">
                <a:solidFill>
                  <a:schemeClr val="tx1"/>
                </a:solidFill>
              </a:rPr>
              <a:t>elements, which </a:t>
            </a:r>
            <a:r>
              <a:rPr lang="en-US" sz="5400" b="1" dirty="0">
                <a:solidFill>
                  <a:schemeClr val="accent6">
                    <a:lumMod val="60000"/>
                    <a:lumOff val="40000"/>
                  </a:schemeClr>
                </a:solidFill>
              </a:rPr>
              <a:t>means that </a:t>
            </a:r>
            <a:r>
              <a:rPr lang="en-US" sz="5400" dirty="0">
                <a:solidFill>
                  <a:schemeClr val="tx1"/>
                </a:solidFill>
              </a:rPr>
              <a:t>it </a:t>
            </a:r>
            <a:r>
              <a:rPr lang="en-US" sz="5400" b="1" dirty="0">
                <a:solidFill>
                  <a:schemeClr val="accent1">
                    <a:lumMod val="60000"/>
                    <a:lumOff val="40000"/>
                  </a:schemeClr>
                </a:solidFill>
              </a:rPr>
              <a:t>cannot contain </a:t>
            </a:r>
            <a:r>
              <a:rPr lang="en-US" sz="5400" b="1" dirty="0">
                <a:solidFill>
                  <a:schemeClr val="accent4">
                    <a:lumMod val="60000"/>
                    <a:lumOff val="40000"/>
                  </a:schemeClr>
                </a:solidFill>
              </a:rPr>
              <a:t>dissimilar</a:t>
            </a:r>
            <a:r>
              <a:rPr lang="en-US" sz="5400" dirty="0">
                <a:solidFill>
                  <a:schemeClr val="tx1"/>
                </a:solidFill>
              </a:rPr>
              <a:t> elements.</a:t>
            </a:r>
          </a:p>
        </p:txBody>
      </p:sp>
      <p:sp>
        <p:nvSpPr>
          <p:cNvPr id="20" name="Donut 19"/>
          <p:cNvSpPr/>
          <p:nvPr/>
        </p:nvSpPr>
        <p:spPr>
          <a:xfrm flipH="1" flipV="1">
            <a:off x="876300" y="9626929"/>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1" name="Rectangle 20"/>
          <p:cNvSpPr/>
          <p:nvPr/>
        </p:nvSpPr>
        <p:spPr>
          <a:xfrm>
            <a:off x="1960276" y="9558349"/>
            <a:ext cx="22126544" cy="923330"/>
          </a:xfrm>
          <a:prstGeom prst="rect">
            <a:avLst/>
          </a:prstGeom>
        </p:spPr>
        <p:txBody>
          <a:bodyPr wrap="square">
            <a:spAutoFit/>
          </a:bodyPr>
          <a:lstStyle/>
          <a:p>
            <a:pPr lvl="0" algn="l"/>
            <a:r>
              <a:rPr lang="en-US" sz="5400" dirty="0">
                <a:solidFill>
                  <a:schemeClr val="tx1"/>
                </a:solidFill>
              </a:rPr>
              <a:t>But </a:t>
            </a:r>
            <a:r>
              <a:rPr lang="en-US" sz="5400" b="1" dirty="0">
                <a:solidFill>
                  <a:srgbClr val="FFC000"/>
                </a:solidFill>
              </a:rPr>
              <a:t>JS</a:t>
            </a:r>
            <a:r>
              <a:rPr lang="en-US" sz="5400" dirty="0">
                <a:solidFill>
                  <a:schemeClr val="tx1"/>
                </a:solidFill>
              </a:rPr>
              <a:t> </a:t>
            </a:r>
            <a:r>
              <a:rPr lang="en-US" sz="5400" b="1" u="sng" dirty="0">
                <a:solidFill>
                  <a:schemeClr val="accent2">
                    <a:lumMod val="60000"/>
                    <a:lumOff val="40000"/>
                  </a:schemeClr>
                </a:solidFill>
              </a:rPr>
              <a:t>does not follow </a:t>
            </a:r>
            <a:r>
              <a:rPr lang="en-US" sz="5400" dirty="0">
                <a:solidFill>
                  <a:schemeClr val="tx1"/>
                </a:solidFill>
              </a:rPr>
              <a:t>this concept.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59824" y="1418704"/>
            <a:ext cx="6981398" cy="1200329"/>
          </a:xfrm>
          <a:prstGeom prst="rect">
            <a:avLst/>
          </a:prstGeom>
        </p:spPr>
        <p:txBody>
          <a:bodyPr wrap="none">
            <a:spAutoFit/>
          </a:bodyPr>
          <a:lstStyle/>
          <a:p>
            <a:pPr algn="l"/>
            <a:r>
              <a:rPr lang="en-US" sz="7200" b="1" dirty="0">
                <a:solidFill>
                  <a:schemeClr val="accent3"/>
                </a:solidFill>
                <a:effectLst>
                  <a:outerShdw blurRad="38100" dist="38100" dir="2700000" algn="tl">
                    <a:srgbClr val="000000">
                      <a:alpha val="43137"/>
                    </a:srgbClr>
                  </a:outerShdw>
                </a:effectLst>
              </a:rPr>
              <a:t>ASSIGNMENT 5</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1754326"/>
          </a:xfrm>
          <a:prstGeom prst="rect">
            <a:avLst/>
          </a:prstGeom>
        </p:spPr>
        <p:txBody>
          <a:bodyPr wrap="square">
            <a:spAutoFit/>
          </a:bodyPr>
          <a:lstStyle/>
          <a:p>
            <a:pPr marL="0" lvl="0" indent="0">
              <a:buNone/>
            </a:pPr>
            <a:r>
              <a:rPr lang="en-US" sz="5400" b="1" dirty="0">
                <a:solidFill>
                  <a:schemeClr val="tx1"/>
                </a:solidFill>
                <a:effectLst>
                  <a:outerShdw blurRad="38100" dist="38100" dir="2700000" algn="tl">
                    <a:srgbClr val="000000">
                      <a:alpha val="43137"/>
                    </a:srgbClr>
                  </a:outerShdw>
                </a:effectLst>
              </a:rPr>
              <a:t>Write a JavaScript code to remove duplicate elements from an array.</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59824" y="1476088"/>
            <a:ext cx="6981398" cy="1200329"/>
          </a:xfrm>
          <a:prstGeom prst="rect">
            <a:avLst/>
          </a:prstGeom>
        </p:spPr>
        <p:txBody>
          <a:bodyPr wrap="none">
            <a:spAutoFit/>
          </a:bodyPr>
          <a:lstStyle/>
          <a:p>
            <a:pPr algn="l"/>
            <a:r>
              <a:rPr lang="en-US" sz="7200" b="1" dirty="0">
                <a:solidFill>
                  <a:schemeClr val="accent3"/>
                </a:solidFill>
                <a:effectLst>
                  <a:outerShdw blurRad="38100" dist="38100" dir="2700000" algn="tl">
                    <a:srgbClr val="000000">
                      <a:alpha val="43137"/>
                    </a:srgbClr>
                  </a:outerShdw>
                </a:effectLst>
              </a:rPr>
              <a:t>ASSIGNMENT 6</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129312"/>
            <a:ext cx="18734048" cy="5509200"/>
          </a:xfrm>
          <a:prstGeom prst="rect">
            <a:avLst/>
          </a:prstGeom>
        </p:spPr>
        <p:txBody>
          <a:bodyPr wrap="square">
            <a:spAutoFit/>
          </a:bodyPr>
          <a:lstStyle/>
          <a:p>
            <a:pPr marL="0" lvl="0" indent="0">
              <a:buNone/>
            </a:pPr>
            <a:r>
              <a:rPr lang="en-US" sz="4400" b="1" dirty="0">
                <a:solidFill>
                  <a:schemeClr val="tx1"/>
                </a:solidFill>
                <a:effectLst>
                  <a:outerShdw blurRad="38100" dist="38100" dir="2700000" algn="tl">
                    <a:srgbClr val="000000">
                      <a:alpha val="43137"/>
                    </a:srgbClr>
                  </a:outerShdw>
                </a:effectLst>
              </a:rPr>
              <a:t>Write a JavaScript program to remove '</a:t>
            </a:r>
            <a:r>
              <a:rPr lang="en-US" sz="4400" b="1" dirty="0">
                <a:solidFill>
                  <a:srgbClr val="FFFF00"/>
                </a:solidFill>
                <a:effectLst>
                  <a:outerShdw blurRad="38100" dist="38100" dir="2700000" algn="tl">
                    <a:srgbClr val="000000">
                      <a:alpha val="43137"/>
                    </a:srgbClr>
                  </a:outerShdw>
                </a:effectLst>
              </a:rPr>
              <a:t>0</a:t>
            </a:r>
            <a:r>
              <a:rPr lang="en-US" sz="4400" b="1" dirty="0">
                <a:solidFill>
                  <a:schemeClr val="tx1"/>
                </a:solidFill>
                <a:effectLst>
                  <a:outerShdw blurRad="38100" dist="38100" dir="2700000" algn="tl">
                    <a:srgbClr val="000000">
                      <a:alpha val="43137"/>
                    </a:srgbClr>
                  </a:outerShdw>
                </a:effectLst>
              </a:rPr>
              <a:t>', </a:t>
            </a:r>
            <a:r>
              <a:rPr lang="en-US" sz="4400" b="1" dirty="0">
                <a:solidFill>
                  <a:srgbClr val="FFFF00"/>
                </a:solidFill>
                <a:effectLst>
                  <a:outerShdw blurRad="38100" dist="38100" dir="2700000" algn="tl">
                    <a:srgbClr val="000000">
                      <a:alpha val="43137"/>
                    </a:srgbClr>
                  </a:outerShdw>
                </a:effectLst>
              </a:rPr>
              <a:t>false</a:t>
            </a:r>
            <a:r>
              <a:rPr lang="en-US" sz="4400" b="1" dirty="0">
                <a:solidFill>
                  <a:schemeClr val="tx1"/>
                </a:solidFill>
                <a:effectLst>
                  <a:outerShdw blurRad="38100" dist="38100" dir="2700000" algn="tl">
                    <a:srgbClr val="000000">
                      <a:alpha val="43137"/>
                    </a:srgbClr>
                  </a:outerShdw>
                </a:effectLst>
              </a:rPr>
              <a:t>, </a:t>
            </a:r>
            <a:r>
              <a:rPr lang="en-US" sz="4400" b="1" dirty="0">
                <a:solidFill>
                  <a:srgbClr val="FFFF00"/>
                </a:solidFill>
                <a:effectLst>
                  <a:outerShdw blurRad="38100" dist="38100" dir="2700000" algn="tl">
                    <a:srgbClr val="000000">
                      <a:alpha val="43137"/>
                    </a:srgbClr>
                  </a:outerShdw>
                </a:effectLst>
              </a:rPr>
              <a:t>undefined</a:t>
            </a:r>
            <a:r>
              <a:rPr lang="en-US" sz="4400" b="1" dirty="0">
                <a:solidFill>
                  <a:schemeClr val="tx1"/>
                </a:solidFill>
                <a:effectLst>
                  <a:outerShdw blurRad="38100" dist="38100" dir="2700000" algn="tl">
                    <a:srgbClr val="000000">
                      <a:alpha val="43137"/>
                    </a:srgbClr>
                  </a:outerShdw>
                </a:effectLst>
              </a:rPr>
              <a:t>, </a:t>
            </a:r>
            <a:r>
              <a:rPr lang="en-US" sz="4400" b="1" dirty="0">
                <a:solidFill>
                  <a:srgbClr val="FFFF00"/>
                </a:solidFill>
                <a:effectLst>
                  <a:outerShdw blurRad="38100" dist="38100" dir="2700000" algn="tl">
                    <a:srgbClr val="000000">
                      <a:alpha val="43137"/>
                    </a:srgbClr>
                  </a:outerShdw>
                </a:effectLst>
              </a:rPr>
              <a:t>null</a:t>
            </a:r>
            <a:r>
              <a:rPr lang="en-US" sz="4400" b="1" dirty="0">
                <a:solidFill>
                  <a:schemeClr val="tx1"/>
                </a:solidFill>
                <a:effectLst>
                  <a:outerShdw blurRad="38100" dist="38100" dir="2700000" algn="tl">
                    <a:srgbClr val="000000">
                      <a:alpha val="43137"/>
                    </a:srgbClr>
                  </a:outerShdw>
                </a:effectLst>
              </a:rPr>
              <a:t>, </a:t>
            </a:r>
            <a:r>
              <a:rPr lang="en-US" sz="4400" b="1" dirty="0" err="1">
                <a:solidFill>
                  <a:srgbClr val="FFFF00"/>
                </a:solidFill>
                <a:effectLst>
                  <a:outerShdw blurRad="38100" dist="38100" dir="2700000" algn="tl">
                    <a:srgbClr val="000000">
                      <a:alpha val="43137"/>
                    </a:srgbClr>
                  </a:outerShdw>
                </a:effectLst>
              </a:rPr>
              <a:t>NaN</a:t>
            </a:r>
            <a:r>
              <a:rPr lang="en-US" sz="4400" b="1" dirty="0">
                <a:solidFill>
                  <a:schemeClr val="tx1"/>
                </a:solidFill>
                <a:effectLst>
                  <a:outerShdw blurRad="38100" dist="38100" dir="2700000" algn="tl">
                    <a:srgbClr val="000000">
                      <a:alpha val="43137"/>
                    </a:srgbClr>
                  </a:outerShdw>
                </a:effectLst>
              </a:rPr>
              <a:t>, </a:t>
            </a:r>
            <a:r>
              <a:rPr lang="en-US" sz="4400" b="1" dirty="0">
                <a:solidFill>
                  <a:srgbClr val="FFFF00"/>
                </a:solidFill>
                <a:effectLst>
                  <a:outerShdw blurRad="38100" dist="38100" dir="2700000" algn="tl">
                    <a:srgbClr val="000000">
                      <a:alpha val="43137"/>
                    </a:srgbClr>
                  </a:outerShdw>
                </a:effectLst>
              </a:rPr>
              <a:t>''</a:t>
            </a:r>
            <a:r>
              <a:rPr lang="en-US" sz="4400" b="1" dirty="0">
                <a:solidFill>
                  <a:schemeClr val="tx1"/>
                </a:solidFill>
                <a:effectLst>
                  <a:outerShdw blurRad="38100" dist="38100" dir="2700000" algn="tl">
                    <a:srgbClr val="000000">
                      <a:alpha val="43137"/>
                    </a:srgbClr>
                  </a:outerShdw>
                </a:effectLst>
              </a:rPr>
              <a:t> from given array.</a:t>
            </a:r>
          </a:p>
          <a:p>
            <a:pPr marL="0" lvl="0" indent="0">
              <a:buNone/>
            </a:pPr>
            <a:endParaRPr lang="en-US" sz="4400" b="1" dirty="0">
              <a:solidFill>
                <a:schemeClr val="tx1"/>
              </a:solidFill>
              <a:effectLst>
                <a:outerShdw blurRad="38100" dist="38100" dir="2700000" algn="tl">
                  <a:srgbClr val="000000">
                    <a:alpha val="43137"/>
                  </a:srgbClr>
                </a:outerShdw>
              </a:effectLst>
            </a:endParaRPr>
          </a:p>
          <a:p>
            <a:pPr marL="0" lvl="0" indent="0">
              <a:buNone/>
            </a:pPr>
            <a:r>
              <a:rPr lang="en-US" sz="4400" b="1" dirty="0">
                <a:solidFill>
                  <a:schemeClr val="accent3"/>
                </a:solidFill>
                <a:effectLst>
                  <a:outerShdw blurRad="38100" dist="38100" dir="2700000" algn="tl">
                    <a:srgbClr val="000000">
                      <a:alpha val="43137"/>
                    </a:srgbClr>
                  </a:outerShdw>
                </a:effectLst>
              </a:rPr>
              <a:t>Sample Data:</a:t>
            </a:r>
          </a:p>
          <a:p>
            <a:pPr marL="0" lvl="0" indent="0">
              <a:buNone/>
            </a:pPr>
            <a:endParaRPr lang="en-US" sz="4400" b="1" dirty="0">
              <a:solidFill>
                <a:schemeClr val="tx1"/>
              </a:solidFill>
              <a:effectLst>
                <a:outerShdw blurRad="38100" dist="38100" dir="2700000" algn="tl">
                  <a:srgbClr val="000000">
                    <a:alpha val="43137"/>
                  </a:srgbClr>
                </a:outerShdw>
              </a:effectLst>
            </a:endParaRPr>
          </a:p>
          <a:p>
            <a:pPr marL="0" lvl="0" indent="0">
              <a:buNone/>
            </a:pPr>
            <a:r>
              <a:rPr lang="en-US" sz="4400" b="1" dirty="0">
                <a:solidFill>
                  <a:schemeClr val="tx1"/>
                </a:solidFill>
                <a:effectLst>
                  <a:outerShdw blurRad="38100" dist="38100" dir="2700000" algn="tl">
                    <a:srgbClr val="000000">
                      <a:alpha val="43137"/>
                    </a:srgbClr>
                  </a:outerShdw>
                </a:effectLst>
              </a:rPr>
              <a:t>Input: Array: </a:t>
            </a:r>
            <a:r>
              <a:rPr lang="en-US" sz="4400" b="1" dirty="0">
                <a:solidFill>
                  <a:schemeClr val="accent2">
                    <a:lumMod val="60000"/>
                    <a:lumOff val="40000"/>
                  </a:schemeClr>
                </a:solidFill>
                <a:effectLst>
                  <a:outerShdw blurRad="38100" dist="38100" dir="2700000" algn="tl">
                    <a:srgbClr val="000000">
                      <a:alpha val="43137"/>
                    </a:srgbClr>
                  </a:outerShdw>
                </a:effectLst>
              </a:rPr>
              <a:t>[</a:t>
            </a:r>
            <a:r>
              <a:rPr lang="en-US" sz="4400" b="1" dirty="0" err="1">
                <a:solidFill>
                  <a:schemeClr val="accent2">
                    <a:lumMod val="60000"/>
                    <a:lumOff val="40000"/>
                  </a:schemeClr>
                </a:solidFill>
                <a:effectLst>
                  <a:outerShdw blurRad="38100" dist="38100" dir="2700000" algn="tl">
                    <a:srgbClr val="000000">
                      <a:alpha val="43137"/>
                    </a:srgbClr>
                  </a:outerShdw>
                </a:effectLst>
              </a:rPr>
              <a:t>NaN</a:t>
            </a:r>
            <a:r>
              <a:rPr lang="en-US" sz="4400" b="1" dirty="0">
                <a:solidFill>
                  <a:schemeClr val="accent2">
                    <a:lumMod val="60000"/>
                    <a:lumOff val="40000"/>
                  </a:schemeClr>
                </a:solidFill>
                <a:effectLst>
                  <a:outerShdw blurRad="38100" dist="38100" dir="2700000" algn="tl">
                    <a:srgbClr val="000000">
                      <a:alpha val="43137"/>
                    </a:srgbClr>
                  </a:outerShdw>
                </a:effectLst>
              </a:rPr>
              <a:t>, 0, 15, false, -22, '',undefined, 47, null,94]</a:t>
            </a:r>
          </a:p>
          <a:p>
            <a:pPr marL="0" lvl="0" indent="0">
              <a:buNone/>
            </a:pPr>
            <a:endParaRPr lang="en-US" sz="4400" b="1" dirty="0">
              <a:solidFill>
                <a:schemeClr val="tx1"/>
              </a:solidFill>
              <a:effectLst>
                <a:outerShdw blurRad="38100" dist="38100" dir="2700000" algn="tl">
                  <a:srgbClr val="000000">
                    <a:alpha val="43137"/>
                  </a:srgbClr>
                </a:outerShdw>
              </a:effectLst>
            </a:endParaRPr>
          </a:p>
          <a:p>
            <a:pPr marL="0" lvl="0" indent="0">
              <a:buNone/>
            </a:pPr>
            <a:r>
              <a:rPr lang="en-US" sz="4400" b="1" dirty="0">
                <a:solidFill>
                  <a:schemeClr val="tx1"/>
                </a:solidFill>
                <a:effectLst>
                  <a:outerShdw blurRad="38100" dist="38100" dir="2700000" algn="tl">
                    <a:srgbClr val="000000">
                      <a:alpha val="43137"/>
                    </a:srgbClr>
                  </a:outerShdw>
                </a:effectLst>
              </a:rPr>
              <a:t>Output: </a:t>
            </a:r>
            <a:r>
              <a:rPr lang="en-US" sz="4400" b="1" dirty="0">
                <a:solidFill>
                  <a:schemeClr val="accent5">
                    <a:lumMod val="40000"/>
                    <a:lumOff val="60000"/>
                  </a:schemeClr>
                </a:solidFill>
                <a:effectLst>
                  <a:outerShdw blurRad="38100" dist="38100" dir="2700000" algn="tl">
                    <a:srgbClr val="000000">
                      <a:alpha val="43137"/>
                    </a:srgbClr>
                  </a:outerShdw>
                </a:effectLst>
              </a:rPr>
              <a:t>[15, -22, 47, 94]</a:t>
            </a:r>
            <a:endParaRPr lang="en-IN" sz="4400" dirty="0">
              <a:solidFill>
                <a:schemeClr val="accent5">
                  <a:lumMod val="40000"/>
                  <a:lumOff val="60000"/>
                </a:schemeClr>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8174809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09126" y="1565173"/>
            <a:ext cx="6981398" cy="1200329"/>
          </a:xfrm>
          <a:prstGeom prst="rect">
            <a:avLst/>
          </a:prstGeom>
        </p:spPr>
        <p:txBody>
          <a:bodyPr wrap="none">
            <a:spAutoFit/>
          </a:bodyPr>
          <a:lstStyle/>
          <a:p>
            <a:pPr algn="l"/>
            <a:r>
              <a:rPr lang="en-US" sz="7200" b="1">
                <a:solidFill>
                  <a:schemeClr val="accent3"/>
                </a:solidFill>
                <a:effectLst>
                  <a:outerShdw blurRad="38100" dist="38100" dir="2700000" algn="tl">
                    <a:srgbClr val="000000">
                      <a:alpha val="43137"/>
                    </a:srgbClr>
                  </a:outerShdw>
                </a:effectLst>
              </a:rPr>
              <a:t>ASSIGNMENT 7</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4873311"/>
            <a:ext cx="18734048" cy="6247864"/>
          </a:xfrm>
          <a:prstGeom prst="rect">
            <a:avLst/>
          </a:prstGeom>
        </p:spPr>
        <p:txBody>
          <a:bodyPr wrap="square">
            <a:spAutoFit/>
          </a:bodyPr>
          <a:lstStyle/>
          <a:p>
            <a:pPr marL="0" lvl="0" indent="0">
              <a:buNone/>
            </a:pPr>
            <a:r>
              <a:rPr lang="en-US" sz="4000" b="1" dirty="0">
                <a:solidFill>
                  <a:schemeClr val="tx1"/>
                </a:solidFill>
                <a:effectLst>
                  <a:outerShdw blurRad="38100" dist="38100" dir="2700000" algn="tl">
                    <a:srgbClr val="000000">
                      <a:alpha val="43137"/>
                    </a:srgbClr>
                  </a:outerShdw>
                </a:effectLst>
              </a:rPr>
              <a:t>Write a JavaScript code to divide a given array of positive integers into two parts. First element goes to first part, second element goes to second part, and third element goes to first part and so on. Now compute the sum of two parts and store into an array of size two.</a:t>
            </a:r>
          </a:p>
          <a:p>
            <a:pPr marL="0" lvl="0" indent="0">
              <a:buNone/>
            </a:pPr>
            <a:endParaRPr lang="en-US" sz="4000" b="1" dirty="0">
              <a:solidFill>
                <a:schemeClr val="tx1"/>
              </a:solidFill>
              <a:effectLst>
                <a:outerShdw blurRad="38100" dist="38100" dir="2700000" algn="tl">
                  <a:srgbClr val="000000">
                    <a:alpha val="43137"/>
                  </a:srgbClr>
                </a:outerShdw>
              </a:effectLst>
            </a:endParaRPr>
          </a:p>
          <a:p>
            <a:pPr marL="0" lvl="0" indent="0">
              <a:buNone/>
            </a:pPr>
            <a:r>
              <a:rPr lang="en-US" sz="4000" b="1" dirty="0">
                <a:solidFill>
                  <a:schemeClr val="accent3"/>
                </a:solidFill>
                <a:effectLst>
                  <a:outerShdw blurRad="38100" dist="38100" dir="2700000" algn="tl">
                    <a:srgbClr val="000000">
                      <a:alpha val="43137"/>
                    </a:srgbClr>
                  </a:outerShdw>
                </a:effectLst>
              </a:rPr>
              <a:t>Sample Data:</a:t>
            </a:r>
          </a:p>
          <a:p>
            <a:pPr marL="0" lvl="0" indent="0">
              <a:buNone/>
            </a:pPr>
            <a:endParaRPr lang="en-US" sz="4000" b="1" dirty="0">
              <a:solidFill>
                <a:schemeClr val="tx1"/>
              </a:solidFill>
              <a:effectLst>
                <a:outerShdw blurRad="38100" dist="38100" dir="2700000" algn="tl">
                  <a:srgbClr val="000000">
                    <a:alpha val="43137"/>
                  </a:srgbClr>
                </a:outerShdw>
              </a:effectLst>
            </a:endParaRPr>
          </a:p>
          <a:p>
            <a:pPr marL="0" lvl="0" indent="0">
              <a:buNone/>
            </a:pPr>
            <a:r>
              <a:rPr lang="en-US" sz="4000" b="1" dirty="0">
                <a:solidFill>
                  <a:schemeClr val="tx1"/>
                </a:solidFill>
                <a:effectLst>
                  <a:outerShdw blurRad="38100" dist="38100" dir="2700000" algn="tl">
                    <a:srgbClr val="000000">
                      <a:alpha val="43137"/>
                    </a:srgbClr>
                  </a:outerShdw>
                </a:effectLst>
              </a:rPr>
              <a:t>Input: Array: </a:t>
            </a:r>
            <a:r>
              <a:rPr lang="en-US" sz="4000" b="1" dirty="0">
                <a:solidFill>
                  <a:schemeClr val="accent2">
                    <a:lumMod val="60000"/>
                    <a:lumOff val="40000"/>
                  </a:schemeClr>
                </a:solidFill>
              </a:rPr>
              <a:t>[1, </a:t>
            </a:r>
            <a:r>
              <a:rPr lang="en-US" sz="4000" b="1" dirty="0">
                <a:solidFill>
                  <a:schemeClr val="accent5">
                    <a:lumMod val="40000"/>
                    <a:lumOff val="60000"/>
                  </a:schemeClr>
                </a:solidFill>
              </a:rPr>
              <a:t>3</a:t>
            </a:r>
            <a:r>
              <a:rPr lang="en-US" sz="4000" b="1" dirty="0">
                <a:solidFill>
                  <a:schemeClr val="accent2">
                    <a:lumMod val="60000"/>
                    <a:lumOff val="40000"/>
                  </a:schemeClr>
                </a:solidFill>
              </a:rPr>
              <a:t>, 6, </a:t>
            </a:r>
            <a:r>
              <a:rPr lang="en-US" sz="4000" b="1" dirty="0">
                <a:solidFill>
                  <a:schemeClr val="accent5">
                    <a:lumMod val="40000"/>
                    <a:lumOff val="60000"/>
                  </a:schemeClr>
                </a:solidFill>
              </a:rPr>
              <a:t>2</a:t>
            </a:r>
            <a:r>
              <a:rPr lang="en-US" sz="4000" b="1" dirty="0">
                <a:solidFill>
                  <a:schemeClr val="accent2">
                    <a:lumMod val="60000"/>
                    <a:lumOff val="40000"/>
                  </a:schemeClr>
                </a:solidFill>
              </a:rPr>
              <a:t>, 5, </a:t>
            </a:r>
            <a:r>
              <a:rPr lang="en-US" sz="4000" b="1" dirty="0">
                <a:solidFill>
                  <a:schemeClr val="accent5">
                    <a:lumMod val="40000"/>
                    <a:lumOff val="60000"/>
                  </a:schemeClr>
                </a:solidFill>
              </a:rPr>
              <a:t>10</a:t>
            </a:r>
            <a:r>
              <a:rPr lang="en-US" sz="4000" b="1" dirty="0">
                <a:solidFill>
                  <a:schemeClr val="accent2">
                    <a:lumMod val="60000"/>
                    <a:lumOff val="40000"/>
                  </a:schemeClr>
                </a:solidFill>
              </a:rPr>
              <a:t>]</a:t>
            </a:r>
          </a:p>
          <a:p>
            <a:pPr marL="0" lvl="0" indent="0">
              <a:buNone/>
            </a:pPr>
            <a:endParaRPr lang="en-US" sz="4000" b="1" dirty="0">
              <a:solidFill>
                <a:schemeClr val="tx1"/>
              </a:solidFill>
              <a:effectLst>
                <a:outerShdw blurRad="38100" dist="38100" dir="2700000" algn="tl">
                  <a:srgbClr val="000000">
                    <a:alpha val="43137"/>
                  </a:srgbClr>
                </a:outerShdw>
              </a:effectLst>
            </a:endParaRPr>
          </a:p>
          <a:p>
            <a:pPr marL="0" lvl="0" indent="0">
              <a:buNone/>
            </a:pPr>
            <a:r>
              <a:rPr lang="en-US" sz="4000" b="1" dirty="0">
                <a:solidFill>
                  <a:schemeClr val="tx1"/>
                </a:solidFill>
                <a:effectLst>
                  <a:outerShdw blurRad="38100" dist="38100" dir="2700000" algn="tl">
                    <a:srgbClr val="000000">
                      <a:alpha val="43137"/>
                    </a:srgbClr>
                  </a:outerShdw>
                </a:effectLst>
              </a:rPr>
              <a:t>Output: </a:t>
            </a:r>
            <a:r>
              <a:rPr lang="en-US" sz="4000" b="1" dirty="0">
                <a:solidFill>
                  <a:schemeClr val="accent1">
                    <a:lumMod val="60000"/>
                    <a:lumOff val="40000"/>
                  </a:schemeClr>
                </a:solidFill>
                <a:effectLst>
                  <a:outerShdw blurRad="38100" dist="38100" dir="2700000" algn="tl">
                    <a:srgbClr val="000000">
                      <a:alpha val="43137"/>
                    </a:srgbClr>
                  </a:outerShdw>
                </a:effectLst>
              </a:rPr>
              <a:t>[12, 15]</a:t>
            </a:r>
            <a:endParaRPr lang="en-IN" sz="4000" dirty="0">
              <a:solidFill>
                <a:schemeClr val="accent1">
                  <a:lumMod val="60000"/>
                  <a:lumOff val="40000"/>
                </a:schemeClr>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167728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97648" y="2263122"/>
            <a:ext cx="21625560" cy="1754326"/>
          </a:xfrm>
          <a:prstGeom prst="rect">
            <a:avLst/>
          </a:prstGeom>
        </p:spPr>
        <p:txBody>
          <a:bodyPr wrap="square">
            <a:spAutoFit/>
          </a:bodyPr>
          <a:lstStyle/>
          <a:p>
            <a:pPr lvl="0"/>
            <a:r>
              <a:rPr lang="en-US" sz="5400" b="1" dirty="0">
                <a:solidFill>
                  <a:schemeClr val="accent3"/>
                </a:solidFill>
                <a:effectLst>
                  <a:outerShdw blurRad="38100" dist="38100" dir="2700000" algn="tl">
                    <a:srgbClr val="000000">
                      <a:alpha val="43137"/>
                    </a:srgbClr>
                  </a:outerShdw>
                </a:effectLst>
              </a:rPr>
              <a:t>A JAVASCRIPT ARRAY CAN CONTAIN HETROGENEOUS ELEMENTS.</a:t>
            </a:r>
          </a:p>
        </p:txBody>
      </p:sp>
      <p:sp>
        <p:nvSpPr>
          <p:cNvPr id="14" name="Rectangle 13"/>
          <p:cNvSpPr/>
          <p:nvPr/>
        </p:nvSpPr>
        <p:spPr>
          <a:xfrm>
            <a:off x="4246728" y="7658082"/>
            <a:ext cx="17159159" cy="2585323"/>
          </a:xfrm>
          <a:prstGeom prst="rect">
            <a:avLst/>
          </a:prstGeom>
        </p:spPr>
        <p:txBody>
          <a:bodyPr wrap="square">
            <a:spAutoFit/>
          </a:bodyPr>
          <a:lstStyle/>
          <a:p>
            <a:pPr lvl="0"/>
            <a:r>
              <a:rPr lang="en-US" sz="5400" dirty="0">
                <a:solidFill>
                  <a:schemeClr val="tx1"/>
                </a:solidFill>
              </a:rPr>
              <a:t>Thus we can say that </a:t>
            </a:r>
            <a:r>
              <a:rPr lang="en-US" sz="5400" b="1" dirty="0">
                <a:solidFill>
                  <a:srgbClr val="00B0F0"/>
                </a:solidFill>
              </a:rPr>
              <a:t>Arrays</a:t>
            </a:r>
            <a:r>
              <a:rPr lang="en-US" sz="5400" dirty="0">
                <a:solidFill>
                  <a:schemeClr val="tx1"/>
                </a:solidFill>
              </a:rPr>
              <a:t> in </a:t>
            </a:r>
            <a:r>
              <a:rPr lang="en-US" sz="5400" b="1" dirty="0">
                <a:solidFill>
                  <a:srgbClr val="FFC000"/>
                </a:solidFill>
              </a:rPr>
              <a:t>JS</a:t>
            </a:r>
            <a:r>
              <a:rPr lang="en-US" sz="5400" dirty="0">
                <a:solidFill>
                  <a:schemeClr val="tx1"/>
                </a:solidFill>
              </a:rPr>
              <a:t> are </a:t>
            </a:r>
            <a:r>
              <a:rPr lang="en-US" sz="5400" b="1" dirty="0">
                <a:solidFill>
                  <a:schemeClr val="accent2">
                    <a:lumMod val="60000"/>
                    <a:lumOff val="40000"/>
                  </a:schemeClr>
                </a:solidFill>
              </a:rPr>
              <a:t>similar to </a:t>
            </a:r>
            <a:r>
              <a:rPr lang="en-US" sz="5400" dirty="0">
                <a:solidFill>
                  <a:schemeClr val="tx1"/>
                </a:solidFill>
              </a:rPr>
              <a:t>the topic </a:t>
            </a:r>
            <a:r>
              <a:rPr lang="en-US" sz="5400" b="1" dirty="0">
                <a:solidFill>
                  <a:srgbClr val="00B0F0"/>
                </a:solidFill>
              </a:rPr>
              <a:t>Structure</a:t>
            </a:r>
            <a:r>
              <a:rPr lang="en-US" sz="5400" dirty="0">
                <a:solidFill>
                  <a:schemeClr val="tx1"/>
                </a:solidFill>
              </a:rPr>
              <a:t> of </a:t>
            </a:r>
            <a:r>
              <a:rPr lang="en-US" sz="5400" b="1" dirty="0">
                <a:solidFill>
                  <a:srgbClr val="FFC000"/>
                </a:solidFill>
              </a:rPr>
              <a:t>C language </a:t>
            </a:r>
            <a:r>
              <a:rPr lang="en-US" sz="5400" dirty="0">
                <a:solidFill>
                  <a:schemeClr val="tx1"/>
                </a:solidFill>
              </a:rPr>
              <a:t>or </a:t>
            </a:r>
            <a:r>
              <a:rPr lang="en-US" sz="5400" b="1" dirty="0">
                <a:solidFill>
                  <a:srgbClr val="00B0F0"/>
                </a:solidFill>
              </a:rPr>
              <a:t>List</a:t>
            </a:r>
            <a:r>
              <a:rPr lang="en-US" sz="5400" dirty="0">
                <a:solidFill>
                  <a:schemeClr val="tx1"/>
                </a:solidFill>
              </a:rPr>
              <a:t> of </a:t>
            </a:r>
            <a:r>
              <a:rPr lang="en-US" sz="5400" b="1" dirty="0">
                <a:solidFill>
                  <a:srgbClr val="FFC000"/>
                </a:solidFill>
              </a:rPr>
              <a:t>Python</a:t>
            </a:r>
            <a:r>
              <a:rPr lang="en-US" sz="5400" dirty="0">
                <a:solidFill>
                  <a:srgbClr val="FFC000"/>
                </a:solidFill>
              </a:rPr>
              <a:t> </a:t>
            </a:r>
            <a:r>
              <a:rPr lang="en-US" sz="5400" dirty="0">
                <a:solidFill>
                  <a:schemeClr val="tx1"/>
                </a:solidFill>
              </a:rPr>
              <a:t>language</a:t>
            </a:r>
            <a:endParaRPr lang="en-US" sz="5400" b="1" dirty="0">
              <a:solidFill>
                <a:schemeClr val="tx1"/>
              </a:solidFill>
              <a:effectLst>
                <a:outerShdw blurRad="38100" dist="38100" dir="2700000" algn="tl">
                  <a:srgbClr val="000000">
                    <a:alpha val="43137"/>
                  </a:srgbClr>
                </a:outerShdw>
              </a:effectLst>
            </a:endParaRPr>
          </a:p>
        </p:txBody>
      </p:sp>
      <p:sp>
        <p:nvSpPr>
          <p:cNvPr id="15" name="Curved Right Arrow 14"/>
          <p:cNvSpPr/>
          <p:nvPr/>
        </p:nvSpPr>
        <p:spPr>
          <a:xfrm>
            <a:off x="969048" y="3680442"/>
            <a:ext cx="2674620" cy="5120640"/>
          </a:xfrm>
          <a:prstGeom prst="curvedRightArrow">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23177" y="869795"/>
            <a:ext cx="7948010"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Creating An Array </a:t>
            </a:r>
            <a:endParaRPr lang="en-IN" sz="6600" dirty="0">
              <a:solidFill>
                <a:schemeClr val="accent3"/>
              </a:solidFill>
            </a:endParaRPr>
          </a:p>
        </p:txBody>
      </p:sp>
      <p:sp>
        <p:nvSpPr>
          <p:cNvPr id="14" name="Rectangle 13"/>
          <p:cNvSpPr/>
          <p:nvPr/>
        </p:nvSpPr>
        <p:spPr>
          <a:xfrm>
            <a:off x="623895" y="2230248"/>
            <a:ext cx="10841429" cy="923330"/>
          </a:xfrm>
          <a:prstGeom prst="rect">
            <a:avLst/>
          </a:prstGeom>
        </p:spPr>
        <p:txBody>
          <a:bodyPr wrap="none">
            <a:spAutoFit/>
          </a:bodyPr>
          <a:lstStyle/>
          <a:p>
            <a:pPr lvl="0"/>
            <a:r>
              <a:rPr lang="en-US" sz="5400" dirty="0">
                <a:solidFill>
                  <a:schemeClr val="tx1"/>
                </a:solidFill>
              </a:rPr>
              <a:t>We can create an array in 2 ways :</a:t>
            </a:r>
          </a:p>
        </p:txBody>
      </p:sp>
      <p:sp>
        <p:nvSpPr>
          <p:cNvPr id="17" name="TextBox 16"/>
          <p:cNvSpPr txBox="1"/>
          <p:nvPr/>
        </p:nvSpPr>
        <p:spPr>
          <a:xfrm>
            <a:off x="1663197" y="4944243"/>
            <a:ext cx="375809" cy="13753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accent3"/>
                </a:solidFill>
                <a:effectLst/>
                <a:uFillTx/>
                <a:latin typeface="Lato Bold"/>
                <a:ea typeface="Lato Bold"/>
                <a:cs typeface="Lato Bold"/>
                <a:sym typeface="Lato Bold"/>
              </a:rPr>
              <a:t>1</a:t>
            </a:r>
            <a:endParaRPr kumimoji="0" lang="en-IN" sz="8000" b="0" i="0" u="none" strike="noStrike" cap="none" spc="0" normalizeH="0" baseline="0" dirty="0">
              <a:ln>
                <a:noFill/>
              </a:ln>
              <a:solidFill>
                <a:schemeClr val="accent3"/>
              </a:solidFill>
              <a:effectLst/>
              <a:uFillTx/>
              <a:latin typeface="Lato Bold"/>
              <a:ea typeface="Lato Bold"/>
              <a:cs typeface="Lato Bold"/>
              <a:sym typeface="Lato Bold"/>
            </a:endParaRPr>
          </a:p>
        </p:txBody>
      </p:sp>
      <p:sp>
        <p:nvSpPr>
          <p:cNvPr id="18" name="Rectangle 17"/>
          <p:cNvSpPr/>
          <p:nvPr/>
        </p:nvSpPr>
        <p:spPr>
          <a:xfrm>
            <a:off x="2533199" y="5285666"/>
            <a:ext cx="6378670" cy="923330"/>
          </a:xfrm>
          <a:prstGeom prst="rect">
            <a:avLst/>
          </a:prstGeom>
        </p:spPr>
        <p:txBody>
          <a:bodyPr wrap="none">
            <a:spAutoFit/>
          </a:bodyPr>
          <a:lstStyle/>
          <a:p>
            <a:pPr marL="514350" lvl="0" indent="-514350"/>
            <a:r>
              <a:rPr lang="en-US" sz="5400" b="1" dirty="0">
                <a:solidFill>
                  <a:schemeClr val="tx1"/>
                </a:solidFill>
                <a:effectLst>
                  <a:outerShdw blurRad="38100" dist="38100" dir="2700000" algn="tl">
                    <a:srgbClr val="000000">
                      <a:alpha val="43137"/>
                    </a:srgbClr>
                  </a:outerShdw>
                </a:effectLst>
              </a:rPr>
              <a:t>Using </a:t>
            </a:r>
            <a:r>
              <a:rPr lang="en-US" sz="5400" b="1" dirty="0">
                <a:solidFill>
                  <a:srgbClr val="00B050"/>
                </a:solidFill>
                <a:effectLst>
                  <a:outerShdw blurRad="38100" dist="38100" dir="2700000" algn="tl">
                    <a:srgbClr val="000000">
                      <a:alpha val="43137"/>
                    </a:srgbClr>
                  </a:outerShdw>
                </a:effectLst>
              </a:rPr>
              <a:t>Array Literal</a:t>
            </a:r>
          </a:p>
        </p:txBody>
      </p:sp>
      <p:sp>
        <p:nvSpPr>
          <p:cNvPr id="20" name="TextBox 19"/>
          <p:cNvSpPr txBox="1"/>
          <p:nvPr/>
        </p:nvSpPr>
        <p:spPr>
          <a:xfrm>
            <a:off x="1369557" y="7460655"/>
            <a:ext cx="1169213" cy="13753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8000" dirty="0">
                <a:solidFill>
                  <a:schemeClr val="accent3"/>
                </a:solidFill>
              </a:rPr>
              <a:t>2</a:t>
            </a:r>
            <a:endParaRPr kumimoji="0" lang="en-IN" sz="8000" b="0" i="0" u="none" strike="noStrike" cap="none" spc="0" normalizeH="0" baseline="0" dirty="0">
              <a:ln>
                <a:noFill/>
              </a:ln>
              <a:solidFill>
                <a:schemeClr val="accent3"/>
              </a:solidFill>
              <a:effectLst/>
              <a:uFillTx/>
              <a:latin typeface="Lato Bold"/>
              <a:ea typeface="Lato Bold"/>
              <a:cs typeface="Lato Bold"/>
              <a:sym typeface="Lato Bold"/>
            </a:endParaRPr>
          </a:p>
        </p:txBody>
      </p:sp>
      <p:sp>
        <p:nvSpPr>
          <p:cNvPr id="22" name="Rectangle 21"/>
          <p:cNvSpPr/>
          <p:nvPr/>
        </p:nvSpPr>
        <p:spPr>
          <a:xfrm>
            <a:off x="2538770" y="7757474"/>
            <a:ext cx="8263801" cy="923330"/>
          </a:xfrm>
          <a:prstGeom prst="rect">
            <a:avLst/>
          </a:prstGeom>
        </p:spPr>
        <p:txBody>
          <a:bodyPr wrap="none">
            <a:spAutoFit/>
          </a:bodyPr>
          <a:lstStyle/>
          <a:p>
            <a:pPr marL="514350" lvl="0" indent="-514350"/>
            <a:r>
              <a:rPr lang="en-US" sz="5400" b="1" dirty="0">
                <a:solidFill>
                  <a:schemeClr val="tx1"/>
                </a:solidFill>
                <a:effectLst>
                  <a:outerShdw blurRad="38100" dist="38100" dir="2700000" algn="tl">
                    <a:srgbClr val="000000">
                      <a:alpha val="43137"/>
                    </a:srgbClr>
                  </a:outerShdw>
                </a:effectLst>
              </a:rPr>
              <a:t>Using </a:t>
            </a:r>
            <a:r>
              <a:rPr lang="en-US" sz="5400" b="1" dirty="0">
                <a:solidFill>
                  <a:srgbClr val="00B0F0"/>
                </a:solidFill>
                <a:effectLst>
                  <a:outerShdw blurRad="38100" dist="38100" dir="2700000" algn="tl">
                    <a:srgbClr val="000000">
                      <a:alpha val="43137"/>
                    </a:srgbClr>
                  </a:outerShdw>
                </a:effectLst>
              </a:rPr>
              <a:t>Array Constructor</a:t>
            </a:r>
          </a:p>
        </p:txBody>
      </p:sp>
      <p:cxnSp>
        <p:nvCxnSpPr>
          <p:cNvPr id="27" name="Straight Connector 26"/>
          <p:cNvCxnSpPr/>
          <p:nvPr/>
        </p:nvCxnSpPr>
        <p:spPr>
          <a:xfrm>
            <a:off x="1663197" y="6891454"/>
            <a:ext cx="10090188" cy="1588"/>
          </a:xfrm>
          <a:prstGeom prst="line">
            <a:avLst/>
          </a:prstGeom>
          <a:noFill/>
          <a:ln w="34925" cap="flat">
            <a:solidFill>
              <a:schemeClr val="accent3"/>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5644495"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Literals</a:t>
            </a:r>
            <a:endParaRPr lang="en-IN" sz="6600" dirty="0">
              <a:solidFill>
                <a:schemeClr val="accent3"/>
              </a:solidFill>
            </a:endParaRPr>
          </a:p>
        </p:txBody>
      </p:sp>
      <p:cxnSp>
        <p:nvCxnSpPr>
          <p:cNvPr id="13" name="Straight Connector 12"/>
          <p:cNvCxnSpPr/>
          <p:nvPr/>
        </p:nvCxnSpPr>
        <p:spPr>
          <a:xfrm>
            <a:off x="838486" y="2137812"/>
            <a:ext cx="580573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838486" y="4901576"/>
            <a:ext cx="12784208" cy="8402300"/>
          </a:xfrm>
          <a:prstGeom prst="rect">
            <a:avLst/>
          </a:prstGeom>
        </p:spPr>
        <p:txBody>
          <a:bodyPr wrap="square">
            <a:spAutoFit/>
          </a:bodyPr>
          <a:lstStyle/>
          <a:p>
            <a:pPr marL="0" lvl="0" indent="0" algn="l">
              <a:buNone/>
            </a:pPr>
            <a:endParaRPr lang="en-US" sz="5400" b="1" u="sng" dirty="0">
              <a:solidFill>
                <a:schemeClr val="tx1"/>
              </a:solidFill>
              <a:effectLst>
                <a:outerShdw blurRad="38100" dist="38100" dir="2700000" algn="tl">
                  <a:srgbClr val="000000">
                    <a:alpha val="43137"/>
                  </a:srgbClr>
                </a:outerShdw>
              </a:effectLst>
            </a:endParaRPr>
          </a:p>
          <a:p>
            <a:pPr marL="0" lvl="0" indent="0" algn="l">
              <a:buNone/>
            </a:pPr>
            <a:r>
              <a:rPr lang="en-US" sz="5400" b="1" u="sng" dirty="0">
                <a:solidFill>
                  <a:srgbClr val="00B0F0"/>
                </a:solidFill>
                <a:effectLst>
                  <a:outerShdw blurRad="38100" dist="38100" dir="2700000" algn="tl">
                    <a:srgbClr val="000000">
                      <a:alpha val="43137"/>
                    </a:srgbClr>
                  </a:outerShdw>
                </a:effectLst>
              </a:rPr>
              <a:t>Syntax:</a:t>
            </a:r>
          </a:p>
          <a:p>
            <a:pPr marL="0" lvl="0" indent="0" algn="l">
              <a:buNone/>
            </a:pPr>
            <a:r>
              <a:rPr lang="en-US" sz="5400" b="1" i="1" dirty="0">
                <a:solidFill>
                  <a:srgbClr val="FFFF00"/>
                </a:solidFill>
                <a:effectLst>
                  <a:outerShdw blurRad="38100" dist="38100" dir="2700000" algn="tl">
                    <a:srgbClr val="000000">
                      <a:alpha val="43137"/>
                    </a:srgbClr>
                  </a:outerShdw>
                </a:effectLst>
              </a:rPr>
              <a:t>let &lt;array name&gt;=[</a:t>
            </a:r>
            <a:r>
              <a:rPr lang="en-US" sz="5400" b="1" i="1" dirty="0" err="1">
                <a:solidFill>
                  <a:srgbClr val="FFFF00"/>
                </a:solidFill>
                <a:effectLst>
                  <a:outerShdw blurRad="38100" dist="38100" dir="2700000" algn="tl">
                    <a:srgbClr val="000000">
                      <a:alpha val="43137"/>
                    </a:srgbClr>
                  </a:outerShdw>
                </a:effectLst>
              </a:rPr>
              <a:t>value,value</a:t>
            </a:r>
            <a:r>
              <a:rPr lang="en-US" sz="5400" b="1" i="1" dirty="0">
                <a:solidFill>
                  <a:srgbClr val="FFFF00"/>
                </a:solidFill>
                <a:effectLst>
                  <a:outerShdw blurRad="38100" dist="38100" dir="2700000" algn="tl">
                    <a:srgbClr val="000000">
                      <a:alpha val="43137"/>
                    </a:srgbClr>
                  </a:outerShdw>
                </a:effectLst>
              </a:rPr>
              <a:t>,. . . ];</a:t>
            </a:r>
          </a:p>
          <a:p>
            <a:pPr marL="0" lvl="0" indent="0" algn="l">
              <a:buNone/>
            </a:pPr>
            <a:r>
              <a:rPr lang="en-US" sz="5400" b="1" i="1" dirty="0">
                <a:solidFill>
                  <a:schemeClr val="tx1"/>
                </a:solidFill>
                <a:effectLst>
                  <a:outerShdw blurRad="38100" dist="38100" dir="2700000" algn="tl">
                    <a:srgbClr val="000000">
                      <a:alpha val="43137"/>
                    </a:srgbClr>
                  </a:outerShdw>
                </a:effectLst>
              </a:rPr>
              <a:t>OR</a:t>
            </a:r>
          </a:p>
          <a:p>
            <a:pPr algn="l"/>
            <a:r>
              <a:rPr lang="en-US" sz="5400" b="1" i="1" dirty="0">
                <a:solidFill>
                  <a:srgbClr val="FFFF00"/>
                </a:solidFill>
                <a:effectLst>
                  <a:outerShdw blurRad="38100" dist="38100" dir="2700000" algn="tl">
                    <a:srgbClr val="000000">
                      <a:alpha val="43137"/>
                    </a:srgbClr>
                  </a:outerShdw>
                </a:effectLst>
              </a:rPr>
              <a:t>var &lt;array name&gt;=[</a:t>
            </a:r>
            <a:r>
              <a:rPr lang="en-US" sz="5400" b="1" i="1" dirty="0" err="1">
                <a:solidFill>
                  <a:srgbClr val="FFFF00"/>
                </a:solidFill>
                <a:effectLst>
                  <a:outerShdw blurRad="38100" dist="38100" dir="2700000" algn="tl">
                    <a:srgbClr val="000000">
                      <a:alpha val="43137"/>
                    </a:srgbClr>
                  </a:outerShdw>
                </a:effectLst>
              </a:rPr>
              <a:t>value,value</a:t>
            </a:r>
            <a:r>
              <a:rPr lang="en-US" sz="5400" b="1" i="1" dirty="0">
                <a:solidFill>
                  <a:srgbClr val="FFFF00"/>
                </a:solidFill>
                <a:effectLst>
                  <a:outerShdw blurRad="38100" dist="38100" dir="2700000" algn="tl">
                    <a:srgbClr val="000000">
                      <a:alpha val="43137"/>
                    </a:srgbClr>
                  </a:outerShdw>
                </a:effectLst>
              </a:rPr>
              <a:t>,. . . ];</a:t>
            </a:r>
          </a:p>
          <a:p>
            <a:pPr marL="0" lvl="0" indent="0" algn="l">
              <a:buNone/>
            </a:pPr>
            <a:endParaRPr lang="en-US" sz="5400" b="1" u="sng" dirty="0">
              <a:solidFill>
                <a:srgbClr val="00B0F0"/>
              </a:solidFill>
              <a:effectLst>
                <a:outerShdw blurRad="38100" dist="38100" dir="2700000" algn="tl">
                  <a:srgbClr val="000000">
                    <a:alpha val="43137"/>
                  </a:srgbClr>
                </a:outerShdw>
              </a:effectLst>
            </a:endParaRPr>
          </a:p>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r>
              <a:rPr lang="en-US" sz="5400" b="1" i="1" dirty="0">
                <a:solidFill>
                  <a:srgbClr val="FFFF00"/>
                </a:solidFill>
                <a:effectLst>
                  <a:outerShdw blurRad="38100" dist="38100" dir="2700000" algn="tl">
                    <a:srgbClr val="000000">
                      <a:alpha val="43137"/>
                    </a:srgbClr>
                  </a:outerShdw>
                </a:effectLst>
              </a:rPr>
              <a:t>let nums=[2,5,8,3,9];</a:t>
            </a:r>
          </a:p>
          <a:p>
            <a:pPr marL="0" lvl="0" indent="0" algn="l">
              <a:buNone/>
            </a:pPr>
            <a:r>
              <a:rPr lang="en-US" sz="5400" b="1" i="1" dirty="0">
                <a:solidFill>
                  <a:srgbClr val="FFFF00"/>
                </a:solidFill>
                <a:effectLst>
                  <a:outerShdw blurRad="38100" dist="38100" dir="2700000" algn="tl">
                    <a:srgbClr val="000000">
                      <a:alpha val="43137"/>
                    </a:srgbClr>
                  </a:outerShdw>
                </a:effectLst>
              </a:rPr>
              <a:t>var colors=[“</a:t>
            </a:r>
            <a:r>
              <a:rPr lang="en-US" sz="5400" b="1" i="1" dirty="0" err="1">
                <a:solidFill>
                  <a:srgbClr val="FFFF00"/>
                </a:solidFill>
                <a:effectLst>
                  <a:outerShdw blurRad="38100" dist="38100" dir="2700000" algn="tl">
                    <a:srgbClr val="000000">
                      <a:alpha val="43137"/>
                    </a:srgbClr>
                  </a:outerShdw>
                </a:effectLst>
              </a:rPr>
              <a:t>red”,”green”,”blue</a:t>
            </a:r>
            <a:r>
              <a:rPr lang="en-US" sz="5400" b="1" i="1" dirty="0">
                <a:solidFill>
                  <a:srgbClr val="FFFF00"/>
                </a:solidFill>
                <a:effectLst>
                  <a:outerShdw blurRad="38100" dist="38100" dir="2700000" algn="tl">
                    <a:srgbClr val="000000">
                      <a:alpha val="43137"/>
                    </a:srgbClr>
                  </a:outerShdw>
                </a:effectLst>
              </a:rPr>
              <a:t>”];</a:t>
            </a:r>
          </a:p>
          <a:p>
            <a:pPr marL="0" lvl="0" indent="0" algn="l">
              <a:buNone/>
            </a:pPr>
            <a:endParaRPr lang="en-US" sz="5400" b="1" dirty="0">
              <a:solidFill>
                <a:schemeClr val="bg1"/>
              </a:solidFill>
              <a:effectLst>
                <a:outerShdw blurRad="38100" dist="38100" dir="2700000" algn="tl">
                  <a:srgbClr val="000000">
                    <a:alpha val="43137"/>
                  </a:srgbClr>
                </a:outerShdw>
              </a:effectLst>
            </a:endParaRPr>
          </a:p>
        </p:txBody>
      </p:sp>
      <p:sp>
        <p:nvSpPr>
          <p:cNvPr id="16" name="Rectangle 15"/>
          <p:cNvSpPr/>
          <p:nvPr/>
        </p:nvSpPr>
        <p:spPr>
          <a:xfrm>
            <a:off x="838486" y="3102040"/>
            <a:ext cx="22534470" cy="1569660"/>
          </a:xfrm>
          <a:prstGeom prst="rect">
            <a:avLst/>
          </a:prstGeom>
        </p:spPr>
        <p:txBody>
          <a:bodyPr wrap="square">
            <a:spAutoFit/>
          </a:bodyPr>
          <a:lstStyle/>
          <a:p>
            <a:pPr lvl="0" algn="l"/>
            <a:r>
              <a:rPr lang="en-US" sz="4800" b="1" dirty="0">
                <a:solidFill>
                  <a:srgbClr val="00B050"/>
                </a:solidFill>
              </a:rPr>
              <a:t>Array literals </a:t>
            </a:r>
            <a:r>
              <a:rPr lang="en-US" sz="4800" dirty="0">
                <a:solidFill>
                  <a:schemeClr val="tx1"/>
                </a:solidFill>
              </a:rPr>
              <a:t>are written using </a:t>
            </a:r>
            <a:r>
              <a:rPr lang="en-US" sz="4800" b="1" dirty="0">
                <a:solidFill>
                  <a:schemeClr val="accent2">
                    <a:lumMod val="60000"/>
                    <a:lumOff val="40000"/>
                  </a:schemeClr>
                </a:solidFill>
              </a:rPr>
              <a:t>[ ]</a:t>
            </a:r>
            <a:r>
              <a:rPr lang="en-US" sz="4800" dirty="0">
                <a:solidFill>
                  <a:schemeClr val="tx1"/>
                </a:solidFill>
              </a:rPr>
              <a:t> containing </a:t>
            </a:r>
            <a:r>
              <a:rPr lang="en-US" sz="4800" b="1" dirty="0">
                <a:solidFill>
                  <a:schemeClr val="accent3"/>
                </a:solidFill>
              </a:rPr>
              <a:t>array elements </a:t>
            </a:r>
            <a:r>
              <a:rPr lang="en-US" sz="4800" dirty="0">
                <a:solidFill>
                  <a:schemeClr val="tx1"/>
                </a:solidFill>
              </a:rPr>
              <a:t>separated with </a:t>
            </a:r>
            <a:r>
              <a:rPr lang="en-US" sz="4800" b="1" dirty="0">
                <a:solidFill>
                  <a:schemeClr val="accent5">
                    <a:lumMod val="60000"/>
                    <a:lumOff val="40000"/>
                  </a:schemeClr>
                </a:solidFill>
              </a:rPr>
              <a:t>commas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2000"/>
                                        <p:tgtEl>
                                          <p:spTgt spid="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2" end="2"/>
                                            </p:txEl>
                                          </p:spTgt>
                                        </p:tgtEl>
                                        <p:attrNameLst>
                                          <p:attrName>style.visibility</p:attrName>
                                        </p:attrNameLst>
                                      </p:cBhvr>
                                      <p:to>
                                        <p:strVal val="visible"/>
                                      </p:to>
                                    </p:set>
                                    <p:animEffect transition="in" filter="fade">
                                      <p:cBhvr>
                                        <p:cTn id="10" dur="2000"/>
                                        <p:tgtEl>
                                          <p:spTgt spid="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Effect transition="in" filter="fade">
                                      <p:cBhvr>
                                        <p:cTn id="13" dur="2000"/>
                                        <p:tgtEl>
                                          <p:spTgt spid="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animEffect transition="in" filter="fade">
                                      <p:cBhvr>
                                        <p:cTn id="16" dur="2000"/>
                                        <p:tgtEl>
                                          <p:spTgt spid="1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animEffect transition="in" filter="fade">
                                      <p:cBhvr>
                                        <p:cTn id="21" dur="2000"/>
                                        <p:tgtEl>
                                          <p:spTgt spid="1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7" end="7"/>
                                            </p:txEl>
                                          </p:spTgt>
                                        </p:tgtEl>
                                        <p:attrNameLst>
                                          <p:attrName>style.visibility</p:attrName>
                                        </p:attrNameLst>
                                      </p:cBhvr>
                                      <p:to>
                                        <p:strVal val="visible"/>
                                      </p:to>
                                    </p:set>
                                    <p:animEffect transition="in" filter="fade">
                                      <p:cBhvr>
                                        <p:cTn id="24" dur="2000"/>
                                        <p:tgtEl>
                                          <p:spTgt spid="1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animEffect transition="in" filter="fade">
                                      <p:cBhvr>
                                        <p:cTn id="27" dur="20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5644495"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a:t>
            </a:r>
            <a:r>
              <a:rPr lang="en-US" sz="6600" b="1" dirty="0">
                <a:solidFill>
                  <a:schemeClr val="bg1"/>
                </a:solidFill>
                <a:effectLst>
                  <a:outerShdw blurRad="38100" dist="38100" dir="2700000" algn="tl">
                    <a:srgbClr val="000000">
                      <a:alpha val="43137"/>
                    </a:srgbClr>
                  </a:outerShdw>
                </a:effectLst>
              </a:rPr>
              <a:t> </a:t>
            </a:r>
            <a:r>
              <a:rPr lang="en-US" sz="6600" b="1" dirty="0">
                <a:solidFill>
                  <a:schemeClr val="accent3"/>
                </a:solidFill>
                <a:effectLst>
                  <a:outerShdw blurRad="38100" dist="38100" dir="2700000" algn="tl">
                    <a:srgbClr val="000000">
                      <a:alpha val="43137"/>
                    </a:srgbClr>
                  </a:outerShdw>
                </a:effectLst>
              </a:rPr>
              <a:t>Literals</a:t>
            </a:r>
            <a:endParaRPr lang="en-IN" sz="6600" dirty="0">
              <a:solidFill>
                <a:schemeClr val="accent3"/>
              </a:solidFill>
            </a:endParaRPr>
          </a:p>
        </p:txBody>
      </p:sp>
      <p:cxnSp>
        <p:nvCxnSpPr>
          <p:cNvPr id="13" name="Straight Connector 12"/>
          <p:cNvCxnSpPr/>
          <p:nvPr/>
        </p:nvCxnSpPr>
        <p:spPr>
          <a:xfrm>
            <a:off x="838486" y="2137812"/>
            <a:ext cx="580573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838486" y="5459126"/>
            <a:ext cx="12192000" cy="6740307"/>
          </a:xfrm>
          <a:prstGeom prst="rect">
            <a:avLst/>
          </a:prstGeom>
        </p:spPr>
        <p:txBody>
          <a:bodyPr>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a:solidFill>
                <a:schemeClr val="tx1"/>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num=[ ];  </a:t>
            </a:r>
            <a:r>
              <a:rPr lang="en-US" sz="5400" b="1" i="1" dirty="0">
                <a:solidFill>
                  <a:schemeClr val="accent4">
                    <a:lumMod val="40000"/>
                    <a:lumOff val="60000"/>
                  </a:schemeClr>
                </a:solidFill>
                <a:effectLst>
                  <a:outerShdw blurRad="38100" dist="38100" dir="2700000" algn="tl">
                    <a:srgbClr val="000000">
                      <a:alpha val="43137"/>
                    </a:srgbClr>
                  </a:outerShdw>
                </a:effectLst>
              </a:rPr>
              <a:t>/* declares the array */</a:t>
            </a:r>
          </a:p>
          <a:p>
            <a:pPr marL="0" lvl="0" indent="0" algn="l">
              <a:buNone/>
            </a:pPr>
            <a:r>
              <a:rPr lang="en-US" sz="5400" b="1" i="1" dirty="0">
                <a:solidFill>
                  <a:srgbClr val="FFFF00"/>
                </a:solidFill>
                <a:effectLst>
                  <a:outerShdw blurRad="38100" dist="38100" dir="2700000" algn="tl">
                    <a:srgbClr val="000000">
                      <a:alpha val="43137"/>
                    </a:srgbClr>
                  </a:outerShdw>
                </a:effectLst>
              </a:rPr>
              <a:t>num[0]=2; </a:t>
            </a:r>
            <a:r>
              <a:rPr lang="en-US" sz="5400" b="1" i="1" dirty="0">
                <a:solidFill>
                  <a:srgbClr val="00B050"/>
                </a:solidFill>
                <a:effectLst>
                  <a:outerShdw blurRad="38100" dist="38100" dir="2700000" algn="tl">
                    <a:srgbClr val="000000">
                      <a:alpha val="43137"/>
                    </a:srgbClr>
                  </a:outerShdw>
                </a:effectLst>
              </a:rPr>
              <a:t>   </a:t>
            </a:r>
            <a:r>
              <a:rPr lang="en-US" sz="5400" b="1" i="1" dirty="0">
                <a:solidFill>
                  <a:schemeClr val="accent4">
                    <a:lumMod val="40000"/>
                    <a:lumOff val="60000"/>
                  </a:schemeClr>
                </a:solidFill>
                <a:effectLst>
                  <a:outerShdw blurRad="38100" dist="38100" dir="2700000" algn="tl">
                    <a:srgbClr val="000000">
                      <a:alpha val="43137"/>
                    </a:srgbClr>
                  </a:outerShdw>
                </a:effectLst>
              </a:rPr>
              <a:t>/* initializes it */</a:t>
            </a:r>
          </a:p>
          <a:p>
            <a:pPr marL="0" indent="0" algn="l">
              <a:buNone/>
            </a:pPr>
            <a:r>
              <a:rPr lang="en-US" sz="5400" b="1" i="1" dirty="0">
                <a:solidFill>
                  <a:srgbClr val="FFFF00"/>
                </a:solidFill>
                <a:effectLst>
                  <a:outerShdw blurRad="38100" dist="38100" dir="2700000" algn="tl">
                    <a:srgbClr val="000000">
                      <a:alpha val="43137"/>
                    </a:srgbClr>
                  </a:outerShdw>
                </a:effectLst>
              </a:rPr>
              <a:t>num[1]=5;</a:t>
            </a:r>
          </a:p>
          <a:p>
            <a:pPr marL="0" indent="0" algn="l">
              <a:buNone/>
            </a:pPr>
            <a:r>
              <a:rPr lang="en-US" sz="5400" b="1" i="1" dirty="0">
                <a:solidFill>
                  <a:srgbClr val="FFFF00"/>
                </a:solidFill>
                <a:effectLst>
                  <a:outerShdw blurRad="38100" dist="38100" dir="2700000" algn="tl">
                    <a:srgbClr val="000000">
                      <a:alpha val="43137"/>
                    </a:srgbClr>
                  </a:outerShdw>
                </a:effectLst>
              </a:rPr>
              <a:t>num[2]=8;</a:t>
            </a:r>
          </a:p>
          <a:p>
            <a:pPr marL="0" indent="0" algn="l">
              <a:buNone/>
            </a:pPr>
            <a:r>
              <a:rPr lang="en-US" sz="5400" b="1" i="1" dirty="0">
                <a:solidFill>
                  <a:srgbClr val="FFFF00"/>
                </a:solidFill>
                <a:effectLst>
                  <a:outerShdw blurRad="38100" dist="38100" dir="2700000" algn="tl">
                    <a:srgbClr val="000000">
                      <a:alpha val="43137"/>
                    </a:srgbClr>
                  </a:outerShdw>
                </a:effectLst>
              </a:rPr>
              <a:t>num[3]=3;</a:t>
            </a:r>
          </a:p>
          <a:p>
            <a:pPr marL="0" indent="0" algn="l">
              <a:buNone/>
            </a:pPr>
            <a:r>
              <a:rPr lang="en-US" sz="5400" b="1" i="1" dirty="0">
                <a:solidFill>
                  <a:srgbClr val="FFFF00"/>
                </a:solidFill>
                <a:effectLst>
                  <a:outerShdw blurRad="38100" dist="38100" dir="2700000" algn="tl">
                    <a:srgbClr val="000000">
                      <a:alpha val="43137"/>
                    </a:srgbClr>
                  </a:outerShdw>
                </a:effectLst>
              </a:rPr>
              <a:t>num[4]=9;</a:t>
            </a:r>
            <a:endParaRPr lang="en-US" sz="5400" b="1" dirty="0">
              <a:solidFill>
                <a:srgbClr val="FFFF00"/>
              </a:solidFill>
              <a:effectLst>
                <a:outerShdw blurRad="38100" dist="38100" dir="2700000" algn="tl">
                  <a:srgbClr val="000000">
                    <a:alpha val="43137"/>
                  </a:srgbClr>
                </a:outerShdw>
              </a:effectLst>
            </a:endParaRPr>
          </a:p>
        </p:txBody>
      </p:sp>
      <p:sp>
        <p:nvSpPr>
          <p:cNvPr id="15" name="Rectangle 14"/>
          <p:cNvSpPr/>
          <p:nvPr/>
        </p:nvSpPr>
        <p:spPr>
          <a:xfrm>
            <a:off x="838486" y="3102040"/>
            <a:ext cx="22534470" cy="1569660"/>
          </a:xfrm>
          <a:prstGeom prst="rect">
            <a:avLst/>
          </a:prstGeom>
        </p:spPr>
        <p:txBody>
          <a:bodyPr wrap="square">
            <a:spAutoFit/>
          </a:bodyPr>
          <a:lstStyle/>
          <a:p>
            <a:pPr marL="0" lvl="0" indent="0" algn="l">
              <a:buNone/>
            </a:pPr>
            <a:r>
              <a:rPr lang="en-US" sz="4800" b="1" dirty="0">
                <a:solidFill>
                  <a:schemeClr val="accent5">
                    <a:lumMod val="60000"/>
                    <a:lumOff val="40000"/>
                  </a:schemeClr>
                </a:solidFill>
              </a:rPr>
              <a:t>Another way </a:t>
            </a:r>
            <a:r>
              <a:rPr lang="en-US" sz="4800" dirty="0">
                <a:solidFill>
                  <a:schemeClr val="tx1"/>
                </a:solidFill>
              </a:rPr>
              <a:t>of using </a:t>
            </a:r>
            <a:r>
              <a:rPr lang="en-US" sz="4800" b="1" dirty="0">
                <a:solidFill>
                  <a:srgbClr val="00B050"/>
                </a:solidFill>
              </a:rPr>
              <a:t>Array Literals </a:t>
            </a:r>
            <a:r>
              <a:rPr lang="en-US" sz="4800" dirty="0">
                <a:solidFill>
                  <a:schemeClr val="tx1"/>
                </a:solidFill>
              </a:rPr>
              <a:t>is that we can leave the </a:t>
            </a:r>
            <a:r>
              <a:rPr lang="en-US" sz="4800" b="1" dirty="0">
                <a:solidFill>
                  <a:schemeClr val="accent2">
                    <a:lumMod val="60000"/>
                    <a:lumOff val="40000"/>
                  </a:schemeClr>
                </a:solidFill>
              </a:rPr>
              <a:t>[ ]</a:t>
            </a:r>
            <a:r>
              <a:rPr lang="en-US" sz="4800" dirty="0">
                <a:solidFill>
                  <a:schemeClr val="tx1"/>
                </a:solidFill>
              </a:rPr>
              <a:t> empty and fill values afterwards.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12563055"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Array With “undefined” Values</a:t>
            </a:r>
            <a:endParaRPr lang="en-IN" sz="6600" dirty="0">
              <a:solidFill>
                <a:schemeClr val="accent3"/>
              </a:solidFill>
            </a:endParaRPr>
          </a:p>
        </p:txBody>
      </p:sp>
      <p:cxnSp>
        <p:nvCxnSpPr>
          <p:cNvPr id="13" name="Straight Connector 12"/>
          <p:cNvCxnSpPr/>
          <p:nvPr/>
        </p:nvCxnSpPr>
        <p:spPr>
          <a:xfrm>
            <a:off x="905392" y="2137812"/>
            <a:ext cx="12635088"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9" y="3880620"/>
            <a:ext cx="14594802" cy="2585323"/>
          </a:xfrm>
          <a:prstGeom prst="rect">
            <a:avLst/>
          </a:prstGeom>
        </p:spPr>
        <p:txBody>
          <a:bodyPr wrap="square">
            <a:spAutoFit/>
          </a:bodyPr>
          <a:lstStyle/>
          <a:p>
            <a:pPr marL="0" lvl="0" indent="0" algn="l">
              <a:buNone/>
            </a:pPr>
            <a:r>
              <a:rPr lang="en-US" sz="54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a:solidFill>
                <a:schemeClr val="tx1"/>
              </a:solidFill>
              <a:effectLst>
                <a:outerShdw blurRad="38100" dist="38100" dir="2700000" algn="tl">
                  <a:srgbClr val="000000">
                    <a:alpha val="43137"/>
                  </a:srgbClr>
                </a:outerShdw>
              </a:effectLst>
            </a:endParaRPr>
          </a:p>
          <a:p>
            <a:pPr marL="0" lvl="0" indent="0" algn="l">
              <a:buNone/>
            </a:pPr>
            <a:r>
              <a:rPr lang="en-US" sz="5400" b="1" i="1" dirty="0">
                <a:solidFill>
                  <a:srgbClr val="FFFF00"/>
                </a:solidFill>
                <a:effectLst>
                  <a:outerShdw blurRad="38100" dist="38100" dir="2700000" algn="tl">
                    <a:srgbClr val="000000">
                      <a:alpha val="43137"/>
                    </a:srgbClr>
                  </a:outerShdw>
                </a:effectLst>
              </a:rPr>
              <a:t>let colors = [“red”,   ,   ,”</a:t>
            </a:r>
            <a:r>
              <a:rPr lang="en-US" sz="5400" b="1" i="1" dirty="0" err="1">
                <a:solidFill>
                  <a:srgbClr val="FFFF00"/>
                </a:solidFill>
                <a:effectLst>
                  <a:outerShdw blurRad="38100" dist="38100" dir="2700000" algn="tl">
                    <a:srgbClr val="000000">
                      <a:alpha val="43137"/>
                    </a:srgbClr>
                  </a:outerShdw>
                </a:effectLst>
              </a:rPr>
              <a:t>green”,”blue</a:t>
            </a:r>
            <a:r>
              <a:rPr lang="en-US" sz="5400" b="1" i="1" dirty="0">
                <a:solidFill>
                  <a:srgbClr val="FFFF00"/>
                </a:solidFill>
                <a:effectLst>
                  <a:outerShdw blurRad="38100" dist="38100" dir="2700000" algn="tl">
                    <a:srgbClr val="000000">
                      <a:alpha val="43137"/>
                    </a:srgbClr>
                  </a:outerShdw>
                </a:effectLst>
              </a:rPr>
              <a:t>”];</a:t>
            </a:r>
          </a:p>
        </p:txBody>
      </p:sp>
      <p:sp>
        <p:nvSpPr>
          <p:cNvPr id="15" name="Rectangle 14"/>
          <p:cNvSpPr/>
          <p:nvPr/>
        </p:nvSpPr>
        <p:spPr>
          <a:xfrm>
            <a:off x="838486" y="7744507"/>
            <a:ext cx="22534470" cy="3785652"/>
          </a:xfrm>
          <a:prstGeom prst="rect">
            <a:avLst/>
          </a:prstGeom>
        </p:spPr>
        <p:txBody>
          <a:bodyPr wrap="square">
            <a:spAutoFit/>
          </a:bodyPr>
          <a:lstStyle/>
          <a:p>
            <a:pPr marL="0" lvl="0" indent="0" algn="l">
              <a:buNone/>
            </a:pPr>
            <a:r>
              <a:rPr lang="en-US" sz="4800" dirty="0">
                <a:solidFill>
                  <a:schemeClr val="tx1"/>
                </a:solidFill>
              </a:rPr>
              <a:t>The </a:t>
            </a:r>
            <a:r>
              <a:rPr lang="en-US" sz="4800" b="1" dirty="0">
                <a:solidFill>
                  <a:srgbClr val="00B0F0"/>
                </a:solidFill>
              </a:rPr>
              <a:t>above array </a:t>
            </a:r>
            <a:r>
              <a:rPr lang="en-US" sz="4800" dirty="0">
                <a:solidFill>
                  <a:schemeClr val="tx1"/>
                </a:solidFill>
              </a:rPr>
              <a:t>has </a:t>
            </a:r>
            <a:r>
              <a:rPr lang="en-US" sz="4800" b="1" dirty="0">
                <a:solidFill>
                  <a:schemeClr val="accent2">
                    <a:lumMod val="60000"/>
                    <a:lumOff val="40000"/>
                  </a:schemeClr>
                </a:solidFill>
              </a:rPr>
              <a:t>5 elements</a:t>
            </a:r>
            <a:r>
              <a:rPr lang="en-US" sz="4800" dirty="0">
                <a:solidFill>
                  <a:schemeClr val="tx1"/>
                </a:solidFill>
              </a:rPr>
              <a:t>, from </a:t>
            </a:r>
            <a:r>
              <a:rPr lang="en-US" sz="4800" dirty="0">
                <a:solidFill>
                  <a:srgbClr val="FFFF00"/>
                </a:solidFill>
              </a:rPr>
              <a:t>colors[0]</a:t>
            </a:r>
            <a:r>
              <a:rPr lang="en-US" sz="4800" dirty="0">
                <a:solidFill>
                  <a:schemeClr val="tx1"/>
                </a:solidFill>
              </a:rPr>
              <a:t> to </a:t>
            </a:r>
            <a:r>
              <a:rPr lang="en-US" sz="4800" dirty="0">
                <a:solidFill>
                  <a:srgbClr val="FFFF00"/>
                </a:solidFill>
              </a:rPr>
              <a:t>colors[4]</a:t>
            </a:r>
            <a:r>
              <a:rPr lang="en-US" sz="4800" dirty="0">
                <a:solidFill>
                  <a:schemeClr val="tx1"/>
                </a:solidFill>
              </a:rPr>
              <a:t>.</a:t>
            </a:r>
          </a:p>
          <a:p>
            <a:pPr marL="0" lvl="0" indent="0" algn="l">
              <a:buNone/>
            </a:pPr>
            <a:r>
              <a:rPr lang="en-US" sz="4800" dirty="0">
                <a:solidFill>
                  <a:schemeClr val="tx1"/>
                </a:solidFill>
              </a:rPr>
              <a:t> </a:t>
            </a:r>
          </a:p>
          <a:p>
            <a:pPr marL="0" lvl="0" indent="0" algn="l">
              <a:buNone/>
            </a:pPr>
            <a:r>
              <a:rPr lang="en-US" sz="4800" dirty="0">
                <a:solidFill>
                  <a:schemeClr val="tx1"/>
                </a:solidFill>
              </a:rPr>
              <a:t>But since </a:t>
            </a:r>
            <a:r>
              <a:rPr lang="en-US" sz="4800" dirty="0">
                <a:solidFill>
                  <a:srgbClr val="FFFF00"/>
                </a:solidFill>
              </a:rPr>
              <a:t>colors[1]</a:t>
            </a:r>
            <a:r>
              <a:rPr lang="en-US" sz="4800" dirty="0">
                <a:solidFill>
                  <a:schemeClr val="tx1"/>
                </a:solidFill>
              </a:rPr>
              <a:t> and </a:t>
            </a:r>
            <a:r>
              <a:rPr lang="en-US" sz="4800" dirty="0">
                <a:solidFill>
                  <a:srgbClr val="FFFF00"/>
                </a:solidFill>
              </a:rPr>
              <a:t>colors[2]</a:t>
            </a:r>
            <a:r>
              <a:rPr lang="en-US" sz="4800" dirty="0">
                <a:solidFill>
                  <a:schemeClr val="tx1"/>
                </a:solidFill>
              </a:rPr>
              <a:t> have not been initialized they are set to </a:t>
            </a:r>
            <a:r>
              <a:rPr lang="en-US" sz="4800" b="1" dirty="0">
                <a:solidFill>
                  <a:srgbClr val="FFFF00"/>
                </a:solidFill>
                <a:effectLst>
                  <a:outerShdw blurRad="38100" dist="38100" dir="2700000" algn="tl">
                    <a:srgbClr val="000000">
                      <a:alpha val="43137"/>
                    </a:srgbClr>
                  </a:outerShdw>
                </a:effectLst>
              </a:rPr>
              <a:t>undefined</a:t>
            </a:r>
          </a:p>
          <a:p>
            <a:pPr marL="0" lvl="0" indent="0" algn="l">
              <a:buNone/>
            </a:pPr>
            <a:endParaRPr lang="en-US" sz="48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9879629" cy="1107996"/>
          </a:xfrm>
          <a:prstGeom prst="rect">
            <a:avLst/>
          </a:prstGeom>
        </p:spPr>
        <p:txBody>
          <a:bodyPr wrap="none">
            <a:spAutoFit/>
          </a:bodyPr>
          <a:lstStyle/>
          <a:p>
            <a:r>
              <a:rPr lang="en-US" sz="6600" b="1" dirty="0">
                <a:solidFill>
                  <a:schemeClr val="accent3"/>
                </a:solidFill>
                <a:effectLst>
                  <a:outerShdw blurRad="38100" dist="38100" dir="2700000" algn="tl">
                    <a:srgbClr val="000000">
                      <a:alpha val="43137"/>
                    </a:srgbClr>
                  </a:outerShdw>
                </a:effectLst>
              </a:rPr>
              <a:t>Using “length” Property</a:t>
            </a:r>
            <a:endParaRPr lang="en-IN" sz="6600" dirty="0">
              <a:solidFill>
                <a:schemeClr val="accent3"/>
              </a:solidFill>
            </a:endParaRPr>
          </a:p>
        </p:txBody>
      </p:sp>
      <p:cxnSp>
        <p:nvCxnSpPr>
          <p:cNvPr id="13" name="Straight Connector 12"/>
          <p:cNvCxnSpPr/>
          <p:nvPr/>
        </p:nvCxnSpPr>
        <p:spPr>
          <a:xfrm>
            <a:off x="1016902" y="2137812"/>
            <a:ext cx="988475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8" y="3144654"/>
            <a:ext cx="22462438" cy="2585323"/>
          </a:xfrm>
          <a:prstGeom prst="rect">
            <a:avLst/>
          </a:prstGeom>
        </p:spPr>
        <p:txBody>
          <a:bodyPr wrap="square">
            <a:spAutoFit/>
          </a:bodyPr>
          <a:lstStyle/>
          <a:p>
            <a:pPr marL="0" lvl="0" indent="0" algn="l">
              <a:buNone/>
            </a:pPr>
            <a:r>
              <a:rPr lang="en-US" sz="5400" b="1" dirty="0">
                <a:solidFill>
                  <a:schemeClr val="accent3"/>
                </a:solidFill>
                <a:effectLst>
                  <a:outerShdw blurRad="38100" dist="38100" dir="2700000" algn="tl">
                    <a:srgbClr val="000000">
                      <a:alpha val="43137"/>
                    </a:srgbClr>
                  </a:outerShdw>
                </a:effectLst>
              </a:rPr>
              <a:t>JavaScript arrays are Objects </a:t>
            </a:r>
            <a:r>
              <a:rPr lang="en-US" sz="5400" dirty="0">
                <a:solidFill>
                  <a:schemeClr val="tx1"/>
                </a:solidFill>
              </a:rPr>
              <a:t>and hence they have some predefined </a:t>
            </a:r>
            <a:r>
              <a:rPr lang="en-US" sz="5400" b="1" dirty="0">
                <a:solidFill>
                  <a:schemeClr val="accent2">
                    <a:lumMod val="60000"/>
                    <a:lumOff val="40000"/>
                  </a:schemeClr>
                </a:solidFill>
              </a:rPr>
              <a:t>properties</a:t>
            </a:r>
            <a:r>
              <a:rPr lang="en-US" sz="5400" dirty="0">
                <a:solidFill>
                  <a:schemeClr val="tx1"/>
                </a:solidFill>
              </a:rPr>
              <a:t> and </a:t>
            </a:r>
            <a:r>
              <a:rPr lang="en-US" sz="5400" b="1" dirty="0">
                <a:solidFill>
                  <a:schemeClr val="accent5">
                    <a:lumMod val="60000"/>
                    <a:lumOff val="40000"/>
                  </a:schemeClr>
                </a:solidFill>
              </a:rPr>
              <a:t>methods</a:t>
            </a:r>
            <a:r>
              <a:rPr lang="en-US" sz="5400" dirty="0">
                <a:solidFill>
                  <a:schemeClr val="tx1"/>
                </a:solidFill>
              </a:rPr>
              <a:t> which makes it </a:t>
            </a:r>
            <a:r>
              <a:rPr lang="en-US" sz="5400" b="1" dirty="0">
                <a:solidFill>
                  <a:srgbClr val="00B0F0"/>
                </a:solidFill>
              </a:rPr>
              <a:t>easier</a:t>
            </a:r>
            <a:r>
              <a:rPr lang="en-US" sz="5400" dirty="0">
                <a:solidFill>
                  <a:schemeClr val="tx1"/>
                </a:solidFill>
              </a:rPr>
              <a:t> for a </a:t>
            </a:r>
            <a:r>
              <a:rPr lang="en-US" sz="5400" b="1" dirty="0">
                <a:solidFill>
                  <a:schemeClr val="accent3"/>
                </a:solidFill>
              </a:rPr>
              <a:t>programmer</a:t>
            </a:r>
            <a:r>
              <a:rPr lang="en-US" sz="5400" dirty="0">
                <a:solidFill>
                  <a:schemeClr val="tx1"/>
                </a:solidFill>
              </a:rPr>
              <a:t> to handle them.</a:t>
            </a:r>
          </a:p>
        </p:txBody>
      </p:sp>
      <p:sp>
        <p:nvSpPr>
          <p:cNvPr id="15" name="Rectangle 14"/>
          <p:cNvSpPr/>
          <p:nvPr/>
        </p:nvSpPr>
        <p:spPr>
          <a:xfrm>
            <a:off x="838486" y="6785521"/>
            <a:ext cx="22534470" cy="830997"/>
          </a:xfrm>
          <a:prstGeom prst="rect">
            <a:avLst/>
          </a:prstGeom>
        </p:spPr>
        <p:txBody>
          <a:bodyPr wrap="square">
            <a:spAutoFit/>
          </a:bodyPr>
          <a:lstStyle/>
          <a:p>
            <a:pPr marL="0" lvl="0" indent="0" algn="l">
              <a:buNone/>
            </a:pPr>
            <a:r>
              <a:rPr lang="en-US" sz="4800" dirty="0">
                <a:solidFill>
                  <a:schemeClr val="tx1"/>
                </a:solidFill>
              </a:rPr>
              <a:t>The </a:t>
            </a:r>
            <a:r>
              <a:rPr lang="en-US" sz="4800" b="1" dirty="0">
                <a:solidFill>
                  <a:srgbClr val="FFFF00"/>
                </a:solidFill>
                <a:effectLst>
                  <a:outerShdw blurRad="38100" dist="38100" dir="2700000" algn="tl">
                    <a:srgbClr val="000000">
                      <a:alpha val="43137"/>
                    </a:srgbClr>
                  </a:outerShdw>
                </a:effectLst>
              </a:rPr>
              <a:t>“length” </a:t>
            </a:r>
            <a:r>
              <a:rPr lang="en-US" sz="4800" dirty="0">
                <a:solidFill>
                  <a:schemeClr val="tx1"/>
                </a:solidFill>
              </a:rPr>
              <a:t>property returns the </a:t>
            </a:r>
            <a:r>
              <a:rPr lang="en-US" sz="4800" b="1" dirty="0">
                <a:solidFill>
                  <a:schemeClr val="accent2">
                    <a:lumMod val="60000"/>
                    <a:lumOff val="40000"/>
                  </a:schemeClr>
                </a:solidFill>
              </a:rPr>
              <a:t>size</a:t>
            </a:r>
            <a:r>
              <a:rPr lang="en-US" sz="4800" dirty="0">
                <a:solidFill>
                  <a:schemeClr val="tx1"/>
                </a:solidFill>
              </a:rPr>
              <a:t> of the </a:t>
            </a:r>
            <a:r>
              <a:rPr lang="en-US" sz="4800" b="1" dirty="0">
                <a:solidFill>
                  <a:schemeClr val="accent3"/>
                </a:solidFill>
              </a:rPr>
              <a:t>array</a:t>
            </a:r>
            <a:r>
              <a:rPr lang="en-US" sz="4800" dirty="0">
                <a:solidFill>
                  <a:schemeClr val="tx1"/>
                </a:solidFill>
              </a:rPr>
              <a:t>.</a:t>
            </a:r>
          </a:p>
        </p:txBody>
      </p:sp>
      <p:cxnSp>
        <p:nvCxnSpPr>
          <p:cNvPr id="7" name="Straight Connector 6"/>
          <p:cNvCxnSpPr/>
          <p:nvPr/>
        </p:nvCxnSpPr>
        <p:spPr>
          <a:xfrm>
            <a:off x="1016902" y="6223982"/>
            <a:ext cx="21174025" cy="1588"/>
          </a:xfrm>
          <a:prstGeom prst="line">
            <a:avLst/>
          </a:prstGeom>
          <a:noFill/>
          <a:ln w="34925"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9" name="Rectangle 8"/>
          <p:cNvSpPr/>
          <p:nvPr/>
        </p:nvSpPr>
        <p:spPr>
          <a:xfrm>
            <a:off x="1016902" y="8459991"/>
            <a:ext cx="12192000" cy="3785652"/>
          </a:xfrm>
          <a:prstGeom prst="rect">
            <a:avLst/>
          </a:prstGeom>
        </p:spPr>
        <p:txBody>
          <a:bodyPr>
            <a:spAutoFit/>
          </a:bodyPr>
          <a:lstStyle/>
          <a:p>
            <a:pPr marL="0" lvl="0" indent="0" algn="l">
              <a:buNone/>
            </a:pPr>
            <a:r>
              <a:rPr lang="en-US" sz="4800" b="1" u="sng" dirty="0">
                <a:solidFill>
                  <a:srgbClr val="00B0F0"/>
                </a:solidFill>
                <a:effectLst>
                  <a:outerShdw blurRad="38100" dist="38100" dir="2700000" algn="tl">
                    <a:srgbClr val="000000">
                      <a:alpha val="43137"/>
                    </a:srgbClr>
                  </a:outerShdw>
                </a:effectLst>
              </a:rPr>
              <a:t>Example:</a:t>
            </a:r>
          </a:p>
          <a:p>
            <a:pPr marL="0" lvl="0" indent="0" algn="l">
              <a:buNone/>
            </a:pPr>
            <a:endParaRPr lang="en-US" sz="4800" b="1" dirty="0">
              <a:solidFill>
                <a:schemeClr val="bg1"/>
              </a:solidFill>
              <a:effectLst>
                <a:outerShdw blurRad="38100" dist="38100" dir="2700000" algn="tl">
                  <a:srgbClr val="000000">
                    <a:alpha val="43137"/>
                  </a:srgbClr>
                </a:outerShdw>
              </a:effectLst>
            </a:endParaRPr>
          </a:p>
          <a:p>
            <a:pPr marL="0" lvl="0" indent="0" algn="l">
              <a:buNone/>
            </a:pPr>
            <a:r>
              <a:rPr lang="en-US" sz="4800" b="1" i="1" dirty="0">
                <a:solidFill>
                  <a:srgbClr val="FFFF00"/>
                </a:solidFill>
                <a:effectLst>
                  <a:outerShdw blurRad="38100" dist="38100" dir="2700000" algn="tl">
                    <a:srgbClr val="000000">
                      <a:alpha val="43137"/>
                    </a:srgbClr>
                  </a:outerShdw>
                </a:effectLst>
              </a:rPr>
              <a:t>let </a:t>
            </a:r>
            <a:r>
              <a:rPr lang="en-US" sz="4800" b="1" i="1" dirty="0" err="1">
                <a:solidFill>
                  <a:srgbClr val="FFFF00"/>
                </a:solidFill>
                <a:effectLst>
                  <a:outerShdw blurRad="38100" dist="38100" dir="2700000" algn="tl">
                    <a:srgbClr val="000000">
                      <a:alpha val="43137"/>
                    </a:srgbClr>
                  </a:outerShdw>
                </a:effectLst>
              </a:rPr>
              <a:t>nums</a:t>
            </a:r>
            <a:r>
              <a:rPr lang="en-US" sz="4800" b="1" i="1" dirty="0">
                <a:solidFill>
                  <a:srgbClr val="FFFF00"/>
                </a:solidFill>
                <a:effectLst>
                  <a:outerShdw blurRad="38100" dist="38100" dir="2700000" algn="tl">
                    <a:srgbClr val="000000">
                      <a:alpha val="43137"/>
                    </a:srgbClr>
                  </a:outerShdw>
                </a:effectLst>
              </a:rPr>
              <a:t>=[2,5,3,8,6,9];</a:t>
            </a:r>
          </a:p>
          <a:p>
            <a:pPr marL="0" lvl="0" indent="0" algn="l">
              <a:buNone/>
            </a:pPr>
            <a:r>
              <a:rPr lang="en-US" sz="4800" b="1" i="1" dirty="0">
                <a:solidFill>
                  <a:srgbClr val="FFFF00"/>
                </a:solidFill>
                <a:effectLst>
                  <a:outerShdw blurRad="38100" dist="38100" dir="2700000" algn="tl">
                    <a:srgbClr val="000000">
                      <a:alpha val="43137"/>
                    </a:srgbClr>
                  </a:outerShdw>
                </a:effectLst>
              </a:rPr>
              <a:t>alert(</a:t>
            </a:r>
            <a:r>
              <a:rPr lang="en-US" sz="4800" b="1" i="1" dirty="0" err="1">
                <a:solidFill>
                  <a:srgbClr val="FFFF00"/>
                </a:solidFill>
                <a:effectLst>
                  <a:outerShdw blurRad="38100" dist="38100" dir="2700000" algn="tl">
                    <a:srgbClr val="000000">
                      <a:alpha val="43137"/>
                    </a:srgbClr>
                  </a:outerShdw>
                </a:effectLst>
              </a:rPr>
              <a:t>nums.length</a:t>
            </a:r>
            <a:r>
              <a:rPr lang="en-US" sz="4800" b="1" i="1" dirty="0">
                <a:solidFill>
                  <a:srgbClr val="FFFF00"/>
                </a:solidFill>
                <a:effectLst>
                  <a:outerShdw blurRad="38100" dist="38100" dir="2700000" algn="tl">
                    <a:srgbClr val="000000">
                      <a:alpha val="43137"/>
                    </a:srgbClr>
                  </a:outerShdw>
                </a:effectLst>
              </a:rPr>
              <a:t>);</a:t>
            </a:r>
            <a:r>
              <a:rPr lang="en-US" sz="4800" dirty="0">
                <a:solidFill>
                  <a:srgbClr val="FFFF00"/>
                </a:solidFill>
              </a:rPr>
              <a:t> </a:t>
            </a:r>
            <a:r>
              <a:rPr lang="en-US" sz="4800" dirty="0">
                <a:solidFill>
                  <a:schemeClr val="accent4">
                    <a:lumMod val="40000"/>
                    <a:lumOff val="60000"/>
                  </a:schemeClr>
                </a:solidFill>
              </a:rPr>
              <a:t>// will show 6</a:t>
            </a:r>
          </a:p>
          <a:p>
            <a:pPr marL="0" lvl="0" indent="0" algn="l">
              <a:buNone/>
            </a:pPr>
            <a:endParaRPr lang="en-US" sz="4800" dirty="0">
              <a:solidFill>
                <a:srgbClr val="00B05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Lst>
  </p:timing>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1339</TotalTime>
  <Words>1605</Words>
  <Application>Microsoft Office PowerPoint</Application>
  <PresentationFormat>Custom</PresentationFormat>
  <Paragraphs>210</Paragraphs>
  <Slides>32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Helvetica Light</vt:lpstr>
      <vt:lpstr>Helvetica Neue</vt:lpstr>
      <vt:lpstr>Lato Bold</vt:lpstr>
      <vt:lpstr>Lato Light</vt:lpstr>
      <vt:lpstr>Lato Regular</vt:lpstr>
      <vt:lpstr>SignPainter-HouseScript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Comp08</dc:creator>
  <cp:lastModifiedBy>sachin kapoor</cp:lastModifiedBy>
  <cp:revision>161</cp:revision>
  <dcterms:modified xsi:type="dcterms:W3CDTF">2021-06-25T07:45:18Z</dcterms:modified>
</cp:coreProperties>
</file>