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58" r:id="rId3"/>
    <p:sldId id="357" r:id="rId4"/>
    <p:sldId id="41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259" r:id="rId25"/>
    <p:sldId id="463" r:id="rId26"/>
    <p:sldId id="400" r:id="rId27"/>
    <p:sldId id="464" r:id="rId28"/>
    <p:sldId id="465" r:id="rId29"/>
    <p:sldId id="466" r:id="rId30"/>
    <p:sldId id="467" r:id="rId31"/>
    <p:sldId id="468" r:id="rId32"/>
    <p:sldId id="469" r:id="rId33"/>
    <p:sldId id="471" r:id="rId34"/>
    <p:sldId id="470" r:id="rId35"/>
    <p:sldId id="473" r:id="rId36"/>
    <p:sldId id="474" r:id="rId37"/>
    <p:sldId id="4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9CADDAE-2BD7-4411-BC1A-194A47543CFA}"/>
    <pc:docChg chg="undo custSel addSld delSld modSld">
      <pc:chgData name="Sharma Computer Academy" userId="08476b32c11f4418" providerId="LiveId" clId="{89CADDAE-2BD7-4411-BC1A-194A47543CFA}" dt="2021-08-14T08:30:33.385" v="189" actId="207"/>
      <pc:docMkLst>
        <pc:docMk/>
      </pc:docMkLst>
      <pc:sldChg chg="del">
        <pc:chgData name="Sharma Computer Academy" userId="08476b32c11f4418" providerId="LiveId" clId="{89CADDAE-2BD7-4411-BC1A-194A47543CFA}" dt="2021-08-14T08:16:56.349" v="82" actId="47"/>
        <pc:sldMkLst>
          <pc:docMk/>
          <pc:sldMk cId="545688175" sldId="395"/>
        </pc:sldMkLst>
      </pc:sldChg>
      <pc:sldChg chg="addSp delSp modSp del mod delAnim modAnim">
        <pc:chgData name="Sharma Computer Academy" userId="08476b32c11f4418" providerId="LiveId" clId="{89CADDAE-2BD7-4411-BC1A-194A47543CFA}" dt="2021-08-14T08:29:00.595" v="182" actId="47"/>
        <pc:sldMkLst>
          <pc:docMk/>
          <pc:sldMk cId="1663719372" sldId="397"/>
        </pc:sldMkLst>
        <pc:spChg chg="del">
          <ac:chgData name="Sharma Computer Academy" userId="08476b32c11f4418" providerId="LiveId" clId="{89CADDAE-2BD7-4411-BC1A-194A47543CFA}" dt="2021-08-14T08:18:15.932" v="100" actId="478"/>
          <ac:spMkLst>
            <pc:docMk/>
            <pc:sldMk cId="1663719372" sldId="397"/>
            <ac:spMk id="18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19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22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17.335" v="101" actId="478"/>
          <ac:spMkLst>
            <pc:docMk/>
            <pc:sldMk cId="1663719372" sldId="397"/>
            <ac:spMk id="32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6.341" v="106" actId="478"/>
          <ac:spMkLst>
            <pc:docMk/>
            <pc:sldMk cId="1663719372" sldId="397"/>
            <ac:spMk id="33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7.019" v="107" actId="478"/>
          <ac:spMkLst>
            <pc:docMk/>
            <pc:sldMk cId="1663719372" sldId="397"/>
            <ac:spMk id="35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36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48.097" v="108" actId="478"/>
          <ac:spMkLst>
            <pc:docMk/>
            <pc:sldMk cId="1663719372" sldId="397"/>
            <ac:spMk id="41" creationId="{1278BF84-DDF3-43F8-88E4-A0F28E4079E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2" creationId="{19915C6F-E51D-475C-A97A-CE32EAFB0FB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6" creationId="{075D9577-29C4-479B-9D63-A3205518D22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7" creationId="{8A36A01F-02EE-40F2-A318-2F2B199CC62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0" creationId="{6349D6CE-006B-4071-8ACB-0D737125640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1" creationId="{41744C05-9B28-4FE6-8324-8A09A8252AF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2" creationId="{D40E39DA-276C-4883-AF45-A85F57BDE4A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4" creationId="{95D352CC-4E7E-4259-960A-B8F0C1F0E3D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5" creationId="{D067CA1C-81AA-4CD5-BEAC-12CB8593771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6" creationId="{C47BAEA7-1A3E-4C2D-AD1A-12A970239FE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7" creationId="{B73101F6-8693-40EC-AE8B-D4C27641E63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8" creationId="{AA30E59E-3AFD-4831-B22B-D659D5A5F710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9" creationId="{D552D0E5-F645-42DF-AE14-9A2B9C96CFA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1" creationId="{CDFDA7C9-D840-412E-96BE-E86D01089F1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2" creationId="{9DCF8EB7-A40B-4BB5-84E2-99FCE4FF05A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3" creationId="{85C8F9C6-971C-4000-A65C-2052A0802E7E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4" creationId="{E7CA786F-DF50-4406-A06D-DC2A32EF71CD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5" creationId="{7AE92D04-A0CA-4448-A05D-F038CBC9CD7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7" creationId="{A55F5F2B-9F05-4426-981D-B84E1FADEB3C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8" creationId="{A47C48F4-6BAC-4A6A-89A9-733DE5518409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9" creationId="{789715F2-C9D3-49FD-A5F1-974A609B8FC8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70" creationId="{41ADF943-3310-4C19-978B-B8F92AFA6B5D}"/>
          </ac:spMkLst>
        </pc:spChg>
        <pc:grpChg chg="del">
          <ac:chgData name="Sharma Computer Academy" userId="08476b32c11f4418" providerId="LiveId" clId="{89CADDAE-2BD7-4411-BC1A-194A47543CFA}" dt="2021-08-14T08:18:14.246" v="99" actId="478"/>
          <ac:grpSpMkLst>
            <pc:docMk/>
            <pc:sldMk cId="1663719372" sldId="397"/>
            <ac:grpSpMk id="3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2.291" v="103" actId="478"/>
          <ac:grpSpMkLst>
            <pc:docMk/>
            <pc:sldMk cId="1663719372" sldId="397"/>
            <ac:grpSpMk id="4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3.679" v="104" actId="478"/>
          <ac:grpSpMkLst>
            <pc:docMk/>
            <pc:sldMk cId="1663719372" sldId="397"/>
            <ac:grpSpMk id="25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4.794" v="105" actId="478"/>
          <ac:grpSpMkLst>
            <pc:docMk/>
            <pc:sldMk cId="1663719372" sldId="397"/>
            <ac:grpSpMk id="37" creationId="{5478F7D8-3A3F-4352-8121-94BD76156054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48" creationId="{3E70485A-6DDB-45D7-9D30-D514B93A5598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53" creationId="{1D2949EE-9D54-4DEE-9B05-40D163DFAE5D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0" creationId="{EB6E6D8D-3298-4F91-B9FA-5437ECE7E902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6" creationId="{32A81B51-515B-4479-B9E1-085FE2CF5C69}"/>
          </ac:grpSpMkLst>
        </pc:grp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4" creationId="{22BA7FBA-1757-498A-8AF6-C0101F422727}"/>
          </ac:picMkLst>
        </pc:pic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5" creationId="{02710A23-A29E-411F-9B55-AFBEAD264647}"/>
          </ac:picMkLst>
        </pc:picChg>
        <pc:cxnChg chg="add del mod">
          <ac:chgData name="Sharma Computer Academy" userId="08476b32c11f4418" providerId="LiveId" clId="{89CADDAE-2BD7-4411-BC1A-194A47543CFA}" dt="2021-08-14T08:18:59.646" v="110"/>
          <ac:cxnSpMkLst>
            <pc:docMk/>
            <pc:sldMk cId="1663719372" sldId="397"/>
            <ac:cxnSpMk id="43" creationId="{C020EA89-36A8-43AB-8E84-67C4A3D32C74}"/>
          </ac:cxnSpMkLst>
        </pc:cxnChg>
        <pc:cxnChg chg="del">
          <ac:chgData name="Sharma Computer Academy" userId="08476b32c11f4418" providerId="LiveId" clId="{89CADDAE-2BD7-4411-BC1A-194A47543CFA}" dt="2021-08-14T08:18:13.005" v="98" actId="478"/>
          <ac:cxnSpMkLst>
            <pc:docMk/>
            <pc:sldMk cId="1663719372" sldId="397"/>
            <ac:cxnSpMk id="49" creationId="{00000000-0000-0000-0000-000000000000}"/>
          </ac:cxnSpMkLst>
        </pc:cxnChg>
      </pc:sldChg>
      <pc:sldChg chg="addSp delSp modSp add mod delAnim modAnim">
        <pc:chgData name="Sharma Computer Academy" userId="08476b32c11f4418" providerId="LiveId" clId="{89CADDAE-2BD7-4411-BC1A-194A47543CFA}" dt="2021-08-14T08:29:51.515" v="187" actId="931"/>
        <pc:sldMkLst>
          <pc:docMk/>
          <pc:sldMk cId="54708440" sldId="472"/>
        </pc:sldMkLst>
        <pc:spChg chg="mod">
          <ac:chgData name="Sharma Computer Academy" userId="08476b32c11f4418" providerId="LiveId" clId="{89CADDAE-2BD7-4411-BC1A-194A47543CFA}" dt="2021-08-14T08:07:59.083" v="13" actId="20577"/>
          <ac:spMkLst>
            <pc:docMk/>
            <pc:sldMk cId="54708440" sldId="472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29:51.515" v="187" actId="931"/>
          <ac:spMkLst>
            <pc:docMk/>
            <pc:sldMk cId="54708440" sldId="472"/>
            <ac:spMk id="3" creationId="{00000000-0000-0000-0000-000000000000}"/>
          </ac:spMkLst>
        </pc:spChg>
        <pc:picChg chg="add mod ord">
          <ac:chgData name="Sharma Computer Academy" userId="08476b32c11f4418" providerId="LiveId" clId="{89CADDAE-2BD7-4411-BC1A-194A47543CFA}" dt="2021-08-14T08:29:51.515" v="187" actId="931"/>
          <ac:picMkLst>
            <pc:docMk/>
            <pc:sldMk cId="54708440" sldId="472"/>
            <ac:picMk id="5" creationId="{E49CB874-F2D7-4AD7-BBF7-972733CC8D84}"/>
          </ac:picMkLst>
        </pc:picChg>
      </pc:sldChg>
      <pc:sldChg chg="addSp delSp modSp add mod delAnim modAnim">
        <pc:chgData name="Sharma Computer Academy" userId="08476b32c11f4418" providerId="LiveId" clId="{89CADDAE-2BD7-4411-BC1A-194A47543CFA}" dt="2021-08-14T08:19:15.390" v="112" actId="255"/>
        <pc:sldMkLst>
          <pc:docMk/>
          <pc:sldMk cId="1284111541" sldId="473"/>
        </pc:sldMkLst>
        <pc:spChg chg="mod">
          <ac:chgData name="Sharma Computer Academy" userId="08476b32c11f4418" providerId="LiveId" clId="{89CADDAE-2BD7-4411-BC1A-194A47543CFA}" dt="2021-08-14T08:11:24.241" v="22" actId="20577"/>
          <ac:spMkLst>
            <pc:docMk/>
            <pc:sldMk cId="1284111541" sldId="473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12:11.112" v="27" actId="3680"/>
          <ac:spMkLst>
            <pc:docMk/>
            <pc:sldMk cId="1284111541" sldId="47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89CADDAE-2BD7-4411-BC1A-194A47543CFA}" dt="2021-08-14T08:19:15.390" v="112" actId="255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addSp delSp modSp add mod modAnim">
        <pc:chgData name="Sharma Computer Academy" userId="08476b32c11f4418" providerId="LiveId" clId="{89CADDAE-2BD7-4411-BC1A-194A47543CFA}" dt="2021-08-14T08:30:33.385" v="189" actId="207"/>
        <pc:sldMkLst>
          <pc:docMk/>
          <pc:sldMk cId="3783314371" sldId="474"/>
        </pc:sldMkLst>
        <pc:spChg chg="mod">
          <ac:chgData name="Sharma Computer Academy" userId="08476b32c11f4418" providerId="LiveId" clId="{89CADDAE-2BD7-4411-BC1A-194A47543CFA}" dt="2021-08-14T08:17:07.160" v="97" actId="20577"/>
          <ac:spMkLst>
            <pc:docMk/>
            <pc:sldMk cId="3783314371" sldId="474"/>
            <ac:spMk id="2" creationId="{00000000-0000-0000-0000-000000000000}"/>
          </ac:spMkLst>
        </pc:spChg>
        <pc:spChg chg="add del mod">
          <ac:chgData name="Sharma Computer Academy" userId="08476b32c11f4418" providerId="LiveId" clId="{89CADDAE-2BD7-4411-BC1A-194A47543CFA}" dt="2021-08-14T08:19:55.685" v="114" actId="478"/>
          <ac:spMkLst>
            <pc:docMk/>
            <pc:sldMk cId="3783314371" sldId="474"/>
            <ac:spMk id="5" creationId="{F4CE02C5-C97E-455F-A35B-D27846845864}"/>
          </ac:spMkLst>
        </pc:spChg>
        <pc:spChg chg="add del mod">
          <ac:chgData name="Sharma Computer Academy" userId="08476b32c11f4418" providerId="LiveId" clId="{89CADDAE-2BD7-4411-BC1A-194A47543CFA}" dt="2021-08-14T08:20:17.702" v="119"/>
          <ac:spMkLst>
            <pc:docMk/>
            <pc:sldMk cId="3783314371" sldId="474"/>
            <ac:spMk id="8" creationId="{6A705761-7A55-4602-B991-036FF4F8E4D5}"/>
          </ac:spMkLst>
        </pc:spChg>
        <pc:graphicFrameChg chg="del">
          <ac:chgData name="Sharma Computer Academy" userId="08476b32c11f4418" providerId="LiveId" clId="{89CADDAE-2BD7-4411-BC1A-194A47543CFA}" dt="2021-08-14T08:19:52.168" v="113" actId="478"/>
          <ac:graphicFrameMkLst>
            <pc:docMk/>
            <pc:sldMk cId="3783314371" sldId="474"/>
            <ac:graphicFrameMk id="4" creationId="{B132DC99-4773-4229-9595-0EE789716D69}"/>
          </ac:graphicFrameMkLst>
        </pc:graphicFrameChg>
        <pc:graphicFrameChg chg="add mod modGraphic">
          <ac:chgData name="Sharma Computer Academy" userId="08476b32c11f4418" providerId="LiveId" clId="{89CADDAE-2BD7-4411-BC1A-194A47543CFA}" dt="2021-08-14T08:30:33.385" v="189" actId="20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MasterChg chg="delSldLayout">
        <pc:chgData name="Sharma Computer Academy" userId="08476b32c11f4418" providerId="LiveId" clId="{89CADDAE-2BD7-4411-BC1A-194A47543CFA}" dt="2021-08-14T08:29:00.595" v="182" actId="47"/>
        <pc:sldMasterMkLst>
          <pc:docMk/>
          <pc:sldMasterMk cId="0" sldId="2147483684"/>
        </pc:sldMasterMkLst>
        <pc:sldLayoutChg chg="del">
          <pc:chgData name="Sharma Computer Academy" userId="08476b32c11f4418" providerId="LiveId" clId="{89CADDAE-2BD7-4411-BC1A-194A47543CFA}" dt="2021-08-14T08:29:00.595" v="182" actId="47"/>
          <pc:sldLayoutMkLst>
            <pc:docMk/>
            <pc:sldMasterMk cId="0" sldId="2147483684"/>
            <pc:sldLayoutMk cId="1151262365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8/14/2021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an </a:t>
            </a:r>
            <a:r>
              <a:rPr lang="en-US" sz="2800">
                <a:solidFill>
                  <a:srgbClr val="002060"/>
                </a:solidFill>
                <a:latin typeface="Corbel" pitchFamily="34" charset="0"/>
              </a:rPr>
              <a:t>intrOduction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These days</a:t>
            </a:r>
            <a:r>
              <a:rPr lang="en-US" sz="2400" dirty="0">
                <a:latin typeface="Corbel" panose="020B0503020204020204" pitchFamily="34" charset="0"/>
              </a:rPr>
              <a:t>, going with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web app model </a:t>
            </a:r>
            <a:r>
              <a:rPr lang="en-US" sz="2400" dirty="0">
                <a:latin typeface="Corbel" panose="020B0503020204020204" pitchFamily="34" charset="0"/>
              </a:rPr>
              <a:t>that requires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navigating</a:t>
            </a:r>
            <a:r>
              <a:rPr lang="en-US" sz="2400" dirty="0">
                <a:latin typeface="Corbel" panose="020B0503020204020204" pitchFamily="34" charset="0"/>
              </a:rPr>
              <a:t> between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individual pages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outdated.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just like </a:t>
            </a:r>
            <a:r>
              <a:rPr lang="en-US" sz="2400" dirty="0">
                <a:latin typeface="Corbel" panose="020B0503020204020204" pitchFamily="34" charset="0"/>
              </a:rPr>
              <a:t>having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steam engine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today’s era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E77AEC-0792-4BB1-8147-98ABE230B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6192688" cy="20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modern apps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today’s era  </a:t>
            </a:r>
            <a:r>
              <a:rPr lang="en-US" sz="2400" dirty="0">
                <a:latin typeface="Corbel" panose="020B0503020204020204" pitchFamily="34" charset="0"/>
              </a:rPr>
              <a:t>follow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single-page app </a:t>
            </a:r>
            <a:r>
              <a:rPr lang="en-US" sz="2400" dirty="0">
                <a:latin typeface="Corbel" panose="020B0503020204020204" pitchFamily="34" charset="0"/>
              </a:rPr>
              <a:t>(SPA) model.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This model </a:t>
            </a:r>
            <a:r>
              <a:rPr lang="en-US" sz="2400" dirty="0">
                <a:latin typeface="Corbel" panose="020B0503020204020204" pitchFamily="34" charset="0"/>
              </a:rPr>
              <a:t>gives us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world</a:t>
            </a:r>
            <a:r>
              <a:rPr lang="en-US" sz="2400" dirty="0">
                <a:latin typeface="Corbel" panose="020B0503020204020204" pitchFamily="34" charset="0"/>
              </a:rPr>
              <a:t> in which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never navigate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pages </a:t>
            </a:r>
            <a:r>
              <a:rPr lang="en-US" sz="2400" dirty="0">
                <a:latin typeface="Corbel" panose="020B0503020204020204" pitchFamily="34" charset="0"/>
              </a:rPr>
              <a:t>or ever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even reload </a:t>
            </a:r>
            <a:r>
              <a:rPr lang="en-US" sz="2400" dirty="0">
                <a:latin typeface="Corbel" panose="020B0503020204020204" pitchFamily="34" charset="0"/>
              </a:rPr>
              <a:t>a page.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world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views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our app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loaded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unloaded </a:t>
            </a:r>
            <a:r>
              <a:rPr lang="en-US" sz="2400" dirty="0">
                <a:latin typeface="Corbel" panose="020B0503020204020204" pitchFamily="34" charset="0"/>
              </a:rPr>
              <a:t>into the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same page itself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53312"/>
            <a:ext cx="8750206" cy="50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9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users interact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app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replace the contents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dotted red region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matches</a:t>
            </a:r>
            <a:r>
              <a:rPr lang="en-US" sz="2400" dirty="0">
                <a:latin typeface="Corbel" panose="020B0503020204020204" pitchFamily="34" charset="0"/>
              </a:rPr>
              <a:t> what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user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trying to do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end result </a:t>
            </a:r>
            <a:r>
              <a:rPr lang="en-US" sz="2400" dirty="0">
                <a:latin typeface="Corbel" panose="020B0503020204020204" pitchFamily="34" charset="0"/>
              </a:rPr>
              <a:t>is 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much more fluid experience. </a:t>
            </a:r>
          </a:p>
          <a:p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sort of stuff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simply not possible </a:t>
            </a:r>
            <a:r>
              <a:rPr lang="en-US" sz="2400" dirty="0">
                <a:latin typeface="Corbel" panose="020B0503020204020204" pitchFamily="34" charset="0"/>
              </a:rPr>
              <a:t>when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navigating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pages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If you’ve ever used </a:t>
            </a:r>
            <a:r>
              <a:rPr lang="en-US" sz="2400" dirty="0">
                <a:latin typeface="Corbel" panose="020B0503020204020204" pitchFamily="34" charset="0"/>
              </a:rPr>
              <a:t>popular web apps 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Gmail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Instagram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NetFlix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Youtube</a:t>
            </a:r>
            <a:r>
              <a:rPr lang="en-US" sz="2400" dirty="0">
                <a:latin typeface="Corbel" panose="020B0503020204020204" pitchFamily="34" charset="0"/>
              </a:rPr>
              <a:t>, you’ve used 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single-page app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those apps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content gets dynamically displayed </a:t>
            </a:r>
            <a:r>
              <a:rPr lang="en-US" sz="2400" dirty="0">
                <a:latin typeface="Corbel" panose="020B0503020204020204" pitchFamily="34" charset="0"/>
              </a:rPr>
              <a:t>without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requiring</a:t>
            </a:r>
            <a:r>
              <a:rPr lang="en-US" sz="2400" dirty="0">
                <a:latin typeface="Corbel" panose="020B0503020204020204" pitchFamily="34" charset="0"/>
              </a:rPr>
              <a:t> you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refresh</a:t>
            </a:r>
            <a:r>
              <a:rPr lang="en-US" sz="2400" dirty="0">
                <a:latin typeface="Corbel" panose="020B0503020204020204" pitchFamily="34" charset="0"/>
              </a:rPr>
              <a:t> or 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avigate</a:t>
            </a:r>
            <a:r>
              <a:rPr lang="en-US" sz="2400" dirty="0">
                <a:latin typeface="Corbel" panose="020B0503020204020204" pitchFamily="34" charset="0"/>
              </a:rPr>
              <a:t> to a 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page.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Real World Examples Of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When building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, we’ll encounter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 major issues </a:t>
            </a:r>
            <a:r>
              <a:rPr lang="en-US" sz="2400" dirty="0">
                <a:latin typeface="Corbel" panose="020B0503020204020204" pitchFamily="34" charset="0"/>
              </a:rPr>
              <a:t>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some point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Handling</a:t>
            </a:r>
            <a:r>
              <a:rPr lang="en-US" sz="2400" dirty="0">
                <a:latin typeface="Corbel" panose="020B0503020204020204" pitchFamily="34" charset="0"/>
              </a:rPr>
              <a:t> Lot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Keeping Data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Sync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Managing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 Templates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Handling Lot Of DOM Manipulation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SPA</a:t>
            </a:r>
            <a:r>
              <a:rPr lang="en-US" sz="1900" dirty="0">
                <a:latin typeface="Corbel" panose="020B0503020204020204" pitchFamily="34" charset="0"/>
              </a:rPr>
              <a:t> , lot of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 </a:t>
            </a:r>
            <a:r>
              <a:rPr lang="en-US" sz="1900" dirty="0">
                <a:latin typeface="Corbel" panose="020B0503020204020204" pitchFamily="34" charset="0"/>
              </a:rPr>
              <a:t>takes place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Manipulating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primary way </a:t>
            </a:r>
            <a:r>
              <a:rPr lang="en-US" sz="1900" dirty="0">
                <a:latin typeface="Corbel" panose="020B0503020204020204" pitchFamily="34" charset="0"/>
              </a:rPr>
              <a:t>you are able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to react to user actions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new content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And manually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querying elements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adding children 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</a:rPr>
              <a:t>removing subtrees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performing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other DOM operations </a:t>
            </a:r>
            <a:r>
              <a:rPr lang="en-US" sz="1900" dirty="0">
                <a:latin typeface="Corbel" panose="020B0503020204020204" pitchFamily="34" charset="0"/>
              </a:rPr>
              <a:t>is one of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slowest things </a:t>
            </a:r>
            <a:r>
              <a:rPr lang="en-US" sz="1900" dirty="0">
                <a:latin typeface="Corbel" panose="020B0503020204020204" pitchFamily="34" charset="0"/>
              </a:rPr>
              <a:t>we can do in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our browser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Keeping Data In Sync With The 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SPA 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bulk of our time </a:t>
            </a:r>
            <a:r>
              <a:rPr lang="en-US" sz="1900" dirty="0">
                <a:latin typeface="Corbel" panose="020B0503020204020204" pitchFamily="34" charset="0"/>
              </a:rPr>
              <a:t>will go in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deciding</a:t>
            </a:r>
            <a:r>
              <a:rPr lang="en-US" sz="1900" dirty="0">
                <a:latin typeface="Corbel" panose="020B0503020204020204" pitchFamily="34" charset="0"/>
              </a:rPr>
              <a:t> how to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sync data </a:t>
            </a:r>
            <a:r>
              <a:rPr lang="en-US" sz="1900" dirty="0">
                <a:latin typeface="Corbel" panose="020B0503020204020204" pitchFamily="34" charset="0"/>
              </a:rPr>
              <a:t>with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</a:t>
            </a:r>
            <a:r>
              <a:rPr lang="en-US" sz="1900" dirty="0">
                <a:latin typeface="Corbel" panose="020B0503020204020204" pitchFamily="34" charset="0"/>
              </a:rPr>
              <a:t>, if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loads new content</a:t>
            </a:r>
            <a:r>
              <a:rPr lang="en-US" sz="1900" dirty="0">
                <a:latin typeface="Corbel" panose="020B0503020204020204" pitchFamily="34" charset="0"/>
              </a:rPr>
              <a:t>, shall we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explicitly clear out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search field</a:t>
            </a:r>
            <a:r>
              <a:rPr lang="en-US" sz="1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Shall we keep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active tab </a:t>
            </a:r>
            <a:r>
              <a:rPr lang="en-US" sz="1900" dirty="0">
                <a:latin typeface="Corbel" panose="020B0503020204020204" pitchFamily="34" charset="0"/>
              </a:rPr>
              <a:t>on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navigation element </a:t>
            </a:r>
            <a:r>
              <a:rPr lang="en-US" sz="1900" dirty="0">
                <a:latin typeface="Corbel" panose="020B0503020204020204" pitchFamily="34" charset="0"/>
              </a:rPr>
              <a:t>still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visible</a:t>
            </a:r>
            <a:r>
              <a:rPr lang="en-US" sz="1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Which elements </a:t>
            </a:r>
            <a:r>
              <a:rPr lang="en-US" sz="1900" dirty="0">
                <a:latin typeface="Corbel" panose="020B0503020204020204" pitchFamily="34" charset="0"/>
              </a:rPr>
              <a:t>shall we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keep on the page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which shall we destroy</a:t>
            </a:r>
            <a:r>
              <a:rPr lang="en-US" sz="1900" dirty="0">
                <a:latin typeface="Corbel" panose="020B0503020204020204" pitchFamily="34" charset="0"/>
              </a:rPr>
              <a:t>?</a:t>
            </a: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Managing HTML Templates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Navigation</a:t>
            </a:r>
            <a:r>
              <a:rPr lang="en-US" sz="1900" dirty="0">
                <a:latin typeface="Corbel" panose="020B0503020204020204" pitchFamily="34" charset="0"/>
              </a:rPr>
              <a:t> 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nothing more than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dealing </a:t>
            </a:r>
            <a:r>
              <a:rPr lang="en-US" sz="1900" b="1" dirty="0">
                <a:solidFill>
                  <a:schemeClr val="tx1"/>
                </a:solidFill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fragments of HTML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to represent whatever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want to display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These fragments of HTML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often known </a:t>
            </a:r>
            <a:r>
              <a:rPr lang="en-US" sz="1900" dirty="0">
                <a:latin typeface="Corbel" panose="020B0503020204020204" pitchFamily="34" charset="0"/>
              </a:rPr>
              <a:t>as 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templates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using JavaScript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manipulate them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fill them out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data </a:t>
            </a:r>
            <a:r>
              <a:rPr lang="en-US" sz="1900" dirty="0">
                <a:latin typeface="Corbel" panose="020B0503020204020204" pitchFamily="34" charset="0"/>
              </a:rPr>
              <a:t>gets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really complicated 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Facebook Comes To Our Rescue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6086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sz="2400" dirty="0">
                <a:latin typeface="Corbel" panose="020B0503020204020204" pitchFamily="34" charset="0"/>
              </a:rPr>
              <a:t> decided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solve all these issues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front end developers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Given their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huge experience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, they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 a library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to not only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address these shortcomings</a:t>
            </a:r>
            <a:r>
              <a:rPr lang="en-US" sz="2400" dirty="0">
                <a:latin typeface="Corbel" panose="020B0503020204020204" pitchFamily="34" charset="0"/>
              </a:rPr>
              <a:t>, but also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change how we think </a:t>
            </a:r>
            <a:r>
              <a:rPr lang="en-US" sz="2400" dirty="0">
                <a:latin typeface="Corbel" panose="020B0503020204020204" pitchFamily="34" charset="0"/>
              </a:rPr>
              <a:t>about building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4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What You Should Know Before Joining This Course ?</a:t>
            </a:r>
          </a:p>
          <a:p>
            <a:pP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What Is React ?</a:t>
            </a: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What Problem React Solves ?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What Are SPA’s ?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Challenges In Developing A SPA </a:t>
            </a:r>
          </a:p>
          <a:p>
            <a:pPr>
              <a:buSzPct val="100000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Advantages</a:t>
            </a: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Is React A Framework OR Library ?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8"/>
            <a:ext cx="1549406" cy="1060864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Lightning-Fast DOM Manipulation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Because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modifications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really slow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never modify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DOM </a:t>
            </a:r>
            <a:r>
              <a:rPr lang="en-US" sz="1900" dirty="0">
                <a:latin typeface="Corbel" panose="020B0503020204020204" pitchFamily="34" charset="0"/>
              </a:rPr>
              <a:t>directly using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Instead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modify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in-memory </a:t>
            </a:r>
            <a:r>
              <a:rPr lang="en-US" sz="19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virtual 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Manipulating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virtual DOM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extremely fast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1900" dirty="0">
                <a:latin typeface="Corbel" panose="020B0503020204020204" pitchFamily="34" charset="0"/>
              </a:rPr>
              <a:t>takes care of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updating the real DOM </a:t>
            </a:r>
            <a:r>
              <a:rPr lang="en-US" sz="1900" dirty="0">
                <a:latin typeface="Corbel" panose="020B0503020204020204" pitchFamily="34" charset="0"/>
              </a:rPr>
              <a:t>when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time is right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7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8"/>
            <a:ext cx="1549406" cy="100793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7034" y="1484784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 UI State Management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1900" dirty="0">
                <a:latin typeface="Corbel" panose="020B0503020204020204" pitchFamily="34" charset="0"/>
              </a:rPr>
              <a:t>, keeping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track of our UI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maintaining state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hard </a:t>
            </a:r>
            <a:r>
              <a:rPr lang="en-US" sz="1900" dirty="0">
                <a:latin typeface="Corbel" panose="020B0503020204020204" pitchFamily="34" charset="0"/>
              </a:rPr>
              <a:t>and also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very time consuming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, we need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worry about only one thing</a:t>
            </a:r>
            <a:r>
              <a:rPr lang="en-US" sz="1900" dirty="0">
                <a:latin typeface="Corbel" panose="020B0503020204020204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final state</a:t>
            </a:r>
            <a:r>
              <a:rPr lang="en-US" sz="1900" dirty="0">
                <a:latin typeface="Corbel" panose="020B0503020204020204" pitchFamily="34" charset="0"/>
              </a:rPr>
              <a:t> of 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UI.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React takes care of everything else</a:t>
            </a:r>
            <a:r>
              <a:rPr lang="en-US" sz="1900" dirty="0">
                <a:latin typeface="Corbel" panose="020B0503020204020204" pitchFamily="34" charset="0"/>
              </a:rPr>
              <a:t>. 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figures out </a:t>
            </a:r>
            <a:r>
              <a:rPr lang="en-US" sz="1900" dirty="0">
                <a:latin typeface="Corbel" panose="020B0503020204020204" pitchFamily="34" charset="0"/>
              </a:rPr>
              <a:t>what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needs to happen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ensure</a:t>
            </a:r>
            <a:r>
              <a:rPr lang="en-US" sz="1900" dirty="0">
                <a:latin typeface="Corbel" panose="020B0503020204020204" pitchFamily="34" charset="0"/>
              </a:rPr>
              <a:t> 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our UI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is represented properly </a:t>
            </a:r>
            <a:r>
              <a:rPr lang="en-US" sz="1900" dirty="0">
                <a:latin typeface="Corbel" panose="020B0503020204020204" pitchFamily="34" charset="0"/>
              </a:rPr>
              <a:t>so that all that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state-management stuff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 longer our concern.</a:t>
            </a:r>
            <a:endParaRPr lang="en-US" sz="1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1566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APIs to Create Truly Composable UI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 everything is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 treating the visual elements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our app </a:t>
            </a:r>
            <a:r>
              <a:rPr lang="en-US" sz="1900" dirty="0">
                <a:latin typeface="Corbel" panose="020B0503020204020204" pitchFamily="34" charset="0"/>
              </a:rPr>
              <a:t>as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one monolithic chunk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React encourages us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break</a:t>
            </a:r>
            <a:r>
              <a:rPr lang="en-US" sz="1900" dirty="0">
                <a:latin typeface="Corbel" panose="020B0503020204020204" pitchFamily="34" charset="0"/>
              </a:rPr>
              <a:t> our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visual elements </a:t>
            </a:r>
            <a:r>
              <a:rPr lang="en-US" sz="1900" dirty="0">
                <a:latin typeface="Corbel" panose="020B0503020204020204" pitchFamily="34" charset="0"/>
              </a:rPr>
              <a:t>into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smaller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smaller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components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Many of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React’s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core APIs </a:t>
            </a:r>
            <a:r>
              <a:rPr lang="en-US" sz="1900" dirty="0">
                <a:latin typeface="Corbel" panose="020B0503020204020204" pitchFamily="34" charset="0"/>
              </a:rPr>
              <a:t>revolve around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making it easier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create smaller visual components </a:t>
            </a:r>
            <a:r>
              <a:rPr lang="en-US" sz="1900" dirty="0">
                <a:latin typeface="Corbel" panose="020B0503020204020204" pitchFamily="34" charset="0"/>
              </a:rPr>
              <a:t>that can </a:t>
            </a:r>
            <a:r>
              <a:rPr lang="en-US" sz="1900" dirty="0">
                <a:solidFill>
                  <a:srgbClr val="7030A0"/>
                </a:solidFill>
                <a:latin typeface="Corbel" panose="020B0503020204020204" pitchFamily="34" charset="0"/>
              </a:rPr>
              <a:t>later be composed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dirty="0">
                <a:solidFill>
                  <a:srgbClr val="0070C0"/>
                </a:solidFill>
                <a:latin typeface="Corbel" panose="020B0503020204020204" pitchFamily="34" charset="0"/>
              </a:rPr>
              <a:t>other visual components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make larger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more complex visual components</a:t>
            </a:r>
          </a:p>
        </p:txBody>
      </p:sp>
    </p:spTree>
    <p:extLst>
      <p:ext uri="{BB962C8B-B14F-4D97-AF65-F5344CB8AC3E}">
        <p14:creationId xmlns:p14="http://schemas.microsoft.com/office/powerpoint/2010/main" val="2322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98446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56984" cy="4968552"/>
          </a:xfrm>
        </p:spPr>
      </p:pic>
    </p:spTree>
    <p:extLst>
      <p:ext uri="{BB962C8B-B14F-4D97-AF65-F5344CB8AC3E}">
        <p14:creationId xmlns:p14="http://schemas.microsoft.com/office/powerpoint/2010/main" val="113534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4109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5052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6388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55735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C-Lang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18240" y="254441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C++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541051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Java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255735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Python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371600" y="3573016"/>
            <a:ext cx="7558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886334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Course</a:t>
            </a:r>
          </a:p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6388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75438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2270" y="538424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name=‘C-Lang’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5384249"/>
            <a:ext cx="2136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name=‘C++’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11824" y="5384249"/>
            <a:ext cx="223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name=‘Java’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1" y="538424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name=‘Python’ /&gt;</a:t>
            </a:r>
            <a:endParaRPr lang="en-IN" sz="12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C077750-A985-4201-AE4F-B164E80E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F8B31-3D99-46EB-AA19-8832DD973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9844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4519AC-4343-426C-A9AF-3FF3FBBA8791}"/>
              </a:ext>
            </a:extLst>
          </p:cNvPr>
          <p:cNvSpPr txBox="1"/>
          <p:nvPr/>
        </p:nvSpPr>
        <p:spPr>
          <a:xfrm>
            <a:off x="1331640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4582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2776"/>
            <a:ext cx="8856984" cy="4968552"/>
          </a:xfrm>
        </p:spPr>
      </p:pic>
    </p:spTree>
    <p:extLst>
      <p:ext uri="{BB962C8B-B14F-4D97-AF65-F5344CB8AC3E}">
        <p14:creationId xmlns:p14="http://schemas.microsoft.com/office/powerpoint/2010/main" val="8681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some quarters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called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of its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 frameworks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 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we’ll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need to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form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solution.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Let's look at a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shares the same purpose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(to create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single-page web apps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sets it apart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set up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nearly every single thing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well need to make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complete, large-scale app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includes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tools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tasks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automated tests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network requests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much more.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short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make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application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our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it's generated.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is not the case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library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user interfaces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deals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lets us choose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architecture.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means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in order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complete React applications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will need 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other libraries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own.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You Should Know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start learning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React JS</a:t>
            </a:r>
            <a:r>
              <a:rPr lang="en-US" sz="2400" dirty="0">
                <a:latin typeface="Corbel" pitchFamily="34" charset="0"/>
              </a:rPr>
              <a:t>, you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must have knowledge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three </a:t>
            </a:r>
            <a:r>
              <a:rPr lang="en-US" sz="2400" dirty="0">
                <a:latin typeface="Corbel" pitchFamily="34" charset="0"/>
              </a:rPr>
              <a:t>key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front end technologies </a:t>
            </a:r>
            <a:r>
              <a:rPr lang="en-US" sz="2400" dirty="0">
                <a:latin typeface="Corbel" pitchFamily="34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HTML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CSS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Java Script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US" sz="2200" dirty="0">
                <a:latin typeface="Corbel" pitchFamily="34" charset="0"/>
              </a:rPr>
              <a:t>Specially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ES6 </a:t>
            </a:r>
            <a:r>
              <a:rPr lang="en-US" sz="2200" dirty="0">
                <a:latin typeface="Corbel" pitchFamily="34" charset="0"/>
              </a:rPr>
              <a:t>part 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have to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whether we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package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Hook 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u="sng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are both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React-specific form libraries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add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features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our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50206" cy="496855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9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94" y="1412776"/>
            <a:ext cx="8442500" cy="496855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9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making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requests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we might choose between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 AJAX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we have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one option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that is using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Angular’s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service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$http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Version History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created 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their own use under the leadership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made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open-sourced and released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0.3.0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announced that it will use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its app.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became more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of now its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latest version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17.0.2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released on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400" b="1" baseline="30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March,2021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Today,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used by many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Fortune 500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companies and 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full-time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development staff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Syllabus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2DC99-4773-4229-9595-0EE789716D6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0625931"/>
              </p:ext>
            </p:extLst>
          </p:nvPr>
        </p:nvGraphicFramePr>
        <p:xfrm>
          <a:off x="231700" y="1412776"/>
          <a:ext cx="8698018" cy="504056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349009">
                  <a:extLst>
                    <a:ext uri="{9D8B030D-6E8A-4147-A177-3AD203B41FA5}">
                      <a16:colId xmlns:a16="http://schemas.microsoft.com/office/drawing/2014/main" val="1842409079"/>
                    </a:ext>
                  </a:extLst>
                </a:gridCol>
                <a:gridCol w="4349009">
                  <a:extLst>
                    <a:ext uri="{9D8B030D-6E8A-4147-A177-3AD203B41FA5}">
                      <a16:colId xmlns:a16="http://schemas.microsoft.com/office/drawing/2014/main" val="2571637540"/>
                    </a:ext>
                  </a:extLst>
                </a:gridCol>
              </a:tblGrid>
              <a:tr h="56397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Basics</a:t>
                      </a:r>
                      <a:endParaRPr lang="en-I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 Topics</a:t>
                      </a:r>
                      <a:endParaRPr lang="en-I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77353"/>
                  </a:ext>
                </a:extLst>
              </a:tr>
              <a:tr h="810719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Basics &amp;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Components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Optimization Techniques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5187406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State &amp;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Events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Hooks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9673722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Rendering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Lists &amp; Conditional Content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894180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Understanding JSX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Fragment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9504651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Stateless Functional Components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Portals  &amp; Ref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7850577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Pack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Redux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4894111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Create React App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With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Redux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379158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Styling React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Sending HTTP Request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1725408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Router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Forms And User Input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504703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1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Class Schedule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45277B9-B385-419B-BD8C-C317B2C35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72308"/>
              </p:ext>
            </p:extLst>
          </p:nvPr>
        </p:nvGraphicFramePr>
        <p:xfrm>
          <a:off x="179512" y="1700808"/>
          <a:ext cx="8856984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47558227"/>
                    </a:ext>
                  </a:extLst>
                </a:gridCol>
              </a:tblGrid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Saturday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9:00 P.M</a:t>
                      </a:r>
                      <a:endParaRPr lang="en-IN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33645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next class is on </a:t>
                      </a:r>
                      <a:r>
                        <a:rPr lang="en-US" sz="2400" b="1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17th Aug 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9:00 P.M.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41807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 First React App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(Hyper Text Markup Language)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4969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Any Query 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Please call at </a:t>
                      </a:r>
                      <a:r>
                        <a:rPr lang="en-US" sz="24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9826686245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7870554215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5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14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Fee Structure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CB874-F2D7-4AD7-BBF7-972733CC8D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62646"/>
            <a:ext cx="8504238" cy="4783633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2600" dirty="0">
                <a:latin typeface="Corbel" panose="020B0503020204020204" pitchFamily="34" charset="0"/>
              </a:rPr>
              <a:t>is 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JavaScript library </a:t>
            </a:r>
            <a:r>
              <a:rPr lang="en-US" dirty="0">
                <a:latin typeface="Corbel" panose="020B0503020204020204" pitchFamily="34" charset="0"/>
              </a:rPr>
              <a:t>— one of the most popular.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an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open-source project </a:t>
            </a:r>
            <a:r>
              <a:rPr lang="en-US" dirty="0">
                <a:latin typeface="Corbel" panose="020B0503020204020204" pitchFamily="34" charset="0"/>
              </a:rPr>
              <a:t>created by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build user interfaces </a:t>
            </a:r>
            <a:r>
              <a:rPr lang="en-US" dirty="0">
                <a:latin typeface="Corbel" panose="020B0503020204020204" pitchFamily="34" charset="0"/>
              </a:rPr>
              <a:t>(UI) on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front end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used to build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single-page applications</a:t>
            </a:r>
            <a:r>
              <a:rPr lang="en-US" dirty="0">
                <a:latin typeface="Corbel" panose="020B0503020204020204" pitchFamily="34" charset="0"/>
              </a:rPr>
              <a:t>(SPAs).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orbel" pitchFamily="34" charset="0"/>
              </a:rPr>
              <a:t>React JS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answer</a:t>
            </a:r>
            <a:r>
              <a:rPr lang="en-US" sz="2400" dirty="0">
                <a:latin typeface="Corbel" panose="020B0503020204020204" pitchFamily="34" charset="0"/>
              </a:rPr>
              <a:t> to the above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question</a:t>
            </a:r>
            <a:r>
              <a:rPr lang="en-US" sz="2400" dirty="0">
                <a:latin typeface="Corbel" panose="020B0503020204020204" pitchFamily="34" charset="0"/>
              </a:rPr>
              <a:t> ,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 look </a:t>
            </a:r>
            <a:r>
              <a:rPr lang="en-US" sz="2400" dirty="0">
                <a:latin typeface="Corbel" panose="020B0503020204020204" pitchFamily="34" charset="0"/>
              </a:rPr>
              <a:t>at the following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app </a:t>
            </a:r>
            <a:r>
              <a:rPr lang="en-US" sz="2400" dirty="0">
                <a:latin typeface="Corbel" panose="020B0503020204020204" pitchFamily="34" charset="0"/>
              </a:rPr>
              <a:t>which is an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e-commerce app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Problem React Solves?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820D4-D7A2-4713-B19B-88ED452F8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" y="2564904"/>
            <a:ext cx="7086042" cy="3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with </a:t>
            </a:r>
            <a:r>
              <a:rPr lang="en-US" sz="2400" dirty="0">
                <a:latin typeface="Corbel" panose="020B0503020204020204" pitchFamily="34" charset="0"/>
              </a:rPr>
              <a:t>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of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sort</a:t>
            </a:r>
            <a:r>
              <a:rPr lang="en-US" sz="2400" dirty="0">
                <a:latin typeface="Corbel" panose="020B0503020204020204" pitchFamily="34" charset="0"/>
              </a:rPr>
              <a:t>, we have our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usual set of pages </a:t>
            </a:r>
            <a:r>
              <a:rPr lang="en-US" sz="2400" dirty="0">
                <a:latin typeface="Corbel" panose="020B0503020204020204" pitchFamily="34" charset="0"/>
              </a:rPr>
              <a:t>revolving around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home page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search results page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details page</a:t>
            </a:r>
            <a:r>
              <a:rPr lang="en-US" sz="2400" dirty="0">
                <a:latin typeface="Corbel" panose="020B0503020204020204" pitchFamily="34" charset="0"/>
              </a:rPr>
              <a:t>, and so on.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upcoming slides</a:t>
            </a:r>
            <a:r>
              <a:rPr lang="en-US" sz="2400" dirty="0">
                <a:latin typeface="Corbel" panose="020B0503020204020204" pitchFamily="34" charset="0"/>
              </a:rPr>
              <a:t>, let’s look at the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two approaches </a:t>
            </a:r>
            <a:r>
              <a:rPr lang="en-US" sz="2400" dirty="0">
                <a:latin typeface="Corbel" panose="020B0503020204020204" pitchFamily="34" charset="0"/>
              </a:rPr>
              <a:t>we have 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building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Problem React Solves?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had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build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few years ago</a:t>
            </a:r>
            <a:r>
              <a:rPr lang="en-US" sz="2400" dirty="0">
                <a:latin typeface="Corbel" panose="020B0503020204020204" pitchFamily="34" charset="0"/>
              </a:rPr>
              <a:t>, we might have taken 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approach</a:t>
            </a:r>
            <a:r>
              <a:rPr lang="en-US" sz="2400" dirty="0">
                <a:latin typeface="Corbel" panose="020B0503020204020204" pitchFamily="34" charset="0"/>
              </a:rPr>
              <a:t> that involved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multiple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individual pages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 flow </a:t>
            </a:r>
            <a:r>
              <a:rPr lang="en-US" sz="2400" dirty="0">
                <a:latin typeface="Corbel" panose="020B0503020204020204" pitchFamily="34" charset="0"/>
              </a:rPr>
              <a:t>would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looked something </a:t>
            </a:r>
            <a:r>
              <a:rPr lang="en-US" sz="2400" dirty="0">
                <a:latin typeface="Corbel" panose="020B0503020204020204" pitchFamily="34" charset="0"/>
              </a:rPr>
              <a:t>as shown 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next slide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0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3312"/>
            <a:ext cx="8856984" cy="50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almost every action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changes</a:t>
            </a:r>
            <a:r>
              <a:rPr lang="en-US" sz="2400" dirty="0">
                <a:latin typeface="Corbel" panose="020B0503020204020204" pitchFamily="34" charset="0"/>
              </a:rPr>
              <a:t> what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 displays</a:t>
            </a:r>
            <a:r>
              <a:rPr lang="en-US" sz="2400" dirty="0">
                <a:latin typeface="Corbel" panose="020B0503020204020204" pitchFamily="34" charset="0"/>
              </a:rPr>
              <a:t>, the web app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navigates </a:t>
            </a:r>
            <a:r>
              <a:rPr lang="en-US" sz="2400" dirty="0">
                <a:latin typeface="Corbel" panose="020B0503020204020204" pitchFamily="34" charset="0"/>
              </a:rPr>
              <a:t>us to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whole different page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is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big deal</a:t>
            </a:r>
            <a:r>
              <a:rPr lang="en-US" sz="2400" dirty="0">
                <a:latin typeface="Corbel" panose="020B0503020204020204" pitchFamily="34" charset="0"/>
              </a:rPr>
              <a:t>, as it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force the user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wait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users </a:t>
            </a:r>
            <a:r>
              <a:rPr lang="en-US" sz="2400" dirty="0">
                <a:latin typeface="Corbel" panose="020B0503020204020204" pitchFamily="34" charset="0"/>
              </a:rPr>
              <a:t>will see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pages</a:t>
            </a:r>
            <a:r>
              <a:rPr lang="en-US" sz="2400" dirty="0">
                <a:latin typeface="Corbel" panose="020B0503020204020204" pitchFamily="34" charset="0"/>
              </a:rPr>
              <a:t> as they get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torn down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redrawn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7584</TotalTime>
  <Words>1738</Words>
  <Application>Microsoft Office PowerPoint</Application>
  <PresentationFormat>On-screen Show (4:3)</PresentationFormat>
  <Paragraphs>344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Version History</vt:lpstr>
      <vt:lpstr>Syllabus</vt:lpstr>
      <vt:lpstr>Class Schedule</vt:lpstr>
      <vt:lpstr>Fee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561</cp:revision>
  <dcterms:created xsi:type="dcterms:W3CDTF">2016-02-04T12:02:26Z</dcterms:created>
  <dcterms:modified xsi:type="dcterms:W3CDTF">2021-08-14T08:31:15Z</dcterms:modified>
</cp:coreProperties>
</file>