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7" r:id="rId2"/>
    <p:sldId id="258" r:id="rId3"/>
    <p:sldId id="489" r:id="rId4"/>
    <p:sldId id="357" r:id="rId5"/>
    <p:sldId id="556" r:id="rId6"/>
    <p:sldId id="557" r:id="rId7"/>
    <p:sldId id="558" r:id="rId8"/>
    <p:sldId id="559" r:id="rId9"/>
    <p:sldId id="560" r:id="rId10"/>
    <p:sldId id="533" r:id="rId11"/>
    <p:sldId id="534" r:id="rId12"/>
    <p:sldId id="499" r:id="rId13"/>
    <p:sldId id="537" r:id="rId14"/>
    <p:sldId id="1460" r:id="rId15"/>
    <p:sldId id="1461" r:id="rId16"/>
    <p:sldId id="563" r:id="rId17"/>
    <p:sldId id="564" r:id="rId18"/>
    <p:sldId id="565" r:id="rId19"/>
    <p:sldId id="475" r:id="rId20"/>
    <p:sldId id="476" r:id="rId21"/>
    <p:sldId id="477" r:id="rId22"/>
    <p:sldId id="478" r:id="rId23"/>
    <p:sldId id="413" r:id="rId24"/>
    <p:sldId id="444" r:id="rId25"/>
    <p:sldId id="145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FDB8B7A-C5CE-41CE-8D85-757EF4DF0903}"/>
    <pc:docChg chg="undo custSel addSld delSld modSld sldOrd">
      <pc:chgData name="Sharma Computer Academy" userId="08476b32c11f4418" providerId="LiveId" clId="{AFDB8B7A-C5CE-41CE-8D85-757EF4DF0903}" dt="2021-09-04T15:40:33.994" v="1515" actId="6549"/>
      <pc:docMkLst>
        <pc:docMk/>
      </pc:docMkLst>
      <pc:sldChg chg="modSp mod">
        <pc:chgData name="Sharma Computer Academy" userId="08476b32c11f4418" providerId="LiveId" clId="{AFDB8B7A-C5CE-41CE-8D85-757EF4DF0903}" dt="2021-09-02T05:07:55.705" v="24" actId="20577"/>
        <pc:sldMkLst>
          <pc:docMk/>
          <pc:sldMk cId="0" sldId="257"/>
        </pc:sldMkLst>
        <pc:spChg chg="mod">
          <ac:chgData name="Sharma Computer Academy" userId="08476b32c11f4418" providerId="LiveId" clId="{AFDB8B7A-C5CE-41CE-8D85-757EF4DF0903}" dt="2021-09-02T05:07:55.705" v="24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AFDB8B7A-C5CE-41CE-8D85-757EF4DF0903}" dt="2021-09-04T15:40:33.994" v="1515" actId="6549"/>
        <pc:sldMkLst>
          <pc:docMk/>
          <pc:sldMk cId="0" sldId="258"/>
        </pc:sldMkLst>
        <pc:spChg chg="mod">
          <ac:chgData name="Sharma Computer Academy" userId="08476b32c11f4418" providerId="LiveId" clId="{AFDB8B7A-C5CE-41CE-8D85-757EF4DF0903}" dt="2021-09-04T15:40:33.994" v="1515" actId="6549"/>
          <ac:spMkLst>
            <pc:docMk/>
            <pc:sldMk cId="0" sldId="258"/>
            <ac:spMk id="3" creationId="{00000000-0000-0000-0000-000000000000}"/>
          </ac:spMkLst>
        </pc:spChg>
      </pc:sldChg>
      <pc:sldChg chg="delSp modSp mod delAnim">
        <pc:chgData name="Sharma Computer Academy" userId="08476b32c11f4418" providerId="LiveId" clId="{AFDB8B7A-C5CE-41CE-8D85-757EF4DF0903}" dt="2021-09-03T20:46:44.201" v="1378" actId="14100"/>
        <pc:sldMkLst>
          <pc:docMk/>
          <pc:sldMk cId="0" sldId="413"/>
        </pc:sldMkLst>
        <pc:spChg chg="del">
          <ac:chgData name="Sharma Computer Academy" userId="08476b32c11f4418" providerId="LiveId" clId="{AFDB8B7A-C5CE-41CE-8D85-757EF4DF0903}" dt="2021-09-03T20:46:30.621" v="1375" actId="478"/>
          <ac:spMkLst>
            <pc:docMk/>
            <pc:sldMk cId="0" sldId="413"/>
            <ac:spMk id="7" creationId="{00000000-0000-0000-0000-000000000000}"/>
          </ac:spMkLst>
        </pc:spChg>
        <pc:spChg chg="mod">
          <ac:chgData name="Sharma Computer Academy" userId="08476b32c11f4418" providerId="LiveId" clId="{AFDB8B7A-C5CE-41CE-8D85-757EF4DF0903}" dt="2021-09-03T20:46:44.201" v="1378" actId="14100"/>
          <ac:spMkLst>
            <pc:docMk/>
            <pc:sldMk cId="0" sldId="413"/>
            <ac:spMk id="10" creationId="{00000000-0000-0000-0000-000000000000}"/>
          </ac:spMkLst>
        </pc:spChg>
      </pc:sldChg>
      <pc:sldChg chg="modSp">
        <pc:chgData name="Sharma Computer Academy" userId="08476b32c11f4418" providerId="LiveId" clId="{AFDB8B7A-C5CE-41CE-8D85-757EF4DF0903}" dt="2021-09-03T20:27:26.721" v="900" actId="20577"/>
        <pc:sldMkLst>
          <pc:docMk/>
          <pc:sldMk cId="0" sldId="475"/>
        </pc:sldMkLst>
        <pc:spChg chg="mod">
          <ac:chgData name="Sharma Computer Academy" userId="08476b32c11f4418" providerId="LiveId" clId="{AFDB8B7A-C5CE-41CE-8D85-757EF4DF0903}" dt="2021-09-03T20:27:26.721" v="900" actId="20577"/>
          <ac:spMkLst>
            <pc:docMk/>
            <pc:sldMk cId="0" sldId="47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FDB8B7A-C5CE-41CE-8D85-757EF4DF0903}" dt="2021-09-03T20:44:54.019" v="1354" actId="113"/>
        <pc:sldMkLst>
          <pc:docMk/>
          <pc:sldMk cId="0" sldId="476"/>
        </pc:sldMkLst>
        <pc:spChg chg="mod">
          <ac:chgData name="Sharma Computer Academy" userId="08476b32c11f4418" providerId="LiveId" clId="{AFDB8B7A-C5CE-41CE-8D85-757EF4DF0903}" dt="2021-09-03T20:44:54.019" v="1354" actId="113"/>
          <ac:spMkLst>
            <pc:docMk/>
            <pc:sldMk cId="0" sldId="4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FDB8B7A-C5CE-41CE-8D85-757EF4DF0903}" dt="2021-09-03T20:08:07.897" v="36" actId="207"/>
        <pc:sldMkLst>
          <pc:docMk/>
          <pc:sldMk cId="0" sldId="477"/>
        </pc:sldMkLst>
        <pc:spChg chg="mod">
          <ac:chgData name="Sharma Computer Academy" userId="08476b32c11f4418" providerId="LiveId" clId="{AFDB8B7A-C5CE-41CE-8D85-757EF4DF0903}" dt="2021-09-03T20:08:07.897" v="36" actId="207"/>
          <ac:spMkLst>
            <pc:docMk/>
            <pc:sldMk cId="0" sldId="477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AFDB8B7A-C5CE-41CE-8D85-757EF4DF0903}" dt="2021-09-03T20:45:47.268" v="1358" actId="20577"/>
        <pc:sldMkLst>
          <pc:docMk/>
          <pc:sldMk cId="0" sldId="478"/>
        </pc:sldMkLst>
        <pc:spChg chg="mod">
          <ac:chgData name="Sharma Computer Academy" userId="08476b32c11f4418" providerId="LiveId" clId="{AFDB8B7A-C5CE-41CE-8D85-757EF4DF0903}" dt="2021-09-03T20:45:47.268" v="1358" actId="20577"/>
          <ac:spMkLst>
            <pc:docMk/>
            <pc:sldMk cId="0" sldId="47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FDB8B7A-C5CE-41CE-8D85-757EF4DF0903}" dt="2021-09-04T07:08:18.086" v="1442" actId="20577"/>
        <pc:sldMkLst>
          <pc:docMk/>
          <pc:sldMk cId="2055919041" sldId="499"/>
        </pc:sldMkLst>
        <pc:spChg chg="mod">
          <ac:chgData name="Sharma Computer Academy" userId="08476b32c11f4418" providerId="LiveId" clId="{AFDB8B7A-C5CE-41CE-8D85-757EF4DF0903}" dt="2021-09-04T07:03:57.657" v="1398" actId="20577"/>
          <ac:spMkLst>
            <pc:docMk/>
            <pc:sldMk cId="2055919041" sldId="499"/>
            <ac:spMk id="8" creationId="{00000000-0000-0000-0000-000000000000}"/>
          </ac:spMkLst>
        </pc:spChg>
        <pc:spChg chg="mod">
          <ac:chgData name="Sharma Computer Academy" userId="08476b32c11f4418" providerId="LiveId" clId="{AFDB8B7A-C5CE-41CE-8D85-757EF4DF0903}" dt="2021-09-04T07:03:44.001" v="1379"/>
          <ac:spMkLst>
            <pc:docMk/>
            <pc:sldMk cId="2055919041" sldId="499"/>
            <ac:spMk id="10" creationId="{00000000-0000-0000-0000-000000000000}"/>
          </ac:spMkLst>
        </pc:spChg>
        <pc:spChg chg="mod">
          <ac:chgData name="Sharma Computer Academy" userId="08476b32c11f4418" providerId="LiveId" clId="{AFDB8B7A-C5CE-41CE-8D85-757EF4DF0903}" dt="2021-09-04T07:08:18.086" v="1442" actId="20577"/>
          <ac:spMkLst>
            <pc:docMk/>
            <pc:sldMk cId="2055919041" sldId="499"/>
            <ac:spMk id="11" creationId="{00000000-0000-0000-0000-000000000000}"/>
          </ac:spMkLst>
        </pc:spChg>
      </pc:sldChg>
      <pc:sldChg chg="modSp">
        <pc:chgData name="Sharma Computer Academy" userId="08476b32c11f4418" providerId="LiveId" clId="{AFDB8B7A-C5CE-41CE-8D85-757EF4DF0903}" dt="2021-09-04T07:05:36.160" v="1409" actId="20577"/>
        <pc:sldMkLst>
          <pc:docMk/>
          <pc:sldMk cId="1071816862" sldId="533"/>
        </pc:sldMkLst>
        <pc:spChg chg="mod">
          <ac:chgData name="Sharma Computer Academy" userId="08476b32c11f4418" providerId="LiveId" clId="{AFDB8B7A-C5CE-41CE-8D85-757EF4DF0903}" dt="2021-09-04T07:05:36.160" v="1409" actId="20577"/>
          <ac:spMkLst>
            <pc:docMk/>
            <pc:sldMk cId="1071816862" sldId="53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AFDB8B7A-C5CE-41CE-8D85-757EF4DF0903}" dt="2021-09-04T07:05:32.963" v="1408" actId="14100"/>
        <pc:sldMkLst>
          <pc:docMk/>
          <pc:sldMk cId="315177596" sldId="534"/>
        </pc:sldMkLst>
        <pc:picChg chg="mod">
          <ac:chgData name="Sharma Computer Academy" userId="08476b32c11f4418" providerId="LiveId" clId="{AFDB8B7A-C5CE-41CE-8D85-757EF4DF0903}" dt="2021-09-04T07:05:32.963" v="1408" actId="14100"/>
          <ac:picMkLst>
            <pc:docMk/>
            <pc:sldMk cId="315177596" sldId="534"/>
            <ac:picMk id="4" creationId="{7E34DB43-8FE3-4D44-9CE3-110EFC3BAA40}"/>
          </ac:picMkLst>
        </pc:picChg>
      </pc:sldChg>
      <pc:sldChg chg="del">
        <pc:chgData name="Sharma Computer Academy" userId="08476b32c11f4418" providerId="LiveId" clId="{AFDB8B7A-C5CE-41CE-8D85-757EF4DF0903}" dt="2021-09-04T07:05:54.282" v="1410" actId="47"/>
        <pc:sldMkLst>
          <pc:docMk/>
          <pc:sldMk cId="3638978267" sldId="535"/>
        </pc:sldMkLst>
      </pc:sldChg>
      <pc:sldChg chg="del">
        <pc:chgData name="Sharma Computer Academy" userId="08476b32c11f4418" providerId="LiveId" clId="{AFDB8B7A-C5CE-41CE-8D85-757EF4DF0903}" dt="2021-08-31T08:37:01.394" v="2" actId="47"/>
        <pc:sldMkLst>
          <pc:docMk/>
          <pc:sldMk cId="2790061212" sldId="538"/>
        </pc:sldMkLst>
      </pc:sldChg>
      <pc:sldChg chg="del">
        <pc:chgData name="Sharma Computer Academy" userId="08476b32c11f4418" providerId="LiveId" clId="{AFDB8B7A-C5CE-41CE-8D85-757EF4DF0903}" dt="2021-08-31T08:37:01.394" v="2" actId="47"/>
        <pc:sldMkLst>
          <pc:docMk/>
          <pc:sldMk cId="1038585555" sldId="539"/>
        </pc:sldMkLst>
      </pc:sldChg>
      <pc:sldChg chg="del">
        <pc:chgData name="Sharma Computer Academy" userId="08476b32c11f4418" providerId="LiveId" clId="{AFDB8B7A-C5CE-41CE-8D85-757EF4DF0903}" dt="2021-08-31T08:37:01.394" v="2" actId="47"/>
        <pc:sldMkLst>
          <pc:docMk/>
          <pc:sldMk cId="3929125464" sldId="540"/>
        </pc:sldMkLst>
      </pc:sldChg>
      <pc:sldChg chg="del">
        <pc:chgData name="Sharma Computer Academy" userId="08476b32c11f4418" providerId="LiveId" clId="{AFDB8B7A-C5CE-41CE-8D85-757EF4DF0903}" dt="2021-08-31T08:37:01.394" v="2" actId="47"/>
        <pc:sldMkLst>
          <pc:docMk/>
          <pc:sldMk cId="1127592663" sldId="541"/>
        </pc:sldMkLst>
      </pc:sldChg>
      <pc:sldChg chg="del">
        <pc:chgData name="Sharma Computer Academy" userId="08476b32c11f4418" providerId="LiveId" clId="{AFDB8B7A-C5CE-41CE-8D85-757EF4DF0903}" dt="2021-08-31T08:37:01.394" v="2" actId="47"/>
        <pc:sldMkLst>
          <pc:docMk/>
          <pc:sldMk cId="3638356203" sldId="542"/>
        </pc:sldMkLst>
      </pc:sldChg>
      <pc:sldChg chg="del">
        <pc:chgData name="Sharma Computer Academy" userId="08476b32c11f4418" providerId="LiveId" clId="{AFDB8B7A-C5CE-41CE-8D85-757EF4DF0903}" dt="2021-08-31T08:37:01.394" v="2" actId="47"/>
        <pc:sldMkLst>
          <pc:docMk/>
          <pc:sldMk cId="3752116256" sldId="543"/>
        </pc:sldMkLst>
      </pc:sldChg>
      <pc:sldChg chg="del">
        <pc:chgData name="Sharma Computer Academy" userId="08476b32c11f4418" providerId="LiveId" clId="{AFDB8B7A-C5CE-41CE-8D85-757EF4DF0903}" dt="2021-08-31T08:37:01.394" v="2" actId="47"/>
        <pc:sldMkLst>
          <pc:docMk/>
          <pc:sldMk cId="560190907" sldId="544"/>
        </pc:sldMkLst>
      </pc:sldChg>
      <pc:sldChg chg="del">
        <pc:chgData name="Sharma Computer Academy" userId="08476b32c11f4418" providerId="LiveId" clId="{AFDB8B7A-C5CE-41CE-8D85-757EF4DF0903}" dt="2021-08-31T08:37:01.394" v="2" actId="47"/>
        <pc:sldMkLst>
          <pc:docMk/>
          <pc:sldMk cId="3974044398" sldId="545"/>
        </pc:sldMkLst>
      </pc:sldChg>
      <pc:sldChg chg="del">
        <pc:chgData name="Sharma Computer Academy" userId="08476b32c11f4418" providerId="LiveId" clId="{AFDB8B7A-C5CE-41CE-8D85-757EF4DF0903}" dt="2021-08-31T08:37:01.394" v="2" actId="47"/>
        <pc:sldMkLst>
          <pc:docMk/>
          <pc:sldMk cId="2885923078" sldId="546"/>
        </pc:sldMkLst>
      </pc:sldChg>
      <pc:sldChg chg="del">
        <pc:chgData name="Sharma Computer Academy" userId="08476b32c11f4418" providerId="LiveId" clId="{AFDB8B7A-C5CE-41CE-8D85-757EF4DF0903}" dt="2021-08-31T08:37:01.394" v="2" actId="47"/>
        <pc:sldMkLst>
          <pc:docMk/>
          <pc:sldMk cId="597009420" sldId="547"/>
        </pc:sldMkLst>
      </pc:sldChg>
      <pc:sldChg chg="del">
        <pc:chgData name="Sharma Computer Academy" userId="08476b32c11f4418" providerId="LiveId" clId="{AFDB8B7A-C5CE-41CE-8D85-757EF4DF0903}" dt="2021-08-31T08:37:01.394" v="2" actId="47"/>
        <pc:sldMkLst>
          <pc:docMk/>
          <pc:sldMk cId="2019672105" sldId="548"/>
        </pc:sldMkLst>
      </pc:sldChg>
      <pc:sldChg chg="del">
        <pc:chgData name="Sharma Computer Academy" userId="08476b32c11f4418" providerId="LiveId" clId="{AFDB8B7A-C5CE-41CE-8D85-757EF4DF0903}" dt="2021-08-31T08:37:01.394" v="2" actId="47"/>
        <pc:sldMkLst>
          <pc:docMk/>
          <pc:sldMk cId="647014256" sldId="549"/>
        </pc:sldMkLst>
      </pc:sldChg>
      <pc:sldChg chg="del">
        <pc:chgData name="Sharma Computer Academy" userId="08476b32c11f4418" providerId="LiveId" clId="{AFDB8B7A-C5CE-41CE-8D85-757EF4DF0903}" dt="2021-08-31T08:37:01.394" v="2" actId="47"/>
        <pc:sldMkLst>
          <pc:docMk/>
          <pc:sldMk cId="1402497216" sldId="550"/>
        </pc:sldMkLst>
      </pc:sldChg>
      <pc:sldChg chg="del">
        <pc:chgData name="Sharma Computer Academy" userId="08476b32c11f4418" providerId="LiveId" clId="{AFDB8B7A-C5CE-41CE-8D85-757EF4DF0903}" dt="2021-08-31T08:37:01.394" v="2" actId="47"/>
        <pc:sldMkLst>
          <pc:docMk/>
          <pc:sldMk cId="1983554420" sldId="551"/>
        </pc:sldMkLst>
      </pc:sldChg>
      <pc:sldChg chg="del">
        <pc:chgData name="Sharma Computer Academy" userId="08476b32c11f4418" providerId="LiveId" clId="{AFDB8B7A-C5CE-41CE-8D85-757EF4DF0903}" dt="2021-08-31T08:37:01.394" v="2" actId="47"/>
        <pc:sldMkLst>
          <pc:docMk/>
          <pc:sldMk cId="3922928876" sldId="552"/>
        </pc:sldMkLst>
      </pc:sldChg>
      <pc:sldChg chg="del">
        <pc:chgData name="Sharma Computer Academy" userId="08476b32c11f4418" providerId="LiveId" clId="{AFDB8B7A-C5CE-41CE-8D85-757EF4DF0903}" dt="2021-08-31T08:37:01.394" v="2" actId="47"/>
        <pc:sldMkLst>
          <pc:docMk/>
          <pc:sldMk cId="3969766521" sldId="553"/>
        </pc:sldMkLst>
      </pc:sldChg>
      <pc:sldChg chg="del">
        <pc:chgData name="Sharma Computer Academy" userId="08476b32c11f4418" providerId="LiveId" clId="{AFDB8B7A-C5CE-41CE-8D85-757EF4DF0903}" dt="2021-08-31T08:37:01.394" v="2" actId="47"/>
        <pc:sldMkLst>
          <pc:docMk/>
          <pc:sldMk cId="1180489458" sldId="554"/>
        </pc:sldMkLst>
      </pc:sldChg>
      <pc:sldChg chg="del">
        <pc:chgData name="Sharma Computer Academy" userId="08476b32c11f4418" providerId="LiveId" clId="{AFDB8B7A-C5CE-41CE-8D85-757EF4DF0903}" dt="2021-08-31T08:37:01.394" v="2" actId="47"/>
        <pc:sldMkLst>
          <pc:docMk/>
          <pc:sldMk cId="2421477606" sldId="555"/>
        </pc:sldMkLst>
      </pc:sldChg>
      <pc:sldChg chg="del">
        <pc:chgData name="Sharma Computer Academy" userId="08476b32c11f4418" providerId="LiveId" clId="{AFDB8B7A-C5CE-41CE-8D85-757EF4DF0903}" dt="2021-09-04T07:07:50.295" v="1441" actId="47"/>
        <pc:sldMkLst>
          <pc:docMk/>
          <pc:sldMk cId="3979878044" sldId="561"/>
        </pc:sldMkLst>
      </pc:sldChg>
      <pc:sldChg chg="del">
        <pc:chgData name="Sharma Computer Academy" userId="08476b32c11f4418" providerId="LiveId" clId="{AFDB8B7A-C5CE-41CE-8D85-757EF4DF0903}" dt="2021-09-04T07:07:46.725" v="1440" actId="47"/>
        <pc:sldMkLst>
          <pc:docMk/>
          <pc:sldMk cId="261472533" sldId="562"/>
        </pc:sldMkLst>
      </pc:sldChg>
      <pc:sldChg chg="modSp mod modAnim">
        <pc:chgData name="Sharma Computer Academy" userId="08476b32c11f4418" providerId="LiveId" clId="{AFDB8B7A-C5CE-41CE-8D85-757EF4DF0903}" dt="2021-09-03T20:11:30.419" v="143" actId="115"/>
        <pc:sldMkLst>
          <pc:docMk/>
          <pc:sldMk cId="0" sldId="563"/>
        </pc:sldMkLst>
        <pc:spChg chg="mod">
          <ac:chgData name="Sharma Computer Academy" userId="08476b32c11f4418" providerId="LiveId" clId="{AFDB8B7A-C5CE-41CE-8D85-757EF4DF0903}" dt="2021-09-03T20:11:30.419" v="143" actId="115"/>
          <ac:spMkLst>
            <pc:docMk/>
            <pc:sldMk cId="0" sldId="563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AFDB8B7A-C5CE-41CE-8D85-757EF4DF0903}" dt="2021-09-03T20:18:12.545" v="444" actId="6549"/>
        <pc:sldMkLst>
          <pc:docMk/>
          <pc:sldMk cId="2912925822" sldId="564"/>
        </pc:sldMkLst>
        <pc:spChg chg="mod">
          <ac:chgData name="Sharma Computer Academy" userId="08476b32c11f4418" providerId="LiveId" clId="{AFDB8B7A-C5CE-41CE-8D85-757EF4DF0903}" dt="2021-09-03T20:18:12.545" v="444" actId="6549"/>
          <ac:spMkLst>
            <pc:docMk/>
            <pc:sldMk cId="2912925822" sldId="564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AFDB8B7A-C5CE-41CE-8D85-757EF4DF0903}" dt="2021-09-03T20:27:05.731" v="898" actId="207"/>
        <pc:sldMkLst>
          <pc:docMk/>
          <pc:sldMk cId="3601774239" sldId="565"/>
        </pc:sldMkLst>
        <pc:spChg chg="mod">
          <ac:chgData name="Sharma Computer Academy" userId="08476b32c11f4418" providerId="LiveId" clId="{AFDB8B7A-C5CE-41CE-8D85-757EF4DF0903}" dt="2021-09-03T20:27:05.731" v="898" actId="207"/>
          <ac:spMkLst>
            <pc:docMk/>
            <pc:sldMk cId="3601774239" sldId="565"/>
            <ac:spMk id="3" creationId="{00000000-0000-0000-0000-000000000000}"/>
          </ac:spMkLst>
        </pc:spChg>
      </pc:sldChg>
      <pc:sldChg chg="addSp delSp modSp del mod modAnim">
        <pc:chgData name="Sharma Computer Academy" userId="08476b32c11f4418" providerId="LiveId" clId="{AFDB8B7A-C5CE-41CE-8D85-757EF4DF0903}" dt="2021-09-03T20:45:21.538" v="1355" actId="2696"/>
        <pc:sldMkLst>
          <pc:docMk/>
          <pc:sldMk cId="1799650772" sldId="1459"/>
        </pc:sldMkLst>
        <pc:spChg chg="mod">
          <ac:chgData name="Sharma Computer Academy" userId="08476b32c11f4418" providerId="LiveId" clId="{AFDB8B7A-C5CE-41CE-8D85-757EF4DF0903}" dt="2021-09-03T20:36:09.879" v="1183" actId="255"/>
          <ac:spMkLst>
            <pc:docMk/>
            <pc:sldMk cId="1799650772" sldId="1459"/>
            <ac:spMk id="2" creationId="{00000000-0000-0000-0000-000000000000}"/>
          </ac:spMkLst>
        </pc:spChg>
        <pc:spChg chg="mod">
          <ac:chgData name="Sharma Computer Academy" userId="08476b32c11f4418" providerId="LiveId" clId="{AFDB8B7A-C5CE-41CE-8D85-757EF4DF0903}" dt="2021-09-03T20:32:03.169" v="1112" actId="1036"/>
          <ac:spMkLst>
            <pc:docMk/>
            <pc:sldMk cId="1799650772" sldId="1459"/>
            <ac:spMk id="6" creationId="{00000000-0000-0000-0000-000000000000}"/>
          </ac:spMkLst>
        </pc:spChg>
        <pc:spChg chg="mod">
          <ac:chgData name="Sharma Computer Academy" userId="08476b32c11f4418" providerId="LiveId" clId="{AFDB8B7A-C5CE-41CE-8D85-757EF4DF0903}" dt="2021-09-03T20:33:22.987" v="1160" actId="207"/>
          <ac:spMkLst>
            <pc:docMk/>
            <pc:sldMk cId="1799650772" sldId="1459"/>
            <ac:spMk id="7" creationId="{00000000-0000-0000-0000-000000000000}"/>
          </ac:spMkLst>
        </pc:spChg>
        <pc:spChg chg="mod">
          <ac:chgData name="Sharma Computer Academy" userId="08476b32c11f4418" providerId="LiveId" clId="{AFDB8B7A-C5CE-41CE-8D85-757EF4DF0903}" dt="2021-09-03T20:31:53.977" v="1105" actId="1035"/>
          <ac:spMkLst>
            <pc:docMk/>
            <pc:sldMk cId="1799650772" sldId="1459"/>
            <ac:spMk id="8" creationId="{00000000-0000-0000-0000-000000000000}"/>
          </ac:spMkLst>
        </pc:spChg>
        <pc:spChg chg="mod">
          <ac:chgData name="Sharma Computer Academy" userId="08476b32c11f4418" providerId="LiveId" clId="{AFDB8B7A-C5CE-41CE-8D85-757EF4DF0903}" dt="2021-09-03T20:36:31.287" v="1185" actId="14100"/>
          <ac:spMkLst>
            <pc:docMk/>
            <pc:sldMk cId="1799650772" sldId="1459"/>
            <ac:spMk id="9" creationId="{00000000-0000-0000-0000-000000000000}"/>
          </ac:spMkLst>
        </pc:spChg>
        <pc:spChg chg="mod">
          <ac:chgData name="Sharma Computer Academy" userId="08476b32c11f4418" providerId="LiveId" clId="{AFDB8B7A-C5CE-41CE-8D85-757EF4DF0903}" dt="2021-09-03T20:40:56.549" v="1329" actId="255"/>
          <ac:spMkLst>
            <pc:docMk/>
            <pc:sldMk cId="1799650772" sldId="1459"/>
            <ac:spMk id="10" creationId="{00000000-0000-0000-0000-000000000000}"/>
          </ac:spMkLst>
        </pc:spChg>
        <pc:spChg chg="mod">
          <ac:chgData name="Sharma Computer Academy" userId="08476b32c11f4418" providerId="LiveId" clId="{AFDB8B7A-C5CE-41CE-8D85-757EF4DF0903}" dt="2021-09-03T20:32:08.493" v="1118" actId="1036"/>
          <ac:spMkLst>
            <pc:docMk/>
            <pc:sldMk cId="1799650772" sldId="1459"/>
            <ac:spMk id="11" creationId="{00000000-0000-0000-0000-000000000000}"/>
          </ac:spMkLst>
        </pc:spChg>
        <pc:spChg chg="mod">
          <ac:chgData name="Sharma Computer Academy" userId="08476b32c11f4418" providerId="LiveId" clId="{AFDB8B7A-C5CE-41CE-8D85-757EF4DF0903}" dt="2021-09-03T20:39:14.639" v="1306" actId="14100"/>
          <ac:spMkLst>
            <pc:docMk/>
            <pc:sldMk cId="1799650772" sldId="1459"/>
            <ac:spMk id="12" creationId="{00000000-0000-0000-0000-000000000000}"/>
          </ac:spMkLst>
        </pc:spChg>
        <pc:spChg chg="mod">
          <ac:chgData name="Sharma Computer Academy" userId="08476b32c11f4418" providerId="LiveId" clId="{AFDB8B7A-C5CE-41CE-8D85-757EF4DF0903}" dt="2021-09-03T20:42:12.174" v="1345" actId="1037"/>
          <ac:spMkLst>
            <pc:docMk/>
            <pc:sldMk cId="1799650772" sldId="1459"/>
            <ac:spMk id="14" creationId="{00000000-0000-0000-0000-000000000000}"/>
          </ac:spMkLst>
        </pc:spChg>
        <pc:spChg chg="mod">
          <ac:chgData name="Sharma Computer Academy" userId="08476b32c11f4418" providerId="LiveId" clId="{AFDB8B7A-C5CE-41CE-8D85-757EF4DF0903}" dt="2021-09-03T20:41:46.959" v="1341" actId="14100"/>
          <ac:spMkLst>
            <pc:docMk/>
            <pc:sldMk cId="1799650772" sldId="1459"/>
            <ac:spMk id="15" creationId="{00000000-0000-0000-0000-000000000000}"/>
          </ac:spMkLst>
        </pc:spChg>
        <pc:spChg chg="mod">
          <ac:chgData name="Sharma Computer Academy" userId="08476b32c11f4418" providerId="LiveId" clId="{AFDB8B7A-C5CE-41CE-8D85-757EF4DF0903}" dt="2021-09-03T20:41:25.792" v="1340" actId="20577"/>
          <ac:spMkLst>
            <pc:docMk/>
            <pc:sldMk cId="1799650772" sldId="1459"/>
            <ac:spMk id="16" creationId="{00000000-0000-0000-0000-000000000000}"/>
          </ac:spMkLst>
        </pc:spChg>
        <pc:spChg chg="mod">
          <ac:chgData name="Sharma Computer Academy" userId="08476b32c11f4418" providerId="LiveId" clId="{AFDB8B7A-C5CE-41CE-8D85-757EF4DF0903}" dt="2021-09-03T20:40:11.928" v="1326" actId="2711"/>
          <ac:spMkLst>
            <pc:docMk/>
            <pc:sldMk cId="1799650772" sldId="1459"/>
            <ac:spMk id="17" creationId="{00000000-0000-0000-0000-000000000000}"/>
          </ac:spMkLst>
        </pc:spChg>
        <pc:spChg chg="mod">
          <ac:chgData name="Sharma Computer Academy" userId="08476b32c11f4418" providerId="LiveId" clId="{AFDB8B7A-C5CE-41CE-8D85-757EF4DF0903}" dt="2021-09-03T20:39:09.673" v="1305" actId="14100"/>
          <ac:spMkLst>
            <pc:docMk/>
            <pc:sldMk cId="1799650772" sldId="1459"/>
            <ac:spMk id="18" creationId="{00000000-0000-0000-0000-000000000000}"/>
          </ac:spMkLst>
        </pc:spChg>
        <pc:picChg chg="del">
          <ac:chgData name="Sharma Computer Academy" userId="08476b32c11f4418" providerId="LiveId" clId="{AFDB8B7A-C5CE-41CE-8D85-757EF4DF0903}" dt="2021-09-03T20:28:19.511" v="901" actId="478"/>
          <ac:picMkLst>
            <pc:docMk/>
            <pc:sldMk cId="1799650772" sldId="1459"/>
            <ac:picMk id="4" creationId="{00000000-0000-0000-0000-000000000000}"/>
          </ac:picMkLst>
        </pc:picChg>
        <pc:picChg chg="add mod">
          <ac:chgData name="Sharma Computer Academy" userId="08476b32c11f4418" providerId="LiveId" clId="{AFDB8B7A-C5CE-41CE-8D85-757EF4DF0903}" dt="2021-09-03T20:28:21.240" v="902"/>
          <ac:picMkLst>
            <pc:docMk/>
            <pc:sldMk cId="1799650772" sldId="1459"/>
            <ac:picMk id="19" creationId="{3A2A5ACF-26C2-4695-9211-7AFD7B401B35}"/>
          </ac:picMkLst>
        </pc:picChg>
      </pc:sldChg>
      <pc:sldChg chg="modSp add mod ord">
        <pc:chgData name="Sharma Computer Academy" userId="08476b32c11f4418" providerId="LiveId" clId="{AFDB8B7A-C5CE-41CE-8D85-757EF4DF0903}" dt="2021-09-04T07:08:21.723" v="1443" actId="20577"/>
        <pc:sldMkLst>
          <pc:docMk/>
          <pc:sldMk cId="61191511" sldId="1460"/>
        </pc:sldMkLst>
        <pc:spChg chg="mod">
          <ac:chgData name="Sharma Computer Academy" userId="08476b32c11f4418" providerId="LiveId" clId="{AFDB8B7A-C5CE-41CE-8D85-757EF4DF0903}" dt="2021-09-04T07:07:35.089" v="1439" actId="20577"/>
          <ac:spMkLst>
            <pc:docMk/>
            <pc:sldMk cId="61191511" sldId="1460"/>
            <ac:spMk id="10" creationId="{00000000-0000-0000-0000-000000000000}"/>
          </ac:spMkLst>
        </pc:spChg>
        <pc:spChg chg="mod">
          <ac:chgData name="Sharma Computer Academy" userId="08476b32c11f4418" providerId="LiveId" clId="{AFDB8B7A-C5CE-41CE-8D85-757EF4DF0903}" dt="2021-09-04T07:08:21.723" v="1443" actId="20577"/>
          <ac:spMkLst>
            <pc:docMk/>
            <pc:sldMk cId="61191511" sldId="1460"/>
            <ac:spMk id="11" creationId="{00000000-0000-0000-0000-000000000000}"/>
          </ac:spMkLst>
        </pc:spChg>
      </pc:sldChg>
      <pc:sldChg chg="add">
        <pc:chgData name="Sharma Computer Academy" userId="08476b32c11f4418" providerId="LiveId" clId="{AFDB8B7A-C5CE-41CE-8D85-757EF4DF0903}" dt="2021-09-04T07:06:49.918" v="1423" actId="2890"/>
        <pc:sldMkLst>
          <pc:docMk/>
          <pc:sldMk cId="971854461" sldId="1461"/>
        </pc:sldMkLst>
      </pc:sldChg>
    </pc:docChg>
  </pc:docChgLst>
  <pc:docChgLst>
    <pc:chgData name="Sharma Computer Academy" userId="08476b32c11f4418" providerId="LiveId" clId="{6723FC12-6E6F-42F3-98EA-C78ED13BB7D3}"/>
    <pc:docChg chg="custSel addSld delSld modSld sldOrd">
      <pc:chgData name="Sharma Computer Academy" userId="08476b32c11f4418" providerId="LiveId" clId="{6723FC12-6E6F-42F3-98EA-C78ED13BB7D3}" dt="2021-08-26T08:08:12.552" v="2104" actId="14100"/>
      <pc:docMkLst>
        <pc:docMk/>
      </pc:docMkLst>
      <pc:sldChg chg="modSp mod">
        <pc:chgData name="Sharma Computer Academy" userId="08476b32c11f4418" providerId="LiveId" clId="{6723FC12-6E6F-42F3-98EA-C78ED13BB7D3}" dt="2021-08-26T05:43:09.234" v="0" actId="20577"/>
        <pc:sldMkLst>
          <pc:docMk/>
          <pc:sldMk cId="0" sldId="257"/>
        </pc:sldMkLst>
        <pc:spChg chg="mod">
          <ac:chgData name="Sharma Computer Academy" userId="08476b32c11f4418" providerId="LiveId" clId="{6723FC12-6E6F-42F3-98EA-C78ED13BB7D3}" dt="2021-08-26T05:43:09.234" v="0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Sharma Computer Academy" userId="08476b32c11f4418" providerId="LiveId" clId="{6723FC12-6E6F-42F3-98EA-C78ED13BB7D3}" dt="2021-08-26T05:43:56.760" v="79" actId="20577"/>
        <pc:sldMkLst>
          <pc:docMk/>
          <pc:sldMk cId="0" sldId="258"/>
        </pc:sldMkLst>
        <pc:spChg chg="mod">
          <ac:chgData name="Sharma Computer Academy" userId="08476b32c11f4418" providerId="LiveId" clId="{6723FC12-6E6F-42F3-98EA-C78ED13BB7D3}" dt="2021-08-26T05:43:56.760" v="79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6723FC12-6E6F-42F3-98EA-C78ED13BB7D3}" dt="2021-08-26T07:43:11.722" v="1972" actId="207"/>
        <pc:sldMkLst>
          <pc:docMk/>
          <pc:sldMk cId="0" sldId="357"/>
        </pc:sldMkLst>
        <pc:spChg chg="mod">
          <ac:chgData name="Sharma Computer Academy" userId="08476b32c11f4418" providerId="LiveId" clId="{6723FC12-6E6F-42F3-98EA-C78ED13BB7D3}" dt="2021-08-26T06:17:03.556" v="372" actId="20577"/>
          <ac:spMkLst>
            <pc:docMk/>
            <pc:sldMk cId="0" sldId="357"/>
            <ac:spMk id="2" creationId="{00000000-0000-0000-0000-000000000000}"/>
          </ac:spMkLst>
        </pc:spChg>
        <pc:spChg chg="mod">
          <ac:chgData name="Sharma Computer Academy" userId="08476b32c11f4418" providerId="LiveId" clId="{6723FC12-6E6F-42F3-98EA-C78ED13BB7D3}" dt="2021-08-26T07:43:11.722" v="1972" actId="207"/>
          <ac:spMkLst>
            <pc:docMk/>
            <pc:sldMk cId="0" sldId="357"/>
            <ac:spMk id="3" creationId="{00000000-0000-0000-0000-000000000000}"/>
          </ac:spMkLst>
        </pc:spChg>
      </pc:sldChg>
      <pc:sldChg chg="addSp delSp modSp del mod modAnim">
        <pc:chgData name="Sharma Computer Academy" userId="08476b32c11f4418" providerId="LiveId" clId="{6723FC12-6E6F-42F3-98EA-C78ED13BB7D3}" dt="2021-08-26T07:41:31.646" v="1939" actId="47"/>
        <pc:sldMkLst>
          <pc:docMk/>
          <pc:sldMk cId="0" sldId="413"/>
        </pc:sldMkLst>
        <pc:spChg chg="add del">
          <ac:chgData name="Sharma Computer Academy" userId="08476b32c11f4418" providerId="LiveId" clId="{6723FC12-6E6F-42F3-98EA-C78ED13BB7D3}" dt="2021-08-26T06:35:08.569" v="921"/>
          <ac:spMkLst>
            <pc:docMk/>
            <pc:sldMk cId="0" sldId="413"/>
            <ac:spMk id="3" creationId="{88CD6EF5-E5F9-4B07-B20E-634F62A561F8}"/>
          </ac:spMkLst>
        </pc:spChg>
        <pc:spChg chg="add mod">
          <ac:chgData name="Sharma Computer Academy" userId="08476b32c11f4418" providerId="LiveId" clId="{6723FC12-6E6F-42F3-98EA-C78ED13BB7D3}" dt="2021-08-26T06:45:35.926" v="1154" actId="1038"/>
          <ac:spMkLst>
            <pc:docMk/>
            <pc:sldMk cId="0" sldId="413"/>
            <ac:spMk id="4" creationId="{85C737A0-7845-4364-994A-1287024D8326}"/>
          </ac:spMkLst>
        </pc:spChg>
        <pc:spChg chg="mod">
          <ac:chgData name="Sharma Computer Academy" userId="08476b32c11f4418" providerId="LiveId" clId="{6723FC12-6E6F-42F3-98EA-C78ED13BB7D3}" dt="2021-08-26T06:45:40.430" v="1163" actId="20577"/>
          <ac:spMkLst>
            <pc:docMk/>
            <pc:sldMk cId="0" sldId="413"/>
            <ac:spMk id="7" creationId="{00000000-0000-0000-0000-000000000000}"/>
          </ac:spMkLst>
        </pc:spChg>
        <pc:spChg chg="mod">
          <ac:chgData name="Sharma Computer Academy" userId="08476b32c11f4418" providerId="LiveId" clId="{6723FC12-6E6F-42F3-98EA-C78ED13BB7D3}" dt="2021-08-26T06:53:39.648" v="1575" actId="14100"/>
          <ac:spMkLst>
            <pc:docMk/>
            <pc:sldMk cId="0" sldId="413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6723FC12-6E6F-42F3-98EA-C78ED13BB7D3}" dt="2021-08-26T06:12:54.875" v="332" actId="115"/>
        <pc:sldMkLst>
          <pc:docMk/>
          <pc:sldMk cId="4098033987" sldId="489"/>
        </pc:sldMkLst>
        <pc:spChg chg="mod">
          <ac:chgData name="Sharma Computer Academy" userId="08476b32c11f4418" providerId="LiveId" clId="{6723FC12-6E6F-42F3-98EA-C78ED13BB7D3}" dt="2021-08-26T06:08:25.449" v="109" actId="20577"/>
          <ac:spMkLst>
            <pc:docMk/>
            <pc:sldMk cId="4098033987" sldId="489"/>
            <ac:spMk id="2" creationId="{00000000-0000-0000-0000-000000000000}"/>
          </ac:spMkLst>
        </pc:spChg>
        <pc:spChg chg="mod">
          <ac:chgData name="Sharma Computer Academy" userId="08476b32c11f4418" providerId="LiveId" clId="{6723FC12-6E6F-42F3-98EA-C78ED13BB7D3}" dt="2021-08-26T06:12:54.875" v="332" actId="115"/>
          <ac:spMkLst>
            <pc:docMk/>
            <pc:sldMk cId="4098033987" sldId="489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6723FC12-6E6F-42F3-98EA-C78ED13BB7D3}" dt="2021-08-26T07:44:26.390" v="2058" actId="113"/>
        <pc:sldMkLst>
          <pc:docMk/>
          <pc:sldMk cId="1071816862" sldId="533"/>
        </pc:sldMkLst>
        <pc:spChg chg="mod">
          <ac:chgData name="Sharma Computer Academy" userId="08476b32c11f4418" providerId="LiveId" clId="{6723FC12-6E6F-42F3-98EA-C78ED13BB7D3}" dt="2021-08-26T07:44:26.390" v="2058" actId="113"/>
          <ac:spMkLst>
            <pc:docMk/>
            <pc:sldMk cId="1071816862" sldId="53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6723FC12-6E6F-42F3-98EA-C78ED13BB7D3}" dt="2021-08-26T08:05:52.447" v="2065" actId="14100"/>
        <pc:sldMkLst>
          <pc:docMk/>
          <pc:sldMk cId="315177596" sldId="534"/>
        </pc:sldMkLst>
        <pc:picChg chg="mod">
          <ac:chgData name="Sharma Computer Academy" userId="08476b32c11f4418" providerId="LiveId" clId="{6723FC12-6E6F-42F3-98EA-C78ED13BB7D3}" dt="2021-08-26T08:05:52.447" v="2065" actId="14100"/>
          <ac:picMkLst>
            <pc:docMk/>
            <pc:sldMk cId="315177596" sldId="534"/>
            <ac:picMk id="4" creationId="{7E34DB43-8FE3-4D44-9CE3-110EFC3BAA40}"/>
          </ac:picMkLst>
        </pc:picChg>
      </pc:sldChg>
      <pc:sldChg chg="addSp delSp modSp mod delAnim">
        <pc:chgData name="Sharma Computer Academy" userId="08476b32c11f4418" providerId="LiveId" clId="{6723FC12-6E6F-42F3-98EA-C78ED13BB7D3}" dt="2021-08-26T07:53:08.928" v="2062" actId="1076"/>
        <pc:sldMkLst>
          <pc:docMk/>
          <pc:sldMk cId="3638978267" sldId="535"/>
        </pc:sldMkLst>
        <pc:spChg chg="mod">
          <ac:chgData name="Sharma Computer Academy" userId="08476b32c11f4418" providerId="LiveId" clId="{6723FC12-6E6F-42F3-98EA-C78ED13BB7D3}" dt="2021-08-26T07:52:56.048" v="2060" actId="20577"/>
          <ac:spMkLst>
            <pc:docMk/>
            <pc:sldMk cId="3638978267" sldId="535"/>
            <ac:spMk id="8" creationId="{00000000-0000-0000-0000-000000000000}"/>
          </ac:spMkLst>
        </pc:spChg>
        <pc:spChg chg="del">
          <ac:chgData name="Sharma Computer Academy" userId="08476b32c11f4418" providerId="LiveId" clId="{6723FC12-6E6F-42F3-98EA-C78ED13BB7D3}" dt="2021-08-26T07:52:52.803" v="2059" actId="478"/>
          <ac:spMkLst>
            <pc:docMk/>
            <pc:sldMk cId="3638978267" sldId="535"/>
            <ac:spMk id="10" creationId="{68A1F6B4-2A81-4DA0-8970-D06E84D75F66}"/>
          </ac:spMkLst>
        </pc:spChg>
        <pc:picChg chg="add mod">
          <ac:chgData name="Sharma Computer Academy" userId="08476b32c11f4418" providerId="LiveId" clId="{6723FC12-6E6F-42F3-98EA-C78ED13BB7D3}" dt="2021-08-26T07:53:08.928" v="2062" actId="1076"/>
          <ac:picMkLst>
            <pc:docMk/>
            <pc:sldMk cId="3638978267" sldId="535"/>
            <ac:picMk id="4" creationId="{396551DD-AA52-4A32-B2A6-53ABD6D3B90B}"/>
          </ac:picMkLst>
        </pc:picChg>
      </pc:sldChg>
      <pc:sldChg chg="del">
        <pc:chgData name="Sharma Computer Academy" userId="08476b32c11f4418" providerId="LiveId" clId="{6723FC12-6E6F-42F3-98EA-C78ED13BB7D3}" dt="2021-08-26T08:06:06.061" v="2066" actId="47"/>
        <pc:sldMkLst>
          <pc:docMk/>
          <pc:sldMk cId="3953226806" sldId="536"/>
        </pc:sldMkLst>
      </pc:sldChg>
      <pc:sldChg chg="modSp ord">
        <pc:chgData name="Sharma Computer Academy" userId="08476b32c11f4418" providerId="LiveId" clId="{6723FC12-6E6F-42F3-98EA-C78ED13BB7D3}" dt="2021-08-26T08:06:53.779" v="2098"/>
        <pc:sldMkLst>
          <pc:docMk/>
          <pc:sldMk cId="2761258426" sldId="537"/>
        </pc:sldMkLst>
        <pc:spChg chg="mod">
          <ac:chgData name="Sharma Computer Academy" userId="08476b32c11f4418" providerId="LiveId" clId="{6723FC12-6E6F-42F3-98EA-C78ED13BB7D3}" dt="2021-08-26T08:06:41.596" v="2095" actId="113"/>
          <ac:spMkLst>
            <pc:docMk/>
            <pc:sldMk cId="2761258426" sldId="537"/>
            <ac:spMk id="7" creationId="{00000000-0000-0000-0000-000000000000}"/>
          </ac:spMkLst>
        </pc:spChg>
      </pc:sldChg>
      <pc:sldChg chg="addSp modSp add mod modAnim">
        <pc:chgData name="Sharma Computer Academy" userId="08476b32c11f4418" providerId="LiveId" clId="{6723FC12-6E6F-42F3-98EA-C78ED13BB7D3}" dt="2021-08-26T07:41:57.548" v="1958" actId="113"/>
        <pc:sldMkLst>
          <pc:docMk/>
          <pc:sldMk cId="2324014023" sldId="556"/>
        </pc:sldMkLst>
        <pc:spChg chg="add mod">
          <ac:chgData name="Sharma Computer Academy" userId="08476b32c11f4418" providerId="LiveId" clId="{6723FC12-6E6F-42F3-98EA-C78ED13BB7D3}" dt="2021-08-26T06:46:24.631" v="1206" actId="1038"/>
          <ac:spMkLst>
            <pc:docMk/>
            <pc:sldMk cId="2324014023" sldId="556"/>
            <ac:spMk id="3" creationId="{C64ECB42-D080-4DAB-9099-A7F9B41F67BE}"/>
          </ac:spMkLst>
        </pc:spChg>
        <pc:spChg chg="mod">
          <ac:chgData name="Sharma Computer Academy" userId="08476b32c11f4418" providerId="LiveId" clId="{6723FC12-6E6F-42F3-98EA-C78ED13BB7D3}" dt="2021-08-26T07:41:57.548" v="1958" actId="113"/>
          <ac:spMkLst>
            <pc:docMk/>
            <pc:sldMk cId="2324014023" sldId="556"/>
            <ac:spMk id="7" creationId="{00000000-0000-0000-0000-000000000000}"/>
          </ac:spMkLst>
        </pc:spChg>
        <pc:spChg chg="mod">
          <ac:chgData name="Sharma Computer Academy" userId="08476b32c11f4418" providerId="LiveId" clId="{6723FC12-6E6F-42F3-98EA-C78ED13BB7D3}" dt="2021-08-26T07:41:34.091" v="1940" actId="20577"/>
          <ac:spMkLst>
            <pc:docMk/>
            <pc:sldMk cId="2324014023" sldId="556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6723FC12-6E6F-42F3-98EA-C78ED13BB7D3}" dt="2021-08-26T06:52:57.024" v="1536" actId="20577"/>
        <pc:sldMkLst>
          <pc:docMk/>
          <pc:sldMk cId="2542443274" sldId="557"/>
        </pc:sldMkLst>
        <pc:spChg chg="mod">
          <ac:chgData name="Sharma Computer Academy" userId="08476b32c11f4418" providerId="LiveId" clId="{6723FC12-6E6F-42F3-98EA-C78ED13BB7D3}" dt="2021-08-26T06:47:29.039" v="1262" actId="20577"/>
          <ac:spMkLst>
            <pc:docMk/>
            <pc:sldMk cId="2542443274" sldId="557"/>
            <ac:spMk id="2" creationId="{00000000-0000-0000-0000-000000000000}"/>
          </ac:spMkLst>
        </pc:spChg>
        <pc:spChg chg="mod">
          <ac:chgData name="Sharma Computer Academy" userId="08476b32c11f4418" providerId="LiveId" clId="{6723FC12-6E6F-42F3-98EA-C78ED13BB7D3}" dt="2021-08-26T06:52:57.024" v="1536" actId="20577"/>
          <ac:spMkLst>
            <pc:docMk/>
            <pc:sldMk cId="2542443274" sldId="557"/>
            <ac:spMk id="3" creationId="{00000000-0000-0000-0000-000000000000}"/>
          </ac:spMkLst>
        </pc:spChg>
      </pc:sldChg>
      <pc:sldChg chg="delSp modSp mod delAnim modAnim">
        <pc:chgData name="Sharma Computer Academy" userId="08476b32c11f4418" providerId="LiveId" clId="{6723FC12-6E6F-42F3-98EA-C78ED13BB7D3}" dt="2021-08-26T07:42:50.974" v="1969" actId="20577"/>
        <pc:sldMkLst>
          <pc:docMk/>
          <pc:sldMk cId="416251890" sldId="558"/>
        </pc:sldMkLst>
        <pc:spChg chg="del">
          <ac:chgData name="Sharma Computer Academy" userId="08476b32c11f4418" providerId="LiveId" clId="{6723FC12-6E6F-42F3-98EA-C78ED13BB7D3}" dt="2021-08-26T07:06:02.861" v="1646" actId="478"/>
          <ac:spMkLst>
            <pc:docMk/>
            <pc:sldMk cId="416251890" sldId="558"/>
            <ac:spMk id="4" creationId="{85C737A0-7845-4364-994A-1287024D8326}"/>
          </ac:spMkLst>
        </pc:spChg>
        <pc:spChg chg="mod">
          <ac:chgData name="Sharma Computer Academy" userId="08476b32c11f4418" providerId="LiveId" clId="{6723FC12-6E6F-42F3-98EA-C78ED13BB7D3}" dt="2021-08-26T07:09:19.235" v="1735" actId="113"/>
          <ac:spMkLst>
            <pc:docMk/>
            <pc:sldMk cId="416251890" sldId="558"/>
            <ac:spMk id="7" creationId="{00000000-0000-0000-0000-000000000000}"/>
          </ac:spMkLst>
        </pc:spChg>
        <pc:spChg chg="mod">
          <ac:chgData name="Sharma Computer Academy" userId="08476b32c11f4418" providerId="LiveId" clId="{6723FC12-6E6F-42F3-98EA-C78ED13BB7D3}" dt="2021-08-26T07:42:50.974" v="1969" actId="20577"/>
          <ac:spMkLst>
            <pc:docMk/>
            <pc:sldMk cId="416251890" sldId="558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6723FC12-6E6F-42F3-98EA-C78ED13BB7D3}" dt="2021-08-26T07:13:35.446" v="1856" actId="113"/>
        <pc:sldMkLst>
          <pc:docMk/>
          <pc:sldMk cId="1410517084" sldId="559"/>
        </pc:sldMkLst>
        <pc:spChg chg="mod">
          <ac:chgData name="Sharma Computer Academy" userId="08476b32c11f4418" providerId="LiveId" clId="{6723FC12-6E6F-42F3-98EA-C78ED13BB7D3}" dt="2021-08-26T07:09:37.347" v="1761" actId="20577"/>
          <ac:spMkLst>
            <pc:docMk/>
            <pc:sldMk cId="1410517084" sldId="559"/>
            <ac:spMk id="2" creationId="{00000000-0000-0000-0000-000000000000}"/>
          </ac:spMkLst>
        </pc:spChg>
        <pc:spChg chg="mod">
          <ac:chgData name="Sharma Computer Academy" userId="08476b32c11f4418" providerId="LiveId" clId="{6723FC12-6E6F-42F3-98EA-C78ED13BB7D3}" dt="2021-08-26T07:13:35.446" v="1856" actId="113"/>
          <ac:spMkLst>
            <pc:docMk/>
            <pc:sldMk cId="1410517084" sldId="559"/>
            <ac:spMk id="3" creationId="{00000000-0000-0000-0000-000000000000}"/>
          </ac:spMkLst>
        </pc:spChg>
      </pc:sldChg>
      <pc:sldChg chg="addSp delSp modSp mod modAnim">
        <pc:chgData name="Sharma Computer Academy" userId="08476b32c11f4418" providerId="LiveId" clId="{6723FC12-6E6F-42F3-98EA-C78ED13BB7D3}" dt="2021-08-26T07:42:45.073" v="1968" actId="20577"/>
        <pc:sldMkLst>
          <pc:docMk/>
          <pc:sldMk cId="445564900" sldId="560"/>
        </pc:sldMkLst>
        <pc:spChg chg="mod">
          <ac:chgData name="Sharma Computer Academy" userId="08476b32c11f4418" providerId="LiveId" clId="{6723FC12-6E6F-42F3-98EA-C78ED13BB7D3}" dt="2021-08-26T07:18:50.863" v="1915" actId="14100"/>
          <ac:spMkLst>
            <pc:docMk/>
            <pc:sldMk cId="445564900" sldId="560"/>
            <ac:spMk id="3" creationId="{C64ECB42-D080-4DAB-9099-A7F9B41F67BE}"/>
          </ac:spMkLst>
        </pc:spChg>
        <pc:spChg chg="mod">
          <ac:chgData name="Sharma Computer Academy" userId="08476b32c11f4418" providerId="LiveId" clId="{6723FC12-6E6F-42F3-98EA-C78ED13BB7D3}" dt="2021-08-26T07:42:38.938" v="1967" actId="207"/>
          <ac:spMkLst>
            <pc:docMk/>
            <pc:sldMk cId="445564900" sldId="560"/>
            <ac:spMk id="7" creationId="{00000000-0000-0000-0000-000000000000}"/>
          </ac:spMkLst>
        </pc:spChg>
        <pc:spChg chg="del">
          <ac:chgData name="Sharma Computer Academy" userId="08476b32c11f4418" providerId="LiveId" clId="{6723FC12-6E6F-42F3-98EA-C78ED13BB7D3}" dt="2021-08-26T07:15:09.257" v="1857" actId="478"/>
          <ac:spMkLst>
            <pc:docMk/>
            <pc:sldMk cId="445564900" sldId="560"/>
            <ac:spMk id="8" creationId="{00000000-0000-0000-0000-000000000000}"/>
          </ac:spMkLst>
        </pc:spChg>
        <pc:spChg chg="add mod">
          <ac:chgData name="Sharma Computer Academy" userId="08476b32c11f4418" providerId="LiveId" clId="{6723FC12-6E6F-42F3-98EA-C78ED13BB7D3}" dt="2021-08-26T07:42:45.073" v="1968" actId="20577"/>
          <ac:spMkLst>
            <pc:docMk/>
            <pc:sldMk cId="445564900" sldId="560"/>
            <ac:spMk id="10" creationId="{3DC30E6E-089D-43A0-B148-1BB6ACE24652}"/>
          </ac:spMkLst>
        </pc:spChg>
      </pc:sldChg>
      <pc:sldChg chg="modSp add mod">
        <pc:chgData name="Sharma Computer Academy" userId="08476b32c11f4418" providerId="LiveId" clId="{6723FC12-6E6F-42F3-98EA-C78ED13BB7D3}" dt="2021-08-26T08:07:58.080" v="2101" actId="14100"/>
        <pc:sldMkLst>
          <pc:docMk/>
          <pc:sldMk cId="3979878044" sldId="561"/>
        </pc:sldMkLst>
        <pc:picChg chg="mod">
          <ac:chgData name="Sharma Computer Academy" userId="08476b32c11f4418" providerId="LiveId" clId="{6723FC12-6E6F-42F3-98EA-C78ED13BB7D3}" dt="2021-08-26T08:07:58.080" v="2101" actId="14100"/>
          <ac:picMkLst>
            <pc:docMk/>
            <pc:sldMk cId="3979878044" sldId="561"/>
            <ac:picMk id="4" creationId="{396551DD-AA52-4A32-B2A6-53ABD6D3B90B}"/>
          </ac:picMkLst>
        </pc:picChg>
      </pc:sldChg>
      <pc:sldChg chg="modSp add mod">
        <pc:chgData name="Sharma Computer Academy" userId="08476b32c11f4418" providerId="LiveId" clId="{6723FC12-6E6F-42F3-98EA-C78ED13BB7D3}" dt="2021-08-26T08:08:12.552" v="2104" actId="14100"/>
        <pc:sldMkLst>
          <pc:docMk/>
          <pc:sldMk cId="261472533" sldId="562"/>
        </pc:sldMkLst>
        <pc:picChg chg="mod">
          <ac:chgData name="Sharma Computer Academy" userId="08476b32c11f4418" providerId="LiveId" clId="{6723FC12-6E6F-42F3-98EA-C78ED13BB7D3}" dt="2021-08-26T08:08:12.552" v="2104" actId="14100"/>
          <ac:picMkLst>
            <pc:docMk/>
            <pc:sldMk cId="261472533" sldId="562"/>
            <ac:picMk id="4" creationId="{396551DD-AA52-4A32-B2A6-53ABD6D3B9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04-09-2021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9/4/2021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800">
                <a:solidFill>
                  <a:srgbClr val="002060"/>
                </a:solidFill>
                <a:latin typeface="Corbel" pitchFamily="34" charset="0"/>
              </a:rPr>
              <a:t>Class components</a:t>
            </a:r>
            <a:r>
              <a:rPr lang="en-US" sz="400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40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Lecture- 10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Class Based React component </a:t>
            </a:r>
            <a:r>
              <a:rPr lang="en-US" sz="2400" dirty="0">
                <a:latin typeface="Corbel" pitchFamily="34" charset="0"/>
              </a:rPr>
              <a:t>that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returns</a:t>
            </a:r>
            <a:r>
              <a:rPr lang="en-US" sz="2400" dirty="0">
                <a:latin typeface="Corbel" pitchFamily="34" charset="0"/>
              </a:rPr>
              <a:t> the message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Hello User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Jee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!</a:t>
            </a:r>
            <a:endParaRPr lang="en-US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21991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1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34DB43-8FE3-4D44-9CE3-110EFC3BAA4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371600"/>
            <a:ext cx="8915400" cy="5105400"/>
          </a:xfrm>
        </p:spPr>
      </p:pic>
      <p:sp>
        <p:nvSpPr>
          <p:cNvPr id="8" name="TextBox 7"/>
          <p:cNvSpPr txBox="1"/>
          <p:nvPr/>
        </p:nvSpPr>
        <p:spPr>
          <a:xfrm>
            <a:off x="2667000" y="21991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866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59874"/>
            <a:ext cx="8777318" cy="49980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 User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Jee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!!&lt;/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/&gt;,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sz="1600" b="1" dirty="0"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7600" y="990600"/>
            <a:ext cx="1763037" cy="3381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05591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Rewrite</a:t>
            </a:r>
            <a:r>
              <a:rPr lang="en-US" sz="2400" dirty="0">
                <a:latin typeface="Corbel" pitchFamily="34" charset="0"/>
              </a:rPr>
              <a:t> the previous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 component </a:t>
            </a: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external JavaScript</a:t>
            </a:r>
            <a:endParaRPr lang="en-US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21991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866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59874"/>
            <a:ext cx="8777318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crossorigin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"https://unpkg.com/react@17/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/react.development.js"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crossorigin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"https://unpkg.com/react-dom@17/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/react-dom.development.js"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"https://unpkg.com/@babel/standalone/babel.min.js"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&gt;Class based react element&lt;/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sz="1600" b="1" dirty="0"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7600" y="990600"/>
            <a:ext cx="1763037" cy="3381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6119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866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59874"/>
            <a:ext cx="8777318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 User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Jee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!!&lt;/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/&gt;,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sz="1600" b="1" dirty="0"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7600" y="990600"/>
            <a:ext cx="1763037" cy="3381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97185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React Layout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 </a:t>
            </a:r>
            <a:r>
              <a:rPr lang="en-US" sz="2400" dirty="0">
                <a:latin typeface="Corbel" pitchFamily="34" charset="0"/>
              </a:rPr>
              <a:t>we are going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talk about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proper conventional layout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We had been </a:t>
            </a:r>
            <a:r>
              <a:rPr lang="en-US" sz="2400" dirty="0">
                <a:latin typeface="Corbel" pitchFamily="34" charset="0"/>
              </a:rPr>
              <a:t>making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single component </a:t>
            </a:r>
            <a:r>
              <a:rPr lang="en-US" sz="2400" dirty="0">
                <a:latin typeface="Corbel" pitchFamily="34" charset="0"/>
              </a:rPr>
              <a:t>and we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rendered</a:t>
            </a:r>
            <a:r>
              <a:rPr lang="en-US" sz="2400" dirty="0">
                <a:latin typeface="Corbel" pitchFamily="34" charset="0"/>
              </a:rPr>
              <a:t> it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directly</a:t>
            </a:r>
            <a:r>
              <a:rPr lang="en-US" sz="2400" dirty="0">
                <a:latin typeface="Corbel" pitchFamily="34" charset="0"/>
              </a:rPr>
              <a:t> into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DOM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This is good </a:t>
            </a:r>
            <a:r>
              <a:rPr lang="en-US" sz="2400" dirty="0">
                <a:latin typeface="Corbel" pitchFamily="34" charset="0"/>
              </a:rPr>
              <a:t>for learning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basics of React </a:t>
            </a:r>
            <a:r>
              <a:rPr lang="en-US" sz="2400" dirty="0">
                <a:latin typeface="Corbel" pitchFamily="34" charset="0"/>
              </a:rPr>
              <a:t>but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not at all </a:t>
            </a:r>
            <a:r>
              <a:rPr lang="en-US" sz="2400" dirty="0">
                <a:latin typeface="Corbel" pitchFamily="34" charset="0"/>
              </a:rPr>
              <a:t>an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industry recommended approach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React Layout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Most </a:t>
            </a:r>
            <a:r>
              <a:rPr lang="en-US" sz="2400" dirty="0">
                <a:latin typeface="Corbel" pitchFamily="34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 Apps </a:t>
            </a:r>
            <a:r>
              <a:rPr lang="en-US" sz="2400" dirty="0">
                <a:latin typeface="Corbel" pitchFamily="34" charset="0"/>
              </a:rPr>
              <a:t>we build will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always have </a:t>
            </a:r>
            <a:r>
              <a:rPr lang="en-US" sz="2400" dirty="0">
                <a:latin typeface="Corbel" pitchFamily="34" charset="0"/>
              </a:rPr>
              <a:t>more than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1 component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So its good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keep these components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separate files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Thus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general rule </a:t>
            </a:r>
            <a:r>
              <a:rPr lang="en-US" sz="2400" dirty="0">
                <a:latin typeface="Corbel" pitchFamily="34" charset="0"/>
              </a:rPr>
              <a:t>is :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u="sng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ONE COMPONENT PER FILE </a:t>
            </a:r>
            <a:r>
              <a:rPr lang="en-US" sz="2400" dirty="0">
                <a:latin typeface="Corbel" pitchFamily="34" charset="0"/>
              </a:rPr>
              <a:t>with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file name </a:t>
            </a:r>
            <a:r>
              <a:rPr lang="en-US" sz="2400" dirty="0">
                <a:latin typeface="Corbel" pitchFamily="34" charset="0"/>
              </a:rPr>
              <a:t>as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component name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2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React Layout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2400" dirty="0">
                <a:latin typeface="Corbel" pitchFamily="34" charset="0"/>
              </a:rPr>
              <a:t> we create our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App component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inside App.js </a:t>
            </a:r>
            <a:r>
              <a:rPr lang="en-US" sz="2400" dirty="0">
                <a:latin typeface="Corbel" pitchFamily="34" charset="0"/>
              </a:rPr>
              <a:t>file 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is our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top level component </a:t>
            </a:r>
            <a:r>
              <a:rPr lang="en-US" sz="2400" dirty="0">
                <a:latin typeface="Corbel" pitchFamily="34" charset="0"/>
              </a:rPr>
              <a:t>and it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combines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all other components </a:t>
            </a:r>
            <a:r>
              <a:rPr lang="en-US" sz="2400" dirty="0">
                <a:latin typeface="Corbel" pitchFamily="34" charset="0"/>
              </a:rPr>
              <a:t>into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single component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renders</a:t>
            </a:r>
            <a:r>
              <a:rPr lang="en-US" sz="2400" dirty="0">
                <a:latin typeface="Corbel" pitchFamily="34" charset="0"/>
              </a:rPr>
              <a:t> it.</a:t>
            </a:r>
          </a:p>
          <a:p>
            <a:endParaRPr lang="en-US" sz="2400" b="1" u="sng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At last </a:t>
            </a:r>
            <a:r>
              <a:rPr lang="en-US" sz="2400" dirty="0">
                <a:latin typeface="Corbel" pitchFamily="34" charset="0"/>
              </a:rPr>
              <a:t>, inside our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index.html </a:t>
            </a:r>
            <a:r>
              <a:rPr lang="en-US" sz="2400" dirty="0">
                <a:latin typeface="Corbel" pitchFamily="34" charset="0"/>
              </a:rPr>
              <a:t>we attach all the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files </a:t>
            </a: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&lt;script&gt; </a:t>
            </a:r>
            <a:r>
              <a:rPr lang="en-US" sz="2400" dirty="0">
                <a:latin typeface="Corbel" pitchFamily="34" charset="0"/>
              </a:rPr>
              <a:t>and they get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rendered </a:t>
            </a:r>
            <a:r>
              <a:rPr lang="en-US" sz="2400" dirty="0">
                <a:latin typeface="Corbel" pitchFamily="34" charset="0"/>
              </a:rPr>
              <a:t>via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App.js</a:t>
            </a:r>
          </a:p>
          <a:p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7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React Layout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display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“Hello There!!!” </a:t>
            </a:r>
            <a:r>
              <a:rPr lang="en-US" sz="2400" dirty="0">
                <a:latin typeface="Corbel" pitchFamily="34" charset="0"/>
              </a:rPr>
              <a:t>message on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screen</a:t>
            </a:r>
            <a:r>
              <a:rPr lang="en-US" sz="2400" dirty="0">
                <a:latin typeface="Corbel" pitchFamily="34" charset="0"/>
              </a:rPr>
              <a:t>. we will create the following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file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17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Hello.js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App.js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index.html</a:t>
            </a:r>
            <a:endParaRPr lang="en-US" sz="17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Two Types Of Components</a:t>
            </a: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Class Components</a:t>
            </a: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How To Create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Class Components</a:t>
            </a: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Industry Recommended Way Of Structuring A React Application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Hello.js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u="sng" dirty="0"/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Here we have created </a:t>
            </a:r>
            <a:r>
              <a:rPr lang="en-US" sz="2400" dirty="0">
                <a:latin typeface="Corbel" pitchFamily="34" charset="0"/>
              </a:rPr>
              <a:t>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Hello component </a:t>
            </a:r>
            <a:r>
              <a:rPr lang="en-US" sz="2400" dirty="0">
                <a:latin typeface="Corbel" pitchFamily="34" charset="0"/>
              </a:rPr>
              <a:t>in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separate file </a:t>
            </a:r>
            <a:r>
              <a:rPr lang="en-US" sz="2400" dirty="0">
                <a:latin typeface="Corbel" pitchFamily="34" charset="0"/>
              </a:rPr>
              <a:t>and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file name </a:t>
            </a:r>
            <a:r>
              <a:rPr lang="en-US" sz="2400" dirty="0">
                <a:latin typeface="Corbel" pitchFamily="34" charset="0"/>
              </a:rPr>
              <a:t>is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same as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component name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7800" y="1828800"/>
            <a:ext cx="6705600" cy="1600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rgbClr val="00B0F0"/>
                </a:solidFill>
                <a:latin typeface="Consolas" pitchFamily="49" charset="0"/>
              </a:rPr>
              <a:t>class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u="sng" dirty="0">
                <a:latin typeface="Consolas" pitchFamily="49" charset="0"/>
              </a:rPr>
              <a:t>Hello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extends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u="sng" dirty="0" err="1">
                <a:latin typeface="Consolas" pitchFamily="49" charset="0"/>
              </a:rPr>
              <a:t>React</a:t>
            </a:r>
            <a:r>
              <a:rPr lang="en-US" b="1" dirty="0" err="1">
                <a:latin typeface="Consolas" pitchFamily="49" charset="0"/>
              </a:rPr>
              <a:t>.</a:t>
            </a:r>
            <a:r>
              <a:rPr lang="en-US" b="1" i="1" u="sng" dirty="0" err="1">
                <a:latin typeface="Consolas" pitchFamily="49" charset="0"/>
              </a:rPr>
              <a:t>Component</a:t>
            </a:r>
            <a:r>
              <a:rPr lang="en-US" b="1" dirty="0">
                <a:latin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</a:rPr>
              <a:t>   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 render()</a:t>
            </a:r>
            <a:r>
              <a:rPr lang="en-US" b="1" dirty="0">
                <a:latin typeface="Consolas" pitchFamily="49" charset="0"/>
              </a:rPr>
              <a:t> {</a:t>
            </a:r>
          </a:p>
          <a:p>
            <a:r>
              <a:rPr lang="en-US" b="1" dirty="0">
                <a:latin typeface="Consolas" pitchFamily="49" charset="0"/>
              </a:rPr>
              <a:t>       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 return</a:t>
            </a:r>
            <a:r>
              <a:rPr lang="en-US" b="1" dirty="0">
                <a:latin typeface="Consolas" pitchFamily="49" charset="0"/>
              </a:rPr>
              <a:t> &lt;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h1</a:t>
            </a:r>
            <a:r>
              <a:rPr lang="en-US" b="1" dirty="0">
                <a:latin typeface="Consolas" pitchFamily="49" charset="0"/>
              </a:rPr>
              <a:t>&gt;Hello There!!!&lt;/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h1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  }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8600" y="1524000"/>
            <a:ext cx="1524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Hello,js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App.js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u="sng" dirty="0"/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7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4282" y="1500174"/>
            <a:ext cx="8715436" cy="48577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rgbClr val="00B0F0"/>
                </a:solidFill>
                <a:latin typeface="Consolas" pitchFamily="49" charset="0"/>
              </a:rPr>
              <a:t>class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u="sng" dirty="0">
                <a:latin typeface="Consolas" pitchFamily="49" charset="0"/>
              </a:rPr>
              <a:t>App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extends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u="sng" dirty="0" err="1">
                <a:latin typeface="Consolas" pitchFamily="49" charset="0"/>
              </a:rPr>
              <a:t>React</a:t>
            </a:r>
            <a:r>
              <a:rPr lang="en-US" b="1" dirty="0" err="1">
                <a:latin typeface="Consolas" pitchFamily="49" charset="0"/>
              </a:rPr>
              <a:t>.</a:t>
            </a:r>
            <a:r>
              <a:rPr lang="en-US" b="1" i="1" u="sng" dirty="0" err="1">
                <a:latin typeface="Consolas" pitchFamily="49" charset="0"/>
              </a:rPr>
              <a:t>Component</a:t>
            </a:r>
            <a:r>
              <a:rPr lang="en-US" b="1" dirty="0">
                <a:latin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</a:rPr>
              <a:t>    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render (){</a:t>
            </a:r>
          </a:p>
          <a:p>
            <a:r>
              <a:rPr lang="en-US" b="1" dirty="0">
                <a:latin typeface="Consolas" pitchFamily="49" charset="0"/>
              </a:rPr>
              <a:t>       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 return</a:t>
            </a:r>
            <a:r>
              <a:rPr lang="en-US" b="1" dirty="0">
                <a:latin typeface="Consolas" pitchFamily="49" charset="0"/>
              </a:rPr>
              <a:t>(</a:t>
            </a:r>
          </a:p>
          <a:p>
            <a:r>
              <a:rPr lang="en-US" b="1" dirty="0">
                <a:latin typeface="Consolas" pitchFamily="49" charset="0"/>
              </a:rPr>
              <a:t>        &lt;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div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          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&lt;</a:t>
            </a:r>
            <a:r>
              <a:rPr lang="en-US" b="1" i="1" dirty="0">
                <a:solidFill>
                  <a:srgbClr val="FFFF00"/>
                </a:solidFill>
                <a:latin typeface="Consolas" pitchFamily="49" charset="0"/>
              </a:rPr>
              <a:t>Hello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/&gt;</a:t>
            </a:r>
          </a:p>
          <a:p>
            <a:r>
              <a:rPr lang="en-US" b="1" dirty="0">
                <a:latin typeface="Consolas" pitchFamily="49" charset="0"/>
              </a:rPr>
              <a:t>        &lt;/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div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      )</a:t>
            </a:r>
          </a:p>
          <a:p>
            <a:r>
              <a:rPr lang="en-US" b="1" dirty="0">
                <a:latin typeface="Consolas" pitchFamily="49" charset="0"/>
              </a:rPr>
              <a:t>    }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  <a:p>
            <a:br>
              <a:rPr lang="en-US" b="1" dirty="0">
                <a:latin typeface="Consolas" pitchFamily="49" charset="0"/>
              </a:rPr>
            </a:b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ReactDOM.render</a:t>
            </a:r>
            <a:r>
              <a:rPr lang="en-US" b="1" dirty="0">
                <a:latin typeface="Consolas" pitchFamily="49" charset="0"/>
              </a:rPr>
              <a:t>(&lt;</a:t>
            </a:r>
            <a:r>
              <a:rPr lang="en-US" b="1" i="1" dirty="0">
                <a:solidFill>
                  <a:srgbClr val="FF0000"/>
                </a:solidFill>
                <a:latin typeface="Consolas" pitchFamily="49" charset="0"/>
              </a:rPr>
              <a:t>App</a:t>
            </a:r>
            <a:r>
              <a:rPr lang="en-US" b="1" dirty="0">
                <a:latin typeface="Consolas" pitchFamily="49" charset="0"/>
              </a:rPr>
              <a:t>/&gt;, </a:t>
            </a:r>
            <a:r>
              <a:rPr lang="en-US" b="1" dirty="0" err="1">
                <a:latin typeface="Consolas" pitchFamily="49" charset="0"/>
              </a:rPr>
              <a:t>document.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getElementById</a:t>
            </a:r>
            <a:r>
              <a:rPr lang="en-US" b="1" dirty="0">
                <a:latin typeface="Consolas" pitchFamily="49" charset="0"/>
              </a:rPr>
              <a:t>('root'));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00496" y="1071546"/>
            <a:ext cx="1524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App.js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Now we have created 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app component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App.js</a:t>
            </a:r>
            <a:r>
              <a:rPr lang="en-US" sz="2400" dirty="0">
                <a:latin typeface="Corbel" pitchFamily="34" charset="0"/>
              </a:rPr>
              <a:t> file.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combines</a:t>
            </a:r>
            <a:r>
              <a:rPr lang="en-US" sz="2400" dirty="0">
                <a:latin typeface="Corbel" pitchFamily="34" charset="0"/>
              </a:rPr>
              <a:t> our other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components</a:t>
            </a:r>
            <a:r>
              <a:rPr lang="en-US" sz="2400" dirty="0">
                <a:latin typeface="Corbel" pitchFamily="34" charset="0"/>
              </a:rPr>
              <a:t> into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single element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And then we 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rendered </a:t>
            </a:r>
            <a:r>
              <a:rPr lang="en-US" sz="2400" dirty="0">
                <a:latin typeface="Corbel" pitchFamily="34" charset="0"/>
              </a:rPr>
              <a:t>it into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DOM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So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App.js</a:t>
            </a:r>
            <a:r>
              <a:rPr lang="en-US" sz="2400" dirty="0">
                <a:latin typeface="Corbel" pitchFamily="34" charset="0"/>
              </a:rPr>
              <a:t> file is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entry point </a:t>
            </a:r>
            <a:r>
              <a:rPr lang="en-US" sz="2400" dirty="0">
                <a:latin typeface="Corbel" pitchFamily="34" charset="0"/>
              </a:rPr>
              <a:t>in our code.</a:t>
            </a:r>
            <a:endParaRPr lang="en-US" sz="1700" dirty="0">
              <a:latin typeface="Corbel" pitchFamily="34" charset="0"/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39752" y="-24482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Index.html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47800"/>
            <a:ext cx="8839200" cy="52673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onsolas" pitchFamily="49" charset="0"/>
              </a:rPr>
              <a:t>&lt;!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DOCTYPE html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html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dirty="0" err="1">
                <a:latin typeface="Consolas" pitchFamily="49" charset="0"/>
              </a:rPr>
              <a:t>lang</a:t>
            </a:r>
            <a:r>
              <a:rPr lang="en-US" sz="1400" b="1" dirty="0">
                <a:latin typeface="Consolas" pitchFamily="49" charset="0"/>
              </a:rPr>
              <a:t>="en"&gt;</a:t>
            </a:r>
          </a:p>
          <a:p>
            <a:r>
              <a:rPr lang="en-US" sz="1400" b="1" dirty="0">
                <a:latin typeface="Consolas" pitchFamily="49" charset="0"/>
              </a:rPr>
              <a:t>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head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meta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dirty="0" err="1">
                <a:latin typeface="Consolas" pitchFamily="49" charset="0"/>
              </a:rPr>
              <a:t>charset</a:t>
            </a:r>
            <a:r>
              <a:rPr lang="en-US" sz="1400" b="1" dirty="0">
                <a:latin typeface="Consolas" pitchFamily="49" charset="0"/>
              </a:rPr>
              <a:t>="UTF-8"&gt;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meta</a:t>
            </a:r>
            <a:r>
              <a:rPr lang="en-US" sz="1400" b="1" dirty="0">
                <a:latin typeface="Consolas" pitchFamily="49" charset="0"/>
              </a:rPr>
              <a:t> http-equiv="X-UA-Compatible" content="IE=edge"&gt;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meta</a:t>
            </a:r>
            <a:r>
              <a:rPr lang="en-US" sz="1400" b="1" dirty="0">
                <a:latin typeface="Consolas" pitchFamily="49" charset="0"/>
              </a:rPr>
              <a:t> name="viewport" content="width=device-width, initial-scale=1.0"&gt;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title</a:t>
            </a:r>
            <a:r>
              <a:rPr lang="en-US" sz="1400" b="1" dirty="0">
                <a:latin typeface="Consolas" pitchFamily="49" charset="0"/>
              </a:rPr>
              <a:t>&gt;App Layout Demo&lt;/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title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400" b="1" dirty="0">
                <a:latin typeface="Consolas" pitchFamily="49" charset="0"/>
              </a:rPr>
              <a:t>"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https://unpkg.com/react@16/umd/react.development.js</a:t>
            </a:r>
            <a:r>
              <a:rPr lang="en-US" sz="1400" b="1" dirty="0">
                <a:latin typeface="Consolas" pitchFamily="49" charset="0"/>
              </a:rPr>
              <a:t>"&gt;&lt;/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400" b="1" dirty="0">
                <a:latin typeface="Consolas" pitchFamily="49" charset="0"/>
              </a:rPr>
              <a:t>"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https://unpkg.com/react-dom@16/umd/react-dom.development.js</a:t>
            </a:r>
            <a:r>
              <a:rPr lang="en-US" sz="1400" b="1" dirty="0">
                <a:latin typeface="Consolas" pitchFamily="49" charset="0"/>
              </a:rPr>
              <a:t>"&gt;&lt;/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400" b="1" dirty="0">
                <a:latin typeface="Consolas" pitchFamily="49" charset="0"/>
              </a:rPr>
              <a:t>"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https://unpkg.com/babel-standalone@6.15.0/babel.min.js</a:t>
            </a:r>
            <a:r>
              <a:rPr lang="en-US" sz="1400" b="1" dirty="0">
                <a:latin typeface="Consolas" pitchFamily="49" charset="0"/>
              </a:rPr>
              <a:t>"&gt;&lt;/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head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body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div</a:t>
            </a:r>
            <a:r>
              <a:rPr lang="en-US" sz="1400" b="1" dirty="0">
                <a:latin typeface="Consolas" pitchFamily="49" charset="0"/>
              </a:rPr>
              <a:t> id="root"&gt;&lt;/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div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 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400" b="1" dirty="0">
                <a:latin typeface="Consolas" pitchFamily="49" charset="0"/>
              </a:rPr>
              <a:t>"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Hello.js</a:t>
            </a:r>
            <a:r>
              <a:rPr lang="en-US" sz="1400" b="1" dirty="0">
                <a:latin typeface="Consolas" pitchFamily="49" charset="0"/>
              </a:rPr>
              <a:t>" type="text/babel"&gt;&lt;/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400" b="1" dirty="0">
                <a:latin typeface="Consolas" pitchFamily="49" charset="0"/>
              </a:rPr>
              <a:t>"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App.js</a:t>
            </a:r>
            <a:r>
              <a:rPr lang="en-US" sz="1400" b="1" dirty="0">
                <a:latin typeface="Consolas" pitchFamily="49" charset="0"/>
              </a:rPr>
              <a:t>" type="text/babel"&gt;&lt;/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body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html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pPr algn="ctr"/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Content Placeholder 9" descr="2021-08-29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t="5000" r="1610" b="11667"/>
          <a:stretch>
            <a:fillRect/>
          </a:stretch>
        </p:blipFill>
        <p:spPr>
          <a:xfrm>
            <a:off x="175260" y="1752600"/>
            <a:ext cx="8816340" cy="4198257"/>
          </a:xfrm>
        </p:spPr>
      </p:pic>
      <p:sp>
        <p:nvSpPr>
          <p:cNvPr id="8" name="TextBox 7"/>
          <p:cNvSpPr txBox="1"/>
          <p:nvPr/>
        </p:nvSpPr>
        <p:spPr>
          <a:xfrm>
            <a:off x="1619672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    Output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9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Final App Layout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5720" y="1742891"/>
            <a:ext cx="4214842" cy="1914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1764041"/>
            <a:ext cx="41120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class Hello extends </a:t>
            </a:r>
            <a:r>
              <a:rPr lang="en-IN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React.Component</a:t>
            </a:r>
            <a:endParaRPr lang="en-IN" sz="16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   render(){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   .......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1371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Hello.js</a:t>
            </a:r>
            <a:endParaRPr lang="en-IN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3438" y="1763712"/>
            <a:ext cx="4214842" cy="189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607633" y="1753897"/>
            <a:ext cx="38876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Bye extends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React.Component</a:t>
            </a:r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render(){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.......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5074" y="13832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Bye.js</a:t>
            </a:r>
            <a:endParaRPr lang="en-IN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282" y="4286256"/>
            <a:ext cx="3437415" cy="211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4282" y="42862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br>
              <a:rPr lang="en-IN" dirty="0"/>
            </a:b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0" y="38100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App.js</a:t>
            </a:r>
            <a:endParaRPr lang="en-IN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86200" y="4286256"/>
            <a:ext cx="4995672" cy="1809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810000" y="4354881"/>
            <a:ext cx="60123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>
              <a:buNone/>
            </a:pPr>
            <a:r>
              <a:rPr lang="en-IN" sz="1400" dirty="0">
                <a:solidFill>
                  <a:srgbClr val="002060"/>
                </a:solidFill>
              </a:rPr>
              <a:t>…….</a:t>
            </a:r>
          </a:p>
          <a:p>
            <a:pPr>
              <a:buNone/>
            </a:pP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&lt;script </a:t>
            </a: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=“Hello.js” type=“text/babel”&gt;&lt;/script&gt;</a:t>
            </a:r>
          </a:p>
          <a:p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&lt;script </a:t>
            </a: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=“Bye.js” type=“text/babel”&gt;&lt;/script&gt;</a:t>
            </a:r>
          </a:p>
          <a:p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&lt;script </a:t>
            </a: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=“App.js” type=“text/babel”&gt;&lt;/script&gt;</a:t>
            </a:r>
          </a:p>
          <a:p>
            <a:pPr>
              <a:buNone/>
            </a:pPr>
            <a:endParaRPr lang="en-IN" sz="1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5000" y="392906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index.html</a:t>
            </a:r>
            <a:endParaRPr lang="en-IN" b="1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4227255"/>
            <a:ext cx="358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class App extends </a:t>
            </a:r>
            <a:r>
              <a:rPr lang="en-IN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React.Component</a:t>
            </a:r>
            <a:endParaRPr lang="en-IN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render(){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 return (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&lt;div&gt;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&lt;Hello /&gt;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&lt;Bye /&gt;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&lt;/div&gt;);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2A5ACF-26C2-4695-9211-7AFD7B401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5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4" grpId="0"/>
      <p:bldP spid="15" grpId="0" animBg="1"/>
      <p:bldP spid="16" grpId="0" uiExpand="1" build="allAtOnce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Two Types Of React Component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discussed previously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 </a:t>
            </a:r>
            <a:r>
              <a:rPr lang="en-US" sz="2400" dirty="0">
                <a:latin typeface="Corbel" pitchFamily="34" charset="0"/>
              </a:rPr>
              <a:t>lets us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define components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two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ways: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Using Functions </a:t>
            </a:r>
            <a:r>
              <a:rPr lang="en-US" sz="1900" dirty="0">
                <a:latin typeface="Corbel" pitchFamily="34" charset="0"/>
              </a:rPr>
              <a:t>and are called as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Function based components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Using Classes</a:t>
            </a:r>
            <a:r>
              <a:rPr lang="en-US" sz="19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1900" dirty="0">
                <a:latin typeface="Corbel" pitchFamily="34" charset="0"/>
              </a:rPr>
              <a:t>and are called as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Class based components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Till now </a:t>
            </a:r>
            <a:r>
              <a:rPr lang="en-US" sz="2400" dirty="0">
                <a:latin typeface="Corbel" pitchFamily="34" charset="0"/>
              </a:rPr>
              <a:t>we have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discussed </a:t>
            </a:r>
            <a:r>
              <a:rPr lang="en-US" sz="2400" dirty="0">
                <a:latin typeface="Corbel" pitchFamily="34" charset="0"/>
              </a:rPr>
              <a:t>about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Function based components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now</a:t>
            </a:r>
            <a:r>
              <a:rPr lang="en-US" sz="2400" dirty="0">
                <a:latin typeface="Corbel" pitchFamily="34" charset="0"/>
              </a:rPr>
              <a:t> we will understand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Class based components</a:t>
            </a:r>
            <a:r>
              <a:rPr lang="en-US" sz="2400" dirty="0">
                <a:latin typeface="Corbel" pitchFamily="34" charset="0"/>
              </a:rPr>
              <a:t>.</a:t>
            </a: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How To Create A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Class Based Component ?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 create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class based Component </a:t>
            </a:r>
            <a:r>
              <a:rPr lang="en-US" sz="2400" dirty="0">
                <a:latin typeface="Corbel" pitchFamily="34" charset="0"/>
              </a:rPr>
              <a:t>we need to take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2 steps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Create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 your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  <a:cs typeface="Calibri" panose="020F0502020204030204" pitchFamily="34" charset="0"/>
              </a:rPr>
              <a:t>own class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that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extends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 the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React.Component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class</a:t>
            </a:r>
          </a:p>
          <a:p>
            <a:endParaRPr lang="en-US" sz="24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Override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render()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method which must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  <a:cs typeface="Calibri" panose="020F0502020204030204" pitchFamily="34" charset="0"/>
              </a:rPr>
              <a:t>return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 your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component</a:t>
            </a:r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mentioned previously </a:t>
            </a:r>
            <a:r>
              <a:rPr lang="en-US" sz="2400" dirty="0">
                <a:latin typeface="Corbel" pitchFamily="34" charset="0"/>
              </a:rPr>
              <a:t>, we must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extend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React.Component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class in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our class </a:t>
            </a:r>
            <a:r>
              <a:rPr lang="en-US" sz="2400" dirty="0">
                <a:latin typeface="Corbel" pitchFamily="34" charset="0"/>
              </a:rPr>
              <a:t>as shown below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marL="0" indent="0" fontAlgn="base">
              <a:buNone/>
            </a:pP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class App extends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React.Component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		  .......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		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6784" y="0"/>
            <a:ext cx="74704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1: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Extending The Component Class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4ECB42-D080-4DAB-9099-A7F9B41F67BE}"/>
              </a:ext>
            </a:extLst>
          </p:cNvPr>
          <p:cNvSpPr/>
          <p:nvPr/>
        </p:nvSpPr>
        <p:spPr>
          <a:xfrm>
            <a:off x="1524000" y="3276600"/>
            <a:ext cx="6096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01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Why Extending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 err="1">
                <a:latin typeface="Corbel" pitchFamily="34" charset="0"/>
              </a:rPr>
              <a:t>React.Component</a:t>
            </a:r>
            <a:r>
              <a:rPr lang="en-US" sz="2800" b="1" dirty="0">
                <a:latin typeface="Corbel" pitchFamily="34" charset="0"/>
              </a:rPr>
              <a:t> Is Needed ?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 React</a:t>
            </a:r>
            <a:r>
              <a:rPr lang="en-US" sz="2400" dirty="0">
                <a:latin typeface="Corbel" pitchFamily="34" charset="0"/>
              </a:rPr>
              <a:t>, by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extending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React.Component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class, we</a:t>
            </a:r>
            <a:endParaRPr lang="en-US" sz="1900" dirty="0">
              <a:latin typeface="Corbel" pitchFamily="34" charset="0"/>
            </a:endParaRPr>
          </a:p>
          <a:p>
            <a:pPr marL="274320" lvl="1" indent="0">
              <a:buNone/>
            </a:pPr>
            <a:r>
              <a:rPr lang="en-US" sz="1900" dirty="0">
                <a:latin typeface="Corbel" pitchFamily="34" charset="0"/>
              </a:rPr>
              <a:t> </a:t>
            </a:r>
          </a:p>
          <a:p>
            <a:pPr lvl="1"/>
            <a:r>
              <a:rPr lang="en-US" sz="1900" dirty="0">
                <a:latin typeface="Corbel" pitchFamily="34" charset="0"/>
              </a:rPr>
              <a:t>can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pass </a:t>
            </a:r>
            <a:r>
              <a:rPr lang="en-US" sz="1900" b="1" u="sng" dirty="0">
                <a:solidFill>
                  <a:srgbClr val="002060"/>
                </a:solidFill>
                <a:latin typeface="Corbel" pitchFamily="34" charset="0"/>
              </a:rPr>
              <a:t>props</a:t>
            </a:r>
            <a:r>
              <a:rPr lang="en-US" sz="1900" dirty="0">
                <a:latin typeface="Corbel" pitchFamily="34" charset="0"/>
              </a:rPr>
              <a:t> to our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component</a:t>
            </a:r>
            <a:r>
              <a:rPr lang="en-US" sz="1900" dirty="0">
                <a:latin typeface="Corbel" pitchFamily="34" charset="0"/>
              </a:rPr>
              <a:t>.</a:t>
            </a:r>
          </a:p>
          <a:p>
            <a:pPr lvl="1"/>
            <a:endParaRPr lang="en-US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inherit</a:t>
            </a:r>
            <a:r>
              <a:rPr lang="en-US" sz="1900" dirty="0">
                <a:latin typeface="Corbel" pitchFamily="34" charset="0"/>
              </a:rPr>
              <a:t> methods from </a:t>
            </a:r>
            <a:r>
              <a:rPr lang="en-US" sz="1900" b="1" dirty="0" err="1">
                <a:solidFill>
                  <a:srgbClr val="002060"/>
                </a:solidFill>
                <a:latin typeface="Corbel" pitchFamily="34" charset="0"/>
              </a:rPr>
              <a:t>React.Component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1900" dirty="0">
                <a:latin typeface="Corbel" pitchFamily="34" charset="0"/>
              </a:rPr>
              <a:t>class, like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lifecycle methods </a:t>
            </a:r>
            <a:r>
              <a:rPr lang="en-US" sz="1900" dirty="0">
                <a:latin typeface="Corbel" pitchFamily="34" charset="0"/>
              </a:rPr>
              <a:t>(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</a:rPr>
              <a:t>componentDidMount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()</a:t>
            </a:r>
            <a:r>
              <a:rPr lang="en-US" sz="1900" dirty="0">
                <a:latin typeface="Corbel" pitchFamily="34" charset="0"/>
              </a:rPr>
              <a:t>,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componentDidUpdate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</a:t>
            </a:r>
            <a:r>
              <a:rPr lang="en-US" sz="1900" dirty="0">
                <a:latin typeface="Corbel" pitchFamily="34" charset="0"/>
              </a:rPr>
              <a:t>,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1900" b="1" dirty="0" err="1">
                <a:solidFill>
                  <a:srgbClr val="00B050"/>
                </a:solidFill>
                <a:latin typeface="Corbel" pitchFamily="34" charset="0"/>
              </a:rPr>
              <a:t>componentWillUnmount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()</a:t>
            </a:r>
            <a:r>
              <a:rPr lang="en-US" sz="1900" dirty="0">
                <a:latin typeface="Corbel" pitchFamily="34" charset="0"/>
              </a:rPr>
              <a:t>,and most importantly the method  </a:t>
            </a:r>
            <a:r>
              <a:rPr lang="en-US" sz="1900" b="1" u="sng" dirty="0">
                <a:solidFill>
                  <a:srgbClr val="002060"/>
                </a:solidFill>
                <a:latin typeface="Corbel" pitchFamily="34" charset="0"/>
              </a:rPr>
              <a:t>render()</a:t>
            </a:r>
            <a:r>
              <a:rPr lang="en-US" sz="1900" dirty="0">
                <a:latin typeface="Corbel" pitchFamily="34" charset="0"/>
              </a:rPr>
              <a:t>).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can set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state</a:t>
            </a:r>
            <a:r>
              <a:rPr lang="en-US" sz="1900" dirty="0">
                <a:latin typeface="Corbel" pitchFamily="34" charset="0"/>
              </a:rPr>
              <a:t> of a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class based component </a:t>
            </a:r>
            <a:r>
              <a:rPr lang="en-US" sz="1900" dirty="0">
                <a:latin typeface="Corbel" pitchFamily="34" charset="0"/>
              </a:rPr>
              <a:t>using the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</a:rPr>
              <a:t>setState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4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The method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render() </a:t>
            </a:r>
            <a:r>
              <a:rPr lang="en-US" sz="2400" dirty="0">
                <a:latin typeface="Corbel" pitchFamily="34" charset="0"/>
              </a:rPr>
              <a:t>is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only required method </a:t>
            </a:r>
            <a:r>
              <a:rPr lang="en-US" sz="2400" dirty="0">
                <a:latin typeface="Corbel" pitchFamily="34" charset="0"/>
              </a:rPr>
              <a:t>in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class component.</a:t>
            </a:r>
          </a:p>
          <a:p>
            <a:pPr marL="0" indent="0" fontAlgn="base">
              <a:buNone/>
            </a:pPr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It is seen </a:t>
            </a:r>
            <a:r>
              <a:rPr lang="en-US" sz="2400" dirty="0">
                <a:latin typeface="Corbel" pitchFamily="34" charset="0"/>
              </a:rPr>
              <a:t>as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normal function </a:t>
            </a:r>
            <a:r>
              <a:rPr lang="en-US" sz="2400" dirty="0">
                <a:latin typeface="Corbel" pitchFamily="34" charset="0"/>
              </a:rPr>
              <a:t>but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render() </a:t>
            </a:r>
            <a:r>
              <a:rPr lang="en-US" sz="2400" dirty="0">
                <a:latin typeface="Corbel" pitchFamily="34" charset="0"/>
              </a:rPr>
              <a:t>has 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return something</a:t>
            </a:r>
            <a:r>
              <a:rPr lang="en-US" sz="2400" dirty="0">
                <a:latin typeface="Corbel" pitchFamily="34" charset="0"/>
              </a:rPr>
              <a:t> whether it 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null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component file </a:t>
            </a:r>
            <a:r>
              <a:rPr lang="en-US" sz="2400" dirty="0">
                <a:latin typeface="Corbel" pitchFamily="34" charset="0"/>
              </a:rPr>
              <a:t>is called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React automatically calls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render() </a:t>
            </a:r>
            <a:r>
              <a:rPr lang="en-US" sz="2400" dirty="0">
                <a:latin typeface="Corbel" pitchFamily="34" charset="0"/>
              </a:rPr>
              <a:t>method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by default </a:t>
            </a:r>
            <a:r>
              <a:rPr lang="en-US" sz="2400" dirty="0">
                <a:latin typeface="Corbel" pitchFamily="34" charset="0"/>
              </a:rPr>
              <a:t>because that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component </a:t>
            </a:r>
            <a:r>
              <a:rPr lang="en-US" sz="2400" dirty="0">
                <a:latin typeface="Corbel" pitchFamily="34" charset="0"/>
              </a:rPr>
              <a:t>needs 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display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HTML markup </a:t>
            </a:r>
            <a:r>
              <a:rPr lang="en-US" sz="2400" dirty="0">
                <a:latin typeface="Corbel" pitchFamily="34" charset="0"/>
              </a:rPr>
              <a:t>or we can say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JSX</a:t>
            </a:r>
            <a:r>
              <a:rPr lang="en-US" sz="2400" dirty="0">
                <a:latin typeface="Corbel" pitchFamily="34" charset="0"/>
              </a:rPr>
              <a:t> .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2: Override render() Method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What Can render() Return ?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 called</a:t>
            </a:r>
            <a:r>
              <a:rPr lang="en-US" sz="2400" dirty="0">
                <a:latin typeface="Corbel" pitchFamily="34" charset="0"/>
              </a:rPr>
              <a:t>, the method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render() </a:t>
            </a:r>
            <a:r>
              <a:rPr lang="en-US" sz="2400" dirty="0">
                <a:latin typeface="Corbel" pitchFamily="34" charset="0"/>
              </a:rPr>
              <a:t>should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return</a:t>
            </a:r>
            <a:r>
              <a:rPr lang="en-US" sz="2400" dirty="0">
                <a:latin typeface="Corbel" pitchFamily="34" charset="0"/>
              </a:rPr>
              <a:t> one of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following types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React elements</a:t>
            </a:r>
            <a:r>
              <a:rPr lang="en-US" sz="1800" dirty="0">
                <a:latin typeface="Corbel" pitchFamily="34" charset="0"/>
              </a:rPr>
              <a:t>. Typically created via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JSX</a:t>
            </a:r>
            <a:r>
              <a:rPr lang="en-US" sz="1800" dirty="0">
                <a:latin typeface="Corbel" pitchFamily="34" charset="0"/>
              </a:rPr>
              <a:t>. </a:t>
            </a:r>
          </a:p>
          <a:p>
            <a:pPr lvl="1"/>
            <a:endParaRPr lang="en-US" sz="18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Fragments</a:t>
            </a:r>
            <a:r>
              <a:rPr lang="en-US" sz="1800" dirty="0">
                <a:latin typeface="Corbel" pitchFamily="34" charset="0"/>
              </a:rPr>
              <a:t>. Let’s us return </a:t>
            </a:r>
            <a:r>
              <a:rPr lang="en-US" sz="1800" b="1" dirty="0">
                <a:solidFill>
                  <a:schemeClr val="accent1"/>
                </a:solidFill>
                <a:latin typeface="Corbel" pitchFamily="34" charset="0"/>
              </a:rPr>
              <a:t>multiple elements </a:t>
            </a:r>
            <a:r>
              <a:rPr lang="en-US" sz="1800" dirty="0">
                <a:latin typeface="Corbel" pitchFamily="34" charset="0"/>
              </a:rPr>
              <a:t>from render. </a:t>
            </a:r>
          </a:p>
          <a:p>
            <a:pPr lvl="1"/>
            <a:endParaRPr lang="en-US" sz="18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sz="1800" b="1" dirty="0">
                <a:solidFill>
                  <a:srgbClr val="7030A0"/>
                </a:solidFill>
                <a:latin typeface="Corbel" pitchFamily="34" charset="0"/>
              </a:rPr>
              <a:t>Portals</a:t>
            </a:r>
            <a:r>
              <a:rPr lang="en-US" sz="1800" dirty="0">
                <a:latin typeface="Corbel" pitchFamily="34" charset="0"/>
              </a:rPr>
              <a:t>. Let’s us </a:t>
            </a:r>
            <a:r>
              <a:rPr lang="en-US" sz="1800" b="1" dirty="0">
                <a:solidFill>
                  <a:schemeClr val="accent1"/>
                </a:solidFill>
                <a:latin typeface="Corbel" pitchFamily="34" charset="0"/>
              </a:rPr>
              <a:t>render children </a:t>
            </a:r>
            <a:r>
              <a:rPr lang="en-US" sz="1800" dirty="0">
                <a:latin typeface="Corbel" pitchFamily="34" charset="0"/>
              </a:rPr>
              <a:t>into a different </a:t>
            </a:r>
            <a:r>
              <a:rPr lang="en-US" sz="1800" b="1" dirty="0">
                <a:solidFill>
                  <a:srgbClr val="7030A0"/>
                </a:solidFill>
                <a:latin typeface="Corbel" pitchFamily="34" charset="0"/>
              </a:rPr>
              <a:t>DOM subtree</a:t>
            </a:r>
            <a:r>
              <a:rPr lang="en-US" sz="1800" dirty="0">
                <a:latin typeface="Corbel" pitchFamily="34" charset="0"/>
              </a:rPr>
              <a:t>. </a:t>
            </a:r>
          </a:p>
          <a:p>
            <a:pPr lvl="1"/>
            <a:endParaRPr lang="en-US" sz="18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1800" b="1" dirty="0">
                <a:solidFill>
                  <a:srgbClr val="002060"/>
                </a:solidFill>
                <a:latin typeface="Corbel" pitchFamily="34" charset="0"/>
              </a:rPr>
              <a:t>String and numbers</a:t>
            </a:r>
            <a:r>
              <a:rPr lang="en-US" sz="1800" dirty="0">
                <a:latin typeface="Corbel" pitchFamily="34" charset="0"/>
              </a:rPr>
              <a:t>. These are rendered as </a:t>
            </a: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text nodes </a:t>
            </a:r>
            <a:r>
              <a:rPr lang="en-US" sz="1800" dirty="0">
                <a:latin typeface="Corbel" pitchFamily="34" charset="0"/>
              </a:rPr>
              <a:t>in the </a:t>
            </a:r>
            <a:r>
              <a:rPr lang="en-US" sz="1800" b="1" dirty="0">
                <a:solidFill>
                  <a:srgbClr val="7030A0"/>
                </a:solidFill>
                <a:latin typeface="Corbel" pitchFamily="34" charset="0"/>
              </a:rPr>
              <a:t>DOM</a:t>
            </a:r>
            <a:r>
              <a:rPr lang="en-US" sz="1800" dirty="0">
                <a:latin typeface="Corbel" pitchFamily="34" charset="0"/>
              </a:rPr>
              <a:t>.</a:t>
            </a:r>
          </a:p>
          <a:p>
            <a:pPr lvl="1"/>
            <a:endParaRPr lang="en-US" sz="18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rbel" pitchFamily="34" charset="0"/>
              </a:rPr>
              <a:t>Booleans or null</a:t>
            </a:r>
            <a:r>
              <a:rPr lang="en-US" sz="1800" dirty="0">
                <a:latin typeface="Corbel" pitchFamily="34" charset="0"/>
              </a:rPr>
              <a:t>. Render nothing.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1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  class App extends Component {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	 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render(){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		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&lt;h1&gt;Hello, World!&lt;/h1&gt;;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   }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4ECB42-D080-4DAB-9099-A7F9B41F67BE}"/>
              </a:ext>
            </a:extLst>
          </p:cNvPr>
          <p:cNvSpPr/>
          <p:nvPr/>
        </p:nvSpPr>
        <p:spPr>
          <a:xfrm>
            <a:off x="533400" y="1578623"/>
            <a:ext cx="7086600" cy="4520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30E6E-089D-43A0-B148-1BB6ACE24652}"/>
              </a:ext>
            </a:extLst>
          </p:cNvPr>
          <p:cNvSpPr txBox="1"/>
          <p:nvPr/>
        </p:nvSpPr>
        <p:spPr>
          <a:xfrm>
            <a:off x="762000" y="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2: Override render() Method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6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8458</TotalTime>
  <Words>1634</Words>
  <Application>Microsoft Office PowerPoint</Application>
  <PresentationFormat>On-screen Show (4:3)</PresentationFormat>
  <Paragraphs>300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Two Types Of React Component</vt:lpstr>
      <vt:lpstr>How To Create A  Class Based Component ?</vt:lpstr>
      <vt:lpstr>   </vt:lpstr>
      <vt:lpstr>Why Extending  React.Component Is Needed ?</vt:lpstr>
      <vt:lpstr>   </vt:lpstr>
      <vt:lpstr>What Can render() Return ?</vt:lpstr>
      <vt:lpstr>   </vt:lpstr>
      <vt:lpstr>   </vt:lpstr>
      <vt:lpstr>   </vt:lpstr>
      <vt:lpstr>   </vt:lpstr>
      <vt:lpstr>   </vt:lpstr>
      <vt:lpstr>   </vt:lpstr>
      <vt:lpstr>   </vt:lpstr>
      <vt:lpstr>React Layout</vt:lpstr>
      <vt:lpstr>React Layout</vt:lpstr>
      <vt:lpstr>React Layout</vt:lpstr>
      <vt:lpstr>React Layout</vt:lpstr>
      <vt:lpstr>Hello.js</vt:lpstr>
      <vt:lpstr>App.js</vt:lpstr>
      <vt:lpstr>App.js</vt:lpstr>
      <vt:lpstr>   </vt:lpstr>
      <vt:lpstr>   </vt:lpstr>
      <vt:lpstr> Final App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606</cp:revision>
  <dcterms:created xsi:type="dcterms:W3CDTF">2016-02-04T12:02:26Z</dcterms:created>
  <dcterms:modified xsi:type="dcterms:W3CDTF">2021-09-04T15:40:36Z</dcterms:modified>
</cp:coreProperties>
</file>