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7" r:id="rId2"/>
    <p:sldId id="475" r:id="rId3"/>
    <p:sldId id="476" r:id="rId4"/>
    <p:sldId id="497" r:id="rId5"/>
    <p:sldId id="479" r:id="rId6"/>
    <p:sldId id="498" r:id="rId7"/>
    <p:sldId id="495" r:id="rId8"/>
    <p:sldId id="499" r:id="rId9"/>
    <p:sldId id="500" r:id="rId10"/>
    <p:sldId id="501" r:id="rId11"/>
    <p:sldId id="502" r:id="rId12"/>
    <p:sldId id="504" r:id="rId13"/>
    <p:sldId id="503" r:id="rId14"/>
    <p:sldId id="505" r:id="rId15"/>
    <p:sldId id="506" r:id="rId16"/>
    <p:sldId id="488" r:id="rId17"/>
    <p:sldId id="444" r:id="rId18"/>
    <p:sldId id="507" r:id="rId19"/>
    <p:sldId id="508" r:id="rId20"/>
    <p:sldId id="509" r:id="rId21"/>
    <p:sldId id="510" r:id="rId22"/>
    <p:sldId id="511" r:id="rId23"/>
    <p:sldId id="533" r:id="rId24"/>
    <p:sldId id="493" r:id="rId25"/>
    <p:sldId id="494" r:id="rId26"/>
    <p:sldId id="44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9" autoAdjust="0"/>
    <p:restoredTop sz="93768" autoAdjust="0"/>
  </p:normalViewPr>
  <p:slideViewPr>
    <p:cSldViewPr>
      <p:cViewPr varScale="1">
        <p:scale>
          <a:sx n="81" d="100"/>
          <a:sy n="81" d="100"/>
        </p:scale>
        <p:origin x="161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3A7C3912-1143-427F-BFEE-A5A71E017BA9}"/>
    <pc:docChg chg="delSld modSld sldOrd">
      <pc:chgData name="Sharma Computer Academy" userId="08476b32c11f4418" providerId="LiveId" clId="{3A7C3912-1143-427F-BFEE-A5A71E017BA9}" dt="2021-09-07T16:45:06.559" v="2"/>
      <pc:docMkLst>
        <pc:docMk/>
      </pc:docMkLst>
      <pc:sldChg chg="del">
        <pc:chgData name="Sharma Computer Academy" userId="08476b32c11f4418" providerId="LiveId" clId="{3A7C3912-1143-427F-BFEE-A5A71E017BA9}" dt="2021-09-07T16:45:01.620" v="0" actId="47"/>
        <pc:sldMkLst>
          <pc:docMk/>
          <pc:sldMk cId="296256091" sldId="445"/>
        </pc:sldMkLst>
      </pc:sldChg>
      <pc:sldChg chg="ord">
        <pc:chgData name="Sharma Computer Academy" userId="08476b32c11f4418" providerId="LiveId" clId="{3A7C3912-1143-427F-BFEE-A5A71E017BA9}" dt="2021-09-07T16:45:06.559" v="2"/>
        <pc:sldMkLst>
          <pc:docMk/>
          <pc:sldMk cId="296256091" sldId="494"/>
        </pc:sldMkLst>
      </pc:sldChg>
    </pc:docChg>
  </pc:docChgLst>
  <pc:docChgLst>
    <pc:chgData name="Sharma Computer Academy" userId="08476b32c11f4418" providerId="LiveId" clId="{89CADDAE-2BD7-4411-BC1A-194A47543CFA}"/>
    <pc:docChg chg="undo custSel addSld delSld modSld">
      <pc:chgData name="Sharma Computer Academy" userId="08476b32c11f4418" providerId="LiveId" clId="{89CADDAE-2BD7-4411-BC1A-194A47543CFA}" dt="2021-08-14T08:30:33.385" v="189" actId="207"/>
      <pc:docMkLst>
        <pc:docMk/>
      </pc:docMkLst>
      <pc:sldChg chg="del">
        <pc:chgData name="Sharma Computer Academy" userId="08476b32c11f4418" providerId="LiveId" clId="{89CADDAE-2BD7-4411-BC1A-194A47543CFA}" dt="2021-08-14T08:16:56.349" v="82" actId="47"/>
        <pc:sldMkLst>
          <pc:docMk/>
          <pc:sldMk cId="545688175" sldId="395"/>
        </pc:sldMkLst>
      </pc:sldChg>
      <pc:sldChg chg="addSp delSp modSp del mod delAnim modAnim">
        <pc:chgData name="Sharma Computer Academy" userId="08476b32c11f4418" providerId="LiveId" clId="{89CADDAE-2BD7-4411-BC1A-194A47543CFA}" dt="2021-08-14T08:29:00.595" v="182" actId="47"/>
        <pc:sldMkLst>
          <pc:docMk/>
          <pc:sldMk cId="1663719372" sldId="397"/>
        </pc:sldMkLst>
        <pc:spChg chg="del">
          <ac:chgData name="Sharma Computer Academy" userId="08476b32c11f4418" providerId="LiveId" clId="{89CADDAE-2BD7-4411-BC1A-194A47543CFA}" dt="2021-08-14T08:18:15.932" v="100" actId="478"/>
          <ac:spMkLst>
            <pc:docMk/>
            <pc:sldMk cId="1663719372" sldId="397"/>
            <ac:spMk id="18" creationId="{00000000-0000-0000-0000-000000000000}"/>
          </ac:spMkLst>
        </pc:spChg>
        <pc:spChg chg="del">
          <ac:chgData name="Sharma Computer Academy" userId="08476b32c11f4418" providerId="LiveId" clId="{89CADDAE-2BD7-4411-BC1A-194A47543CFA}" dt="2021-08-14T08:18:39.521" v="102" actId="478"/>
          <ac:spMkLst>
            <pc:docMk/>
            <pc:sldMk cId="1663719372" sldId="397"/>
            <ac:spMk id="19" creationId="{00000000-0000-0000-0000-000000000000}"/>
          </ac:spMkLst>
        </pc:spChg>
        <pc:spChg chg="del">
          <ac:chgData name="Sharma Computer Academy" userId="08476b32c11f4418" providerId="LiveId" clId="{89CADDAE-2BD7-4411-BC1A-194A47543CFA}" dt="2021-08-14T08:18:39.521" v="102" actId="478"/>
          <ac:spMkLst>
            <pc:docMk/>
            <pc:sldMk cId="1663719372" sldId="397"/>
            <ac:spMk id="22" creationId="{00000000-0000-0000-0000-000000000000}"/>
          </ac:spMkLst>
        </pc:spChg>
        <pc:spChg chg="del">
          <ac:chgData name="Sharma Computer Academy" userId="08476b32c11f4418" providerId="LiveId" clId="{89CADDAE-2BD7-4411-BC1A-194A47543CFA}" dt="2021-08-14T08:18:17.335" v="101" actId="478"/>
          <ac:spMkLst>
            <pc:docMk/>
            <pc:sldMk cId="1663719372" sldId="397"/>
            <ac:spMk id="32" creationId="{1278BF84-DDF3-43F8-88E4-A0F28E4079EF}"/>
          </ac:spMkLst>
        </pc:spChg>
        <pc:spChg chg="del">
          <ac:chgData name="Sharma Computer Academy" userId="08476b32c11f4418" providerId="LiveId" clId="{89CADDAE-2BD7-4411-BC1A-194A47543CFA}" dt="2021-08-14T08:18:46.341" v="106" actId="478"/>
          <ac:spMkLst>
            <pc:docMk/>
            <pc:sldMk cId="1663719372" sldId="397"/>
            <ac:spMk id="33" creationId="{1278BF84-DDF3-43F8-88E4-A0F28E4079EF}"/>
          </ac:spMkLst>
        </pc:spChg>
        <pc:spChg chg="del">
          <ac:chgData name="Sharma Computer Academy" userId="08476b32c11f4418" providerId="LiveId" clId="{89CADDAE-2BD7-4411-BC1A-194A47543CFA}" dt="2021-08-14T08:18:47.019" v="107" actId="478"/>
          <ac:spMkLst>
            <pc:docMk/>
            <pc:sldMk cId="1663719372" sldId="397"/>
            <ac:spMk id="35" creationId="{1278BF84-DDF3-43F8-88E4-A0F28E4079EF}"/>
          </ac:spMkLst>
        </pc:spChg>
        <pc:spChg chg="del">
          <ac:chgData name="Sharma Computer Academy" userId="08476b32c11f4418" providerId="LiveId" clId="{89CADDAE-2BD7-4411-BC1A-194A47543CFA}" dt="2021-08-14T08:18:39.521" v="102" actId="478"/>
          <ac:spMkLst>
            <pc:docMk/>
            <pc:sldMk cId="1663719372" sldId="397"/>
            <ac:spMk id="36" creationId="{00000000-0000-0000-0000-000000000000}"/>
          </ac:spMkLst>
        </pc:spChg>
        <pc:spChg chg="del">
          <ac:chgData name="Sharma Computer Academy" userId="08476b32c11f4418" providerId="LiveId" clId="{89CADDAE-2BD7-4411-BC1A-194A47543CFA}" dt="2021-08-14T08:18:48.097" v="108" actId="478"/>
          <ac:spMkLst>
            <pc:docMk/>
            <pc:sldMk cId="1663719372" sldId="397"/>
            <ac:spMk id="41" creationId="{1278BF84-DDF3-43F8-88E4-A0F28E4079EF}"/>
          </ac:spMkLst>
        </pc:spChg>
        <pc:spChg chg="add del mod">
          <ac:chgData name="Sharma Computer Academy" userId="08476b32c11f4418" providerId="LiveId" clId="{89CADDAE-2BD7-4411-BC1A-194A47543CFA}" dt="2021-08-14T08:18:59.646" v="110"/>
          <ac:spMkLst>
            <pc:docMk/>
            <pc:sldMk cId="1663719372" sldId="397"/>
            <ac:spMk id="42" creationId="{19915C6F-E51D-475C-A97A-CE32EAFB0FB6}"/>
          </ac:spMkLst>
        </pc:spChg>
        <pc:spChg chg="add del mod">
          <ac:chgData name="Sharma Computer Academy" userId="08476b32c11f4418" providerId="LiveId" clId="{89CADDAE-2BD7-4411-BC1A-194A47543CFA}" dt="2021-08-14T08:18:59.646" v="110"/>
          <ac:spMkLst>
            <pc:docMk/>
            <pc:sldMk cId="1663719372" sldId="397"/>
            <ac:spMk id="46" creationId="{075D9577-29C4-479B-9D63-A3205518D22F}"/>
          </ac:spMkLst>
        </pc:spChg>
        <pc:spChg chg="add del mod">
          <ac:chgData name="Sharma Computer Academy" userId="08476b32c11f4418" providerId="LiveId" clId="{89CADDAE-2BD7-4411-BC1A-194A47543CFA}" dt="2021-08-14T08:18:59.646" v="110"/>
          <ac:spMkLst>
            <pc:docMk/>
            <pc:sldMk cId="1663719372" sldId="397"/>
            <ac:spMk id="47" creationId="{8A36A01F-02EE-40F2-A318-2F2B199CC623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50" creationId="{6349D6CE-006B-4071-8ACB-0D737125640A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51" creationId="{41744C05-9B28-4FE6-8324-8A09A8252AF4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52" creationId="{D40E39DA-276C-4883-AF45-A85F57BDE4AB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54" creationId="{95D352CC-4E7E-4259-960A-B8F0C1F0E3D3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55" creationId="{D067CA1C-81AA-4CD5-BEAC-12CB85937715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56" creationId="{C47BAEA7-1A3E-4C2D-AD1A-12A970239FE6}"/>
          </ac:spMkLst>
        </pc:spChg>
        <pc:spChg chg="add del mod">
          <ac:chgData name="Sharma Computer Academy" userId="08476b32c11f4418" providerId="LiveId" clId="{89CADDAE-2BD7-4411-BC1A-194A47543CFA}" dt="2021-08-14T08:18:59.646" v="110"/>
          <ac:spMkLst>
            <pc:docMk/>
            <pc:sldMk cId="1663719372" sldId="397"/>
            <ac:spMk id="57" creationId="{B73101F6-8693-40EC-AE8B-D4C27641E63F}"/>
          </ac:spMkLst>
        </pc:spChg>
        <pc:spChg chg="add del mod">
          <ac:chgData name="Sharma Computer Academy" userId="08476b32c11f4418" providerId="LiveId" clId="{89CADDAE-2BD7-4411-BC1A-194A47543CFA}" dt="2021-08-14T08:18:59.646" v="110"/>
          <ac:spMkLst>
            <pc:docMk/>
            <pc:sldMk cId="1663719372" sldId="397"/>
            <ac:spMk id="58" creationId="{AA30E59E-3AFD-4831-B22B-D659D5A5F710}"/>
          </ac:spMkLst>
        </pc:spChg>
        <pc:spChg chg="add del mod">
          <ac:chgData name="Sharma Computer Academy" userId="08476b32c11f4418" providerId="LiveId" clId="{89CADDAE-2BD7-4411-BC1A-194A47543CFA}" dt="2021-08-14T08:18:59.646" v="110"/>
          <ac:spMkLst>
            <pc:docMk/>
            <pc:sldMk cId="1663719372" sldId="397"/>
            <ac:spMk id="59" creationId="{D552D0E5-F645-42DF-AE14-9A2B9C96CFAA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61" creationId="{CDFDA7C9-D840-412E-96BE-E86D01089F14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62" creationId="{9DCF8EB7-A40B-4BB5-84E2-99FCE4FF05A5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63" creationId="{85C8F9C6-971C-4000-A65C-2052A0802E7E}"/>
          </ac:spMkLst>
        </pc:spChg>
        <pc:spChg chg="add del mod">
          <ac:chgData name="Sharma Computer Academy" userId="08476b32c11f4418" providerId="LiveId" clId="{89CADDAE-2BD7-4411-BC1A-194A47543CFA}" dt="2021-08-14T08:18:59.646" v="110"/>
          <ac:spMkLst>
            <pc:docMk/>
            <pc:sldMk cId="1663719372" sldId="397"/>
            <ac:spMk id="64" creationId="{E7CA786F-DF50-4406-A06D-DC2A32EF71CD}"/>
          </ac:spMkLst>
        </pc:spChg>
        <pc:spChg chg="add del mod">
          <ac:chgData name="Sharma Computer Academy" userId="08476b32c11f4418" providerId="LiveId" clId="{89CADDAE-2BD7-4411-BC1A-194A47543CFA}" dt="2021-08-14T08:18:59.646" v="110"/>
          <ac:spMkLst>
            <pc:docMk/>
            <pc:sldMk cId="1663719372" sldId="397"/>
            <ac:spMk id="65" creationId="{7AE92D04-A0CA-4448-A05D-F038CBC9CD7B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67" creationId="{A55F5F2B-9F05-4426-981D-B84E1FADEB3C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68" creationId="{A47C48F4-6BAC-4A6A-89A9-733DE5518409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69" creationId="{789715F2-C9D3-49FD-A5F1-974A609B8FC8}"/>
          </ac:spMkLst>
        </pc:spChg>
        <pc:spChg chg="add del mod">
          <ac:chgData name="Sharma Computer Academy" userId="08476b32c11f4418" providerId="LiveId" clId="{89CADDAE-2BD7-4411-BC1A-194A47543CFA}" dt="2021-08-14T08:18:59.646" v="110"/>
          <ac:spMkLst>
            <pc:docMk/>
            <pc:sldMk cId="1663719372" sldId="397"/>
            <ac:spMk id="70" creationId="{41ADF943-3310-4C19-978B-B8F92AFA6B5D}"/>
          </ac:spMkLst>
        </pc:spChg>
        <pc:grpChg chg="del">
          <ac:chgData name="Sharma Computer Academy" userId="08476b32c11f4418" providerId="LiveId" clId="{89CADDAE-2BD7-4411-BC1A-194A47543CFA}" dt="2021-08-14T08:18:14.246" v="99" actId="478"/>
          <ac:grpSpMkLst>
            <pc:docMk/>
            <pc:sldMk cId="1663719372" sldId="397"/>
            <ac:grpSpMk id="3" creationId="{5478F7D8-3A3F-4352-8121-94BD76156054}"/>
          </ac:grpSpMkLst>
        </pc:grpChg>
        <pc:grpChg chg="del">
          <ac:chgData name="Sharma Computer Academy" userId="08476b32c11f4418" providerId="LiveId" clId="{89CADDAE-2BD7-4411-BC1A-194A47543CFA}" dt="2021-08-14T08:18:42.291" v="103" actId="478"/>
          <ac:grpSpMkLst>
            <pc:docMk/>
            <pc:sldMk cId="1663719372" sldId="397"/>
            <ac:grpSpMk id="4" creationId="{5478F7D8-3A3F-4352-8121-94BD76156054}"/>
          </ac:grpSpMkLst>
        </pc:grpChg>
        <pc:grpChg chg="del">
          <ac:chgData name="Sharma Computer Academy" userId="08476b32c11f4418" providerId="LiveId" clId="{89CADDAE-2BD7-4411-BC1A-194A47543CFA}" dt="2021-08-14T08:18:43.679" v="104" actId="478"/>
          <ac:grpSpMkLst>
            <pc:docMk/>
            <pc:sldMk cId="1663719372" sldId="397"/>
            <ac:grpSpMk id="25" creationId="{5478F7D8-3A3F-4352-8121-94BD76156054}"/>
          </ac:grpSpMkLst>
        </pc:grpChg>
        <pc:grpChg chg="del">
          <ac:chgData name="Sharma Computer Academy" userId="08476b32c11f4418" providerId="LiveId" clId="{89CADDAE-2BD7-4411-BC1A-194A47543CFA}" dt="2021-08-14T08:18:44.794" v="105" actId="478"/>
          <ac:grpSpMkLst>
            <pc:docMk/>
            <pc:sldMk cId="1663719372" sldId="397"/>
            <ac:grpSpMk id="37" creationId="{5478F7D8-3A3F-4352-8121-94BD76156054}"/>
          </ac:grpSpMkLst>
        </pc:grpChg>
        <pc:grpChg chg="add del mod">
          <ac:chgData name="Sharma Computer Academy" userId="08476b32c11f4418" providerId="LiveId" clId="{89CADDAE-2BD7-4411-BC1A-194A47543CFA}" dt="2021-08-14T08:18:59.646" v="110"/>
          <ac:grpSpMkLst>
            <pc:docMk/>
            <pc:sldMk cId="1663719372" sldId="397"/>
            <ac:grpSpMk id="48" creationId="{3E70485A-6DDB-45D7-9D30-D514B93A5598}"/>
          </ac:grpSpMkLst>
        </pc:grpChg>
        <pc:grpChg chg="add del mod">
          <ac:chgData name="Sharma Computer Academy" userId="08476b32c11f4418" providerId="LiveId" clId="{89CADDAE-2BD7-4411-BC1A-194A47543CFA}" dt="2021-08-14T08:18:59.646" v="110"/>
          <ac:grpSpMkLst>
            <pc:docMk/>
            <pc:sldMk cId="1663719372" sldId="397"/>
            <ac:grpSpMk id="53" creationId="{1D2949EE-9D54-4DEE-9B05-40D163DFAE5D}"/>
          </ac:grpSpMkLst>
        </pc:grpChg>
        <pc:grpChg chg="add del mod">
          <ac:chgData name="Sharma Computer Academy" userId="08476b32c11f4418" providerId="LiveId" clId="{89CADDAE-2BD7-4411-BC1A-194A47543CFA}" dt="2021-08-14T08:18:59.646" v="110"/>
          <ac:grpSpMkLst>
            <pc:docMk/>
            <pc:sldMk cId="1663719372" sldId="397"/>
            <ac:grpSpMk id="60" creationId="{EB6E6D8D-3298-4F91-B9FA-5437ECE7E902}"/>
          </ac:grpSpMkLst>
        </pc:grpChg>
        <pc:grpChg chg="add del mod">
          <ac:chgData name="Sharma Computer Academy" userId="08476b32c11f4418" providerId="LiveId" clId="{89CADDAE-2BD7-4411-BC1A-194A47543CFA}" dt="2021-08-14T08:18:59.646" v="110"/>
          <ac:grpSpMkLst>
            <pc:docMk/>
            <pc:sldMk cId="1663719372" sldId="397"/>
            <ac:grpSpMk id="66" creationId="{32A81B51-515B-4479-B9E1-085FE2CF5C69}"/>
          </ac:grpSpMkLst>
        </pc:grpChg>
        <pc:picChg chg="add del mod">
          <ac:chgData name="Sharma Computer Academy" userId="08476b32c11f4418" providerId="LiveId" clId="{89CADDAE-2BD7-4411-BC1A-194A47543CFA}" dt="2021-08-14T08:18:59.646" v="110"/>
          <ac:picMkLst>
            <pc:docMk/>
            <pc:sldMk cId="1663719372" sldId="397"/>
            <ac:picMk id="44" creationId="{22BA7FBA-1757-498A-8AF6-C0101F422727}"/>
          </ac:picMkLst>
        </pc:picChg>
        <pc:picChg chg="add del mod">
          <ac:chgData name="Sharma Computer Academy" userId="08476b32c11f4418" providerId="LiveId" clId="{89CADDAE-2BD7-4411-BC1A-194A47543CFA}" dt="2021-08-14T08:18:59.646" v="110"/>
          <ac:picMkLst>
            <pc:docMk/>
            <pc:sldMk cId="1663719372" sldId="397"/>
            <ac:picMk id="45" creationId="{02710A23-A29E-411F-9B55-AFBEAD264647}"/>
          </ac:picMkLst>
        </pc:picChg>
        <pc:cxnChg chg="add del mod">
          <ac:chgData name="Sharma Computer Academy" userId="08476b32c11f4418" providerId="LiveId" clId="{89CADDAE-2BD7-4411-BC1A-194A47543CFA}" dt="2021-08-14T08:18:59.646" v="110"/>
          <ac:cxnSpMkLst>
            <pc:docMk/>
            <pc:sldMk cId="1663719372" sldId="397"/>
            <ac:cxnSpMk id="43" creationId="{C020EA89-36A8-43AB-8E84-67C4A3D32C74}"/>
          </ac:cxnSpMkLst>
        </pc:cxnChg>
        <pc:cxnChg chg="del">
          <ac:chgData name="Sharma Computer Academy" userId="08476b32c11f4418" providerId="LiveId" clId="{89CADDAE-2BD7-4411-BC1A-194A47543CFA}" dt="2021-08-14T08:18:13.005" v="98" actId="478"/>
          <ac:cxnSpMkLst>
            <pc:docMk/>
            <pc:sldMk cId="1663719372" sldId="397"/>
            <ac:cxnSpMk id="49" creationId="{00000000-0000-0000-0000-000000000000}"/>
          </ac:cxnSpMkLst>
        </pc:cxnChg>
      </pc:sldChg>
      <pc:sldChg chg="addSp delSp modSp add mod delAnim modAnim">
        <pc:chgData name="Sharma Computer Academy" userId="08476b32c11f4418" providerId="LiveId" clId="{89CADDAE-2BD7-4411-BC1A-194A47543CFA}" dt="2021-08-14T08:29:51.515" v="187" actId="931"/>
        <pc:sldMkLst>
          <pc:docMk/>
          <pc:sldMk cId="54708440" sldId="472"/>
        </pc:sldMkLst>
        <pc:spChg chg="mod">
          <ac:chgData name="Sharma Computer Academy" userId="08476b32c11f4418" providerId="LiveId" clId="{89CADDAE-2BD7-4411-BC1A-194A47543CFA}" dt="2021-08-14T08:07:59.083" v="13" actId="20577"/>
          <ac:spMkLst>
            <pc:docMk/>
            <pc:sldMk cId="54708440" sldId="472"/>
            <ac:spMk id="2" creationId="{00000000-0000-0000-0000-000000000000}"/>
          </ac:spMkLst>
        </pc:spChg>
        <pc:spChg chg="del mod">
          <ac:chgData name="Sharma Computer Academy" userId="08476b32c11f4418" providerId="LiveId" clId="{89CADDAE-2BD7-4411-BC1A-194A47543CFA}" dt="2021-08-14T08:29:51.515" v="187" actId="931"/>
          <ac:spMkLst>
            <pc:docMk/>
            <pc:sldMk cId="54708440" sldId="472"/>
            <ac:spMk id="3" creationId="{00000000-0000-0000-0000-000000000000}"/>
          </ac:spMkLst>
        </pc:spChg>
        <pc:picChg chg="add mod ord">
          <ac:chgData name="Sharma Computer Academy" userId="08476b32c11f4418" providerId="LiveId" clId="{89CADDAE-2BD7-4411-BC1A-194A47543CFA}" dt="2021-08-14T08:29:51.515" v="187" actId="931"/>
          <ac:picMkLst>
            <pc:docMk/>
            <pc:sldMk cId="54708440" sldId="472"/>
            <ac:picMk id="5" creationId="{E49CB874-F2D7-4AD7-BBF7-972733CC8D84}"/>
          </ac:picMkLst>
        </pc:picChg>
      </pc:sldChg>
      <pc:sldChg chg="addSp delSp modSp add mod delAnim modAnim">
        <pc:chgData name="Sharma Computer Academy" userId="08476b32c11f4418" providerId="LiveId" clId="{89CADDAE-2BD7-4411-BC1A-194A47543CFA}" dt="2021-08-14T08:19:15.390" v="112" actId="255"/>
        <pc:sldMkLst>
          <pc:docMk/>
          <pc:sldMk cId="1284111541" sldId="473"/>
        </pc:sldMkLst>
        <pc:spChg chg="mod">
          <ac:chgData name="Sharma Computer Academy" userId="08476b32c11f4418" providerId="LiveId" clId="{89CADDAE-2BD7-4411-BC1A-194A47543CFA}" dt="2021-08-14T08:11:24.241" v="22" actId="20577"/>
          <ac:spMkLst>
            <pc:docMk/>
            <pc:sldMk cId="1284111541" sldId="473"/>
            <ac:spMk id="2" creationId="{00000000-0000-0000-0000-000000000000}"/>
          </ac:spMkLst>
        </pc:spChg>
        <pc:spChg chg="del mod">
          <ac:chgData name="Sharma Computer Academy" userId="08476b32c11f4418" providerId="LiveId" clId="{89CADDAE-2BD7-4411-BC1A-194A47543CFA}" dt="2021-08-14T08:12:11.112" v="27" actId="3680"/>
          <ac:spMkLst>
            <pc:docMk/>
            <pc:sldMk cId="1284111541" sldId="473"/>
            <ac:spMk id="3" creationId="{00000000-0000-0000-0000-000000000000}"/>
          </ac:spMkLst>
        </pc:spChg>
        <pc:graphicFrameChg chg="add mod ord modGraphic">
          <ac:chgData name="Sharma Computer Academy" userId="08476b32c11f4418" providerId="LiveId" clId="{89CADDAE-2BD7-4411-BC1A-194A47543CFA}" dt="2021-08-14T08:19:15.390" v="112" actId="255"/>
          <ac:graphicFrameMkLst>
            <pc:docMk/>
            <pc:sldMk cId="1284111541" sldId="473"/>
            <ac:graphicFrameMk id="4" creationId="{B132DC99-4773-4229-9595-0EE789716D69}"/>
          </ac:graphicFrameMkLst>
        </pc:graphicFrameChg>
      </pc:sldChg>
      <pc:sldChg chg="addSp delSp modSp add mod modAnim">
        <pc:chgData name="Sharma Computer Academy" userId="08476b32c11f4418" providerId="LiveId" clId="{89CADDAE-2BD7-4411-BC1A-194A47543CFA}" dt="2021-08-14T08:30:33.385" v="189" actId="207"/>
        <pc:sldMkLst>
          <pc:docMk/>
          <pc:sldMk cId="3783314371" sldId="474"/>
        </pc:sldMkLst>
        <pc:spChg chg="mod">
          <ac:chgData name="Sharma Computer Academy" userId="08476b32c11f4418" providerId="LiveId" clId="{89CADDAE-2BD7-4411-BC1A-194A47543CFA}" dt="2021-08-14T08:17:07.160" v="97" actId="20577"/>
          <ac:spMkLst>
            <pc:docMk/>
            <pc:sldMk cId="3783314371" sldId="474"/>
            <ac:spMk id="2" creationId="{00000000-0000-0000-0000-000000000000}"/>
          </ac:spMkLst>
        </pc:spChg>
        <pc:spChg chg="add del mod">
          <ac:chgData name="Sharma Computer Academy" userId="08476b32c11f4418" providerId="LiveId" clId="{89CADDAE-2BD7-4411-BC1A-194A47543CFA}" dt="2021-08-14T08:19:55.685" v="114" actId="478"/>
          <ac:spMkLst>
            <pc:docMk/>
            <pc:sldMk cId="3783314371" sldId="474"/>
            <ac:spMk id="5" creationId="{F4CE02C5-C97E-455F-A35B-D27846845864}"/>
          </ac:spMkLst>
        </pc:spChg>
        <pc:spChg chg="add del mod">
          <ac:chgData name="Sharma Computer Academy" userId="08476b32c11f4418" providerId="LiveId" clId="{89CADDAE-2BD7-4411-BC1A-194A47543CFA}" dt="2021-08-14T08:20:17.702" v="119"/>
          <ac:spMkLst>
            <pc:docMk/>
            <pc:sldMk cId="3783314371" sldId="474"/>
            <ac:spMk id="8" creationId="{6A705761-7A55-4602-B991-036FF4F8E4D5}"/>
          </ac:spMkLst>
        </pc:spChg>
        <pc:graphicFrameChg chg="del">
          <ac:chgData name="Sharma Computer Academy" userId="08476b32c11f4418" providerId="LiveId" clId="{89CADDAE-2BD7-4411-BC1A-194A47543CFA}" dt="2021-08-14T08:19:52.168" v="113" actId="478"/>
          <ac:graphicFrameMkLst>
            <pc:docMk/>
            <pc:sldMk cId="3783314371" sldId="474"/>
            <ac:graphicFrameMk id="4" creationId="{B132DC99-4773-4229-9595-0EE789716D69}"/>
          </ac:graphicFrameMkLst>
        </pc:graphicFrameChg>
        <pc:graphicFrameChg chg="add mod modGraphic">
          <ac:chgData name="Sharma Computer Academy" userId="08476b32c11f4418" providerId="LiveId" clId="{89CADDAE-2BD7-4411-BC1A-194A47543CFA}" dt="2021-08-14T08:30:33.385" v="189" actId="207"/>
          <ac:graphicFrameMkLst>
            <pc:docMk/>
            <pc:sldMk cId="3783314371" sldId="474"/>
            <ac:graphicFrameMk id="7" creationId="{F45277B9-B385-419B-BD8C-C317B2C35E2B}"/>
          </ac:graphicFrameMkLst>
        </pc:graphicFrameChg>
      </pc:sldChg>
      <pc:sldMasterChg chg="delSldLayout">
        <pc:chgData name="Sharma Computer Academy" userId="08476b32c11f4418" providerId="LiveId" clId="{89CADDAE-2BD7-4411-BC1A-194A47543CFA}" dt="2021-08-14T08:29:00.595" v="182" actId="47"/>
        <pc:sldMasterMkLst>
          <pc:docMk/>
          <pc:sldMasterMk cId="0" sldId="2147483684"/>
        </pc:sldMasterMkLst>
        <pc:sldLayoutChg chg="del">
          <pc:chgData name="Sharma Computer Academy" userId="08476b32c11f4418" providerId="LiveId" clId="{89CADDAE-2BD7-4411-BC1A-194A47543CFA}" dt="2021-08-14T08:29:00.595" v="182" actId="47"/>
          <pc:sldLayoutMkLst>
            <pc:docMk/>
            <pc:sldMasterMk cId="0" sldId="2147483684"/>
            <pc:sldLayoutMk cId="1151262365" sldId="2147483696"/>
          </pc:sldLayoutMkLst>
        </pc:sldLayoutChg>
      </pc:sldMasterChg>
    </pc:docChg>
  </pc:docChgLst>
  <pc:docChgLst>
    <pc:chgData name="Sharma Computer Academy" userId="08476b32c11f4418" providerId="LiveId" clId="{A3843DD6-FC63-4695-8C18-3EB4BD68D399}"/>
    <pc:docChg chg="custSel addSld delSld modSld sldOrd">
      <pc:chgData name="Sharma Computer Academy" userId="08476b32c11f4418" providerId="LiveId" clId="{A3843DD6-FC63-4695-8C18-3EB4BD68D399}" dt="2021-09-07T07:44:54.787" v="3293" actId="20577"/>
      <pc:docMkLst>
        <pc:docMk/>
      </pc:docMkLst>
      <pc:sldChg chg="modSp mod">
        <pc:chgData name="Sharma Computer Academy" userId="08476b32c11f4418" providerId="LiveId" clId="{A3843DD6-FC63-4695-8C18-3EB4BD68D399}" dt="2021-09-02T05:08:08.564" v="2" actId="20577"/>
        <pc:sldMkLst>
          <pc:docMk/>
          <pc:sldMk cId="0" sldId="257"/>
        </pc:sldMkLst>
        <pc:spChg chg="mod">
          <ac:chgData name="Sharma Computer Academy" userId="08476b32c11f4418" providerId="LiveId" clId="{A3843DD6-FC63-4695-8C18-3EB4BD68D399}" dt="2021-09-02T05:08:08.564" v="2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 modAnim">
        <pc:chgData name="Sharma Computer Academy" userId="08476b32c11f4418" providerId="LiveId" clId="{A3843DD6-FC63-4695-8C18-3EB4BD68D399}" dt="2021-09-02T06:31:57.461" v="495" actId="113"/>
        <pc:sldMkLst>
          <pc:docMk/>
          <pc:sldMk cId="429309803" sldId="444"/>
        </pc:sldMkLst>
        <pc:spChg chg="mod">
          <ac:chgData name="Sharma Computer Academy" userId="08476b32c11f4418" providerId="LiveId" clId="{A3843DD6-FC63-4695-8C18-3EB4BD68D399}" dt="2021-09-02T06:31:57.461" v="495" actId="113"/>
          <ac:spMkLst>
            <pc:docMk/>
            <pc:sldMk cId="429309803" sldId="444"/>
            <ac:spMk id="7" creationId="{00000000-0000-0000-0000-000000000000}"/>
          </ac:spMkLst>
        </pc:spChg>
        <pc:spChg chg="mod">
          <ac:chgData name="Sharma Computer Academy" userId="08476b32c11f4418" providerId="LiveId" clId="{A3843DD6-FC63-4695-8C18-3EB4BD68D399}" dt="2021-09-02T06:28:08.606" v="151" actId="20577"/>
          <ac:spMkLst>
            <pc:docMk/>
            <pc:sldMk cId="429309803" sldId="444"/>
            <ac:spMk id="8" creationId="{00000000-0000-0000-0000-000000000000}"/>
          </ac:spMkLst>
        </pc:spChg>
      </pc:sldChg>
      <pc:sldChg chg="modSp mod">
        <pc:chgData name="Sharma Computer Academy" userId="08476b32c11f4418" providerId="LiveId" clId="{A3843DD6-FC63-4695-8C18-3EB4BD68D399}" dt="2021-09-07T07:44:46.531" v="3282" actId="20577"/>
        <pc:sldMkLst>
          <pc:docMk/>
          <pc:sldMk cId="296256091" sldId="445"/>
        </pc:sldMkLst>
        <pc:spChg chg="mod">
          <ac:chgData name="Sharma Computer Academy" userId="08476b32c11f4418" providerId="LiveId" clId="{A3843DD6-FC63-4695-8C18-3EB4BD68D399}" dt="2021-09-07T07:44:46.531" v="3282" actId="20577"/>
          <ac:spMkLst>
            <pc:docMk/>
            <pc:sldMk cId="296256091" sldId="445"/>
            <ac:spMk id="8" creationId="{00000000-0000-0000-0000-000000000000}"/>
          </ac:spMkLst>
        </pc:spChg>
        <pc:spChg chg="mod">
          <ac:chgData name="Sharma Computer Academy" userId="08476b32c11f4418" providerId="LiveId" clId="{A3843DD6-FC63-4695-8C18-3EB4BD68D399}" dt="2021-09-02T07:47:11.869" v="510" actId="14100"/>
          <ac:spMkLst>
            <pc:docMk/>
            <pc:sldMk cId="296256091" sldId="445"/>
            <ac:spMk id="10" creationId="{00000000-0000-0000-0000-000000000000}"/>
          </ac:spMkLst>
        </pc:spChg>
        <pc:spChg chg="mod">
          <ac:chgData name="Sharma Computer Academy" userId="08476b32c11f4418" providerId="LiveId" clId="{A3843DD6-FC63-4695-8C18-3EB4BD68D399}" dt="2021-09-02T07:47:49.726" v="517" actId="20577"/>
          <ac:spMkLst>
            <pc:docMk/>
            <pc:sldMk cId="296256091" sldId="445"/>
            <ac:spMk id="11" creationId="{00000000-0000-0000-0000-000000000000}"/>
          </ac:spMkLst>
        </pc:spChg>
      </pc:sldChg>
      <pc:sldChg chg="addSp delSp modSp mod ord">
        <pc:chgData name="Sharma Computer Academy" userId="08476b32c11f4418" providerId="LiveId" clId="{A3843DD6-FC63-4695-8C18-3EB4BD68D399}" dt="2021-09-07T07:43:39.551" v="3231"/>
        <pc:sldMkLst>
          <pc:docMk/>
          <pc:sldMk cId="3369042665" sldId="446"/>
        </pc:sldMkLst>
        <pc:picChg chg="add mod">
          <ac:chgData name="Sharma Computer Academy" userId="08476b32c11f4418" providerId="LiveId" clId="{A3843DD6-FC63-4695-8C18-3EB4BD68D399}" dt="2021-09-02T07:54:31.050" v="543" actId="14100"/>
          <ac:picMkLst>
            <pc:docMk/>
            <pc:sldMk cId="3369042665" sldId="446"/>
            <ac:picMk id="4" creationId="{B6F593B7-CAB4-4C20-86C4-01567D85002F}"/>
          </ac:picMkLst>
        </pc:picChg>
        <pc:picChg chg="del mod">
          <ac:chgData name="Sharma Computer Academy" userId="08476b32c11f4418" providerId="LiveId" clId="{A3843DD6-FC63-4695-8C18-3EB4BD68D399}" dt="2021-09-02T07:54:10.818" v="539" actId="478"/>
          <ac:picMkLst>
            <pc:docMk/>
            <pc:sldMk cId="3369042665" sldId="446"/>
            <ac:picMk id="10" creationId="{00000000-0000-0000-0000-000000000000}"/>
          </ac:picMkLst>
        </pc:picChg>
      </pc:sldChg>
      <pc:sldChg chg="modSp del">
        <pc:chgData name="Sharma Computer Academy" userId="08476b32c11f4418" providerId="LiveId" clId="{A3843DD6-FC63-4695-8C18-3EB4BD68D399}" dt="2021-09-02T07:45:20.024" v="499" actId="47"/>
        <pc:sldMkLst>
          <pc:docMk/>
          <pc:sldMk cId="3741247209" sldId="448"/>
        </pc:sldMkLst>
        <pc:spChg chg="mod">
          <ac:chgData name="Sharma Computer Academy" userId="08476b32c11f4418" providerId="LiveId" clId="{A3843DD6-FC63-4695-8C18-3EB4BD68D399}" dt="2021-09-02T05:21:24.417" v="110" actId="6549"/>
          <ac:spMkLst>
            <pc:docMk/>
            <pc:sldMk cId="3741247209" sldId="448"/>
            <ac:spMk id="7" creationId="{00000000-0000-0000-0000-000000000000}"/>
          </ac:spMkLst>
        </pc:spChg>
      </pc:sldChg>
      <pc:sldChg chg="del">
        <pc:chgData name="Sharma Computer Academy" userId="08476b32c11f4418" providerId="LiveId" clId="{A3843DD6-FC63-4695-8C18-3EB4BD68D399}" dt="2021-09-02T07:45:20.024" v="499" actId="47"/>
        <pc:sldMkLst>
          <pc:docMk/>
          <pc:sldMk cId="2211743528" sldId="449"/>
        </pc:sldMkLst>
      </pc:sldChg>
      <pc:sldChg chg="modSp del mod">
        <pc:chgData name="Sharma Computer Academy" userId="08476b32c11f4418" providerId="LiveId" clId="{A3843DD6-FC63-4695-8C18-3EB4BD68D399}" dt="2021-09-02T07:45:20.024" v="499" actId="47"/>
        <pc:sldMkLst>
          <pc:docMk/>
          <pc:sldMk cId="2055919041" sldId="450"/>
        </pc:sldMkLst>
        <pc:spChg chg="mod">
          <ac:chgData name="Sharma Computer Academy" userId="08476b32c11f4418" providerId="LiveId" clId="{A3843DD6-FC63-4695-8C18-3EB4BD68D399}" dt="2021-09-02T05:26:06.321" v="125" actId="27636"/>
          <ac:spMkLst>
            <pc:docMk/>
            <pc:sldMk cId="2055919041" sldId="450"/>
            <ac:spMk id="7" creationId="{00000000-0000-0000-0000-000000000000}"/>
          </ac:spMkLst>
        </pc:spChg>
      </pc:sldChg>
      <pc:sldChg chg="del">
        <pc:chgData name="Sharma Computer Academy" userId="08476b32c11f4418" providerId="LiveId" clId="{A3843DD6-FC63-4695-8C18-3EB4BD68D399}" dt="2021-09-02T07:45:20.024" v="499" actId="47"/>
        <pc:sldMkLst>
          <pc:docMk/>
          <pc:sldMk cId="788866153" sldId="452"/>
        </pc:sldMkLst>
      </pc:sldChg>
      <pc:sldChg chg="modSp modAnim">
        <pc:chgData name="Sharma Computer Academy" userId="08476b32c11f4418" providerId="LiveId" clId="{A3843DD6-FC63-4695-8C18-3EB4BD68D399}" dt="2021-09-05T20:56:53.214" v="651" actId="20577"/>
        <pc:sldMkLst>
          <pc:docMk/>
          <pc:sldMk cId="0" sldId="475"/>
        </pc:sldMkLst>
        <pc:spChg chg="mod">
          <ac:chgData name="Sharma Computer Academy" userId="08476b32c11f4418" providerId="LiveId" clId="{A3843DD6-FC63-4695-8C18-3EB4BD68D399}" dt="2021-09-05T20:56:53.214" v="651" actId="20577"/>
          <ac:spMkLst>
            <pc:docMk/>
            <pc:sldMk cId="0" sldId="47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A3843DD6-FC63-4695-8C18-3EB4BD68D399}" dt="2021-09-07T06:46:34.936" v="763" actId="20577"/>
        <pc:sldMkLst>
          <pc:docMk/>
          <pc:sldMk cId="0" sldId="476"/>
        </pc:sldMkLst>
        <pc:spChg chg="mod">
          <ac:chgData name="Sharma Computer Academy" userId="08476b32c11f4418" providerId="LiveId" clId="{A3843DD6-FC63-4695-8C18-3EB4BD68D399}" dt="2021-09-07T06:46:34.936" v="763" actId="20577"/>
          <ac:spMkLst>
            <pc:docMk/>
            <pc:sldMk cId="0" sldId="476"/>
            <ac:spMk id="3" creationId="{00000000-0000-0000-0000-000000000000}"/>
          </ac:spMkLst>
        </pc:spChg>
      </pc:sldChg>
      <pc:sldChg chg="modSp del mod">
        <pc:chgData name="Sharma Computer Academy" userId="08476b32c11f4418" providerId="LiveId" clId="{A3843DD6-FC63-4695-8C18-3EB4BD68D399}" dt="2021-09-07T07:22:57.410" v="2520" actId="47"/>
        <pc:sldMkLst>
          <pc:docMk/>
          <pc:sldMk cId="0" sldId="478"/>
        </pc:sldMkLst>
        <pc:spChg chg="mod">
          <ac:chgData name="Sharma Computer Academy" userId="08476b32c11f4418" providerId="LiveId" clId="{A3843DD6-FC63-4695-8C18-3EB4BD68D399}" dt="2021-09-05T20:57:14.110" v="655" actId="113"/>
          <ac:spMkLst>
            <pc:docMk/>
            <pc:sldMk cId="0" sldId="478"/>
            <ac:spMk id="7" creationId="{00000000-0000-0000-0000-000000000000}"/>
          </ac:spMkLst>
        </pc:spChg>
      </pc:sldChg>
      <pc:sldChg chg="modSp mod ord">
        <pc:chgData name="Sharma Computer Academy" userId="08476b32c11f4418" providerId="LiveId" clId="{A3843DD6-FC63-4695-8C18-3EB4BD68D399}" dt="2021-09-07T07:01:02.919" v="927" actId="1076"/>
        <pc:sldMkLst>
          <pc:docMk/>
          <pc:sldMk cId="0" sldId="479"/>
        </pc:sldMkLst>
        <pc:spChg chg="mod">
          <ac:chgData name="Sharma Computer Academy" userId="08476b32c11f4418" providerId="LiveId" clId="{A3843DD6-FC63-4695-8C18-3EB4BD68D399}" dt="2021-09-07T07:00:57.912" v="926" actId="6549"/>
          <ac:spMkLst>
            <pc:docMk/>
            <pc:sldMk cId="0" sldId="479"/>
            <ac:spMk id="8" creationId="{00000000-0000-0000-0000-000000000000}"/>
          </ac:spMkLst>
        </pc:spChg>
        <pc:spChg chg="mod">
          <ac:chgData name="Sharma Computer Academy" userId="08476b32c11f4418" providerId="LiveId" clId="{A3843DD6-FC63-4695-8C18-3EB4BD68D399}" dt="2021-09-07T07:00:07.752" v="815" actId="20577"/>
          <ac:spMkLst>
            <pc:docMk/>
            <pc:sldMk cId="0" sldId="479"/>
            <ac:spMk id="10" creationId="{00000000-0000-0000-0000-000000000000}"/>
          </ac:spMkLst>
        </pc:spChg>
        <pc:spChg chg="mod">
          <ac:chgData name="Sharma Computer Academy" userId="08476b32c11f4418" providerId="LiveId" clId="{A3843DD6-FC63-4695-8C18-3EB4BD68D399}" dt="2021-09-07T07:01:02.919" v="927" actId="1076"/>
          <ac:spMkLst>
            <pc:docMk/>
            <pc:sldMk cId="0" sldId="479"/>
            <ac:spMk id="12" creationId="{00000000-0000-0000-0000-000000000000}"/>
          </ac:spMkLst>
        </pc:spChg>
      </pc:sldChg>
      <pc:sldChg chg="del">
        <pc:chgData name="Sharma Computer Academy" userId="08476b32c11f4418" providerId="LiveId" clId="{A3843DD6-FC63-4695-8C18-3EB4BD68D399}" dt="2021-09-07T07:23:05.192" v="2523" actId="47"/>
        <pc:sldMkLst>
          <pc:docMk/>
          <pc:sldMk cId="0" sldId="480"/>
        </pc:sldMkLst>
      </pc:sldChg>
      <pc:sldChg chg="modSp del">
        <pc:chgData name="Sharma Computer Academy" userId="08476b32c11f4418" providerId="LiveId" clId="{A3843DD6-FC63-4695-8C18-3EB4BD68D399}" dt="2021-09-07T07:23:15.561" v="2525" actId="47"/>
        <pc:sldMkLst>
          <pc:docMk/>
          <pc:sldMk cId="0" sldId="481"/>
        </pc:sldMkLst>
        <pc:spChg chg="mod">
          <ac:chgData name="Sharma Computer Academy" userId="08476b32c11f4418" providerId="LiveId" clId="{A3843DD6-FC63-4695-8C18-3EB4BD68D399}" dt="2021-09-02T05:14:31.488" v="38" actId="6549"/>
          <ac:spMkLst>
            <pc:docMk/>
            <pc:sldMk cId="0" sldId="481"/>
            <ac:spMk id="7" creationId="{00000000-0000-0000-0000-000000000000}"/>
          </ac:spMkLst>
        </pc:spChg>
      </pc:sldChg>
      <pc:sldChg chg="modSp del mod">
        <pc:chgData name="Sharma Computer Academy" userId="08476b32c11f4418" providerId="LiveId" clId="{A3843DD6-FC63-4695-8C18-3EB4BD68D399}" dt="2021-09-07T07:31:49.734" v="2880" actId="47"/>
        <pc:sldMkLst>
          <pc:docMk/>
          <pc:sldMk cId="2211743528" sldId="482"/>
        </pc:sldMkLst>
        <pc:spChg chg="mod">
          <ac:chgData name="Sharma Computer Academy" userId="08476b32c11f4418" providerId="LiveId" clId="{A3843DD6-FC63-4695-8C18-3EB4BD68D399}" dt="2021-09-07T07:24:37.967" v="2550" actId="113"/>
          <ac:spMkLst>
            <pc:docMk/>
            <pc:sldMk cId="2211743528" sldId="482"/>
            <ac:spMk id="7" creationId="{00000000-0000-0000-0000-000000000000}"/>
          </ac:spMkLst>
        </pc:spChg>
        <pc:spChg chg="mod">
          <ac:chgData name="Sharma Computer Academy" userId="08476b32c11f4418" providerId="LiveId" clId="{A3843DD6-FC63-4695-8C18-3EB4BD68D399}" dt="2021-09-07T07:23:58.746" v="2534" actId="20577"/>
          <ac:spMkLst>
            <pc:docMk/>
            <pc:sldMk cId="2211743528" sldId="482"/>
            <ac:spMk id="8" creationId="{00000000-0000-0000-0000-000000000000}"/>
          </ac:spMkLst>
        </pc:spChg>
        <pc:spChg chg="mod">
          <ac:chgData name="Sharma Computer Academy" userId="08476b32c11f4418" providerId="LiveId" clId="{A3843DD6-FC63-4695-8C18-3EB4BD68D399}" dt="2021-09-07T07:23:38.799" v="2529" actId="20577"/>
          <ac:spMkLst>
            <pc:docMk/>
            <pc:sldMk cId="2211743528" sldId="482"/>
            <ac:spMk id="13" creationId="{00000000-0000-0000-0000-000000000000}"/>
          </ac:spMkLst>
        </pc:spChg>
      </pc:sldChg>
      <pc:sldChg chg="modSp del mod">
        <pc:chgData name="Sharma Computer Academy" userId="08476b32c11f4418" providerId="LiveId" clId="{A3843DD6-FC63-4695-8C18-3EB4BD68D399}" dt="2021-09-07T07:31:53.221" v="2882" actId="47"/>
        <pc:sldMkLst>
          <pc:docMk/>
          <pc:sldMk cId="2211743528" sldId="483"/>
        </pc:sldMkLst>
        <pc:spChg chg="mod">
          <ac:chgData name="Sharma Computer Academy" userId="08476b32c11f4418" providerId="LiveId" clId="{A3843DD6-FC63-4695-8C18-3EB4BD68D399}" dt="2021-09-02T05:18:14.149" v="84" actId="113"/>
          <ac:spMkLst>
            <pc:docMk/>
            <pc:sldMk cId="2211743528" sldId="483"/>
            <ac:spMk id="7" creationId="{00000000-0000-0000-0000-000000000000}"/>
          </ac:spMkLst>
        </pc:spChg>
        <pc:spChg chg="mod">
          <ac:chgData name="Sharma Computer Academy" userId="08476b32c11f4418" providerId="LiveId" clId="{A3843DD6-FC63-4695-8C18-3EB4BD68D399}" dt="2021-09-05T20:55:47.548" v="602" actId="20577"/>
          <ac:spMkLst>
            <pc:docMk/>
            <pc:sldMk cId="2211743528" sldId="483"/>
            <ac:spMk id="8" creationId="{00000000-0000-0000-0000-000000000000}"/>
          </ac:spMkLst>
        </pc:spChg>
      </pc:sldChg>
      <pc:sldChg chg="modSp del mod">
        <pc:chgData name="Sharma Computer Academy" userId="08476b32c11f4418" providerId="LiveId" clId="{A3843DD6-FC63-4695-8C18-3EB4BD68D399}" dt="2021-09-07T07:31:55.603" v="2883" actId="47"/>
        <pc:sldMkLst>
          <pc:docMk/>
          <pc:sldMk cId="2211743528" sldId="484"/>
        </pc:sldMkLst>
        <pc:spChg chg="mod">
          <ac:chgData name="Sharma Computer Academy" userId="08476b32c11f4418" providerId="LiveId" clId="{A3843DD6-FC63-4695-8C18-3EB4BD68D399}" dt="2021-09-02T05:18:21.611" v="86" actId="6549"/>
          <ac:spMkLst>
            <pc:docMk/>
            <pc:sldMk cId="2211743528" sldId="484"/>
            <ac:spMk id="7" creationId="{00000000-0000-0000-0000-000000000000}"/>
          </ac:spMkLst>
        </pc:spChg>
        <pc:spChg chg="mod">
          <ac:chgData name="Sharma Computer Academy" userId="08476b32c11f4418" providerId="LiveId" clId="{A3843DD6-FC63-4695-8C18-3EB4BD68D399}" dt="2021-09-05T20:55:50.533" v="606" actId="20577"/>
          <ac:spMkLst>
            <pc:docMk/>
            <pc:sldMk cId="2211743528" sldId="484"/>
            <ac:spMk id="8" creationId="{00000000-0000-0000-0000-000000000000}"/>
          </ac:spMkLst>
        </pc:spChg>
      </pc:sldChg>
      <pc:sldChg chg="modSp del mod">
        <pc:chgData name="Sharma Computer Academy" userId="08476b32c11f4418" providerId="LiveId" clId="{A3843DD6-FC63-4695-8C18-3EB4BD68D399}" dt="2021-09-07T07:31:59.873" v="2884" actId="47"/>
        <pc:sldMkLst>
          <pc:docMk/>
          <pc:sldMk cId="2211743528" sldId="485"/>
        </pc:sldMkLst>
        <pc:spChg chg="mod">
          <ac:chgData name="Sharma Computer Academy" userId="08476b32c11f4418" providerId="LiveId" clId="{A3843DD6-FC63-4695-8C18-3EB4BD68D399}" dt="2021-09-02T05:18:42.646" v="88" actId="6549"/>
          <ac:spMkLst>
            <pc:docMk/>
            <pc:sldMk cId="2211743528" sldId="485"/>
            <ac:spMk id="7" creationId="{00000000-0000-0000-0000-000000000000}"/>
          </ac:spMkLst>
        </pc:spChg>
        <pc:spChg chg="mod">
          <ac:chgData name="Sharma Computer Academy" userId="08476b32c11f4418" providerId="LiveId" clId="{A3843DD6-FC63-4695-8C18-3EB4BD68D399}" dt="2021-09-05T20:55:54.392" v="610" actId="20577"/>
          <ac:spMkLst>
            <pc:docMk/>
            <pc:sldMk cId="2211743528" sldId="485"/>
            <ac:spMk id="8" creationId="{00000000-0000-0000-0000-000000000000}"/>
          </ac:spMkLst>
        </pc:spChg>
      </pc:sldChg>
      <pc:sldChg chg="del">
        <pc:chgData name="Sharma Computer Academy" userId="08476b32c11f4418" providerId="LiveId" clId="{A3843DD6-FC63-4695-8C18-3EB4BD68D399}" dt="2021-09-07T07:32:01.662" v="2885" actId="47"/>
        <pc:sldMkLst>
          <pc:docMk/>
          <pc:sldMk cId="429309803" sldId="486"/>
        </pc:sldMkLst>
      </pc:sldChg>
      <pc:sldChg chg="addSp delSp modSp mod">
        <pc:chgData name="Sharma Computer Academy" userId="08476b32c11f4418" providerId="LiveId" clId="{A3843DD6-FC63-4695-8C18-3EB4BD68D399}" dt="2021-09-07T07:33:27.949" v="2892" actId="14100"/>
        <pc:sldMkLst>
          <pc:docMk/>
          <pc:sldMk cId="0" sldId="488"/>
        </pc:sldMkLst>
        <pc:picChg chg="add mod">
          <ac:chgData name="Sharma Computer Academy" userId="08476b32c11f4418" providerId="LiveId" clId="{A3843DD6-FC63-4695-8C18-3EB4BD68D399}" dt="2021-09-07T07:33:27.949" v="2892" actId="14100"/>
          <ac:picMkLst>
            <pc:docMk/>
            <pc:sldMk cId="0" sldId="488"/>
            <ac:picMk id="4" creationId="{B0E93569-3C02-4489-9648-693F71930F89}"/>
          </ac:picMkLst>
        </pc:picChg>
        <pc:picChg chg="del mod">
          <ac:chgData name="Sharma Computer Academy" userId="08476b32c11f4418" providerId="LiveId" clId="{A3843DD6-FC63-4695-8C18-3EB4BD68D399}" dt="2021-09-07T07:33:06.539" v="2887" actId="478"/>
          <ac:picMkLst>
            <pc:docMk/>
            <pc:sldMk cId="0" sldId="488"/>
            <ac:picMk id="11" creationId="{00000000-0000-0000-0000-000000000000}"/>
          </ac:picMkLst>
        </pc:picChg>
      </pc:sldChg>
      <pc:sldChg chg="modSp del mod">
        <pc:chgData name="Sharma Computer Academy" userId="08476b32c11f4418" providerId="LiveId" clId="{A3843DD6-FC63-4695-8C18-3EB4BD68D399}" dt="2021-09-07T07:23:03.574" v="2522" actId="47"/>
        <pc:sldMkLst>
          <pc:docMk/>
          <pc:sldMk cId="0" sldId="489"/>
        </pc:sldMkLst>
        <pc:spChg chg="mod">
          <ac:chgData name="Sharma Computer Academy" userId="08476b32c11f4418" providerId="LiveId" clId="{A3843DD6-FC63-4695-8C18-3EB4BD68D399}" dt="2021-09-02T05:13:47.638" v="32" actId="14100"/>
          <ac:spMkLst>
            <pc:docMk/>
            <pc:sldMk cId="0" sldId="489"/>
            <ac:spMk id="11" creationId="{00000000-0000-0000-0000-000000000000}"/>
          </ac:spMkLst>
        </pc:spChg>
      </pc:sldChg>
      <pc:sldChg chg="modSp del modAnim">
        <pc:chgData name="Sharma Computer Academy" userId="08476b32c11f4418" providerId="LiveId" clId="{A3843DD6-FC63-4695-8C18-3EB4BD68D399}" dt="2021-09-07T07:23:08.228" v="2524" actId="47"/>
        <pc:sldMkLst>
          <pc:docMk/>
          <pc:sldMk cId="0" sldId="490"/>
        </pc:sldMkLst>
        <pc:spChg chg="mod">
          <ac:chgData name="Sharma Computer Academy" userId="08476b32c11f4418" providerId="LiveId" clId="{A3843DD6-FC63-4695-8C18-3EB4BD68D399}" dt="2021-09-02T05:09:51.528" v="16" actId="20577"/>
          <ac:spMkLst>
            <pc:docMk/>
            <pc:sldMk cId="0" sldId="490"/>
            <ac:spMk id="7" creationId="{00000000-0000-0000-0000-000000000000}"/>
          </ac:spMkLst>
        </pc:spChg>
      </pc:sldChg>
      <pc:sldChg chg="modSp del mod">
        <pc:chgData name="Sharma Computer Academy" userId="08476b32c11f4418" providerId="LiveId" clId="{A3843DD6-FC63-4695-8C18-3EB4BD68D399}" dt="2021-09-07T07:31:51.619" v="2881" actId="47"/>
        <pc:sldMkLst>
          <pc:docMk/>
          <pc:sldMk cId="2211743528" sldId="491"/>
        </pc:sldMkLst>
        <pc:spChg chg="mod">
          <ac:chgData name="Sharma Computer Academy" userId="08476b32c11f4418" providerId="LiveId" clId="{A3843DD6-FC63-4695-8C18-3EB4BD68D399}" dt="2021-09-02T05:15:39.921" v="54" actId="113"/>
          <ac:spMkLst>
            <pc:docMk/>
            <pc:sldMk cId="2211743528" sldId="491"/>
            <ac:spMk id="7" creationId="{00000000-0000-0000-0000-000000000000}"/>
          </ac:spMkLst>
        </pc:spChg>
        <pc:spChg chg="mod">
          <ac:chgData name="Sharma Computer Academy" userId="08476b32c11f4418" providerId="LiveId" clId="{A3843DD6-FC63-4695-8C18-3EB4BD68D399}" dt="2021-09-07T07:24:05.170" v="2541" actId="20577"/>
          <ac:spMkLst>
            <pc:docMk/>
            <pc:sldMk cId="2211743528" sldId="491"/>
            <ac:spMk id="8" creationId="{00000000-0000-0000-0000-000000000000}"/>
          </ac:spMkLst>
        </pc:spChg>
      </pc:sldChg>
      <pc:sldChg chg="del">
        <pc:chgData name="Sharma Computer Academy" userId="08476b32c11f4418" providerId="LiveId" clId="{A3843DD6-FC63-4695-8C18-3EB4BD68D399}" dt="2021-09-02T06:32:00.494" v="496" actId="47"/>
        <pc:sldMkLst>
          <pc:docMk/>
          <pc:sldMk cId="429309803" sldId="492"/>
        </pc:sldMkLst>
      </pc:sldChg>
      <pc:sldChg chg="modSp mod ord">
        <pc:chgData name="Sharma Computer Academy" userId="08476b32c11f4418" providerId="LiveId" clId="{A3843DD6-FC63-4695-8C18-3EB4BD68D399}" dt="2021-09-07T07:43:51.241" v="3252" actId="20577"/>
        <pc:sldMkLst>
          <pc:docMk/>
          <pc:sldMk cId="296256091" sldId="493"/>
        </pc:sldMkLst>
        <pc:spChg chg="mod">
          <ac:chgData name="Sharma Computer Academy" userId="08476b32c11f4418" providerId="LiveId" clId="{A3843DD6-FC63-4695-8C18-3EB4BD68D399}" dt="2021-09-07T07:43:51.241" v="3252" actId="20577"/>
          <ac:spMkLst>
            <pc:docMk/>
            <pc:sldMk cId="296256091" sldId="493"/>
            <ac:spMk id="8" creationId="{00000000-0000-0000-0000-000000000000}"/>
          </ac:spMkLst>
        </pc:spChg>
        <pc:spChg chg="mod">
          <ac:chgData name="Sharma Computer Academy" userId="08476b32c11f4418" providerId="LiveId" clId="{A3843DD6-FC63-4695-8C18-3EB4BD68D399}" dt="2021-09-02T07:46:28.010" v="504" actId="14100"/>
          <ac:spMkLst>
            <pc:docMk/>
            <pc:sldMk cId="296256091" sldId="493"/>
            <ac:spMk id="10" creationId="{00000000-0000-0000-0000-000000000000}"/>
          </ac:spMkLst>
        </pc:spChg>
        <pc:spChg chg="mod">
          <ac:chgData name="Sharma Computer Academy" userId="08476b32c11f4418" providerId="LiveId" clId="{A3843DD6-FC63-4695-8C18-3EB4BD68D399}" dt="2021-09-02T07:46:17.826" v="501" actId="1076"/>
          <ac:spMkLst>
            <pc:docMk/>
            <pc:sldMk cId="296256091" sldId="493"/>
            <ac:spMk id="11" creationId="{00000000-0000-0000-0000-000000000000}"/>
          </ac:spMkLst>
        </pc:spChg>
      </pc:sldChg>
      <pc:sldChg chg="modSp mod">
        <pc:chgData name="Sharma Computer Academy" userId="08476b32c11f4418" providerId="LiveId" clId="{A3843DD6-FC63-4695-8C18-3EB4BD68D399}" dt="2021-09-07T07:44:54.787" v="3293" actId="20577"/>
        <pc:sldMkLst>
          <pc:docMk/>
          <pc:sldMk cId="296256091" sldId="494"/>
        </pc:sldMkLst>
        <pc:spChg chg="mod">
          <ac:chgData name="Sharma Computer Academy" userId="08476b32c11f4418" providerId="LiveId" clId="{A3843DD6-FC63-4695-8C18-3EB4BD68D399}" dt="2021-09-07T07:44:54.787" v="3293" actId="20577"/>
          <ac:spMkLst>
            <pc:docMk/>
            <pc:sldMk cId="296256091" sldId="494"/>
            <ac:spMk id="8" creationId="{00000000-0000-0000-0000-000000000000}"/>
          </ac:spMkLst>
        </pc:spChg>
        <pc:spChg chg="mod">
          <ac:chgData name="Sharma Computer Academy" userId="08476b32c11f4418" providerId="LiveId" clId="{A3843DD6-FC63-4695-8C18-3EB4BD68D399}" dt="2021-09-02T07:51:47.797" v="531" actId="1076"/>
          <ac:spMkLst>
            <pc:docMk/>
            <pc:sldMk cId="296256091" sldId="494"/>
            <ac:spMk id="11" creationId="{00000000-0000-0000-0000-000000000000}"/>
          </ac:spMkLst>
        </pc:spChg>
        <pc:spChg chg="mod">
          <ac:chgData name="Sharma Computer Academy" userId="08476b32c11f4418" providerId="LiveId" clId="{A3843DD6-FC63-4695-8C18-3EB4BD68D399}" dt="2021-09-07T07:44:25.955" v="3274" actId="20577"/>
          <ac:spMkLst>
            <pc:docMk/>
            <pc:sldMk cId="296256091" sldId="494"/>
            <ac:spMk id="12" creationId="{00000000-0000-0000-0000-000000000000}"/>
          </ac:spMkLst>
        </pc:spChg>
      </pc:sldChg>
      <pc:sldChg chg="modSp add mod modAnim">
        <pc:chgData name="Sharma Computer Academy" userId="08476b32c11f4418" providerId="LiveId" clId="{A3843DD6-FC63-4695-8C18-3EB4BD68D399}" dt="2021-09-07T07:14:40.861" v="2128" actId="20577"/>
        <pc:sldMkLst>
          <pc:docMk/>
          <pc:sldMk cId="167678312" sldId="495"/>
        </pc:sldMkLst>
        <pc:spChg chg="mod">
          <ac:chgData name="Sharma Computer Academy" userId="08476b32c11f4418" providerId="LiveId" clId="{A3843DD6-FC63-4695-8C18-3EB4BD68D399}" dt="2021-09-07T07:12:38.315" v="1903" actId="255"/>
          <ac:spMkLst>
            <pc:docMk/>
            <pc:sldMk cId="167678312" sldId="495"/>
            <ac:spMk id="2" creationId="{00000000-0000-0000-0000-000000000000}"/>
          </ac:spMkLst>
        </pc:spChg>
        <pc:spChg chg="mod">
          <ac:chgData name="Sharma Computer Academy" userId="08476b32c11f4418" providerId="LiveId" clId="{A3843DD6-FC63-4695-8C18-3EB4BD68D399}" dt="2021-09-07T07:14:40.861" v="2128" actId="20577"/>
          <ac:spMkLst>
            <pc:docMk/>
            <pc:sldMk cId="167678312" sldId="495"/>
            <ac:spMk id="3" creationId="{00000000-0000-0000-0000-000000000000}"/>
          </ac:spMkLst>
        </pc:spChg>
      </pc:sldChg>
      <pc:sldChg chg="add del">
        <pc:chgData name="Sharma Computer Academy" userId="08476b32c11f4418" providerId="LiveId" clId="{A3843DD6-FC63-4695-8C18-3EB4BD68D399}" dt="2021-09-07T06:46:39.105" v="764" actId="47"/>
        <pc:sldMkLst>
          <pc:docMk/>
          <pc:sldMk cId="492682290" sldId="495"/>
        </pc:sldMkLst>
      </pc:sldChg>
      <pc:sldChg chg="modSp del mod">
        <pc:chgData name="Sharma Computer Academy" userId="08476b32c11f4418" providerId="LiveId" clId="{A3843DD6-FC63-4695-8C18-3EB4BD68D399}" dt="2021-09-02T07:45:20.024" v="499" actId="47"/>
        <pc:sldMkLst>
          <pc:docMk/>
          <pc:sldMk cId="3741247209" sldId="495"/>
        </pc:sldMkLst>
        <pc:spChg chg="mod">
          <ac:chgData name="Sharma Computer Academy" userId="08476b32c11f4418" providerId="LiveId" clId="{A3843DD6-FC63-4695-8C18-3EB4BD68D399}" dt="2021-09-02T05:22:28.895" v="113" actId="14100"/>
          <ac:spMkLst>
            <pc:docMk/>
            <pc:sldMk cId="3741247209" sldId="495"/>
            <ac:spMk id="10" creationId="{00000000-0000-0000-0000-000000000000}"/>
          </ac:spMkLst>
        </pc:spChg>
        <pc:spChg chg="mod">
          <ac:chgData name="Sharma Computer Academy" userId="08476b32c11f4418" providerId="LiveId" clId="{A3843DD6-FC63-4695-8C18-3EB4BD68D399}" dt="2021-09-02T05:23:02.212" v="119" actId="1076"/>
          <ac:spMkLst>
            <pc:docMk/>
            <pc:sldMk cId="3741247209" sldId="495"/>
            <ac:spMk id="11" creationId="{00000000-0000-0000-0000-000000000000}"/>
          </ac:spMkLst>
        </pc:spChg>
      </pc:sldChg>
      <pc:sldChg chg="add del">
        <pc:chgData name="Sharma Computer Academy" userId="08476b32c11f4418" providerId="LiveId" clId="{A3843DD6-FC63-4695-8C18-3EB4BD68D399}" dt="2021-09-07T07:22:59.196" v="2521" actId="47"/>
        <pc:sldMkLst>
          <pc:docMk/>
          <pc:sldMk cId="3135501876" sldId="496"/>
        </pc:sldMkLst>
      </pc:sldChg>
      <pc:sldChg chg="modSp del mod">
        <pc:chgData name="Sharma Computer Academy" userId="08476b32c11f4418" providerId="LiveId" clId="{A3843DD6-FC63-4695-8C18-3EB4BD68D399}" dt="2021-09-02T07:45:20.024" v="499" actId="47"/>
        <pc:sldMkLst>
          <pc:docMk/>
          <pc:sldMk cId="3741247209" sldId="496"/>
        </pc:sldMkLst>
        <pc:spChg chg="mod">
          <ac:chgData name="Sharma Computer Academy" userId="08476b32c11f4418" providerId="LiveId" clId="{A3843DD6-FC63-4695-8C18-3EB4BD68D399}" dt="2021-09-02T05:22:41.985" v="116" actId="14100"/>
          <ac:spMkLst>
            <pc:docMk/>
            <pc:sldMk cId="3741247209" sldId="496"/>
            <ac:spMk id="10" creationId="{00000000-0000-0000-0000-000000000000}"/>
          </ac:spMkLst>
        </pc:spChg>
        <pc:spChg chg="mod">
          <ac:chgData name="Sharma Computer Academy" userId="08476b32c11f4418" providerId="LiveId" clId="{A3843DD6-FC63-4695-8C18-3EB4BD68D399}" dt="2021-09-02T05:22:57.446" v="118" actId="1076"/>
          <ac:spMkLst>
            <pc:docMk/>
            <pc:sldMk cId="3741247209" sldId="496"/>
            <ac:spMk id="11" creationId="{00000000-0000-0000-0000-000000000000}"/>
          </ac:spMkLst>
        </pc:spChg>
      </pc:sldChg>
      <pc:sldChg chg="modSp add mod modAnim">
        <pc:chgData name="Sharma Computer Academy" userId="08476b32c11f4418" providerId="LiveId" clId="{A3843DD6-FC63-4695-8C18-3EB4BD68D399}" dt="2021-09-07T07:10:30.961" v="1805" actId="113"/>
        <pc:sldMkLst>
          <pc:docMk/>
          <pc:sldMk cId="1191513268" sldId="497"/>
        </pc:sldMkLst>
        <pc:spChg chg="mod">
          <ac:chgData name="Sharma Computer Academy" userId="08476b32c11f4418" providerId="LiveId" clId="{A3843DD6-FC63-4695-8C18-3EB4BD68D399}" dt="2021-09-07T07:01:27.857" v="973" actId="20577"/>
          <ac:spMkLst>
            <pc:docMk/>
            <pc:sldMk cId="1191513268" sldId="497"/>
            <ac:spMk id="2" creationId="{00000000-0000-0000-0000-000000000000}"/>
          </ac:spMkLst>
        </pc:spChg>
        <pc:spChg chg="mod">
          <ac:chgData name="Sharma Computer Academy" userId="08476b32c11f4418" providerId="LiveId" clId="{A3843DD6-FC63-4695-8C18-3EB4BD68D399}" dt="2021-09-07T07:10:30.961" v="1805" actId="113"/>
          <ac:spMkLst>
            <pc:docMk/>
            <pc:sldMk cId="1191513268" sldId="497"/>
            <ac:spMk id="3" creationId="{00000000-0000-0000-0000-000000000000}"/>
          </ac:spMkLst>
        </pc:spChg>
      </pc:sldChg>
      <pc:sldChg chg="modSp del mod">
        <pc:chgData name="Sharma Computer Academy" userId="08476b32c11f4418" providerId="LiveId" clId="{A3843DD6-FC63-4695-8C18-3EB4BD68D399}" dt="2021-09-02T07:45:20.024" v="499" actId="47"/>
        <pc:sldMkLst>
          <pc:docMk/>
          <pc:sldMk cId="3741247209" sldId="497"/>
        </pc:sldMkLst>
        <pc:spChg chg="mod">
          <ac:chgData name="Sharma Computer Academy" userId="08476b32c11f4418" providerId="LiveId" clId="{A3843DD6-FC63-4695-8C18-3EB4BD68D399}" dt="2021-09-02T05:25:48.030" v="121" actId="1076"/>
          <ac:spMkLst>
            <pc:docMk/>
            <pc:sldMk cId="3741247209" sldId="497"/>
            <ac:spMk id="14" creationId="{00000000-0000-0000-0000-000000000000}"/>
          </ac:spMkLst>
        </pc:spChg>
        <pc:spChg chg="mod">
          <ac:chgData name="Sharma Computer Academy" userId="08476b32c11f4418" providerId="LiveId" clId="{A3843DD6-FC63-4695-8C18-3EB4BD68D399}" dt="2021-09-02T05:25:53.189" v="123" actId="14100"/>
          <ac:spMkLst>
            <pc:docMk/>
            <pc:sldMk cId="3741247209" sldId="497"/>
            <ac:spMk id="15" creationId="{00000000-0000-0000-0000-000000000000}"/>
          </ac:spMkLst>
        </pc:spChg>
      </pc:sldChg>
      <pc:sldChg chg="modSp add mod">
        <pc:chgData name="Sharma Computer Academy" userId="08476b32c11f4418" providerId="LiveId" clId="{A3843DD6-FC63-4695-8C18-3EB4BD68D399}" dt="2021-09-07T07:18:40.426" v="2247" actId="20577"/>
        <pc:sldMkLst>
          <pc:docMk/>
          <pc:sldMk cId="1299968031" sldId="498"/>
        </pc:sldMkLst>
        <pc:spChg chg="mod">
          <ac:chgData name="Sharma Computer Academy" userId="08476b32c11f4418" providerId="LiveId" clId="{A3843DD6-FC63-4695-8C18-3EB4BD68D399}" dt="2021-09-07T07:11:20.110" v="1853" actId="1076"/>
          <ac:spMkLst>
            <pc:docMk/>
            <pc:sldMk cId="1299968031" sldId="498"/>
            <ac:spMk id="8" creationId="{00000000-0000-0000-0000-000000000000}"/>
          </ac:spMkLst>
        </pc:spChg>
        <pc:spChg chg="mod">
          <ac:chgData name="Sharma Computer Academy" userId="08476b32c11f4418" providerId="LiveId" clId="{A3843DD6-FC63-4695-8C18-3EB4BD68D399}" dt="2021-09-07T07:18:40.426" v="2247" actId="20577"/>
          <ac:spMkLst>
            <pc:docMk/>
            <pc:sldMk cId="1299968031" sldId="498"/>
            <ac:spMk id="10" creationId="{00000000-0000-0000-0000-000000000000}"/>
          </ac:spMkLst>
        </pc:spChg>
        <pc:spChg chg="mod">
          <ac:chgData name="Sharma Computer Academy" userId="08476b32c11f4418" providerId="LiveId" clId="{A3843DD6-FC63-4695-8C18-3EB4BD68D399}" dt="2021-09-07T07:11:43.891" v="1862" actId="1038"/>
          <ac:spMkLst>
            <pc:docMk/>
            <pc:sldMk cId="1299968031" sldId="498"/>
            <ac:spMk id="12" creationId="{00000000-0000-0000-0000-000000000000}"/>
          </ac:spMkLst>
        </pc:spChg>
      </pc:sldChg>
      <pc:sldChg chg="modSp mod">
        <pc:chgData name="Sharma Computer Academy" userId="08476b32c11f4418" providerId="LiveId" clId="{A3843DD6-FC63-4695-8C18-3EB4BD68D399}" dt="2021-09-07T07:18:35.303" v="2243" actId="20577"/>
        <pc:sldMkLst>
          <pc:docMk/>
          <pc:sldMk cId="1641925642" sldId="499"/>
        </pc:sldMkLst>
        <pc:spChg chg="mod">
          <ac:chgData name="Sharma Computer Academy" userId="08476b32c11f4418" providerId="LiveId" clId="{A3843DD6-FC63-4695-8C18-3EB4BD68D399}" dt="2021-09-07T07:15:07.192" v="2168" actId="1038"/>
          <ac:spMkLst>
            <pc:docMk/>
            <pc:sldMk cId="1641925642" sldId="499"/>
            <ac:spMk id="8" creationId="{00000000-0000-0000-0000-000000000000}"/>
          </ac:spMkLst>
        </pc:spChg>
        <pc:spChg chg="mod">
          <ac:chgData name="Sharma Computer Academy" userId="08476b32c11f4418" providerId="LiveId" clId="{A3843DD6-FC63-4695-8C18-3EB4BD68D399}" dt="2021-09-07T07:18:35.303" v="2243" actId="20577"/>
          <ac:spMkLst>
            <pc:docMk/>
            <pc:sldMk cId="1641925642" sldId="499"/>
            <ac:spMk id="10" creationId="{00000000-0000-0000-0000-000000000000}"/>
          </ac:spMkLst>
        </pc:spChg>
      </pc:sldChg>
      <pc:sldChg chg="del">
        <pc:chgData name="Sharma Computer Academy" userId="08476b32c11f4418" providerId="LiveId" clId="{A3843DD6-FC63-4695-8C18-3EB4BD68D399}" dt="2021-09-02T07:45:20.024" v="499" actId="47"/>
        <pc:sldMkLst>
          <pc:docMk/>
          <pc:sldMk cId="2055919041" sldId="499"/>
        </pc:sldMkLst>
      </pc:sldChg>
      <pc:sldChg chg="del">
        <pc:chgData name="Sharma Computer Academy" userId="08476b32c11f4418" providerId="LiveId" clId="{A3843DD6-FC63-4695-8C18-3EB4BD68D399}" dt="2021-09-02T07:45:20.024" v="499" actId="47"/>
        <pc:sldMkLst>
          <pc:docMk/>
          <pc:sldMk cId="2055919041" sldId="500"/>
        </pc:sldMkLst>
      </pc:sldChg>
      <pc:sldChg chg="modSp mod ord modAnim">
        <pc:chgData name="Sharma Computer Academy" userId="08476b32c11f4418" providerId="LiveId" clId="{A3843DD6-FC63-4695-8C18-3EB4BD68D399}" dt="2021-09-07T07:18:14.469" v="2233"/>
        <pc:sldMkLst>
          <pc:docMk/>
          <pc:sldMk cId="3542008613" sldId="500"/>
        </pc:sldMkLst>
        <pc:spChg chg="mod">
          <ac:chgData name="Sharma Computer Academy" userId="08476b32c11f4418" providerId="LiveId" clId="{A3843DD6-FC63-4695-8C18-3EB4BD68D399}" dt="2021-09-07T07:15:56.375" v="2188" actId="20577"/>
          <ac:spMkLst>
            <pc:docMk/>
            <pc:sldMk cId="3542008613" sldId="500"/>
            <ac:spMk id="2" creationId="{00000000-0000-0000-0000-000000000000}"/>
          </ac:spMkLst>
        </pc:spChg>
        <pc:spChg chg="mod">
          <ac:chgData name="Sharma Computer Academy" userId="08476b32c11f4418" providerId="LiveId" clId="{A3843DD6-FC63-4695-8C18-3EB4BD68D399}" dt="2021-09-07T07:17:55.026" v="2230" actId="113"/>
          <ac:spMkLst>
            <pc:docMk/>
            <pc:sldMk cId="3542008613" sldId="500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A3843DD6-FC63-4695-8C18-3EB4BD68D399}" dt="2021-09-02T07:45:20.024" v="499" actId="47"/>
        <pc:sldMkLst>
          <pc:docMk/>
          <pc:sldMk cId="2055919041" sldId="501"/>
        </pc:sldMkLst>
      </pc:sldChg>
      <pc:sldChg chg="modSp add mod">
        <pc:chgData name="Sharma Computer Academy" userId="08476b32c11f4418" providerId="LiveId" clId="{A3843DD6-FC63-4695-8C18-3EB4BD68D399}" dt="2021-09-07T07:19:57.876" v="2273" actId="20577"/>
        <pc:sldMkLst>
          <pc:docMk/>
          <pc:sldMk cId="2413887742" sldId="501"/>
        </pc:sldMkLst>
        <pc:spChg chg="mod">
          <ac:chgData name="Sharma Computer Academy" userId="08476b32c11f4418" providerId="LiveId" clId="{A3843DD6-FC63-4695-8C18-3EB4BD68D399}" dt="2021-09-07T07:19:57.876" v="2273" actId="20577"/>
          <ac:spMkLst>
            <pc:docMk/>
            <pc:sldMk cId="2413887742" sldId="501"/>
            <ac:spMk id="8" creationId="{00000000-0000-0000-0000-000000000000}"/>
          </ac:spMkLst>
        </pc:spChg>
        <pc:spChg chg="mod">
          <ac:chgData name="Sharma Computer Academy" userId="08476b32c11f4418" providerId="LiveId" clId="{A3843DD6-FC63-4695-8C18-3EB4BD68D399}" dt="2021-09-07T07:18:26.995" v="2239" actId="20577"/>
          <ac:spMkLst>
            <pc:docMk/>
            <pc:sldMk cId="2413887742" sldId="501"/>
            <ac:spMk id="10" creationId="{00000000-0000-0000-0000-000000000000}"/>
          </ac:spMkLst>
        </pc:spChg>
      </pc:sldChg>
      <pc:sldChg chg="modSp mod modAnim">
        <pc:chgData name="Sharma Computer Academy" userId="08476b32c11f4418" providerId="LiveId" clId="{A3843DD6-FC63-4695-8C18-3EB4BD68D399}" dt="2021-09-07T07:25:48.358" v="2647" actId="113"/>
        <pc:sldMkLst>
          <pc:docMk/>
          <pc:sldMk cId="619009461" sldId="502"/>
        </pc:sldMkLst>
        <pc:spChg chg="mod">
          <ac:chgData name="Sharma Computer Academy" userId="08476b32c11f4418" providerId="LiveId" clId="{A3843DD6-FC63-4695-8C18-3EB4BD68D399}" dt="2021-09-07T07:20:31.307" v="2324" actId="1035"/>
          <ac:spMkLst>
            <pc:docMk/>
            <pc:sldMk cId="619009461" sldId="502"/>
            <ac:spMk id="2" creationId="{00000000-0000-0000-0000-000000000000}"/>
          </ac:spMkLst>
        </pc:spChg>
        <pc:spChg chg="mod">
          <ac:chgData name="Sharma Computer Academy" userId="08476b32c11f4418" providerId="LiveId" clId="{A3843DD6-FC63-4695-8C18-3EB4BD68D399}" dt="2021-09-07T07:25:48.358" v="2647" actId="113"/>
          <ac:spMkLst>
            <pc:docMk/>
            <pc:sldMk cId="619009461" sldId="502"/>
            <ac:spMk id="3" creationId="{00000000-0000-0000-0000-000000000000}"/>
          </ac:spMkLst>
        </pc:spChg>
      </pc:sldChg>
      <pc:sldChg chg="modSp add mod ord">
        <pc:chgData name="Sharma Computer Academy" userId="08476b32c11f4418" providerId="LiveId" clId="{A3843DD6-FC63-4695-8C18-3EB4BD68D399}" dt="2021-09-07T07:29:44.058" v="2858" actId="113"/>
        <pc:sldMkLst>
          <pc:docMk/>
          <pc:sldMk cId="2410148973" sldId="503"/>
        </pc:sldMkLst>
        <pc:spChg chg="mod">
          <ac:chgData name="Sharma Computer Academy" userId="08476b32c11f4418" providerId="LiveId" clId="{A3843DD6-FC63-4695-8C18-3EB4BD68D399}" dt="2021-09-07T07:29:21.857" v="2843" actId="20577"/>
          <ac:spMkLst>
            <pc:docMk/>
            <pc:sldMk cId="2410148973" sldId="503"/>
            <ac:spMk id="8" creationId="{00000000-0000-0000-0000-000000000000}"/>
          </ac:spMkLst>
        </pc:spChg>
        <pc:spChg chg="mod">
          <ac:chgData name="Sharma Computer Academy" userId="08476b32c11f4418" providerId="LiveId" clId="{A3843DD6-FC63-4695-8C18-3EB4BD68D399}" dt="2021-09-07T07:29:44.058" v="2858" actId="113"/>
          <ac:spMkLst>
            <pc:docMk/>
            <pc:sldMk cId="2410148973" sldId="503"/>
            <ac:spMk id="10" creationId="{00000000-0000-0000-0000-000000000000}"/>
          </ac:spMkLst>
        </pc:spChg>
        <pc:spChg chg="mod">
          <ac:chgData name="Sharma Computer Academy" userId="08476b32c11f4418" providerId="LiveId" clId="{A3843DD6-FC63-4695-8C18-3EB4BD68D399}" dt="2021-09-07T07:29:32.596" v="2856" actId="14100"/>
          <ac:spMkLst>
            <pc:docMk/>
            <pc:sldMk cId="2410148973" sldId="503"/>
            <ac:spMk id="12" creationId="{00000000-0000-0000-0000-000000000000}"/>
          </ac:spMkLst>
        </pc:spChg>
      </pc:sldChg>
      <pc:sldChg chg="modSp add modAnim">
        <pc:chgData name="Sharma Computer Academy" userId="08476b32c11f4418" providerId="LiveId" clId="{A3843DD6-FC63-4695-8C18-3EB4BD68D399}" dt="2021-09-07T07:28:55.867" v="2821" actId="113"/>
        <pc:sldMkLst>
          <pc:docMk/>
          <pc:sldMk cId="3865015602" sldId="504"/>
        </pc:sldMkLst>
        <pc:spChg chg="mod">
          <ac:chgData name="Sharma Computer Academy" userId="08476b32c11f4418" providerId="LiveId" clId="{A3843DD6-FC63-4695-8C18-3EB4BD68D399}" dt="2021-09-07T07:28:55.867" v="2821" actId="113"/>
          <ac:spMkLst>
            <pc:docMk/>
            <pc:sldMk cId="3865015602" sldId="504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A3843DD6-FC63-4695-8C18-3EB4BD68D399}" dt="2021-09-07T07:30:12.216" v="2864" actId="113"/>
        <pc:sldMkLst>
          <pc:docMk/>
          <pc:sldMk cId="2872322895" sldId="505"/>
        </pc:sldMkLst>
        <pc:spChg chg="mod">
          <ac:chgData name="Sharma Computer Academy" userId="08476b32c11f4418" providerId="LiveId" clId="{A3843DD6-FC63-4695-8C18-3EB4BD68D399}" dt="2021-09-07T07:30:12.216" v="2864" actId="113"/>
          <ac:spMkLst>
            <pc:docMk/>
            <pc:sldMk cId="2872322895" sldId="505"/>
            <ac:spMk id="10" creationId="{00000000-0000-0000-0000-000000000000}"/>
          </ac:spMkLst>
        </pc:spChg>
        <pc:spChg chg="mod">
          <ac:chgData name="Sharma Computer Academy" userId="08476b32c11f4418" providerId="LiveId" clId="{A3843DD6-FC63-4695-8C18-3EB4BD68D399}" dt="2021-09-07T07:29:53.277" v="2862" actId="20577"/>
          <ac:spMkLst>
            <pc:docMk/>
            <pc:sldMk cId="2872322895" sldId="505"/>
            <ac:spMk id="12" creationId="{00000000-0000-0000-0000-000000000000}"/>
          </ac:spMkLst>
        </pc:spChg>
      </pc:sldChg>
      <pc:sldChg chg="modSp add mod">
        <pc:chgData name="Sharma Computer Academy" userId="08476b32c11f4418" providerId="LiveId" clId="{A3843DD6-FC63-4695-8C18-3EB4BD68D399}" dt="2021-09-07T07:31:25.211" v="2879" actId="113"/>
        <pc:sldMkLst>
          <pc:docMk/>
          <pc:sldMk cId="4294092632" sldId="506"/>
        </pc:sldMkLst>
        <pc:spChg chg="mod">
          <ac:chgData name="Sharma Computer Academy" userId="08476b32c11f4418" providerId="LiveId" clId="{A3843DD6-FC63-4695-8C18-3EB4BD68D399}" dt="2021-09-07T07:31:25.211" v="2879" actId="113"/>
          <ac:spMkLst>
            <pc:docMk/>
            <pc:sldMk cId="4294092632" sldId="506"/>
            <ac:spMk id="10" creationId="{00000000-0000-0000-0000-000000000000}"/>
          </ac:spMkLst>
        </pc:spChg>
        <pc:spChg chg="mod">
          <ac:chgData name="Sharma Computer Academy" userId="08476b32c11f4418" providerId="LiveId" clId="{A3843DD6-FC63-4695-8C18-3EB4BD68D399}" dt="2021-09-07T07:30:40.979" v="2876" actId="20577"/>
          <ac:spMkLst>
            <pc:docMk/>
            <pc:sldMk cId="4294092632" sldId="506"/>
            <ac:spMk id="12" creationId="{00000000-0000-0000-0000-000000000000}"/>
          </ac:spMkLst>
        </pc:spChg>
      </pc:sldChg>
      <pc:sldChg chg="modSp add mod modAnim">
        <pc:chgData name="Sharma Computer Academy" userId="08476b32c11f4418" providerId="LiveId" clId="{A3843DD6-FC63-4695-8C18-3EB4BD68D399}" dt="2021-09-07T07:36:32.836" v="2952" actId="20577"/>
        <pc:sldMkLst>
          <pc:docMk/>
          <pc:sldMk cId="3924630726" sldId="507"/>
        </pc:sldMkLst>
        <pc:spChg chg="mod">
          <ac:chgData name="Sharma Computer Academy" userId="08476b32c11f4418" providerId="LiveId" clId="{A3843DD6-FC63-4695-8C18-3EB4BD68D399}" dt="2021-09-07T07:36:32.836" v="2952" actId="20577"/>
          <ac:spMkLst>
            <pc:docMk/>
            <pc:sldMk cId="3924630726" sldId="507"/>
            <ac:spMk id="7" creationId="{00000000-0000-0000-0000-000000000000}"/>
          </ac:spMkLst>
        </pc:spChg>
        <pc:spChg chg="mod">
          <ac:chgData name="Sharma Computer Academy" userId="08476b32c11f4418" providerId="LiveId" clId="{A3843DD6-FC63-4695-8C18-3EB4BD68D399}" dt="2021-09-07T07:34:56.095" v="2917" actId="20577"/>
          <ac:spMkLst>
            <pc:docMk/>
            <pc:sldMk cId="3924630726" sldId="507"/>
            <ac:spMk id="8" creationId="{00000000-0000-0000-0000-000000000000}"/>
          </ac:spMkLst>
        </pc:spChg>
      </pc:sldChg>
      <pc:sldChg chg="modSp add modAnim">
        <pc:chgData name="Sharma Computer Academy" userId="08476b32c11f4418" providerId="LiveId" clId="{A3843DD6-FC63-4695-8C18-3EB4BD68D399}" dt="2021-09-07T07:38:08.102" v="2991" actId="20577"/>
        <pc:sldMkLst>
          <pc:docMk/>
          <pc:sldMk cId="1930104789" sldId="508"/>
        </pc:sldMkLst>
        <pc:spChg chg="mod">
          <ac:chgData name="Sharma Computer Academy" userId="08476b32c11f4418" providerId="LiveId" clId="{A3843DD6-FC63-4695-8C18-3EB4BD68D399}" dt="2021-09-07T07:38:08.102" v="2991" actId="20577"/>
          <ac:spMkLst>
            <pc:docMk/>
            <pc:sldMk cId="1930104789" sldId="508"/>
            <ac:spMk id="7" creationId="{00000000-0000-0000-0000-000000000000}"/>
          </ac:spMkLst>
        </pc:spChg>
      </pc:sldChg>
      <pc:sldChg chg="modSp add mod ord">
        <pc:chgData name="Sharma Computer Academy" userId="08476b32c11f4418" providerId="LiveId" clId="{A3843DD6-FC63-4695-8C18-3EB4BD68D399}" dt="2021-09-07T07:39:21.296" v="3003" actId="255"/>
        <pc:sldMkLst>
          <pc:docMk/>
          <pc:sldMk cId="1922729760" sldId="509"/>
        </pc:sldMkLst>
        <pc:spChg chg="mod">
          <ac:chgData name="Sharma Computer Academy" userId="08476b32c11f4418" providerId="LiveId" clId="{A3843DD6-FC63-4695-8C18-3EB4BD68D399}" dt="2021-09-07T07:39:21.296" v="3003" actId="255"/>
          <ac:spMkLst>
            <pc:docMk/>
            <pc:sldMk cId="1922729760" sldId="509"/>
            <ac:spMk id="10" creationId="{00000000-0000-0000-0000-000000000000}"/>
          </ac:spMkLst>
        </pc:spChg>
      </pc:sldChg>
      <pc:sldChg chg="modSp add mod">
        <pc:chgData name="Sharma Computer Academy" userId="08476b32c11f4418" providerId="LiveId" clId="{A3843DD6-FC63-4695-8C18-3EB4BD68D399}" dt="2021-09-07T07:39:58.967" v="3016" actId="113"/>
        <pc:sldMkLst>
          <pc:docMk/>
          <pc:sldMk cId="852393796" sldId="510"/>
        </pc:sldMkLst>
        <pc:spChg chg="mod">
          <ac:chgData name="Sharma Computer Academy" userId="08476b32c11f4418" providerId="LiveId" clId="{A3843DD6-FC63-4695-8C18-3EB4BD68D399}" dt="2021-09-07T07:39:58.967" v="3016" actId="113"/>
          <ac:spMkLst>
            <pc:docMk/>
            <pc:sldMk cId="852393796" sldId="510"/>
            <ac:spMk id="10" creationId="{00000000-0000-0000-0000-000000000000}"/>
          </ac:spMkLst>
        </pc:spChg>
        <pc:spChg chg="mod">
          <ac:chgData name="Sharma Computer Academy" userId="08476b32c11f4418" providerId="LiveId" clId="{A3843DD6-FC63-4695-8C18-3EB4BD68D399}" dt="2021-09-07T07:39:51.376" v="3014" actId="20577"/>
          <ac:spMkLst>
            <pc:docMk/>
            <pc:sldMk cId="852393796" sldId="510"/>
            <ac:spMk id="12" creationId="{00000000-0000-0000-0000-000000000000}"/>
          </ac:spMkLst>
        </pc:spChg>
      </pc:sldChg>
      <pc:sldChg chg="modSp mod">
        <pc:chgData name="Sharma Computer Academy" userId="08476b32c11f4418" providerId="LiveId" clId="{A3843DD6-FC63-4695-8C18-3EB4BD68D399}" dt="2021-09-07T07:40:23.822" v="3024" actId="20577"/>
        <pc:sldMkLst>
          <pc:docMk/>
          <pc:sldMk cId="1623103877" sldId="511"/>
        </pc:sldMkLst>
        <pc:spChg chg="mod">
          <ac:chgData name="Sharma Computer Academy" userId="08476b32c11f4418" providerId="LiveId" clId="{A3843DD6-FC63-4695-8C18-3EB4BD68D399}" dt="2021-09-07T07:40:23.822" v="3024" actId="20577"/>
          <ac:spMkLst>
            <pc:docMk/>
            <pc:sldMk cId="1623103877" sldId="511"/>
            <ac:spMk id="10" creationId="{00000000-0000-0000-0000-000000000000}"/>
          </ac:spMkLst>
        </pc:spChg>
      </pc:sldChg>
      <pc:sldChg chg="modSp modAnim">
        <pc:chgData name="Sharma Computer Academy" userId="08476b32c11f4418" providerId="LiveId" clId="{A3843DD6-FC63-4695-8C18-3EB4BD68D399}" dt="2021-09-07T07:44:11.651" v="3269" actId="207"/>
        <pc:sldMkLst>
          <pc:docMk/>
          <pc:sldMk cId="1071816862" sldId="533"/>
        </pc:sldMkLst>
        <pc:spChg chg="mod">
          <ac:chgData name="Sharma Computer Academy" userId="08476b32c11f4418" providerId="LiveId" clId="{A3843DD6-FC63-4695-8C18-3EB4BD68D399}" dt="2021-09-07T07:44:11.651" v="3269" actId="207"/>
          <ac:spMkLst>
            <pc:docMk/>
            <pc:sldMk cId="1071816862" sldId="533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07-09-2021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9/7/2021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(props)</a:t>
            </a:r>
          </a:p>
          <a:p>
            <a:r>
              <a:rPr lang="en-US" sz="4000" dirty="0">
                <a:solidFill>
                  <a:srgbClr val="FF0000"/>
                </a:solidFill>
                <a:latin typeface="Corbel" pitchFamily="34" charset="0"/>
              </a:rPr>
              <a:t>Lecture-11</a:t>
            </a:r>
            <a:endParaRPr lang="en-IN" sz="40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87868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261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 dirty="0">
              <a:latin typeface="Corbel" pitchFamily="34" charset="0"/>
            </a:endParaRPr>
          </a:p>
          <a:p>
            <a:pPr lvl="1"/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6225" y="304800"/>
            <a:ext cx="6018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Props Without Value !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406187"/>
            <a:ext cx="8777318" cy="48422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"text/babel"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Greetings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console.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.who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0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.from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20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.who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.from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&gt;Good Evening&lt;/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20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"#root"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IN" sz="20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Greetings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who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/&gt;,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0" y="1024601"/>
            <a:ext cx="15240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2413887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81000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Using Props With 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Class Component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If we are using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Class Component </a:t>
            </a:r>
            <a:r>
              <a:rPr lang="en-US" sz="2400" dirty="0">
                <a:latin typeface="Corbel" pitchFamily="34" charset="0"/>
              </a:rPr>
              <a:t>, then to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use props </a:t>
            </a:r>
            <a:r>
              <a:rPr lang="en-US" sz="2400" dirty="0">
                <a:latin typeface="Corbel" pitchFamily="34" charset="0"/>
              </a:rPr>
              <a:t>within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class</a:t>
            </a:r>
            <a:r>
              <a:rPr lang="en-US" sz="2400" dirty="0">
                <a:latin typeface="Corbel" pitchFamily="34" charset="0"/>
              </a:rPr>
              <a:t> or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render() </a:t>
            </a:r>
            <a:r>
              <a:rPr lang="en-US" sz="2400" dirty="0">
                <a:latin typeface="Corbel" pitchFamily="34" charset="0"/>
              </a:rPr>
              <a:t>method we  have write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this.props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The reason </a:t>
            </a:r>
            <a:r>
              <a:rPr lang="en-US" sz="2400" dirty="0">
                <a:latin typeface="Corbel" pitchFamily="34" charset="0"/>
              </a:rPr>
              <a:t>is that ,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props</a:t>
            </a:r>
            <a:r>
              <a:rPr lang="en-US" sz="2400" dirty="0">
                <a:latin typeface="Corbel" pitchFamily="34" charset="0"/>
              </a:rPr>
              <a:t> object is set as an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instance member </a:t>
            </a:r>
            <a:r>
              <a:rPr lang="en-US" sz="2400" dirty="0">
                <a:latin typeface="Corbel" pitchFamily="34" charset="0"/>
              </a:rPr>
              <a:t>in our class by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React.</a:t>
            </a:r>
          </a:p>
          <a:p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Moreover</a:t>
            </a:r>
            <a:r>
              <a:rPr lang="en-US" sz="2400" dirty="0">
                <a:latin typeface="Corbel" pitchFamily="34" charset="0"/>
              </a:rPr>
              <a:t> , here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unlike function component </a:t>
            </a:r>
            <a:r>
              <a:rPr lang="en-US" sz="2400" dirty="0">
                <a:latin typeface="Corbel" pitchFamily="34" charset="0"/>
              </a:rPr>
              <a:t>we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cannot use </a:t>
            </a:r>
            <a:r>
              <a:rPr lang="en-US" sz="2400" dirty="0">
                <a:latin typeface="Corbel" pitchFamily="34" charset="0"/>
              </a:rPr>
              <a:t>any other name except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props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1357B-40A0-411D-95F1-450127E9E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0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81000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Using Props With 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Class Component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Lets design </a:t>
            </a:r>
            <a:r>
              <a:rPr lang="en-US" sz="2400" dirty="0">
                <a:latin typeface="Corbel" pitchFamily="34" charset="0"/>
              </a:rPr>
              <a:t>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Class Component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Greetings</a:t>
            </a:r>
            <a:r>
              <a:rPr lang="en-US" sz="2400" dirty="0">
                <a:latin typeface="Corbel" pitchFamily="34" charset="0"/>
              </a:rPr>
              <a:t> , which will be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called</a:t>
            </a:r>
            <a:r>
              <a:rPr lang="en-US" sz="2400" dirty="0">
                <a:latin typeface="Corbel" pitchFamily="34" charset="0"/>
              </a:rPr>
              <a:t> from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App</a:t>
            </a:r>
            <a:r>
              <a:rPr lang="en-US" sz="2400" dirty="0">
                <a:latin typeface="Corbel" pitchFamily="34" charset="0"/>
              </a:rPr>
              <a:t> component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along with </a:t>
            </a:r>
            <a:r>
              <a:rPr lang="en-US" sz="2400" dirty="0">
                <a:latin typeface="Corbel" pitchFamily="34" charset="0"/>
              </a:rPr>
              <a:t>the attributes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who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from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1357B-40A0-411D-95F1-450127E9E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1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261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 dirty="0">
              <a:latin typeface="Corbel" pitchFamily="34" charset="0"/>
            </a:endParaRPr>
          </a:p>
          <a:p>
            <a:pPr lvl="1"/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6225" y="304800"/>
            <a:ext cx="6018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Using Props With Class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406187"/>
            <a:ext cx="8777318" cy="48422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Greetings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1" i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Good Evening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20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.props.who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20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.props.from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!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2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81400" y="1024601"/>
            <a:ext cx="17526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Greetings.js</a:t>
            </a:r>
          </a:p>
        </p:txBody>
      </p:sp>
    </p:spTree>
    <p:extLst>
      <p:ext uri="{BB962C8B-B14F-4D97-AF65-F5344CB8AC3E}">
        <p14:creationId xmlns:p14="http://schemas.microsoft.com/office/powerpoint/2010/main" val="2410148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261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 dirty="0">
              <a:latin typeface="Corbel" pitchFamily="34" charset="0"/>
            </a:endParaRPr>
          </a:p>
          <a:p>
            <a:pPr lvl="1"/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6225" y="304800"/>
            <a:ext cx="6018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Using Props With Class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406187"/>
            <a:ext cx="8777318" cy="48422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1" i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Greetings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who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"Varun"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"Deepak"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20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"#root"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IN" sz="20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/&gt;,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20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81400" y="1024601"/>
            <a:ext cx="17526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2872322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261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 dirty="0">
              <a:latin typeface="Corbel" pitchFamily="34" charset="0"/>
            </a:endParaRPr>
          </a:p>
          <a:p>
            <a:pPr lvl="1"/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6225" y="304800"/>
            <a:ext cx="6018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Using Props With Class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406187"/>
            <a:ext cx="8777318" cy="48422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crossorigin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"https://unpkg.com/react@17/</a:t>
            </a:r>
            <a:r>
              <a:rPr lang="en-IN" sz="1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umd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/react.development.js"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&gt;&lt;/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crossorigin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"https://unpkg.com/react-dom@17/</a:t>
            </a:r>
            <a:r>
              <a:rPr lang="en-IN" sz="1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umd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/react-dom.development.js"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&gt;&lt;/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"https://unpkg.com/@babel/standalone/babel.min.js"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&gt;Using props with class components&lt;/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"text/babel"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"Greetings.js"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"text/babel"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"App.js"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81400" y="1024601"/>
            <a:ext cx="17526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4294092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261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 dirty="0">
              <a:latin typeface="Corbel" pitchFamily="34" charset="0"/>
            </a:endParaRPr>
          </a:p>
          <a:p>
            <a:pPr lvl="1"/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9752" y="-24482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Output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E93569-3C02-4489-9648-693F71930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28170"/>
            <a:ext cx="8839200" cy="49726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Before moving </a:t>
            </a:r>
            <a:r>
              <a:rPr lang="en-US" sz="2400" dirty="0">
                <a:latin typeface="Corbel" pitchFamily="34" charset="0"/>
              </a:rPr>
              <a:t>any further we must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remember</a:t>
            </a:r>
            <a:r>
              <a:rPr lang="en-US" sz="2400" dirty="0">
                <a:latin typeface="Corbel" pitchFamily="34" charset="0"/>
              </a:rPr>
              <a:t> two things about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props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>
              <a:buNone/>
            </a:pPr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Props</a:t>
            </a:r>
            <a:r>
              <a:rPr lang="en-US" sz="1900" dirty="0">
                <a:latin typeface="Corbel" pitchFamily="34" charset="0"/>
              </a:rPr>
              <a:t> are 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immutable</a:t>
            </a:r>
            <a:r>
              <a:rPr lang="en-US" sz="1900" dirty="0">
                <a:latin typeface="Corbel" pitchFamily="34" charset="0"/>
              </a:rPr>
              <a:t> or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read only  </a:t>
            </a:r>
            <a:r>
              <a:rPr lang="en-US" sz="1900" dirty="0" err="1">
                <a:latin typeface="Corbel" pitchFamily="34" charset="0"/>
              </a:rPr>
              <a:t>i.e</a:t>
            </a:r>
            <a:r>
              <a:rPr lang="en-US" sz="1900" dirty="0">
                <a:latin typeface="Corbel" pitchFamily="34" charset="0"/>
              </a:rPr>
              <a:t> we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cannot change </a:t>
            </a:r>
            <a:r>
              <a:rPr lang="en-US" sz="1900" dirty="0">
                <a:latin typeface="Corbel" pitchFamily="34" charset="0"/>
              </a:rPr>
              <a:t>the value of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props </a:t>
            </a:r>
            <a:r>
              <a:rPr lang="en-US" sz="1900" dirty="0">
                <a:latin typeface="Corbel" pitchFamily="34" charset="0"/>
              </a:rPr>
              <a:t>by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assigning</a:t>
            </a:r>
            <a:r>
              <a:rPr lang="en-US" sz="1900" dirty="0">
                <a:latin typeface="Corbel" pitchFamily="34" charset="0"/>
              </a:rPr>
              <a:t> a </a:t>
            </a:r>
            <a:r>
              <a:rPr lang="en-US" sz="1900" b="1" dirty="0">
                <a:solidFill>
                  <a:schemeClr val="accent1"/>
                </a:solidFill>
                <a:latin typeface="Corbel" pitchFamily="34" charset="0"/>
              </a:rPr>
              <a:t>new value </a:t>
            </a:r>
            <a:r>
              <a:rPr lang="en-US" sz="1900" dirty="0">
                <a:latin typeface="Corbel" pitchFamily="34" charset="0"/>
              </a:rPr>
              <a:t>to it.</a:t>
            </a:r>
          </a:p>
          <a:p>
            <a:pPr lvl="1"/>
            <a:endParaRPr lang="en-US" sz="1900" dirty="0"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We cannot add </a:t>
            </a:r>
            <a:r>
              <a:rPr lang="en-US" sz="1900" dirty="0">
                <a:latin typeface="Corbel" pitchFamily="34" charset="0"/>
              </a:rPr>
              <a:t>new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properties</a:t>
            </a:r>
            <a:r>
              <a:rPr lang="en-US" sz="1900" dirty="0">
                <a:latin typeface="Corbel" pitchFamily="34" charset="0"/>
              </a:rPr>
              <a:t> to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props</a:t>
            </a:r>
            <a:r>
              <a:rPr lang="en-US" sz="1900" dirty="0">
                <a:latin typeface="Corbel" pitchFamily="34" charset="0"/>
              </a:rPr>
              <a:t> object . In other words it means that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props</a:t>
            </a:r>
            <a:r>
              <a:rPr lang="en-US" sz="1900" dirty="0">
                <a:latin typeface="Corbel" pitchFamily="34" charset="0"/>
              </a:rPr>
              <a:t> object is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not extensible</a:t>
            </a: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24482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A Very Important Point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In most </a:t>
            </a:r>
            <a:r>
              <a:rPr lang="en-US" sz="2400" dirty="0">
                <a:latin typeface="Corbel" pitchFamily="34" charset="0"/>
              </a:rPr>
              <a:t>of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previous examples</a:t>
            </a:r>
            <a:r>
              <a:rPr lang="en-US" sz="2400" dirty="0">
                <a:latin typeface="Corbel" pitchFamily="34" charset="0"/>
              </a:rPr>
              <a:t>,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values</a:t>
            </a:r>
            <a:r>
              <a:rPr lang="en-US" sz="2400" dirty="0">
                <a:latin typeface="Corbel" pitchFamily="34" charset="0"/>
              </a:rPr>
              <a:t> of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props</a:t>
            </a:r>
            <a:r>
              <a:rPr lang="en-US" sz="2400" dirty="0">
                <a:latin typeface="Corbel" pitchFamily="34" charset="0"/>
              </a:rPr>
              <a:t> were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strings. 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But often </a:t>
            </a:r>
            <a:r>
              <a:rPr lang="en-US" sz="2400" dirty="0">
                <a:latin typeface="Corbel" pitchFamily="34" charset="0"/>
              </a:rPr>
              <a:t>we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would like </a:t>
            </a:r>
            <a:r>
              <a:rPr lang="en-US" sz="2400" dirty="0">
                <a:latin typeface="Corbel" pitchFamily="34" charset="0"/>
              </a:rPr>
              <a:t>to set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props</a:t>
            </a:r>
            <a:r>
              <a:rPr lang="en-US" sz="2400" dirty="0">
                <a:latin typeface="Corbel" pitchFamily="34" charset="0"/>
              </a:rPr>
              <a:t> 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values</a:t>
            </a:r>
            <a:r>
              <a:rPr lang="en-US" sz="2400" dirty="0">
                <a:latin typeface="Corbel" pitchFamily="34" charset="0"/>
              </a:rPr>
              <a:t> like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numbers</a:t>
            </a:r>
            <a:r>
              <a:rPr lang="en-US" sz="2400" dirty="0">
                <a:latin typeface="Corbel" pitchFamily="34" charset="0"/>
              </a:rPr>
              <a:t>,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booleans</a:t>
            </a:r>
            <a:r>
              <a:rPr lang="en-US" sz="2400" dirty="0">
                <a:latin typeface="Corbel" pitchFamily="34" charset="0"/>
              </a:rPr>
              <a:t>,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objects</a:t>
            </a:r>
            <a:r>
              <a:rPr lang="en-US" sz="2400" dirty="0">
                <a:latin typeface="Corbel" pitchFamily="34" charset="0"/>
              </a:rPr>
              <a:t>,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arrays</a:t>
            </a:r>
            <a:r>
              <a:rPr lang="en-US" sz="2400" dirty="0">
                <a:latin typeface="Corbel" pitchFamily="34" charset="0"/>
              </a:rPr>
              <a:t>, and even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variables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24482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Passing Non String Data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3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React </a:t>
            </a:r>
            <a:r>
              <a:rPr lang="en-US" sz="2400" dirty="0">
                <a:latin typeface="Corbel" pitchFamily="34" charset="0"/>
              </a:rPr>
              <a:t>doesn’t put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any restriction </a:t>
            </a:r>
            <a:r>
              <a:rPr lang="en-US" sz="2400" dirty="0">
                <a:latin typeface="Corbel" pitchFamily="34" charset="0"/>
              </a:rPr>
              <a:t>on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what value </a:t>
            </a:r>
            <a:r>
              <a:rPr lang="en-US" sz="2400" dirty="0">
                <a:latin typeface="Corbel" pitchFamily="34" charset="0"/>
              </a:rPr>
              <a:t>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prop </a:t>
            </a:r>
            <a:r>
              <a:rPr lang="en-US" sz="2400" dirty="0">
                <a:latin typeface="Corbel" pitchFamily="34" charset="0"/>
              </a:rPr>
              <a:t>can have. 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But ,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all values</a:t>
            </a:r>
            <a:r>
              <a:rPr lang="en-US" sz="2400" dirty="0">
                <a:latin typeface="Corbel" pitchFamily="34" charset="0"/>
              </a:rPr>
              <a:t>, have to be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wrapped</a:t>
            </a:r>
            <a:r>
              <a:rPr lang="en-US" sz="2400" dirty="0">
                <a:latin typeface="Corbel" pitchFamily="34" charset="0"/>
              </a:rPr>
              <a:t> in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curly braces </a:t>
            </a:r>
            <a:r>
              <a:rPr lang="en-US" sz="2400" dirty="0">
                <a:latin typeface="Corbel" pitchFamily="34" charset="0"/>
              </a:rPr>
              <a:t>like :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prop={value}.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9672" y="-24482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Passing Non String Data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0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What are props ?</a:t>
            </a:r>
          </a:p>
          <a:p>
            <a:pPr>
              <a:buSzPct val="100000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Using Props In React</a:t>
            </a:r>
          </a:p>
          <a:p>
            <a:pPr>
              <a:buSzPct val="100000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Some Important Points About Props</a:t>
            </a: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Exercise</a:t>
            </a:r>
          </a:p>
          <a:p>
            <a:pPr>
              <a:buSzPct val="100000"/>
            </a:pPr>
            <a:endParaRPr lang="en-US" sz="2000" b="1" dirty="0">
              <a:solidFill>
                <a:srgbClr val="0070C0"/>
              </a:solidFill>
              <a:latin typeface="Corbel" pitchFamily="34" charset="0"/>
            </a:endParaRPr>
          </a:p>
          <a:p>
            <a:pPr marL="0" indent="0">
              <a:buSzPct val="100000"/>
              <a:buNone/>
            </a:pP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1E3497-1862-4A8A-A087-80475DC09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261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 dirty="0">
              <a:latin typeface="Corbel" pitchFamily="34" charset="0"/>
            </a:endParaRPr>
          </a:p>
          <a:p>
            <a:pPr lvl="1"/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6225" y="304800"/>
            <a:ext cx="6018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Using Props With Class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406187"/>
            <a:ext cx="8777318" cy="48422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600" b="0" i="1" dirty="0">
              <a:solidFill>
                <a:srgbClr val="66D9EF"/>
              </a:solidFill>
              <a:effectLst/>
              <a:latin typeface="Consolas" panose="020B0609020204030204" pitchFamily="49" charset="0"/>
            </a:endParaRPr>
          </a:p>
          <a:p>
            <a:endParaRPr lang="en-IN" sz="1600" i="1" dirty="0">
              <a:solidFill>
                <a:srgbClr val="66D9EF"/>
              </a:solidFill>
              <a:latin typeface="Consolas" panose="020B0609020204030204" pitchFamily="49" charset="0"/>
            </a:endParaRPr>
          </a:p>
          <a:p>
            <a:endParaRPr lang="en-IN" sz="1600" b="0" i="1" dirty="0">
              <a:solidFill>
                <a:srgbClr val="66D9EF"/>
              </a:solidFill>
              <a:effectLst/>
              <a:latin typeface="Consolas" panose="020B0609020204030204" pitchFamily="49" charset="0"/>
            </a:endParaRPr>
          </a:p>
          <a:p>
            <a:endParaRPr lang="en-IN" sz="1600" i="1" dirty="0">
              <a:solidFill>
                <a:srgbClr val="66D9EF"/>
              </a:solidFill>
              <a:latin typeface="Consolas" panose="020B0609020204030204" pitchFamily="49" charset="0"/>
            </a:endParaRPr>
          </a:p>
          <a:p>
            <a:endParaRPr lang="en-IN" sz="1600" b="0" i="1" dirty="0">
              <a:solidFill>
                <a:srgbClr val="66D9E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1" i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Student</a:t>
            </a:r>
            <a:endParaRPr lang="en-IN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"Varun"</a:t>
            </a:r>
            <a:endParaRPr lang="en-IN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subjects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phy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"chem"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"maths"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marks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55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isPass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/&gt;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"#root"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/&gt;, 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20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81400" y="1024601"/>
            <a:ext cx="17526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1922729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261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 dirty="0">
              <a:latin typeface="Corbel" pitchFamily="34" charset="0"/>
            </a:endParaRPr>
          </a:p>
          <a:p>
            <a:pPr lvl="1"/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6225" y="304800"/>
            <a:ext cx="6018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Using Props With Class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406187"/>
            <a:ext cx="8777318" cy="48422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600" b="0" i="1" dirty="0">
              <a:solidFill>
                <a:srgbClr val="66D9EF"/>
              </a:solidFill>
              <a:effectLst/>
              <a:latin typeface="Consolas" panose="020B0609020204030204" pitchFamily="49" charset="0"/>
            </a:endParaRPr>
          </a:p>
          <a:p>
            <a:endParaRPr lang="en-IN" sz="1600" i="1" dirty="0">
              <a:solidFill>
                <a:srgbClr val="66D9EF"/>
              </a:solidFill>
              <a:latin typeface="Consolas" panose="020B0609020204030204" pitchFamily="49" charset="0"/>
            </a:endParaRPr>
          </a:p>
          <a:p>
            <a:endParaRPr lang="en-IN" sz="1600" b="0" i="1" dirty="0">
              <a:solidFill>
                <a:srgbClr val="66D9EF"/>
              </a:solidFill>
              <a:effectLst/>
              <a:latin typeface="Consolas" panose="020B0609020204030204" pitchFamily="49" charset="0"/>
            </a:endParaRPr>
          </a:p>
          <a:p>
            <a:endParaRPr lang="en-IN" sz="1600" i="1" dirty="0">
              <a:solidFill>
                <a:srgbClr val="66D9EF"/>
              </a:solidFill>
              <a:latin typeface="Consolas" panose="020B0609020204030204" pitchFamily="49" charset="0"/>
            </a:endParaRPr>
          </a:p>
          <a:p>
            <a:endParaRPr lang="en-IN" sz="1600" b="0" i="1" dirty="0">
              <a:solidFill>
                <a:srgbClr val="66D9E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1" i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console.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&gt;Student details&lt;/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&gt;Name: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.props.name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&gt;Age: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.props.age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&gt;Subjects: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.props.subjects.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&gt;Marks: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.props.marks.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&gt;Result: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.props.isPass.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20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81400" y="1024601"/>
            <a:ext cx="17526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Student.js</a:t>
            </a:r>
          </a:p>
        </p:txBody>
      </p:sp>
    </p:spTree>
    <p:extLst>
      <p:ext uri="{BB962C8B-B14F-4D97-AF65-F5344CB8AC3E}">
        <p14:creationId xmlns:p14="http://schemas.microsoft.com/office/powerpoint/2010/main" val="852393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261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 dirty="0">
              <a:latin typeface="Corbel" pitchFamily="34" charset="0"/>
            </a:endParaRPr>
          </a:p>
          <a:p>
            <a:pPr lvl="1"/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6225" y="304800"/>
            <a:ext cx="6018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Using Props With Class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406187"/>
            <a:ext cx="8777318" cy="48422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crossorigin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"https://unpkg.com/react@17/</a:t>
            </a:r>
            <a:r>
              <a:rPr lang="en-IN" sz="1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umd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/react.development.js"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&gt;&lt;/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crossorigin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"https://unpkg.com/react-dom@17/</a:t>
            </a:r>
            <a:r>
              <a:rPr lang="en-IN" sz="1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umd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/react-dom.development.js"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&gt;&lt;/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"https://unpkg.com/@babel/standalone/babel.min.js"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&gt;Using props with class components&lt;/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"text/babel"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“Students.js"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"text/babel"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"App.js"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81400" y="1024601"/>
            <a:ext cx="17526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623103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US" sz="2400" dirty="0">
                <a:latin typeface="Corbel" pitchFamily="34" charset="0"/>
              </a:rPr>
              <a:t> an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React component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Emoji </a:t>
            </a:r>
            <a:r>
              <a:rPr lang="en-US" sz="2400" dirty="0">
                <a:latin typeface="Corbel" pitchFamily="34" charset="0"/>
              </a:rPr>
              <a:t>which accepts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three emojis</a:t>
            </a:r>
            <a:r>
              <a:rPr lang="en-US" sz="2400" dirty="0">
                <a:latin typeface="Corbel" pitchFamily="34" charset="0"/>
              </a:rPr>
              <a:t> as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props ,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displays them </a:t>
            </a:r>
            <a:r>
              <a:rPr lang="en-US" sz="2400" dirty="0">
                <a:latin typeface="Corbel" pitchFamily="34" charset="0"/>
              </a:rPr>
              <a:t>and if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all three emojis </a:t>
            </a:r>
            <a:r>
              <a:rPr lang="en-US" sz="2400" dirty="0">
                <a:latin typeface="Corbel" pitchFamily="34" charset="0"/>
              </a:rPr>
              <a:t>are </a:t>
            </a:r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</a:rPr>
              <a:t>same</a:t>
            </a:r>
            <a:r>
              <a:rPr lang="en-US" sz="2400" dirty="0">
                <a:latin typeface="Corbel" pitchFamily="34" charset="0"/>
              </a:rPr>
              <a:t> then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displays</a:t>
            </a:r>
            <a:r>
              <a:rPr lang="en-US" sz="2400" dirty="0">
                <a:latin typeface="Corbel" pitchFamily="34" charset="0"/>
              </a:rPr>
              <a:t> the message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you win </a:t>
            </a:r>
            <a:r>
              <a:rPr lang="en-US" sz="2400" dirty="0">
                <a:latin typeface="Corbel" pitchFamily="34" charset="0"/>
              </a:rPr>
              <a:t>otherwise it should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display</a:t>
            </a:r>
            <a:r>
              <a:rPr lang="en-US" sz="2400" dirty="0">
                <a:latin typeface="Corbel" pitchFamily="34" charset="0"/>
              </a:rPr>
              <a:t> the message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you lose</a:t>
            </a:r>
            <a:endParaRPr lang="en-US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0" y="21991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1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9672" y="-24482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Partial Solution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6680" y="1449380"/>
            <a:ext cx="8823038" cy="48752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solidFill>
                  <a:srgbClr val="00B0F0"/>
                </a:solidFill>
                <a:latin typeface="Consolas" pitchFamily="49" charset="0"/>
              </a:rPr>
              <a:t>class</a:t>
            </a:r>
            <a:r>
              <a:rPr lang="en-US" b="1" dirty="0">
                <a:latin typeface="Consolas" pitchFamily="49" charset="0"/>
              </a:rPr>
              <a:t> </a:t>
            </a:r>
            <a:r>
              <a:rPr lang="en-US" b="1" u="sng" dirty="0">
                <a:latin typeface="Consolas" pitchFamily="49" charset="0"/>
              </a:rPr>
              <a:t>App</a:t>
            </a:r>
            <a:r>
              <a:rPr lang="en-US" b="1" dirty="0">
                <a:latin typeface="Consolas" pitchFamily="49" charset="0"/>
              </a:rPr>
              <a:t> extends </a:t>
            </a:r>
            <a:r>
              <a:rPr lang="en-US" b="1" u="sng" dirty="0" err="1">
                <a:solidFill>
                  <a:srgbClr val="00B0F0"/>
                </a:solidFill>
                <a:latin typeface="Consolas" pitchFamily="49" charset="0"/>
              </a:rPr>
              <a:t>React</a:t>
            </a:r>
            <a:r>
              <a:rPr lang="en-US" b="1" dirty="0" err="1">
                <a:solidFill>
                  <a:srgbClr val="00B0F0"/>
                </a:solidFill>
                <a:latin typeface="Consolas" pitchFamily="49" charset="0"/>
              </a:rPr>
              <a:t>.</a:t>
            </a:r>
            <a:r>
              <a:rPr lang="en-US" b="1" i="1" u="sng" dirty="0" err="1">
                <a:solidFill>
                  <a:srgbClr val="00B0F0"/>
                </a:solidFill>
                <a:latin typeface="Consolas" pitchFamily="49" charset="0"/>
              </a:rPr>
              <a:t>Component</a:t>
            </a:r>
            <a:r>
              <a:rPr lang="en-US" b="1" dirty="0">
                <a:latin typeface="Consolas" pitchFamily="49" charset="0"/>
              </a:rPr>
              <a:t> {</a:t>
            </a:r>
          </a:p>
          <a:p>
            <a:r>
              <a:rPr lang="en-US" b="1" dirty="0">
                <a:latin typeface="Consolas" pitchFamily="49" charset="0"/>
              </a:rPr>
              <a:t>  render() {</a:t>
            </a:r>
          </a:p>
          <a:p>
            <a:r>
              <a:rPr lang="en-US" b="1" dirty="0">
                <a:latin typeface="Consolas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</a:rPr>
              <a:t>return</a:t>
            </a:r>
            <a:r>
              <a:rPr lang="en-US" b="1" dirty="0">
                <a:latin typeface="Consolas" pitchFamily="49" charset="0"/>
              </a:rPr>
              <a:t> (</a:t>
            </a:r>
          </a:p>
          <a:p>
            <a:r>
              <a:rPr lang="en-US" b="1" dirty="0">
                <a:latin typeface="Consolas" pitchFamily="49" charset="0"/>
              </a:rPr>
              <a:t>      &lt;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</a:rPr>
              <a:t>div</a:t>
            </a:r>
            <a:r>
              <a:rPr lang="en-US" b="1" dirty="0">
                <a:latin typeface="Consolas" pitchFamily="49" charset="0"/>
              </a:rPr>
              <a:t>&gt;</a:t>
            </a:r>
          </a:p>
          <a:p>
            <a:r>
              <a:rPr lang="en-US" b="1" dirty="0">
                <a:latin typeface="Consolas" pitchFamily="49" charset="0"/>
              </a:rPr>
              <a:t>        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&gt;Emoji Picker!!&lt;/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Emoji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e1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"😊"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e2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"😁"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e3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"😂"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Emoji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e1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"👍"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e2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"👍"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e3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"👍"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Emoji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e1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"🧨"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e2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"✨"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e3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"🎈"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b="1" dirty="0">
              <a:latin typeface="Consolas" pitchFamily="49" charset="0"/>
            </a:endParaRPr>
          </a:p>
          <a:p>
            <a:r>
              <a:rPr lang="en-US" b="1" dirty="0">
                <a:latin typeface="Consolas" pitchFamily="49" charset="0"/>
              </a:rPr>
              <a:t>      &lt;/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</a:rPr>
              <a:t>div</a:t>
            </a:r>
            <a:r>
              <a:rPr lang="en-US" b="1" dirty="0">
                <a:latin typeface="Consolas" pitchFamily="49" charset="0"/>
              </a:rPr>
              <a:t>&gt;</a:t>
            </a:r>
          </a:p>
          <a:p>
            <a:r>
              <a:rPr lang="en-US" b="1" dirty="0">
                <a:latin typeface="Consolas" pitchFamily="49" charset="0"/>
              </a:rPr>
              <a:t>    );</a:t>
            </a:r>
          </a:p>
          <a:p>
            <a:r>
              <a:rPr lang="en-US" b="1" dirty="0">
                <a:latin typeface="Consolas" pitchFamily="49" charset="0"/>
              </a:rPr>
              <a:t>  }</a:t>
            </a:r>
          </a:p>
          <a:p>
            <a:r>
              <a:rPr lang="en-US" b="1" dirty="0">
                <a:latin typeface="Consolas" pitchFamily="49" charset="0"/>
              </a:rPr>
              <a:t>}</a:t>
            </a:r>
          </a:p>
          <a:p>
            <a:br>
              <a:rPr lang="en-US" b="1" dirty="0">
                <a:latin typeface="Consolas" pitchFamily="49" charset="0"/>
              </a:rPr>
            </a:br>
            <a:r>
              <a:rPr lang="en-US" b="1" dirty="0" err="1">
                <a:solidFill>
                  <a:srgbClr val="00B0F0"/>
                </a:solidFill>
                <a:latin typeface="Consolas" pitchFamily="49" charset="0"/>
              </a:rPr>
              <a:t>ReactDOM</a:t>
            </a:r>
            <a:r>
              <a:rPr lang="en-US" b="1" dirty="0" err="1">
                <a:latin typeface="Consolas" pitchFamily="49" charset="0"/>
              </a:rPr>
              <a:t>.render</a:t>
            </a:r>
            <a:r>
              <a:rPr lang="en-US" b="1" dirty="0">
                <a:latin typeface="Consolas" pitchFamily="49" charset="0"/>
              </a:rPr>
              <a:t>(&lt;</a:t>
            </a:r>
            <a:r>
              <a:rPr lang="en-US" b="1" i="1" dirty="0">
                <a:solidFill>
                  <a:srgbClr val="FF0000"/>
                </a:solidFill>
                <a:latin typeface="Consolas" pitchFamily="49" charset="0"/>
              </a:rPr>
              <a:t>App</a:t>
            </a:r>
            <a:r>
              <a:rPr lang="en-US" b="1" dirty="0">
                <a:latin typeface="Consolas" pitchFamily="49" charset="0"/>
              </a:rPr>
              <a:t> /&gt;, </a:t>
            </a:r>
            <a:r>
              <a:rPr lang="en-US" b="1" dirty="0" err="1">
                <a:latin typeface="Consolas" pitchFamily="49" charset="0"/>
              </a:rPr>
              <a:t>document.</a:t>
            </a:r>
            <a:r>
              <a:rPr lang="en-US" b="1" dirty="0" err="1">
                <a:solidFill>
                  <a:srgbClr val="00B0F0"/>
                </a:solidFill>
                <a:latin typeface="Consolas" pitchFamily="49" charset="0"/>
              </a:rPr>
              <a:t>getElementById</a:t>
            </a:r>
            <a:r>
              <a:rPr lang="en-US" b="1" dirty="0">
                <a:latin typeface="Consolas" pitchFamily="49" charset="0"/>
              </a:rPr>
              <a:t>("root"));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20437" y="1002365"/>
            <a:ext cx="16764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29625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9672" y="-24482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>
                <a:solidFill>
                  <a:schemeClr val="bg2">
                    <a:lumMod val="75000"/>
                  </a:schemeClr>
                </a:solidFill>
              </a:rPr>
              <a:t>                    </a:t>
            </a:r>
            <a:r>
              <a:rPr lang="en-US" sz="3200" b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Html Page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86200" y="1061112"/>
            <a:ext cx="16764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Index.html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5720" y="1374288"/>
            <a:ext cx="8553480" cy="487411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latin typeface="Consolas" pitchFamily="49" charset="0"/>
              </a:rPr>
              <a:t>&lt;!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DOCTYPE html</a:t>
            </a:r>
            <a:r>
              <a:rPr lang="en-US" sz="1400" b="1" dirty="0">
                <a:latin typeface="Consolas" pitchFamily="49" charset="0"/>
              </a:rPr>
              <a:t>&gt;</a:t>
            </a:r>
          </a:p>
          <a:p>
            <a:r>
              <a:rPr lang="en-US" sz="1400" b="1" dirty="0">
                <a:latin typeface="Consolas" pitchFamily="49" charset="0"/>
              </a:rPr>
              <a:t>&lt;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html</a:t>
            </a:r>
            <a:r>
              <a:rPr lang="en-US" sz="1400" b="1" dirty="0">
                <a:latin typeface="Consolas" pitchFamily="49" charset="0"/>
              </a:rPr>
              <a:t> </a:t>
            </a:r>
            <a:r>
              <a:rPr lang="en-US" sz="1400" b="1" dirty="0" err="1">
                <a:latin typeface="Consolas" pitchFamily="49" charset="0"/>
              </a:rPr>
              <a:t>lang</a:t>
            </a:r>
            <a:r>
              <a:rPr lang="en-US" sz="1400" b="1" dirty="0">
                <a:latin typeface="Consolas" pitchFamily="49" charset="0"/>
              </a:rPr>
              <a:t>="en"&gt;</a:t>
            </a:r>
          </a:p>
          <a:p>
            <a:r>
              <a:rPr lang="en-US" sz="1400" b="1" dirty="0">
                <a:latin typeface="Consolas" pitchFamily="49" charset="0"/>
              </a:rPr>
              <a:t>&lt;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head</a:t>
            </a:r>
            <a:r>
              <a:rPr lang="en-US" sz="1400" b="1" dirty="0">
                <a:latin typeface="Consolas" pitchFamily="49" charset="0"/>
              </a:rPr>
              <a:t>&gt;</a:t>
            </a:r>
          </a:p>
          <a:p>
            <a:r>
              <a:rPr lang="en-US" sz="1400" b="1" dirty="0">
                <a:latin typeface="Consolas" pitchFamily="49" charset="0"/>
              </a:rPr>
              <a:t>    &lt;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meta</a:t>
            </a:r>
            <a:r>
              <a:rPr lang="en-US" sz="1400" b="1" dirty="0">
                <a:latin typeface="Consolas" pitchFamily="49" charset="0"/>
              </a:rPr>
              <a:t> </a:t>
            </a:r>
            <a:r>
              <a:rPr lang="en-US" sz="1400" b="1" dirty="0" err="1">
                <a:latin typeface="Consolas" pitchFamily="49" charset="0"/>
              </a:rPr>
              <a:t>charset</a:t>
            </a:r>
            <a:r>
              <a:rPr lang="en-US" sz="1400" b="1" dirty="0">
                <a:latin typeface="Consolas" pitchFamily="49" charset="0"/>
              </a:rPr>
              <a:t>="UTF-8"&gt;</a:t>
            </a:r>
          </a:p>
          <a:p>
            <a:r>
              <a:rPr lang="en-US" sz="1400" b="1" dirty="0">
                <a:latin typeface="Consolas" pitchFamily="49" charset="0"/>
              </a:rPr>
              <a:t>    &lt;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meta</a:t>
            </a:r>
            <a:r>
              <a:rPr lang="en-US" sz="1400" b="1" dirty="0">
                <a:latin typeface="Consolas" pitchFamily="49" charset="0"/>
              </a:rPr>
              <a:t> http-equiv="X-UA-Compatible" content="IE=edge"&gt;</a:t>
            </a:r>
          </a:p>
          <a:p>
            <a:r>
              <a:rPr lang="en-US" sz="1400" b="1" dirty="0">
                <a:latin typeface="Consolas" pitchFamily="49" charset="0"/>
              </a:rPr>
              <a:t>    &lt;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meta</a:t>
            </a:r>
            <a:r>
              <a:rPr lang="en-US" sz="1400" b="1" dirty="0">
                <a:latin typeface="Consolas" pitchFamily="49" charset="0"/>
              </a:rPr>
              <a:t> name="viewport" content="width=device-width, initial-scale=1.0"&gt;</a:t>
            </a:r>
          </a:p>
          <a:p>
            <a:r>
              <a:rPr lang="en-US" sz="1400" b="1" dirty="0">
                <a:latin typeface="Consolas" pitchFamily="49" charset="0"/>
              </a:rPr>
              <a:t>    &lt;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title</a:t>
            </a:r>
            <a:r>
              <a:rPr lang="en-US" sz="1400" b="1" dirty="0">
                <a:latin typeface="Consolas" pitchFamily="49" charset="0"/>
              </a:rPr>
              <a:t>&gt;Props Demo&lt;/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title</a:t>
            </a:r>
            <a:r>
              <a:rPr lang="en-US" sz="1400" b="1" dirty="0">
                <a:latin typeface="Consolas" pitchFamily="49" charset="0"/>
              </a:rPr>
              <a:t>&gt;</a:t>
            </a:r>
          </a:p>
          <a:p>
            <a:r>
              <a:rPr lang="en-US" sz="1400" b="1" dirty="0">
                <a:latin typeface="Consolas" pitchFamily="49" charset="0"/>
              </a:rPr>
              <a:t>    &lt;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script</a:t>
            </a:r>
            <a:r>
              <a:rPr lang="en-US" sz="1400" b="1" dirty="0">
                <a:latin typeface="Consolas" pitchFamily="49" charset="0"/>
              </a:rPr>
              <a:t> </a:t>
            </a:r>
            <a:r>
              <a:rPr lang="en-US" sz="1400" b="1" dirty="0" err="1">
                <a:solidFill>
                  <a:srgbClr val="00B0F0"/>
                </a:solidFill>
                <a:latin typeface="Consolas" pitchFamily="49" charset="0"/>
              </a:rPr>
              <a:t>src</a:t>
            </a:r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=</a:t>
            </a:r>
            <a:r>
              <a:rPr lang="en-US" sz="1400" b="1" dirty="0">
                <a:latin typeface="Consolas" pitchFamily="49" charset="0"/>
              </a:rPr>
              <a:t>"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https://unpkg.com/react@16/umd/react.development.js</a:t>
            </a:r>
            <a:r>
              <a:rPr lang="en-US" sz="1400" b="1" dirty="0">
                <a:latin typeface="Consolas" pitchFamily="49" charset="0"/>
              </a:rPr>
              <a:t>"&gt;&lt;/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script</a:t>
            </a:r>
            <a:r>
              <a:rPr lang="en-US" sz="1400" b="1" dirty="0">
                <a:latin typeface="Consolas" pitchFamily="49" charset="0"/>
              </a:rPr>
              <a:t>&gt;</a:t>
            </a:r>
          </a:p>
          <a:p>
            <a:r>
              <a:rPr lang="en-US" sz="1400" b="1" dirty="0">
                <a:latin typeface="Consolas" pitchFamily="49" charset="0"/>
              </a:rPr>
              <a:t>    &lt;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script</a:t>
            </a:r>
            <a:r>
              <a:rPr lang="en-US" sz="1400" b="1" dirty="0">
                <a:latin typeface="Consolas" pitchFamily="49" charset="0"/>
              </a:rPr>
              <a:t> </a:t>
            </a:r>
            <a:r>
              <a:rPr lang="en-US" sz="1400" b="1" dirty="0" err="1">
                <a:solidFill>
                  <a:srgbClr val="00B0F0"/>
                </a:solidFill>
                <a:latin typeface="Consolas" pitchFamily="49" charset="0"/>
              </a:rPr>
              <a:t>src</a:t>
            </a:r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=</a:t>
            </a:r>
            <a:r>
              <a:rPr lang="en-US" sz="1400" b="1" dirty="0">
                <a:latin typeface="Consolas" pitchFamily="49" charset="0"/>
              </a:rPr>
              <a:t>"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https://unpkg.com/react-dom@16/umd/react-dom.development.js</a:t>
            </a:r>
            <a:r>
              <a:rPr lang="en-US" sz="1400" b="1" dirty="0">
                <a:latin typeface="Consolas" pitchFamily="49" charset="0"/>
              </a:rPr>
              <a:t>"&gt;&lt;/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script</a:t>
            </a:r>
            <a:r>
              <a:rPr lang="en-US" sz="1400" b="1" dirty="0">
                <a:latin typeface="Consolas" pitchFamily="49" charset="0"/>
              </a:rPr>
              <a:t>&gt;</a:t>
            </a:r>
          </a:p>
          <a:p>
            <a:r>
              <a:rPr lang="en-US" sz="1400" b="1" dirty="0">
                <a:latin typeface="Consolas" pitchFamily="49" charset="0"/>
              </a:rPr>
              <a:t>    &lt;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script</a:t>
            </a:r>
            <a:r>
              <a:rPr lang="en-US" sz="1400" b="1" dirty="0">
                <a:latin typeface="Consolas" pitchFamily="49" charset="0"/>
              </a:rPr>
              <a:t> </a:t>
            </a:r>
            <a:r>
              <a:rPr lang="en-US" sz="1400" b="1" dirty="0" err="1">
                <a:solidFill>
                  <a:srgbClr val="00B0F0"/>
                </a:solidFill>
                <a:latin typeface="Consolas" pitchFamily="49" charset="0"/>
              </a:rPr>
              <a:t>src</a:t>
            </a:r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=</a:t>
            </a:r>
            <a:r>
              <a:rPr lang="en-US" sz="1400" b="1" dirty="0">
                <a:latin typeface="Consolas" pitchFamily="49" charset="0"/>
              </a:rPr>
              <a:t>"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https://unpkg.com/babel-standalone@6.15.0/babel.min.js</a:t>
            </a:r>
            <a:r>
              <a:rPr lang="en-US" sz="1400" b="1" dirty="0">
                <a:latin typeface="Consolas" pitchFamily="49" charset="0"/>
              </a:rPr>
              <a:t>"&gt;&lt;/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script</a:t>
            </a:r>
            <a:r>
              <a:rPr lang="en-US" sz="1400" b="1" dirty="0">
                <a:latin typeface="Consolas" pitchFamily="49" charset="0"/>
              </a:rPr>
              <a:t>&gt;</a:t>
            </a:r>
          </a:p>
          <a:p>
            <a:r>
              <a:rPr lang="en-US" sz="1400" b="1" dirty="0">
                <a:latin typeface="Consolas" pitchFamily="49" charset="0"/>
              </a:rPr>
              <a:t>&lt;/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head</a:t>
            </a:r>
            <a:r>
              <a:rPr lang="en-US" sz="1400" b="1" dirty="0">
                <a:latin typeface="Consolas" pitchFamily="49" charset="0"/>
              </a:rPr>
              <a:t>&gt;</a:t>
            </a:r>
          </a:p>
          <a:p>
            <a:r>
              <a:rPr lang="en-US" sz="1400" b="1" dirty="0">
                <a:latin typeface="Consolas" pitchFamily="49" charset="0"/>
              </a:rPr>
              <a:t>&lt;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body</a:t>
            </a:r>
            <a:r>
              <a:rPr lang="en-US" sz="1400" b="1" dirty="0">
                <a:latin typeface="Consolas" pitchFamily="49" charset="0"/>
              </a:rPr>
              <a:t>&gt;</a:t>
            </a:r>
          </a:p>
          <a:p>
            <a:r>
              <a:rPr lang="en-US" sz="1400" b="1" dirty="0">
                <a:latin typeface="Consolas" pitchFamily="49" charset="0"/>
              </a:rPr>
              <a:t>    &lt;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div</a:t>
            </a:r>
            <a:r>
              <a:rPr lang="en-US" sz="1400" b="1" dirty="0">
                <a:latin typeface="Consolas" pitchFamily="49" charset="0"/>
              </a:rPr>
              <a:t> id="root"&gt;&lt;/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div</a:t>
            </a:r>
            <a:r>
              <a:rPr lang="en-US" sz="1400" b="1" dirty="0">
                <a:latin typeface="Consolas" pitchFamily="49" charset="0"/>
              </a:rPr>
              <a:t>&gt;</a:t>
            </a:r>
          </a:p>
          <a:p>
            <a:r>
              <a:rPr lang="en-US" sz="1400" b="1" dirty="0">
                <a:latin typeface="Consolas" pitchFamily="49" charset="0"/>
              </a:rPr>
              <a:t>    &lt;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script </a:t>
            </a:r>
            <a:r>
              <a:rPr lang="en-US" sz="1400" b="1" dirty="0" err="1">
                <a:solidFill>
                  <a:srgbClr val="00B0F0"/>
                </a:solidFill>
                <a:latin typeface="Consolas" pitchFamily="49" charset="0"/>
              </a:rPr>
              <a:t>src</a:t>
            </a:r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=</a:t>
            </a:r>
            <a:r>
              <a:rPr lang="en-US" sz="1400" b="1" dirty="0">
                <a:latin typeface="Consolas" pitchFamily="49" charset="0"/>
              </a:rPr>
              <a:t>“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Emoji.js</a:t>
            </a:r>
            <a:r>
              <a:rPr lang="en-US" sz="1400" b="1" dirty="0">
                <a:latin typeface="Consolas" pitchFamily="49" charset="0"/>
              </a:rPr>
              <a:t>" type="text/babel"&gt;&lt;/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script</a:t>
            </a:r>
            <a:r>
              <a:rPr lang="en-US" sz="1400" b="1" dirty="0">
                <a:latin typeface="Consolas" pitchFamily="49" charset="0"/>
              </a:rPr>
              <a:t>&gt;</a:t>
            </a:r>
          </a:p>
          <a:p>
            <a:r>
              <a:rPr lang="en-US" sz="1400" b="1" dirty="0">
                <a:latin typeface="Consolas" pitchFamily="49" charset="0"/>
              </a:rPr>
              <a:t>    &lt;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script</a:t>
            </a:r>
            <a:r>
              <a:rPr lang="en-US" sz="1400" b="1" dirty="0">
                <a:latin typeface="Consolas" pitchFamily="49" charset="0"/>
              </a:rPr>
              <a:t> </a:t>
            </a:r>
            <a:r>
              <a:rPr lang="en-US" sz="1400" b="1" dirty="0" err="1">
                <a:solidFill>
                  <a:srgbClr val="00B0F0"/>
                </a:solidFill>
                <a:latin typeface="Consolas" pitchFamily="49" charset="0"/>
              </a:rPr>
              <a:t>src</a:t>
            </a:r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=</a:t>
            </a:r>
            <a:r>
              <a:rPr lang="en-US" sz="1400" b="1" dirty="0">
                <a:latin typeface="Consolas" pitchFamily="49" charset="0"/>
              </a:rPr>
              <a:t>"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App.js</a:t>
            </a:r>
            <a:r>
              <a:rPr lang="en-US" sz="1400" b="1" dirty="0">
                <a:latin typeface="Consolas" pitchFamily="49" charset="0"/>
              </a:rPr>
              <a:t>" type="text/babel"&gt;&lt;/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script</a:t>
            </a:r>
            <a:r>
              <a:rPr lang="en-US" sz="1400" b="1" dirty="0">
                <a:latin typeface="Consolas" pitchFamily="49" charset="0"/>
              </a:rPr>
              <a:t>&gt;</a:t>
            </a:r>
          </a:p>
          <a:p>
            <a:r>
              <a:rPr lang="en-US" sz="1400" b="1" dirty="0">
                <a:latin typeface="Consolas" pitchFamily="49" charset="0"/>
              </a:rPr>
              <a:t>&lt;/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body</a:t>
            </a:r>
            <a:r>
              <a:rPr lang="en-US" sz="1400" b="1" dirty="0">
                <a:latin typeface="Consolas" pitchFamily="49" charset="0"/>
              </a:rPr>
              <a:t>&gt;</a:t>
            </a:r>
          </a:p>
          <a:p>
            <a:r>
              <a:rPr lang="en-US" sz="1400" b="1" dirty="0">
                <a:latin typeface="Consolas" pitchFamily="49" charset="0"/>
              </a:rPr>
              <a:t>&lt;/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html</a:t>
            </a:r>
            <a:r>
              <a:rPr lang="en-US" sz="1400" b="1" dirty="0">
                <a:latin typeface="Consolas" pitchFamily="49" charset="0"/>
              </a:rPr>
              <a:t>&gt;</a:t>
            </a:r>
          </a:p>
          <a:p>
            <a:pPr algn="ctr"/>
            <a:endParaRPr lang="en-US" sz="1400" b="1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5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23070" y="-866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  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F593B7-CAB4-4C20-86C4-01567D8500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82" y="1387244"/>
            <a:ext cx="8902618" cy="501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4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What Are Props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Props</a:t>
            </a:r>
            <a:r>
              <a:rPr lang="en-US" sz="2400" dirty="0">
                <a:latin typeface="Corbel" pitchFamily="34" charset="0"/>
              </a:rPr>
              <a:t> stand for "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Properties</a:t>
            </a:r>
            <a:r>
              <a:rPr lang="en-US" sz="2400" dirty="0">
                <a:latin typeface="Corbel" pitchFamily="34" charset="0"/>
              </a:rPr>
              <a:t>.“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It gives </a:t>
            </a:r>
            <a:r>
              <a:rPr lang="en-US" sz="2400" dirty="0">
                <a:latin typeface="Corbel" pitchFamily="34" charset="0"/>
              </a:rPr>
              <a:t>a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way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pass data </a:t>
            </a:r>
            <a:r>
              <a:rPr lang="en-US" sz="2400" dirty="0">
                <a:latin typeface="Corbel" pitchFamily="34" charset="0"/>
              </a:rPr>
              <a:t>to 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component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It is an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object </a:t>
            </a:r>
            <a:r>
              <a:rPr lang="en-US" sz="2400" dirty="0">
                <a:latin typeface="Corbel" pitchFamily="34" charset="0"/>
              </a:rPr>
              <a:t>which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stores</a:t>
            </a:r>
            <a:r>
              <a:rPr lang="en-US" sz="2400" dirty="0">
                <a:latin typeface="Corbel" pitchFamily="34" charset="0"/>
              </a:rPr>
              <a:t> the value of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attributes</a:t>
            </a:r>
            <a:r>
              <a:rPr lang="en-US" sz="2400" dirty="0">
                <a:latin typeface="Corbel" pitchFamily="34" charset="0"/>
              </a:rPr>
              <a:t> passed to a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Component</a:t>
            </a:r>
            <a:r>
              <a:rPr lang="en-US" sz="2400" dirty="0">
                <a:latin typeface="Corbel" pitchFamily="34" charset="0"/>
              </a:rPr>
              <a:t> while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rendering</a:t>
            </a:r>
            <a:r>
              <a:rPr lang="en-US" sz="2400" dirty="0">
                <a:latin typeface="Corbel" pitchFamily="34" charset="0"/>
              </a:rPr>
              <a:t> it and works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similar </a:t>
            </a:r>
            <a:r>
              <a:rPr lang="en-US" sz="2400" dirty="0">
                <a:latin typeface="Corbel" pitchFamily="34" charset="0"/>
              </a:rPr>
              <a:t>to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HTML attributes.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1357B-40A0-411D-95F1-450127E9E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How To Pass Props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If we are using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Function Component </a:t>
            </a:r>
            <a:r>
              <a:rPr lang="en-US" sz="2400" dirty="0">
                <a:latin typeface="Corbel" pitchFamily="34" charset="0"/>
              </a:rPr>
              <a:t>, then to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pass props </a:t>
            </a:r>
            <a:r>
              <a:rPr lang="en-US" sz="2400" dirty="0">
                <a:latin typeface="Corbel" pitchFamily="34" charset="0"/>
              </a:rPr>
              <a:t>we simply have 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do the following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Make</a:t>
            </a:r>
            <a:r>
              <a:rPr lang="en-US" sz="1900" dirty="0">
                <a:latin typeface="Corbel" pitchFamily="34" charset="0"/>
              </a:rPr>
              <a:t> the function </a:t>
            </a:r>
            <a:r>
              <a:rPr lang="en-US" sz="1900" dirty="0">
                <a:solidFill>
                  <a:srgbClr val="00B050"/>
                </a:solidFill>
                <a:latin typeface="Corbel" pitchFamily="34" charset="0"/>
              </a:rPr>
              <a:t>parametrized</a:t>
            </a:r>
            <a:r>
              <a:rPr lang="en-US" sz="1900" dirty="0">
                <a:latin typeface="Corbel" pitchFamily="34" charset="0"/>
              </a:rPr>
              <a:t> , having just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one parameter .</a:t>
            </a:r>
          </a:p>
          <a:p>
            <a:pPr lvl="1"/>
            <a:endParaRPr lang="en-US" sz="1900" dirty="0"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This parameter </a:t>
            </a:r>
            <a:r>
              <a:rPr lang="en-US" sz="1900" dirty="0">
                <a:latin typeface="Corbel" pitchFamily="34" charset="0"/>
              </a:rPr>
              <a:t>can be called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anything</a:t>
            </a:r>
            <a:r>
              <a:rPr lang="en-US" sz="1900" dirty="0">
                <a:latin typeface="Corbel" pitchFamily="34" charset="0"/>
              </a:rPr>
              <a:t> but it is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conventionally</a:t>
            </a:r>
            <a:r>
              <a:rPr lang="en-US" sz="1900" dirty="0">
                <a:latin typeface="Corbel" pitchFamily="34" charset="0"/>
              </a:rPr>
              <a:t> named as </a:t>
            </a:r>
            <a:r>
              <a:rPr lang="en-US" sz="1900" b="1" u="sng" dirty="0">
                <a:solidFill>
                  <a:srgbClr val="C00000"/>
                </a:solidFill>
                <a:latin typeface="Corbel" pitchFamily="34" charset="0"/>
              </a:rPr>
              <a:t>props</a:t>
            </a:r>
            <a:r>
              <a:rPr lang="en-US" sz="1900" dirty="0">
                <a:latin typeface="Corbel" pitchFamily="34" charset="0"/>
              </a:rPr>
              <a:t>.</a:t>
            </a:r>
          </a:p>
          <a:p>
            <a:pPr lvl="1"/>
            <a:endParaRPr lang="en-US" sz="1900" dirty="0"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It will </a:t>
            </a:r>
            <a:r>
              <a:rPr lang="en-US" sz="1900" dirty="0">
                <a:latin typeface="Corbel" pitchFamily="34" charset="0"/>
              </a:rPr>
              <a:t>be an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object </a:t>
            </a:r>
            <a:r>
              <a:rPr lang="en-US" sz="1900" dirty="0">
                <a:latin typeface="Corbel" pitchFamily="34" charset="0"/>
              </a:rPr>
              <a:t>and will receive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attribute/values </a:t>
            </a:r>
            <a:r>
              <a:rPr lang="en-US" sz="1900" dirty="0">
                <a:latin typeface="Corbel" pitchFamily="34" charset="0"/>
              </a:rPr>
              <a:t>names passed to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Component</a:t>
            </a:r>
            <a:r>
              <a:rPr lang="en-US" sz="1900" dirty="0">
                <a:latin typeface="Corbel" pitchFamily="34" charset="0"/>
              </a:rPr>
              <a:t> as its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properties/values.</a:t>
            </a:r>
          </a:p>
          <a:p>
            <a:pPr lvl="1"/>
            <a:endParaRPr lang="en-US" sz="1900" dirty="0">
              <a:latin typeface="Corbel" pitchFamily="34" charset="0"/>
            </a:endParaRPr>
          </a:p>
          <a:p>
            <a:pPr lvl="1"/>
            <a:r>
              <a:rPr lang="en-US" sz="1900" dirty="0">
                <a:latin typeface="Corbel" pitchFamily="34" charset="0"/>
              </a:rPr>
              <a:t>So we can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access </a:t>
            </a:r>
            <a:r>
              <a:rPr lang="en-US" sz="1900" dirty="0">
                <a:latin typeface="Corbel" pitchFamily="34" charset="0"/>
              </a:rPr>
              <a:t>these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properties</a:t>
            </a:r>
            <a:r>
              <a:rPr lang="en-US" sz="1900" dirty="0">
                <a:latin typeface="Corbel" pitchFamily="34" charset="0"/>
              </a:rPr>
              <a:t> ,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similar to the way </a:t>
            </a:r>
            <a:r>
              <a:rPr lang="en-US" sz="1900" dirty="0">
                <a:latin typeface="Corbel" pitchFamily="34" charset="0"/>
              </a:rPr>
              <a:t>we access any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object’s properties</a:t>
            </a:r>
          </a:p>
          <a:p>
            <a:pPr lvl="1"/>
            <a:endParaRPr lang="en-US" sz="1900" dirty="0"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Finally</a:t>
            </a:r>
            <a:r>
              <a:rPr lang="en-US" sz="1900" dirty="0">
                <a:latin typeface="Corbel" pitchFamily="34" charset="0"/>
              </a:rPr>
              <a:t> while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rendering </a:t>
            </a:r>
            <a:r>
              <a:rPr lang="en-US" sz="1900" dirty="0">
                <a:latin typeface="Corbel" pitchFamily="34" charset="0"/>
              </a:rPr>
              <a:t>the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Component </a:t>
            </a:r>
            <a:r>
              <a:rPr lang="en-US" sz="1900" dirty="0">
                <a:latin typeface="Corbel" pitchFamily="34" charset="0"/>
              </a:rPr>
              <a:t>, we can pass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attributes </a:t>
            </a:r>
            <a:r>
              <a:rPr lang="en-US" sz="1900" dirty="0">
                <a:latin typeface="Corbel" pitchFamily="34" charset="0"/>
              </a:rPr>
              <a:t>and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values</a:t>
            </a:r>
            <a:r>
              <a:rPr lang="en-US" sz="1900" dirty="0">
                <a:latin typeface="Corbel" pitchFamily="34" charset="0"/>
              </a:rPr>
              <a:t> which will be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converted</a:t>
            </a:r>
            <a:r>
              <a:rPr lang="en-US" sz="1900" dirty="0">
                <a:latin typeface="Corbel" pitchFamily="34" charset="0"/>
              </a:rPr>
              <a:t> to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object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1900" dirty="0">
                <a:latin typeface="Corbel" pitchFamily="34" charset="0"/>
              </a:rPr>
              <a:t>by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React</a:t>
            </a:r>
            <a:r>
              <a:rPr lang="en-US" sz="1900" dirty="0">
                <a:latin typeface="Corbel" pitchFamily="34" charset="0"/>
              </a:rPr>
              <a:t> and sent to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props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1357B-40A0-411D-95F1-450127E9E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1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261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 dirty="0">
              <a:latin typeface="Corbel" pitchFamily="34" charset="0"/>
            </a:endParaRPr>
          </a:p>
          <a:p>
            <a:pPr lvl="1"/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9027" y="-24482"/>
            <a:ext cx="601857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Using Props In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Function component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406187"/>
            <a:ext cx="8777318" cy="48422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"text/babel"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Greetings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&gt;Good Evening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20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.who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! &lt;/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endParaRPr lang="en-IN" sz="20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20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"#root"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IN" sz="20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Greetings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who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"Sachin"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/&gt;,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38600" y="1024601"/>
            <a:ext cx="15240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Index.html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261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 dirty="0">
              <a:latin typeface="Corbel" pitchFamily="34" charset="0"/>
            </a:endParaRPr>
          </a:p>
          <a:p>
            <a:pPr lvl="1"/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0200" y="304800"/>
            <a:ext cx="6018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Passing Multiple Parameters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406187"/>
            <a:ext cx="8777318" cy="48422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"text/babel"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Greetings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Good Evening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20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.who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20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.from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!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&lt;/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);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20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"#root"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IN" sz="20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Greetings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who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"Sachin"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"Amit"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/&gt;,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0" y="1024601"/>
            <a:ext cx="15240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29996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Using </a:t>
            </a:r>
            <a:r>
              <a:rPr lang="en-US" sz="3200" b="1" dirty="0" err="1">
                <a:latin typeface="Corbel" pitchFamily="34" charset="0"/>
              </a:rPr>
              <a:t>Destructuring</a:t>
            </a:r>
            <a:r>
              <a:rPr lang="en-US" sz="3200" b="1" dirty="0">
                <a:latin typeface="Corbel" pitchFamily="34" charset="0"/>
              </a:rPr>
              <a:t> With Props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Since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props</a:t>
            </a:r>
            <a:r>
              <a:rPr lang="en-US" sz="2400" dirty="0">
                <a:latin typeface="Corbel" pitchFamily="34" charset="0"/>
              </a:rPr>
              <a:t> is an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object</a:t>
            </a:r>
            <a:r>
              <a:rPr lang="en-US" sz="2400" dirty="0">
                <a:latin typeface="Corbel" pitchFamily="34" charset="0"/>
              </a:rPr>
              <a:t> , so we can use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destructuring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with it.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It will make </a:t>
            </a:r>
            <a:r>
              <a:rPr lang="en-US" sz="2400" dirty="0">
                <a:latin typeface="Corbel" pitchFamily="34" charset="0"/>
              </a:rPr>
              <a:t>our code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simpler</a:t>
            </a:r>
            <a:r>
              <a:rPr lang="en-US" sz="2400" dirty="0">
                <a:latin typeface="Corbel" pitchFamily="34" charset="0"/>
              </a:rPr>
              <a:t> as then we can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access</a:t>
            </a:r>
            <a:r>
              <a:rPr lang="en-US" sz="2400" dirty="0">
                <a:latin typeface="Corbel" pitchFamily="34" charset="0"/>
              </a:rPr>
              <a:t> the properties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who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from</a:t>
            </a:r>
            <a:r>
              <a:rPr lang="en-US" sz="2400" dirty="0">
                <a:latin typeface="Corbel" pitchFamily="34" charset="0"/>
              </a:rPr>
              <a:t> without any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dot operator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1357B-40A0-411D-95F1-450127E9E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261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 dirty="0">
              <a:latin typeface="Corbel" pitchFamily="34" charset="0"/>
            </a:endParaRPr>
          </a:p>
          <a:p>
            <a:pPr lvl="1"/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6225" y="304800"/>
            <a:ext cx="6018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</a:t>
            </a:r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Destructuring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With Props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406187"/>
            <a:ext cx="8777318" cy="48422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"text/babel"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Greetings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20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 who, from }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Good Evening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who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!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&lt;/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);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20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"#root"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IN" sz="20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Greetings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who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"Sachin"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"Amit"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/&gt;,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0" y="1024601"/>
            <a:ext cx="15240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641925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A Special Point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If </a:t>
            </a:r>
            <a:r>
              <a:rPr lang="en-US" sz="2400" dirty="0">
                <a:latin typeface="Corbel" pitchFamily="34" charset="0"/>
              </a:rPr>
              <a:t>we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just provide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attribute name </a:t>
            </a:r>
            <a:r>
              <a:rPr lang="en-US" sz="2400" dirty="0">
                <a:latin typeface="Corbel" pitchFamily="34" charset="0"/>
              </a:rPr>
              <a:t>on 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component</a:t>
            </a:r>
            <a:r>
              <a:rPr lang="en-US" sz="2400" dirty="0">
                <a:latin typeface="Corbel" pitchFamily="34" charset="0"/>
              </a:rPr>
              <a:t> with nothing else, we pass a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boolean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 value </a:t>
            </a:r>
            <a:r>
              <a:rPr lang="en-US" sz="2400" dirty="0">
                <a:latin typeface="Corbel" pitchFamily="34" charset="0"/>
              </a:rPr>
              <a:t>of true for that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prop</a:t>
            </a:r>
            <a:r>
              <a:rPr lang="en-US" sz="2400" dirty="0">
                <a:latin typeface="Corbel" pitchFamily="34" charset="0"/>
              </a:rPr>
              <a:t> to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component</a:t>
            </a:r>
            <a:r>
              <a:rPr lang="en-US" sz="2400" dirty="0">
                <a:latin typeface="Corbel" pitchFamily="34" charset="0"/>
              </a:rPr>
              <a:t>. 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There is no need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write</a:t>
            </a:r>
            <a:r>
              <a:rPr lang="en-US" sz="2400" dirty="0">
                <a:latin typeface="Corbel" pitchFamily="34" charset="0"/>
              </a:rPr>
              <a:t> that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prop</a:t>
            </a:r>
            <a:r>
              <a:rPr lang="en-US" sz="2400" dirty="0">
                <a:latin typeface="Corbel" pitchFamily="34" charset="0"/>
              </a:rPr>
              <a:t> is equal 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true.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1357B-40A0-411D-95F1-450127E9E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08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9609</TotalTime>
  <Words>2475</Words>
  <Application>Microsoft Office PowerPoint</Application>
  <PresentationFormat>On-screen Show (4:3)</PresentationFormat>
  <Paragraphs>320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What Are Props ?</vt:lpstr>
      <vt:lpstr>How To Pass Props ?</vt:lpstr>
      <vt:lpstr>   </vt:lpstr>
      <vt:lpstr>   </vt:lpstr>
      <vt:lpstr>Using Destructuring With Props</vt:lpstr>
      <vt:lpstr>   </vt:lpstr>
      <vt:lpstr>A Special Point</vt:lpstr>
      <vt:lpstr>   </vt:lpstr>
      <vt:lpstr>Using Props With  Class Component</vt:lpstr>
      <vt:lpstr>Using Props With  Class Component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 kapoor</cp:lastModifiedBy>
  <cp:revision>589</cp:revision>
  <dcterms:created xsi:type="dcterms:W3CDTF">2016-02-04T12:02:26Z</dcterms:created>
  <dcterms:modified xsi:type="dcterms:W3CDTF">2021-09-07T16:45:08Z</dcterms:modified>
</cp:coreProperties>
</file>