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475" r:id="rId3"/>
    <p:sldId id="448" r:id="rId4"/>
    <p:sldId id="505" r:id="rId5"/>
    <p:sldId id="504" r:id="rId6"/>
    <p:sldId id="495" r:id="rId7"/>
    <p:sldId id="508" r:id="rId8"/>
    <p:sldId id="506" r:id="rId9"/>
    <p:sldId id="509" r:id="rId10"/>
    <p:sldId id="510" r:id="rId11"/>
    <p:sldId id="507" r:id="rId12"/>
    <p:sldId id="512" r:id="rId13"/>
    <p:sldId id="496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CAFCB52-CFFE-45F4-B8A3-67DBA6316B4C}"/>
    <pc:docChg chg="undo custSel addSld delSld modSld sldOrd">
      <pc:chgData name="Sharma Computer Academy" userId="08476b32c11f4418" providerId="LiveId" clId="{2CAFCB52-CFFE-45F4-B8A3-67DBA6316B4C}" dt="2021-09-09T16:24:17.891" v="4249" actId="20577"/>
      <pc:docMkLst>
        <pc:docMk/>
      </pc:docMkLst>
      <pc:sldChg chg="modSp add del mod">
        <pc:chgData name="Sharma Computer Academy" userId="08476b32c11f4418" providerId="LiveId" clId="{2CAFCB52-CFFE-45F4-B8A3-67DBA6316B4C}" dt="2021-09-04T06:26:15.130" v="11" actId="47"/>
        <pc:sldMkLst>
          <pc:docMk/>
          <pc:sldMk cId="0" sldId="257"/>
        </pc:sldMkLst>
        <pc:spChg chg="mod">
          <ac:chgData name="Sharma Computer Academy" userId="08476b32c11f4418" providerId="LiveId" clId="{2CAFCB52-CFFE-45F4-B8A3-67DBA6316B4C}" dt="2021-09-04T06:18:04.187" v="5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429309803" sldId="444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296256091" sldId="445"/>
        </pc:sldMkLst>
      </pc:sldChg>
      <pc:sldChg chg="add del">
        <pc:chgData name="Sharma Computer Academy" userId="08476b32c11f4418" providerId="LiveId" clId="{2CAFCB52-CFFE-45F4-B8A3-67DBA6316B4C}" dt="2021-09-04T06:26:49.214" v="12" actId="47"/>
        <pc:sldMkLst>
          <pc:docMk/>
          <pc:sldMk cId="3369042665" sldId="446"/>
        </pc:sldMkLst>
      </pc:sldChg>
      <pc:sldChg chg="modSp add del mod modAnim">
        <pc:chgData name="Sharma Computer Academy" userId="08476b32c11f4418" providerId="LiveId" clId="{2CAFCB52-CFFE-45F4-B8A3-67DBA6316B4C}" dt="2021-09-07T07:56:33.055" v="3002" actId="113"/>
        <pc:sldMkLst>
          <pc:docMk/>
          <pc:sldMk cId="3741247209" sldId="448"/>
        </pc:sldMkLst>
        <pc:spChg chg="mod">
          <ac:chgData name="Sharma Computer Academy" userId="08476b32c11f4418" providerId="LiveId" clId="{2CAFCB52-CFFE-45F4-B8A3-67DBA6316B4C}" dt="2021-09-07T07:56:33.055" v="3002" actId="113"/>
          <ac:spMkLst>
            <pc:docMk/>
            <pc:sldMk cId="3741247209" sldId="448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7T07:56:08.119" v="2984" actId="20577"/>
          <ac:spMkLst>
            <pc:docMk/>
            <pc:sldMk cId="3741247209" sldId="448"/>
            <ac:spMk id="8" creationId="{00000000-0000-0000-0000-000000000000}"/>
          </ac:spMkLst>
        </pc:spChg>
      </pc:sldChg>
      <pc:sldChg chg="modSp del mod">
        <pc:chgData name="Sharma Computer Academy" userId="08476b32c11f4418" providerId="LiveId" clId="{2CAFCB52-CFFE-45F4-B8A3-67DBA6316B4C}" dt="2021-09-04T08:32:35.011" v="2966" actId="47"/>
        <pc:sldMkLst>
          <pc:docMk/>
          <pc:sldMk cId="2211743528" sldId="449"/>
        </pc:sldMkLst>
        <pc:spChg chg="mod">
          <ac:chgData name="Sharma Computer Academy" userId="08476b32c11f4418" providerId="LiveId" clId="{2CAFCB52-CFFE-45F4-B8A3-67DBA6316B4C}" dt="2021-09-04T08:14:54.445" v="2624" actId="20577"/>
          <ac:spMkLst>
            <pc:docMk/>
            <pc:sldMk cId="2211743528" sldId="449"/>
            <ac:spMk id="8" creationId="{00000000-0000-0000-0000-000000000000}"/>
          </ac:spMkLst>
        </pc:spChg>
      </pc:sldChg>
      <pc:sldChg chg="modSp del mod modAnim">
        <pc:chgData name="Sharma Computer Academy" userId="08476b32c11f4418" providerId="LiveId" clId="{2CAFCB52-CFFE-45F4-B8A3-67DBA6316B4C}" dt="2021-09-04T08:32:35.011" v="2966" actId="47"/>
        <pc:sldMkLst>
          <pc:docMk/>
          <pc:sldMk cId="2055919041" sldId="450"/>
        </pc:sldMkLst>
        <pc:spChg chg="mod">
          <ac:chgData name="Sharma Computer Academy" userId="08476b32c11f4418" providerId="LiveId" clId="{2CAFCB52-CFFE-45F4-B8A3-67DBA6316B4C}" dt="2021-09-04T06:30:44.252" v="217" actId="20577"/>
          <ac:spMkLst>
            <pc:docMk/>
            <pc:sldMk cId="2055919041" sldId="450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2CAFCB52-CFFE-45F4-B8A3-67DBA6316B4C}" dt="2021-09-04T08:32:35.011" v="2966" actId="47"/>
        <pc:sldMkLst>
          <pc:docMk/>
          <pc:sldMk cId="788866153" sldId="452"/>
        </pc:sldMkLst>
      </pc:sldChg>
      <pc:sldChg chg="modSp add del modAnim">
        <pc:chgData name="Sharma Computer Academy" userId="08476b32c11f4418" providerId="LiveId" clId="{2CAFCB52-CFFE-45F4-B8A3-67DBA6316B4C}" dt="2021-09-04T07:12:37.051" v="771" actId="20577"/>
        <pc:sldMkLst>
          <pc:docMk/>
          <pc:sldMk cId="0" sldId="475"/>
        </pc:sldMkLst>
        <pc:spChg chg="mod">
          <ac:chgData name="Sharma Computer Academy" userId="08476b32c11f4418" providerId="LiveId" clId="{2CAFCB52-CFFE-45F4-B8A3-67DBA6316B4C}" dt="2021-09-04T07:12:37.051" v="771" actId="20577"/>
          <ac:spMkLst>
            <pc:docMk/>
            <pc:sldMk cId="0" sldId="475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2CAFCB52-CFFE-45F4-B8A3-67DBA6316B4C}" dt="2021-09-04T06:26:49.214" v="12" actId="47"/>
        <pc:sldMkLst>
          <pc:docMk/>
          <pc:sldMk cId="0" sldId="476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0" sldId="478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0" sldId="479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0" sldId="480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0" sldId="481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2211743528" sldId="482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2211743528" sldId="483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2211743528" sldId="484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2211743528" sldId="485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429309803" sldId="486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0" sldId="488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0" sldId="489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0" sldId="490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2211743528" sldId="491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296256091" sldId="493"/>
        </pc:sldMkLst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296256091" sldId="494"/>
        </pc:sldMkLst>
      </pc:sldChg>
      <pc:sldChg chg="modSp mod ord">
        <pc:chgData name="Sharma Computer Academy" userId="08476b32c11f4418" providerId="LiveId" clId="{2CAFCB52-CFFE-45F4-B8A3-67DBA6316B4C}" dt="2021-09-04T07:35:05.028" v="1589"/>
        <pc:sldMkLst>
          <pc:docMk/>
          <pc:sldMk cId="3741247209" sldId="495"/>
        </pc:sldMkLst>
        <pc:spChg chg="mod">
          <ac:chgData name="Sharma Computer Academy" userId="08476b32c11f4418" providerId="LiveId" clId="{2CAFCB52-CFFE-45F4-B8A3-67DBA6316B4C}" dt="2021-09-04T07:35:05.028" v="1589"/>
          <ac:spMkLst>
            <pc:docMk/>
            <pc:sldMk cId="3741247209" sldId="495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34:51.638" v="1588" actId="20577"/>
          <ac:spMkLst>
            <pc:docMk/>
            <pc:sldMk cId="3741247209" sldId="495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2CAFCB52-CFFE-45F4-B8A3-67DBA6316B4C}" dt="2021-09-04T08:32:58.094" v="2968" actId="113"/>
        <pc:sldMkLst>
          <pc:docMk/>
          <pc:sldMk cId="3741247209" sldId="496"/>
        </pc:sldMkLst>
        <pc:spChg chg="mod">
          <ac:chgData name="Sharma Computer Academy" userId="08476b32c11f4418" providerId="LiveId" clId="{2CAFCB52-CFFE-45F4-B8A3-67DBA6316B4C}" dt="2021-09-04T08:13:40.999" v="2581" actId="20577"/>
          <ac:spMkLst>
            <pc:docMk/>
            <pc:sldMk cId="3741247209" sldId="496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8:32:58.094" v="2968" actId="113"/>
          <ac:spMkLst>
            <pc:docMk/>
            <pc:sldMk cId="3741247209" sldId="496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8:13:48.234" v="2587" actId="20577"/>
          <ac:spMkLst>
            <pc:docMk/>
            <pc:sldMk cId="3741247209" sldId="496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2CAFCB52-CFFE-45F4-B8A3-67DBA6316B4C}" dt="2021-09-04T08:27:14.235" v="2625" actId="47"/>
        <pc:sldMkLst>
          <pc:docMk/>
          <pc:sldMk cId="3741247209" sldId="497"/>
        </pc:sldMkLst>
      </pc:sldChg>
      <pc:sldChg chg="modSp del mod">
        <pc:chgData name="Sharma Computer Academy" userId="08476b32c11f4418" providerId="LiveId" clId="{2CAFCB52-CFFE-45F4-B8A3-67DBA6316B4C}" dt="2021-09-04T08:32:35.011" v="2966" actId="47"/>
        <pc:sldMkLst>
          <pc:docMk/>
          <pc:sldMk cId="2055919041" sldId="499"/>
        </pc:sldMkLst>
        <pc:spChg chg="mod">
          <ac:chgData name="Sharma Computer Academy" userId="08476b32c11f4418" providerId="LiveId" clId="{2CAFCB52-CFFE-45F4-B8A3-67DBA6316B4C}" dt="2021-09-04T07:00:40.969" v="652"/>
          <ac:spMkLst>
            <pc:docMk/>
            <pc:sldMk cId="2055919041" sldId="499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00:50.776" v="662" actId="14100"/>
          <ac:spMkLst>
            <pc:docMk/>
            <pc:sldMk cId="2055919041" sldId="499"/>
            <ac:spMk id="11" creationId="{00000000-0000-0000-0000-000000000000}"/>
          </ac:spMkLst>
        </pc:spChg>
      </pc:sldChg>
      <pc:sldChg chg="modSp del mod">
        <pc:chgData name="Sharma Computer Academy" userId="08476b32c11f4418" providerId="LiveId" clId="{2CAFCB52-CFFE-45F4-B8A3-67DBA6316B4C}" dt="2021-09-04T08:32:35.011" v="2966" actId="47"/>
        <pc:sldMkLst>
          <pc:docMk/>
          <pc:sldMk cId="2055919041" sldId="500"/>
        </pc:sldMkLst>
        <pc:spChg chg="mod">
          <ac:chgData name="Sharma Computer Academy" userId="08476b32c11f4418" providerId="LiveId" clId="{2CAFCB52-CFFE-45F4-B8A3-67DBA6316B4C}" dt="2021-09-04T06:59:50.677" v="628" actId="14100"/>
          <ac:spMkLst>
            <pc:docMk/>
            <pc:sldMk cId="2055919041" sldId="500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6:59:40.343" v="625" actId="1076"/>
          <ac:spMkLst>
            <pc:docMk/>
            <pc:sldMk cId="2055919041" sldId="500"/>
            <ac:spMk id="11" creationId="{00000000-0000-0000-0000-000000000000}"/>
          </ac:spMkLst>
        </pc:spChg>
      </pc:sldChg>
      <pc:sldChg chg="modSp del mod">
        <pc:chgData name="Sharma Computer Academy" userId="08476b32c11f4418" providerId="LiveId" clId="{2CAFCB52-CFFE-45F4-B8A3-67DBA6316B4C}" dt="2021-09-04T08:32:35.011" v="2966" actId="47"/>
        <pc:sldMkLst>
          <pc:docMk/>
          <pc:sldMk cId="2055919041" sldId="501"/>
        </pc:sldMkLst>
        <pc:spChg chg="mod">
          <ac:chgData name="Sharma Computer Academy" userId="08476b32c11f4418" providerId="LiveId" clId="{2CAFCB52-CFFE-45F4-B8A3-67DBA6316B4C}" dt="2021-09-04T07:01:47.206" v="667" actId="1076"/>
          <ac:spMkLst>
            <pc:docMk/>
            <pc:sldMk cId="2055919041" sldId="501"/>
            <ac:spMk id="13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01:51.718" v="668" actId="1076"/>
          <ac:spMkLst>
            <pc:docMk/>
            <pc:sldMk cId="2055919041" sldId="501"/>
            <ac:spMk id="18" creationId="{00000000-0000-0000-0000-000000000000}"/>
          </ac:spMkLst>
        </pc:spChg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1654573461" sldId="502"/>
        </pc:sldMkLst>
      </pc:sldChg>
      <pc:sldChg chg="modSp add del mod modAnim">
        <pc:chgData name="Sharma Computer Academy" userId="08476b32c11f4418" providerId="LiveId" clId="{2CAFCB52-CFFE-45F4-B8A3-67DBA6316B4C}" dt="2021-09-04T08:32:35.011" v="2966" actId="47"/>
        <pc:sldMkLst>
          <pc:docMk/>
          <pc:sldMk cId="3561826125" sldId="502"/>
        </pc:sldMkLst>
        <pc:spChg chg="mod">
          <ac:chgData name="Sharma Computer Academy" userId="08476b32c11f4418" providerId="LiveId" clId="{2CAFCB52-CFFE-45F4-B8A3-67DBA6316B4C}" dt="2021-09-04T06:34:07.307" v="532" actId="115"/>
          <ac:spMkLst>
            <pc:docMk/>
            <pc:sldMk cId="3561826125" sldId="502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6:31:08.506" v="262" actId="2711"/>
          <ac:spMkLst>
            <pc:docMk/>
            <pc:sldMk cId="3561826125" sldId="502"/>
            <ac:spMk id="8" creationId="{00000000-0000-0000-0000-000000000000}"/>
          </ac:spMkLst>
        </pc:spChg>
      </pc:sldChg>
      <pc:sldChg chg="modSp add del mod ord">
        <pc:chgData name="Sharma Computer Academy" userId="08476b32c11f4418" providerId="LiveId" clId="{2CAFCB52-CFFE-45F4-B8A3-67DBA6316B4C}" dt="2021-09-04T08:32:35.011" v="2966" actId="47"/>
        <pc:sldMkLst>
          <pc:docMk/>
          <pc:sldMk cId="479360296" sldId="503"/>
        </pc:sldMkLst>
        <pc:spChg chg="mod">
          <ac:chgData name="Sharma Computer Academy" userId="08476b32c11f4418" providerId="LiveId" clId="{2CAFCB52-CFFE-45F4-B8A3-67DBA6316B4C}" dt="2021-09-04T06:36:02.232" v="623" actId="20577"/>
          <ac:spMkLst>
            <pc:docMk/>
            <pc:sldMk cId="479360296" sldId="503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00:23.871" v="651" actId="20577"/>
          <ac:spMkLst>
            <pc:docMk/>
            <pc:sldMk cId="479360296" sldId="503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00:18.126" v="640" actId="14100"/>
          <ac:spMkLst>
            <pc:docMk/>
            <pc:sldMk cId="479360296" sldId="503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2CAFCB52-CFFE-45F4-B8A3-67DBA6316B4C}" dt="2021-09-04T06:26:49.214" v="12" actId="47"/>
        <pc:sldMkLst>
          <pc:docMk/>
          <pc:sldMk cId="832784472" sldId="503"/>
        </pc:sldMkLst>
      </pc:sldChg>
      <pc:sldChg chg="modSp add mod modAnim">
        <pc:chgData name="Sharma Computer Academy" userId="08476b32c11f4418" providerId="LiveId" clId="{2CAFCB52-CFFE-45F4-B8A3-67DBA6316B4C}" dt="2021-09-04T07:34:34.496" v="1579" actId="113"/>
        <pc:sldMkLst>
          <pc:docMk/>
          <pc:sldMk cId="1584999468" sldId="504"/>
        </pc:sldMkLst>
        <pc:spChg chg="mod">
          <ac:chgData name="Sharma Computer Academy" userId="08476b32c11f4418" providerId="LiveId" clId="{2CAFCB52-CFFE-45F4-B8A3-67DBA6316B4C}" dt="2021-09-04T07:34:34.496" v="1579" actId="113"/>
          <ac:spMkLst>
            <pc:docMk/>
            <pc:sldMk cId="1584999468" sldId="504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31:42.649" v="1326" actId="20577"/>
          <ac:spMkLst>
            <pc:docMk/>
            <pc:sldMk cId="1584999468" sldId="504"/>
            <ac:spMk id="8" creationId="{00000000-0000-0000-0000-000000000000}"/>
          </ac:spMkLst>
        </pc:spChg>
      </pc:sldChg>
      <pc:sldChg chg="addSp modSp add mod modAnim">
        <pc:chgData name="Sharma Computer Academy" userId="08476b32c11f4418" providerId="LiveId" clId="{2CAFCB52-CFFE-45F4-B8A3-67DBA6316B4C}" dt="2021-09-04T07:31:03.160" v="1304" actId="14100"/>
        <pc:sldMkLst>
          <pc:docMk/>
          <pc:sldMk cId="162694255" sldId="505"/>
        </pc:sldMkLst>
        <pc:spChg chg="mod">
          <ac:chgData name="Sharma Computer Academy" userId="08476b32c11f4418" providerId="LiveId" clId="{2CAFCB52-CFFE-45F4-B8A3-67DBA6316B4C}" dt="2021-09-04T07:30:29.828" v="1298" actId="20577"/>
          <ac:spMkLst>
            <pc:docMk/>
            <pc:sldMk cId="162694255" sldId="505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30:25.670" v="1293" actId="20577"/>
          <ac:spMkLst>
            <pc:docMk/>
            <pc:sldMk cId="162694255" sldId="505"/>
            <ac:spMk id="8" creationId="{00000000-0000-0000-0000-000000000000}"/>
          </ac:spMkLst>
        </pc:spChg>
        <pc:picChg chg="add mod">
          <ac:chgData name="Sharma Computer Academy" userId="08476b32c11f4418" providerId="LiveId" clId="{2CAFCB52-CFFE-45F4-B8A3-67DBA6316B4C}" dt="2021-09-04T07:31:03.160" v="1304" actId="14100"/>
          <ac:picMkLst>
            <pc:docMk/>
            <pc:sldMk cId="162694255" sldId="505"/>
            <ac:picMk id="4" creationId="{B6B3920C-0C42-4087-8C9B-CF59ECBE6999}"/>
          </ac:picMkLst>
        </pc:picChg>
      </pc:sldChg>
      <pc:sldChg chg="modSp add mod modAnim">
        <pc:chgData name="Sharma Computer Academy" userId="08476b32c11f4418" providerId="LiveId" clId="{2CAFCB52-CFFE-45F4-B8A3-67DBA6316B4C}" dt="2021-09-04T07:38:35.245" v="1808" actId="20577"/>
        <pc:sldMkLst>
          <pc:docMk/>
          <pc:sldMk cId="1499613898" sldId="506"/>
        </pc:sldMkLst>
        <pc:spChg chg="mod">
          <ac:chgData name="Sharma Computer Academy" userId="08476b32c11f4418" providerId="LiveId" clId="{2CAFCB52-CFFE-45F4-B8A3-67DBA6316B4C}" dt="2021-09-04T07:38:35.245" v="1808" actId="20577"/>
          <ac:spMkLst>
            <pc:docMk/>
            <pc:sldMk cId="1499613898" sldId="506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35:49.407" v="1607" actId="20577"/>
          <ac:spMkLst>
            <pc:docMk/>
            <pc:sldMk cId="1499613898" sldId="506"/>
            <ac:spMk id="8" creationId="{00000000-0000-0000-0000-000000000000}"/>
          </ac:spMkLst>
        </pc:spChg>
      </pc:sldChg>
      <pc:sldChg chg="modSp add mod">
        <pc:chgData name="Sharma Computer Academy" userId="08476b32c11f4418" providerId="LiveId" clId="{2CAFCB52-CFFE-45F4-B8A3-67DBA6316B4C}" dt="2021-09-04T08:03:29.213" v="2539" actId="113"/>
        <pc:sldMkLst>
          <pc:docMk/>
          <pc:sldMk cId="3511848053" sldId="507"/>
        </pc:sldMkLst>
        <pc:spChg chg="mod">
          <ac:chgData name="Sharma Computer Academy" userId="08476b32c11f4418" providerId="LiveId" clId="{2CAFCB52-CFFE-45F4-B8A3-67DBA6316B4C}" dt="2021-09-04T08:02:45.578" v="2503" actId="20577"/>
          <ac:spMkLst>
            <pc:docMk/>
            <pc:sldMk cId="3511848053" sldId="507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8:03:29.213" v="2539" actId="113"/>
          <ac:spMkLst>
            <pc:docMk/>
            <pc:sldMk cId="3511848053" sldId="507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48:37.988" v="2282" actId="20577"/>
          <ac:spMkLst>
            <pc:docMk/>
            <pc:sldMk cId="3511848053" sldId="507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2CAFCB52-CFFE-45F4-B8A3-67DBA6316B4C}" dt="2021-09-04T07:35:32.370" v="1597"/>
        <pc:sldMkLst>
          <pc:docMk/>
          <pc:sldMk cId="2382097180" sldId="508"/>
        </pc:sldMkLst>
        <pc:spChg chg="mod">
          <ac:chgData name="Sharma Computer Academy" userId="08476b32c11f4418" providerId="LiveId" clId="{2CAFCB52-CFFE-45F4-B8A3-67DBA6316B4C}" dt="2021-09-04T07:35:32.370" v="1597"/>
          <ac:spMkLst>
            <pc:docMk/>
            <pc:sldMk cId="2382097180" sldId="508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35:16.968" v="1596" actId="20577"/>
          <ac:spMkLst>
            <pc:docMk/>
            <pc:sldMk cId="2382097180" sldId="508"/>
            <ac:spMk id="11" creationId="{00000000-0000-0000-0000-000000000000}"/>
          </ac:spMkLst>
        </pc:spChg>
      </pc:sldChg>
      <pc:sldChg chg="modSp add mod modAnim">
        <pc:chgData name="Sharma Computer Academy" userId="08476b32c11f4418" providerId="LiveId" clId="{2CAFCB52-CFFE-45F4-B8A3-67DBA6316B4C}" dt="2021-09-04T07:48:01.211" v="2271" actId="113"/>
        <pc:sldMkLst>
          <pc:docMk/>
          <pc:sldMk cId="871084679" sldId="509"/>
        </pc:sldMkLst>
        <pc:spChg chg="mod">
          <ac:chgData name="Sharma Computer Academy" userId="08476b32c11f4418" providerId="LiveId" clId="{2CAFCB52-CFFE-45F4-B8A3-67DBA6316B4C}" dt="2021-09-04T07:48:01.211" v="2271" actId="113"/>
          <ac:spMkLst>
            <pc:docMk/>
            <pc:sldMk cId="871084679" sldId="509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7:39:00.814" v="1841" actId="20577"/>
          <ac:spMkLst>
            <pc:docMk/>
            <pc:sldMk cId="871084679" sldId="509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2CAFCB52-CFFE-45F4-B8A3-67DBA6316B4C}" dt="2021-09-04T08:01:59.884" v="2479" actId="20577"/>
        <pc:sldMkLst>
          <pc:docMk/>
          <pc:sldMk cId="2904600185" sldId="510"/>
        </pc:sldMkLst>
        <pc:spChg chg="mod">
          <ac:chgData name="Sharma Computer Academy" userId="08476b32c11f4418" providerId="LiveId" clId="{2CAFCB52-CFFE-45F4-B8A3-67DBA6316B4C}" dt="2021-09-04T08:01:59.884" v="2479" actId="20577"/>
          <ac:spMkLst>
            <pc:docMk/>
            <pc:sldMk cId="2904600185" sldId="510"/>
            <ac:spMk id="7" creationId="{00000000-0000-0000-0000-000000000000}"/>
          </ac:spMkLst>
        </pc:spChg>
      </pc:sldChg>
      <pc:sldChg chg="add del">
        <pc:chgData name="Sharma Computer Academy" userId="08476b32c11f4418" providerId="LiveId" clId="{2CAFCB52-CFFE-45F4-B8A3-67DBA6316B4C}" dt="2021-09-04T08:03:47.917" v="2540" actId="47"/>
        <pc:sldMkLst>
          <pc:docMk/>
          <pc:sldMk cId="943317837" sldId="511"/>
        </pc:sldMkLst>
      </pc:sldChg>
      <pc:sldChg chg="modSp add mod">
        <pc:chgData name="Sharma Computer Academy" userId="08476b32c11f4418" providerId="LiveId" clId="{2CAFCB52-CFFE-45F4-B8A3-67DBA6316B4C}" dt="2021-09-07T07:57:25.176" v="3006" actId="6549"/>
        <pc:sldMkLst>
          <pc:docMk/>
          <pc:sldMk cId="1082967427" sldId="512"/>
        </pc:sldMkLst>
        <pc:spChg chg="mod">
          <ac:chgData name="Sharma Computer Academy" userId="08476b32c11f4418" providerId="LiveId" clId="{2CAFCB52-CFFE-45F4-B8A3-67DBA6316B4C}" dt="2021-09-07T07:57:25.176" v="3006" actId="6549"/>
          <ac:spMkLst>
            <pc:docMk/>
            <pc:sldMk cId="1082967427" sldId="512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8:03:25.038" v="2538" actId="113"/>
          <ac:spMkLst>
            <pc:docMk/>
            <pc:sldMk cId="1082967427" sldId="512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7T07:57:14.779" v="3004" actId="20577"/>
          <ac:spMkLst>
            <pc:docMk/>
            <pc:sldMk cId="1082967427" sldId="512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2CAFCB52-CFFE-45F4-B8A3-67DBA6316B4C}" dt="2021-09-04T08:32:53.734" v="2967" actId="113"/>
        <pc:sldMkLst>
          <pc:docMk/>
          <pc:sldMk cId="2767940146" sldId="513"/>
        </pc:sldMkLst>
        <pc:spChg chg="mod">
          <ac:chgData name="Sharma Computer Academy" userId="08476b32c11f4418" providerId="LiveId" clId="{2CAFCB52-CFFE-45F4-B8A3-67DBA6316B4C}" dt="2021-09-04T08:14:14.538" v="2604" actId="20577"/>
          <ac:spMkLst>
            <pc:docMk/>
            <pc:sldMk cId="2767940146" sldId="513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8:32:53.734" v="2967" actId="113"/>
          <ac:spMkLst>
            <pc:docMk/>
            <pc:sldMk cId="2767940146" sldId="513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2CAFCB52-CFFE-45F4-B8A3-67DBA6316B4C}" dt="2021-09-09T16:24:17.891" v="4249" actId="20577"/>
        <pc:sldMkLst>
          <pc:docMk/>
          <pc:sldMk cId="3164646856" sldId="514"/>
        </pc:sldMkLst>
        <pc:spChg chg="mod">
          <ac:chgData name="Sharma Computer Academy" userId="08476b32c11f4418" providerId="LiveId" clId="{2CAFCB52-CFFE-45F4-B8A3-67DBA6316B4C}" dt="2021-09-09T16:24:17.891" v="4249" actId="20577"/>
          <ac:spMkLst>
            <pc:docMk/>
            <pc:sldMk cId="3164646856" sldId="514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4T08:27:21.101" v="2633" actId="20577"/>
          <ac:spMkLst>
            <pc:docMk/>
            <pc:sldMk cId="3164646856" sldId="514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2CAFCB52-CFFE-45F4-B8A3-67DBA6316B4C}" dt="2021-09-04T08:32:25.492" v="2965" actId="14100"/>
        <pc:sldMkLst>
          <pc:docMk/>
          <pc:sldMk cId="3466326055" sldId="515"/>
        </pc:sldMkLst>
        <pc:picChg chg="mod">
          <ac:chgData name="Sharma Computer Academy" userId="08476b32c11f4418" providerId="LiveId" clId="{2CAFCB52-CFFE-45F4-B8A3-67DBA6316B4C}" dt="2021-09-04T08:32:25.492" v="2965" actId="14100"/>
          <ac:picMkLst>
            <pc:docMk/>
            <pc:sldMk cId="3466326055" sldId="515"/>
            <ac:picMk id="4" creationId="{B6B3920C-0C42-4087-8C9B-CF59ECBE6999}"/>
          </ac:picMkLst>
        </pc:picChg>
      </pc:sldChg>
      <pc:sldChg chg="modSp mod modAnim">
        <pc:chgData name="Sharma Computer Academy" userId="08476b32c11f4418" providerId="LiveId" clId="{2CAFCB52-CFFE-45F4-B8A3-67DBA6316B4C}" dt="2021-09-09T07:54:42.814" v="4227" actId="2711"/>
        <pc:sldMkLst>
          <pc:docMk/>
          <pc:sldMk cId="4084433771" sldId="516"/>
        </pc:sldMkLst>
        <pc:spChg chg="mod">
          <ac:chgData name="Sharma Computer Academy" userId="08476b32c11f4418" providerId="LiveId" clId="{2CAFCB52-CFFE-45F4-B8A3-67DBA6316B4C}" dt="2021-09-09T04:45:55.525" v="3152" actId="113"/>
          <ac:spMkLst>
            <pc:docMk/>
            <pc:sldMk cId="4084433771" sldId="516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7:54:42.814" v="4227" actId="2711"/>
          <ac:spMkLst>
            <pc:docMk/>
            <pc:sldMk cId="4084433771" sldId="516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2CAFCB52-CFFE-45F4-B8A3-67DBA6316B4C}" dt="2021-09-09T07:54:36.971" v="4226" actId="2711"/>
        <pc:sldMkLst>
          <pc:docMk/>
          <pc:sldMk cId="452190465" sldId="517"/>
        </pc:sldMkLst>
        <pc:spChg chg="mod">
          <ac:chgData name="Sharma Computer Academy" userId="08476b32c11f4418" providerId="LiveId" clId="{2CAFCB52-CFFE-45F4-B8A3-67DBA6316B4C}" dt="2021-09-09T07:54:36.971" v="4226" actId="2711"/>
          <ac:spMkLst>
            <pc:docMk/>
            <pc:sldMk cId="452190465" sldId="517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4:47:02.578" v="3157" actId="113"/>
          <ac:spMkLst>
            <pc:docMk/>
            <pc:sldMk cId="452190465" sldId="517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2CAFCB52-CFFE-45F4-B8A3-67DBA6316B4C}" dt="2021-09-09T07:55:10.039" v="4234" actId="6549"/>
        <pc:sldMkLst>
          <pc:docMk/>
          <pc:sldMk cId="293971627" sldId="518"/>
        </pc:sldMkLst>
        <pc:spChg chg="mod">
          <ac:chgData name="Sharma Computer Academy" userId="08476b32c11f4418" providerId="LiveId" clId="{2CAFCB52-CFFE-45F4-B8A3-67DBA6316B4C}" dt="2021-09-09T07:54:30.401" v="4225" actId="2711"/>
          <ac:spMkLst>
            <pc:docMk/>
            <pc:sldMk cId="293971627" sldId="518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7:55:10.039" v="4234" actId="6549"/>
          <ac:spMkLst>
            <pc:docMk/>
            <pc:sldMk cId="293971627" sldId="518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4:47:25.971" v="3166" actId="20577"/>
          <ac:spMkLst>
            <pc:docMk/>
            <pc:sldMk cId="293971627" sldId="518"/>
            <ac:spMk id="11" creationId="{00000000-0000-0000-0000-000000000000}"/>
          </ac:spMkLst>
        </pc:spChg>
      </pc:sldChg>
      <pc:sldChg chg="addSp delSp modSp mod">
        <pc:chgData name="Sharma Computer Academy" userId="08476b32c11f4418" providerId="LiveId" clId="{2CAFCB52-CFFE-45F4-B8A3-67DBA6316B4C}" dt="2021-09-09T07:54:53.185" v="4228" actId="2711"/>
        <pc:sldMkLst>
          <pc:docMk/>
          <pc:sldMk cId="328883205" sldId="519"/>
        </pc:sldMkLst>
        <pc:spChg chg="mod">
          <ac:chgData name="Sharma Computer Academy" userId="08476b32c11f4418" providerId="LiveId" clId="{2CAFCB52-CFFE-45F4-B8A3-67DBA6316B4C}" dt="2021-09-09T07:54:53.185" v="4228" actId="2711"/>
          <ac:spMkLst>
            <pc:docMk/>
            <pc:sldMk cId="328883205" sldId="519"/>
            <ac:spMk id="8" creationId="{00000000-0000-0000-0000-000000000000}"/>
          </ac:spMkLst>
        </pc:spChg>
        <pc:picChg chg="del">
          <ac:chgData name="Sharma Computer Academy" userId="08476b32c11f4418" providerId="LiveId" clId="{2CAFCB52-CFFE-45F4-B8A3-67DBA6316B4C}" dt="2021-09-09T04:49:32.358" v="3172" actId="478"/>
          <ac:picMkLst>
            <pc:docMk/>
            <pc:sldMk cId="328883205" sldId="519"/>
            <ac:picMk id="4" creationId="{B6B3920C-0C42-4087-8C9B-CF59ECBE6999}"/>
          </ac:picMkLst>
        </pc:picChg>
        <pc:picChg chg="add mod">
          <ac:chgData name="Sharma Computer Academy" userId="08476b32c11f4418" providerId="LiveId" clId="{2CAFCB52-CFFE-45F4-B8A3-67DBA6316B4C}" dt="2021-09-09T04:49:53.934" v="3176" actId="14100"/>
          <ac:picMkLst>
            <pc:docMk/>
            <pc:sldMk cId="328883205" sldId="519"/>
            <ac:picMk id="6" creationId="{11B94CDE-082D-447F-B77C-E47F83B29C0B}"/>
          </ac:picMkLst>
        </pc:picChg>
      </pc:sldChg>
      <pc:sldChg chg="modSp modAnim">
        <pc:chgData name="Sharma Computer Academy" userId="08476b32c11f4418" providerId="LiveId" clId="{2CAFCB52-CFFE-45F4-B8A3-67DBA6316B4C}" dt="2021-09-09T04:53:45.763" v="3424" actId="113"/>
        <pc:sldMkLst>
          <pc:docMk/>
          <pc:sldMk cId="1757758264" sldId="520"/>
        </pc:sldMkLst>
        <pc:spChg chg="mod">
          <ac:chgData name="Sharma Computer Academy" userId="08476b32c11f4418" providerId="LiveId" clId="{2CAFCB52-CFFE-45F4-B8A3-67DBA6316B4C}" dt="2021-09-09T04:53:45.763" v="3424" actId="113"/>
          <ac:spMkLst>
            <pc:docMk/>
            <pc:sldMk cId="1757758264" sldId="520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2CAFCB52-CFFE-45F4-B8A3-67DBA6316B4C}" dt="2021-09-09T05:01:09.275" v="3576" actId="20577"/>
        <pc:sldMkLst>
          <pc:docMk/>
          <pc:sldMk cId="3186211720" sldId="521"/>
        </pc:sldMkLst>
        <pc:spChg chg="mod">
          <ac:chgData name="Sharma Computer Academy" userId="08476b32c11f4418" providerId="LiveId" clId="{2CAFCB52-CFFE-45F4-B8A3-67DBA6316B4C}" dt="2021-09-09T05:01:09.275" v="3576" actId="20577"/>
          <ac:spMkLst>
            <pc:docMk/>
            <pc:sldMk cId="3186211720" sldId="521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2CAFCB52-CFFE-45F4-B8A3-67DBA6316B4C}" dt="2021-09-09T05:03:49.969" v="3768" actId="113"/>
        <pc:sldMkLst>
          <pc:docMk/>
          <pc:sldMk cId="2632202914" sldId="522"/>
        </pc:sldMkLst>
        <pc:spChg chg="mod">
          <ac:chgData name="Sharma Computer Academy" userId="08476b32c11f4418" providerId="LiveId" clId="{2CAFCB52-CFFE-45F4-B8A3-67DBA6316B4C}" dt="2021-09-09T05:03:49.969" v="3768" actId="113"/>
          <ac:spMkLst>
            <pc:docMk/>
            <pc:sldMk cId="2632202914" sldId="522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5:01:37.516" v="3621" actId="1038"/>
          <ac:spMkLst>
            <pc:docMk/>
            <pc:sldMk cId="2632202914" sldId="522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2CAFCB52-CFFE-45F4-B8A3-67DBA6316B4C}" dt="2021-09-09T07:55:50.762" v="4247" actId="6549"/>
        <pc:sldMkLst>
          <pc:docMk/>
          <pc:sldMk cId="4165043256" sldId="523"/>
        </pc:sldMkLst>
        <pc:spChg chg="mod">
          <ac:chgData name="Sharma Computer Academy" userId="08476b32c11f4418" providerId="LiveId" clId="{2CAFCB52-CFFE-45F4-B8A3-67DBA6316B4C}" dt="2021-09-09T06:11:12.327" v="4082" actId="1037"/>
          <ac:spMkLst>
            <pc:docMk/>
            <pc:sldMk cId="4165043256" sldId="523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7:55:50.762" v="4247" actId="6549"/>
          <ac:spMkLst>
            <pc:docMk/>
            <pc:sldMk cId="4165043256" sldId="523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2CAFCB52-CFFE-45F4-B8A3-67DBA6316B4C}" dt="2021-09-09T05:05:58.896" v="3794" actId="14100"/>
        <pc:sldMkLst>
          <pc:docMk/>
          <pc:sldMk cId="1406557175" sldId="524"/>
        </pc:sldMkLst>
        <pc:picChg chg="mod">
          <ac:chgData name="Sharma Computer Academy" userId="08476b32c11f4418" providerId="LiveId" clId="{2CAFCB52-CFFE-45F4-B8A3-67DBA6316B4C}" dt="2021-09-09T05:05:58.896" v="3794" actId="14100"/>
          <ac:picMkLst>
            <pc:docMk/>
            <pc:sldMk cId="1406557175" sldId="524"/>
            <ac:picMk id="6" creationId="{11B94CDE-082D-447F-B77C-E47F83B29C0B}"/>
          </ac:picMkLst>
        </pc:picChg>
      </pc:sldChg>
      <pc:sldChg chg="modSp mod modAnim">
        <pc:chgData name="Sharma Computer Academy" userId="08476b32c11f4418" providerId="LiveId" clId="{2CAFCB52-CFFE-45F4-B8A3-67DBA6316B4C}" dt="2021-09-09T06:15:13.112" v="4194" actId="20577"/>
        <pc:sldMkLst>
          <pc:docMk/>
          <pc:sldMk cId="1025436234" sldId="525"/>
        </pc:sldMkLst>
        <pc:spChg chg="mod">
          <ac:chgData name="Sharma Computer Academy" userId="08476b32c11f4418" providerId="LiveId" clId="{2CAFCB52-CFFE-45F4-B8A3-67DBA6316B4C}" dt="2021-09-09T06:07:47.803" v="4075" actId="113"/>
          <ac:spMkLst>
            <pc:docMk/>
            <pc:sldMk cId="1025436234" sldId="525"/>
            <ac:spMk id="7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6:15:13.112" v="4194" actId="20577"/>
          <ac:spMkLst>
            <pc:docMk/>
            <pc:sldMk cId="1025436234" sldId="525"/>
            <ac:spMk id="8" creationId="{00000000-0000-0000-0000-000000000000}"/>
          </ac:spMkLst>
        </pc:spChg>
      </pc:sldChg>
      <pc:sldChg chg="modSp add mod ord">
        <pc:chgData name="Sharma Computer Academy" userId="08476b32c11f4418" providerId="LiveId" clId="{2CAFCB52-CFFE-45F4-B8A3-67DBA6316B4C}" dt="2021-09-09T06:13:15.240" v="4144" actId="20577"/>
        <pc:sldMkLst>
          <pc:docMk/>
          <pc:sldMk cId="3441632125" sldId="526"/>
        </pc:sldMkLst>
        <pc:spChg chg="mod">
          <ac:chgData name="Sharma Computer Academy" userId="08476b32c11f4418" providerId="LiveId" clId="{2CAFCB52-CFFE-45F4-B8A3-67DBA6316B4C}" dt="2021-09-09T06:13:15.240" v="4144" actId="20577"/>
          <ac:spMkLst>
            <pc:docMk/>
            <pc:sldMk cId="3441632125" sldId="526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6:12:56.632" v="4142" actId="113"/>
          <ac:spMkLst>
            <pc:docMk/>
            <pc:sldMk cId="3441632125" sldId="526"/>
            <ac:spMk id="10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6:12:42.198" v="4137" actId="20577"/>
          <ac:spMkLst>
            <pc:docMk/>
            <pc:sldMk cId="3441632125" sldId="526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2CAFCB52-CFFE-45F4-B8A3-67DBA6316B4C}" dt="2021-09-09T06:14:18.219" v="4187" actId="113"/>
        <pc:sldMkLst>
          <pc:docMk/>
          <pc:sldMk cId="3024525850" sldId="527"/>
        </pc:sldMkLst>
        <pc:spChg chg="mod">
          <ac:chgData name="Sharma Computer Academy" userId="08476b32c11f4418" providerId="LiveId" clId="{2CAFCB52-CFFE-45F4-B8A3-67DBA6316B4C}" dt="2021-09-09T06:13:31.181" v="4170" actId="20577"/>
          <ac:spMkLst>
            <pc:docMk/>
            <pc:sldMk cId="3024525850" sldId="527"/>
            <ac:spMk id="8" creationId="{00000000-0000-0000-0000-000000000000}"/>
          </ac:spMkLst>
        </pc:spChg>
        <pc:spChg chg="mod">
          <ac:chgData name="Sharma Computer Academy" userId="08476b32c11f4418" providerId="LiveId" clId="{2CAFCB52-CFFE-45F4-B8A3-67DBA6316B4C}" dt="2021-09-09T06:14:18.219" v="4187" actId="113"/>
          <ac:spMkLst>
            <pc:docMk/>
            <pc:sldMk cId="3024525850" sldId="527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9/9/2021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(Adv props)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Lecture-12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 understand </a:t>
            </a:r>
            <a:r>
              <a:rPr lang="en-US" sz="2400" dirty="0">
                <a:latin typeface="Corbel" pitchFamily="34" charset="0"/>
              </a:rPr>
              <a:t>working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map() </a:t>
            </a:r>
            <a:r>
              <a:rPr lang="en-US" sz="2400" dirty="0">
                <a:latin typeface="Corbel" pitchFamily="34" charset="0"/>
              </a:rPr>
              <a:t>, consider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example: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WAP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double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every element </a:t>
            </a:r>
            <a:r>
              <a:rPr lang="en-US" sz="2400" dirty="0">
                <a:latin typeface="Corbel" pitchFamily="34" charset="0"/>
              </a:rPr>
              <a:t>of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 and print these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doubled values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map() Method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0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map()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numbers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doubled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(numbers);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2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(doubled);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51184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 </a:t>
            </a:r>
            <a:r>
              <a:rPr lang="en-US" sz="3200" b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More Clean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numbers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doubled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2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(numbers);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2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(doubled);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08296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Course Component Using map()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88692"/>
            <a:ext cx="8777318" cy="50121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subj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.props.titles.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&gt;Course Name: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&gt;Titles:&lt;/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subj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1051614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Course.js</a:t>
            </a:r>
          </a:p>
        </p:txBody>
      </p:sp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Another Way Of Using map()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88692"/>
            <a:ext cx="8777318" cy="50121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titles }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&gt;Course Name: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 Titles:&lt;/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titles.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))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1051614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Course.js</a:t>
            </a:r>
          </a:p>
        </p:txBody>
      </p:sp>
    </p:spTree>
    <p:extLst>
      <p:ext uri="{BB962C8B-B14F-4D97-AF65-F5344CB8AC3E}">
        <p14:creationId xmlns:p14="http://schemas.microsoft.com/office/powerpoint/2010/main" val="276794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Student component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Declare</a:t>
            </a:r>
            <a:r>
              <a:rPr lang="en-US" sz="2400" dirty="0">
                <a:latin typeface="Corbel" pitchFamily="34" charset="0"/>
              </a:rPr>
              <a:t> 4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in it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age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subjects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marks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prop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hold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student name </a:t>
            </a:r>
            <a:r>
              <a:rPr lang="en-US" sz="2400" dirty="0">
                <a:latin typeface="Corbel" pitchFamily="34" charset="0"/>
              </a:rPr>
              <a:t>and the prop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age </a:t>
            </a:r>
            <a:r>
              <a:rPr lang="en-US" sz="2400" dirty="0">
                <a:latin typeface="Corbel" pitchFamily="34" charset="0"/>
              </a:rPr>
              <a:t>will hold age of the student and the props subjects and marks will hold 3 subject names and 3 marks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we have to render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Student Component </a:t>
            </a:r>
            <a:r>
              <a:rPr lang="en-US" sz="2400" dirty="0">
                <a:latin typeface="Corbel" pitchFamily="34" charset="0"/>
              </a:rPr>
              <a:t>with 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and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total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result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pass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fail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criteria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passing</a:t>
            </a:r>
            <a:r>
              <a:rPr lang="en-US" sz="2400" dirty="0">
                <a:latin typeface="Corbel" pitchFamily="34" charset="0"/>
              </a:rPr>
              <a:t> is 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total </a:t>
            </a:r>
            <a:r>
              <a:rPr lang="en-US" sz="2400" dirty="0">
                <a:latin typeface="Corbel" pitchFamily="34" charset="0"/>
              </a:rPr>
              <a:t>must be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&gt;=150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4"/>
            <a:ext cx="8915400" cy="49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2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 understand </a:t>
            </a:r>
            <a:r>
              <a:rPr lang="en-US" sz="2400" dirty="0">
                <a:latin typeface="Corbel" pitchFamily="34" charset="0"/>
              </a:rPr>
              <a:t>working of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defaultProps</a:t>
            </a:r>
            <a:r>
              <a:rPr lang="en-US" sz="2400" dirty="0">
                <a:latin typeface="Corbel" pitchFamily="34" charset="0"/>
              </a:rPr>
              <a:t>, consider the files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App.js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Greetings.js </a:t>
            </a:r>
            <a:r>
              <a:rPr lang="en-US" sz="2400" dirty="0">
                <a:latin typeface="Corbel" pitchFamily="34" charset="0"/>
              </a:rPr>
              <a:t>given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next few slides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predict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output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2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"Varun"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"Ravi"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45219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Good Evening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.props.who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Greetings.js</a:t>
            </a:r>
          </a:p>
        </p:txBody>
      </p:sp>
    </p:spTree>
    <p:extLst>
      <p:ext uri="{BB962C8B-B14F-4D97-AF65-F5344CB8AC3E}">
        <p14:creationId xmlns:p14="http://schemas.microsoft.com/office/powerpoint/2010/main" val="29397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How To Iterate Over Arrays In JSX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map() Method Of Array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Default props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		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94CDE-082D-447F-B77C-E47F83B29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1361"/>
            <a:ext cx="88392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we can see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has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generated</a:t>
            </a:r>
            <a:r>
              <a:rPr lang="en-US" sz="2400" dirty="0">
                <a:latin typeface="Corbel" pitchFamily="34" charset="0"/>
              </a:rPr>
              <a:t> the value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undefined</a:t>
            </a:r>
            <a:r>
              <a:rPr lang="en-US" sz="2400" dirty="0">
                <a:latin typeface="Corbel" pitchFamily="34" charset="0"/>
              </a:rPr>
              <a:t> for all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which were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passed </a:t>
            </a:r>
            <a:r>
              <a:rPr lang="en-US" sz="2400" dirty="0">
                <a:latin typeface="Corbel" pitchFamily="34" charset="0"/>
              </a:rPr>
              <a:t>while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component</a:t>
            </a:r>
            <a:r>
              <a:rPr lang="en-US" sz="2400" dirty="0">
                <a:latin typeface="Corbel" pitchFamily="34" charset="0"/>
              </a:rPr>
              <a:t> was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getting rendered.</a:t>
            </a:r>
          </a:p>
          <a:p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overcome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problem</a:t>
            </a:r>
            <a:r>
              <a:rPr lang="en-US" sz="2400" dirty="0">
                <a:latin typeface="Corbel" pitchFamily="34" charset="0"/>
              </a:rPr>
              <a:t> we can use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concept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default props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2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Default 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defaultProps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React component property </a:t>
            </a:r>
            <a:r>
              <a:rPr lang="en-US" sz="2400" dirty="0">
                <a:latin typeface="Corbel" pitchFamily="34" charset="0"/>
              </a:rPr>
              <a:t>that allows us to set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default values </a:t>
            </a:r>
            <a:r>
              <a:rPr lang="en-US" sz="2400" dirty="0">
                <a:latin typeface="Corbel" pitchFamily="34" charset="0"/>
              </a:rPr>
              <a:t>for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argument.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property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passed</a:t>
            </a:r>
            <a:r>
              <a:rPr lang="en-US" sz="2400" dirty="0">
                <a:latin typeface="Corbel" pitchFamily="34" charset="0"/>
              </a:rPr>
              <a:t>, it will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changed</a:t>
            </a:r>
            <a:r>
              <a:rPr lang="en-US" sz="2400" dirty="0">
                <a:latin typeface="Corbel" pitchFamily="34" charset="0"/>
              </a:rPr>
              <a:t> , otherwise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value</a:t>
            </a:r>
            <a:r>
              <a:rPr lang="en-US" sz="2400" dirty="0">
                <a:latin typeface="Corbel" pitchFamily="34" charset="0"/>
              </a:rPr>
              <a:t> set in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defaultProps</a:t>
            </a:r>
            <a:r>
              <a:rPr lang="en-US" sz="2400" dirty="0">
                <a:latin typeface="Corbel" pitchFamily="34" charset="0"/>
              </a:rPr>
              <a:t> is used.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2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Default 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Classname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extends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React.Component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static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defaultProps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={ &lt;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prop_name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&gt;:&lt;value&gt; , , , };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 . . . 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82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Syntax Of Default 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0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Modified Greetings.js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who: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"Everyone"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from: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"Team SCA"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Good 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Evening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.props.who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Greetings.js</a:t>
            </a:r>
          </a:p>
        </p:txBody>
      </p:sp>
    </p:spTree>
    <p:extLst>
      <p:ext uri="{BB962C8B-B14F-4D97-AF65-F5344CB8AC3E}">
        <p14:creationId xmlns:p14="http://schemas.microsoft.com/office/powerpoint/2010/main" val="416504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		  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94CDE-082D-447F-B77C-E47F83B29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1361"/>
            <a:ext cx="88392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5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use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concept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default props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with functional components</a:t>
            </a:r>
            <a:r>
              <a:rPr lang="en-US" sz="2400" dirty="0">
                <a:latin typeface="Corbel" pitchFamily="34" charset="0"/>
              </a:rPr>
              <a:t> we have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two approaches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Using default parameters with </a:t>
            </a:r>
            <a:r>
              <a:rPr lang="en-US" sz="1900" dirty="0" err="1">
                <a:latin typeface="Corbel" pitchFamily="34" charset="0"/>
              </a:rPr>
              <a:t>destructuring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Using </a:t>
            </a:r>
            <a:r>
              <a:rPr lang="en-US" sz="1900" dirty="0" err="1">
                <a:latin typeface="Corbel" pitchFamily="34" charset="0"/>
              </a:rPr>
              <a:t>defaultProps</a:t>
            </a:r>
            <a:r>
              <a:rPr lang="en-US" sz="1900" dirty="0">
                <a:latin typeface="Corbel" pitchFamily="34" charset="0"/>
              </a:rPr>
              <a:t> property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-381000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Default Props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Functional 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Default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"Everyone"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"Team SCA"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Good Evening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(who)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(from)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!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44163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defaultProps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Property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Good Evening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.defaultProps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who: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"Everyone"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from: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"Team SCA"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0245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understand </a:t>
            </a:r>
            <a:r>
              <a:rPr lang="en-US" sz="2400" dirty="0">
                <a:latin typeface="Corbel" pitchFamily="34" charset="0"/>
              </a:rPr>
              <a:t>the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next topic</a:t>
            </a:r>
            <a:r>
              <a:rPr lang="en-US" sz="2400" dirty="0">
                <a:latin typeface="Corbel" pitchFamily="34" charset="0"/>
              </a:rPr>
              <a:t> , consider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scenario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Course</a:t>
            </a:r>
            <a:r>
              <a:rPr lang="en-US" sz="1900" dirty="0">
                <a:latin typeface="Corbel" pitchFamily="34" charset="0"/>
              </a:rPr>
              <a:t> component 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Declare</a:t>
            </a:r>
            <a:r>
              <a:rPr lang="en-US" sz="1900" dirty="0">
                <a:latin typeface="Corbel" pitchFamily="34" charset="0"/>
              </a:rPr>
              <a:t> two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in it called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1900" dirty="0">
                <a:latin typeface="Corbel" pitchFamily="34" charset="0"/>
              </a:rPr>
              <a:t> and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title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The prop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1900" dirty="0">
                <a:latin typeface="Corbel" pitchFamily="34" charset="0"/>
              </a:rPr>
              <a:t> will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hold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course name </a:t>
            </a:r>
            <a:r>
              <a:rPr lang="en-US" sz="1900" dirty="0">
                <a:latin typeface="Corbel" pitchFamily="34" charset="0"/>
              </a:rPr>
              <a:t>and the prop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title</a:t>
            </a:r>
            <a:r>
              <a:rPr lang="en-US" sz="1900" dirty="0">
                <a:latin typeface="Corbel" pitchFamily="34" charset="0"/>
              </a:rPr>
              <a:t> will hold the names of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course titles 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1900" dirty="0">
                <a:latin typeface="Corbel" pitchFamily="34" charset="0"/>
              </a:rPr>
              <a:t> we have to render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Course name </a:t>
            </a:r>
            <a:r>
              <a:rPr lang="en-US" sz="1900" dirty="0">
                <a:latin typeface="Corbel" pitchFamily="34" charset="0"/>
              </a:rPr>
              <a:t>followed by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titles </a:t>
            </a:r>
            <a:r>
              <a:rPr lang="en-US" sz="1900" dirty="0">
                <a:latin typeface="Corbel" pitchFamily="34" charset="0"/>
              </a:rPr>
              <a:t>rendered as an </a:t>
            </a:r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</a:rPr>
              <a:t>unordered list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Challenge 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36074"/>
            <a:ext cx="8915400" cy="49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One way </a:t>
            </a:r>
            <a:r>
              <a:rPr lang="en-US" sz="2400" dirty="0">
                <a:latin typeface="Corbel" pitchFamily="34" charset="0"/>
              </a:rPr>
              <a:t>to do this is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iterate </a:t>
            </a:r>
            <a:r>
              <a:rPr lang="en-US" sz="2400" dirty="0">
                <a:latin typeface="Corbel" pitchFamily="34" charset="0"/>
              </a:rPr>
              <a:t>over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titles</a:t>
            </a:r>
            <a:r>
              <a:rPr lang="en-US" sz="2400" dirty="0">
                <a:latin typeface="Corbel" pitchFamily="34" charset="0"/>
              </a:rPr>
              <a:t> array  using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forEach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 and generate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&lt;li&gt; </a:t>
            </a:r>
            <a:r>
              <a:rPr lang="en-US" sz="2400" dirty="0">
                <a:latin typeface="Corbel" pitchFamily="34" charset="0"/>
              </a:rPr>
              <a:t>tags with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course titles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And then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push</a:t>
            </a:r>
            <a:r>
              <a:rPr lang="en-US" sz="2400" dirty="0">
                <a:latin typeface="Corbel" pitchFamily="34" charset="0"/>
              </a:rPr>
              <a:t> these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&lt;li&gt; tags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another array.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 </a:t>
            </a:r>
            <a:r>
              <a:rPr lang="en-US" sz="2400" dirty="0">
                <a:latin typeface="Corbel" pitchFamily="34" charset="0"/>
              </a:rPr>
              <a:t>render 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array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Solution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Looping In JSX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&gt;Course details&lt;/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titles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"Java SE"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"Java EE"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"Android"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Course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"Front End Development"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titles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"CSS"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"Java Script"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 JS"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Looping In JSX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subj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[];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.props.titles.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subj.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&gt;Course Name: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Titles:&lt;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subj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Course.js</a:t>
            </a:r>
          </a:p>
        </p:txBody>
      </p:sp>
    </p:spTree>
    <p:extLst>
      <p:ext uri="{BB962C8B-B14F-4D97-AF65-F5344CB8AC3E}">
        <p14:creationId xmlns:p14="http://schemas.microsoft.com/office/powerpoint/2010/main" val="238209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Although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previous code worked</a:t>
            </a:r>
            <a:r>
              <a:rPr lang="en-US" sz="2400" dirty="0">
                <a:latin typeface="Corbel" pitchFamily="34" charset="0"/>
              </a:rPr>
              <a:t> but we can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reduce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coding efforts </a:t>
            </a:r>
            <a:r>
              <a:rPr lang="en-US" sz="2400" dirty="0">
                <a:latin typeface="Corbel" pitchFamily="34" charset="0"/>
              </a:rPr>
              <a:t>by using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another approach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most common way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iterating over an array </a:t>
            </a:r>
            <a:r>
              <a:rPr lang="en-US" sz="2400" dirty="0">
                <a:latin typeface="Corbel" pitchFamily="34" charset="0"/>
              </a:rPr>
              <a:t>is by using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map()</a:t>
            </a:r>
            <a:r>
              <a:rPr lang="en-US" sz="2400" dirty="0">
                <a:latin typeface="Corbel" pitchFamily="34" charset="0"/>
              </a:rPr>
              <a:t> method 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Solution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map() </a:t>
            </a:r>
            <a:r>
              <a:rPr lang="en-US" sz="2400" dirty="0">
                <a:latin typeface="Corbel" pitchFamily="34" charset="0"/>
              </a:rPr>
              <a:t>method 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2400" dirty="0">
                <a:latin typeface="Corbel" pitchFamily="34" charset="0"/>
              </a:rPr>
              <a:t> belongs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 object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It has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following syntax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brr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=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arr.map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(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call_back_fn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 )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It accepts </a:t>
            </a:r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</a:t>
            </a:r>
            <a:r>
              <a:rPr lang="en-US" sz="1900" dirty="0">
                <a:latin typeface="Corbel" pitchFamily="34" charset="0"/>
              </a:rPr>
              <a:t>as argument 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Calls</a:t>
            </a:r>
            <a:r>
              <a:rPr lang="en-US" sz="1900" dirty="0">
                <a:latin typeface="Corbel" pitchFamily="34" charset="0"/>
              </a:rPr>
              <a:t> that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each element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parent array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Collects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result returned </a:t>
            </a:r>
            <a:r>
              <a:rPr lang="en-US" sz="1900" dirty="0">
                <a:latin typeface="Corbel" pitchFamily="34" charset="0"/>
              </a:rPr>
              <a:t>by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 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1900" dirty="0">
                <a:latin typeface="Corbel" pitchFamily="34" charset="0"/>
              </a:rPr>
              <a:t> it returns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this result </a:t>
            </a:r>
            <a:r>
              <a:rPr lang="en-US" sz="1900" dirty="0">
                <a:latin typeface="Corbel" pitchFamily="34" charset="0"/>
              </a:rPr>
              <a:t>as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new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map() Method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9907</TotalTime>
  <Words>2111</Words>
  <Application>Microsoft Office PowerPoint</Application>
  <PresentationFormat>On-screen Show (4:3)</PresentationFormat>
  <Paragraphs>332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600</cp:revision>
  <dcterms:created xsi:type="dcterms:W3CDTF">2016-02-04T12:02:26Z</dcterms:created>
  <dcterms:modified xsi:type="dcterms:W3CDTF">2021-09-09T16:50:43Z</dcterms:modified>
</cp:coreProperties>
</file>