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475" r:id="rId3"/>
    <p:sldId id="448" r:id="rId4"/>
    <p:sldId id="516" r:id="rId5"/>
    <p:sldId id="519" r:id="rId6"/>
    <p:sldId id="517" r:id="rId7"/>
    <p:sldId id="518" r:id="rId8"/>
    <p:sldId id="520" r:id="rId9"/>
    <p:sldId id="505" r:id="rId10"/>
    <p:sldId id="521" r:id="rId11"/>
    <p:sldId id="526" r:id="rId12"/>
    <p:sldId id="527" r:id="rId13"/>
    <p:sldId id="522" r:id="rId14"/>
    <p:sldId id="524" r:id="rId15"/>
    <p:sldId id="525" r:id="rId16"/>
    <p:sldId id="529" r:id="rId17"/>
    <p:sldId id="535" r:id="rId18"/>
    <p:sldId id="530" r:id="rId19"/>
    <p:sldId id="536" r:id="rId20"/>
    <p:sldId id="537" r:id="rId21"/>
    <p:sldId id="528" r:id="rId22"/>
    <p:sldId id="538" r:id="rId23"/>
    <p:sldId id="53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A3A630F-C7F4-43D5-AA50-4A161517313A}"/>
    <pc:docChg chg="undo custSel addSld delSld modSld">
      <pc:chgData name="Sharma Computer Academy" userId="08476b32c11f4418" providerId="LiveId" clId="{7A3A630F-C7F4-43D5-AA50-4A161517313A}" dt="2021-09-14T07:51:13.218" v="2271" actId="20577"/>
      <pc:docMkLst>
        <pc:docMk/>
      </pc:docMkLst>
      <pc:sldChg chg="modSp mod">
        <pc:chgData name="Sharma Computer Academy" userId="08476b32c11f4418" providerId="LiveId" clId="{7A3A630F-C7F4-43D5-AA50-4A161517313A}" dt="2021-09-05T18:53:54.168" v="8" actId="20577"/>
        <pc:sldMkLst>
          <pc:docMk/>
          <pc:sldMk cId="0" sldId="257"/>
        </pc:sldMkLst>
        <pc:spChg chg="mod">
          <ac:chgData name="Sharma Computer Academy" userId="08476b32c11f4418" providerId="LiveId" clId="{7A3A630F-C7F4-43D5-AA50-4A161517313A}" dt="2021-09-05T18:53:54.168" v="8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7A3A630F-C7F4-43D5-AA50-4A161517313A}" dt="2021-09-05T19:15:59.843" v="274" actId="113"/>
        <pc:sldMkLst>
          <pc:docMk/>
          <pc:sldMk cId="3741247209" sldId="448"/>
        </pc:sldMkLst>
        <pc:spChg chg="mod">
          <ac:chgData name="Sharma Computer Academy" userId="08476b32c11f4418" providerId="LiveId" clId="{7A3A630F-C7F4-43D5-AA50-4A161517313A}" dt="2021-09-05T19:15:59.843" v="274" actId="113"/>
          <ac:spMkLst>
            <pc:docMk/>
            <pc:sldMk cId="3741247209" sldId="448"/>
            <ac:spMk id="7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19:04:40.905" v="25" actId="2711"/>
          <ac:spMkLst>
            <pc:docMk/>
            <pc:sldMk cId="3741247209" sldId="448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7A3A630F-C7F4-43D5-AA50-4A161517313A}" dt="2021-09-05T20:54:08.336" v="2233"/>
        <pc:sldMkLst>
          <pc:docMk/>
          <pc:sldMk cId="0" sldId="475"/>
        </pc:sldMkLst>
        <pc:spChg chg="mod">
          <ac:chgData name="Sharma Computer Academy" userId="08476b32c11f4418" providerId="LiveId" clId="{7A3A630F-C7F4-43D5-AA50-4A161517313A}" dt="2021-09-05T20:53:41.225" v="2226" actId="207"/>
          <ac:spMkLst>
            <pc:docMk/>
            <pc:sldMk cId="0" sldId="47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3741247209" sldId="495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3741247209" sldId="496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1584999468" sldId="504"/>
        </pc:sldMkLst>
      </pc:sldChg>
      <pc:sldChg chg="modSp mod">
        <pc:chgData name="Sharma Computer Academy" userId="08476b32c11f4418" providerId="LiveId" clId="{7A3A630F-C7F4-43D5-AA50-4A161517313A}" dt="2021-09-05T20:17:19.911" v="1600" actId="20577"/>
        <pc:sldMkLst>
          <pc:docMk/>
          <pc:sldMk cId="162694255" sldId="505"/>
        </pc:sldMkLst>
        <pc:spChg chg="mod">
          <ac:chgData name="Sharma Computer Academy" userId="08476b32c11f4418" providerId="LiveId" clId="{7A3A630F-C7F4-43D5-AA50-4A161517313A}" dt="2021-09-05T20:17:19.911" v="1600" actId="20577"/>
          <ac:spMkLst>
            <pc:docMk/>
            <pc:sldMk cId="162694255" sldId="505"/>
            <ac:spMk id="8" creationId="{00000000-0000-0000-0000-000000000000}"/>
          </ac:spMkLst>
        </pc:spChg>
        <pc:picChg chg="mod">
          <ac:chgData name="Sharma Computer Academy" userId="08476b32c11f4418" providerId="LiveId" clId="{7A3A630F-C7F4-43D5-AA50-4A161517313A}" dt="2021-09-05T20:17:13.412" v="1582" actId="14100"/>
          <ac:picMkLst>
            <pc:docMk/>
            <pc:sldMk cId="162694255" sldId="505"/>
            <ac:picMk id="4" creationId="{B6B3920C-0C42-4087-8C9B-CF59ECBE6999}"/>
          </ac:picMkLst>
        </pc:picChg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1499613898" sldId="506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3511848053" sldId="507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2382097180" sldId="508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871084679" sldId="509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2904600185" sldId="510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1082967427" sldId="512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2767940146" sldId="513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3164646856" sldId="514"/>
        </pc:sldMkLst>
      </pc:sldChg>
      <pc:sldChg chg="del">
        <pc:chgData name="Sharma Computer Academy" userId="08476b32c11f4418" providerId="LiveId" clId="{7A3A630F-C7F4-43D5-AA50-4A161517313A}" dt="2021-09-05T20:50:28.131" v="2031" actId="47"/>
        <pc:sldMkLst>
          <pc:docMk/>
          <pc:sldMk cId="3466326055" sldId="515"/>
        </pc:sldMkLst>
      </pc:sldChg>
      <pc:sldChg chg="addSp delSp modSp add mod modAnim">
        <pc:chgData name="Sharma Computer Academy" userId="08476b32c11f4418" providerId="LiveId" clId="{7A3A630F-C7F4-43D5-AA50-4A161517313A}" dt="2021-09-14T07:26:29.160" v="2251" actId="207"/>
        <pc:sldMkLst>
          <pc:docMk/>
          <pc:sldMk cId="504723315" sldId="516"/>
        </pc:sldMkLst>
        <pc:spChg chg="add del">
          <ac:chgData name="Sharma Computer Academy" userId="08476b32c11f4418" providerId="LiveId" clId="{7A3A630F-C7F4-43D5-AA50-4A161517313A}" dt="2021-09-05T19:18:42.511" v="309"/>
          <ac:spMkLst>
            <pc:docMk/>
            <pc:sldMk cId="504723315" sldId="516"/>
            <ac:spMk id="3" creationId="{0BFB3A07-1AEC-4C3C-8E54-D2B407D13F72}"/>
          </ac:spMkLst>
        </pc:spChg>
        <pc:spChg chg="mod">
          <ac:chgData name="Sharma Computer Academy" userId="08476b32c11f4418" providerId="LiveId" clId="{7A3A630F-C7F4-43D5-AA50-4A161517313A}" dt="2021-09-14T07:26:29.160" v="2251" actId="207"/>
          <ac:spMkLst>
            <pc:docMk/>
            <pc:sldMk cId="504723315" sldId="516"/>
            <ac:spMk id="7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19:16:26.508" v="304" actId="113"/>
          <ac:spMkLst>
            <pc:docMk/>
            <pc:sldMk cId="504723315" sldId="516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7A3A630F-C7F4-43D5-AA50-4A161517313A}" dt="2021-09-14T07:34:05.434" v="2269" actId="1076"/>
        <pc:sldMkLst>
          <pc:docMk/>
          <pc:sldMk cId="995144922" sldId="517"/>
        </pc:sldMkLst>
        <pc:spChg chg="mod">
          <ac:chgData name="Sharma Computer Academy" userId="08476b32c11f4418" providerId="LiveId" clId="{7A3A630F-C7F4-43D5-AA50-4A161517313A}" dt="2021-09-05T19:26:15.534" v="580" actId="20577"/>
          <ac:spMkLst>
            <pc:docMk/>
            <pc:sldMk cId="995144922" sldId="517"/>
            <ac:spMk id="8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14T07:34:05.434" v="2269" actId="1076"/>
          <ac:spMkLst>
            <pc:docMk/>
            <pc:sldMk cId="995144922" sldId="517"/>
            <ac:spMk id="10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19:25:55.677" v="572" actId="6549"/>
          <ac:spMkLst>
            <pc:docMk/>
            <pc:sldMk cId="995144922" sldId="517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7A3A630F-C7F4-43D5-AA50-4A161517313A}" dt="2021-09-05T19:40:10.947" v="1262" actId="207"/>
        <pc:sldMkLst>
          <pc:docMk/>
          <pc:sldMk cId="2605439584" sldId="518"/>
        </pc:sldMkLst>
        <pc:spChg chg="mod">
          <ac:chgData name="Sharma Computer Academy" userId="08476b32c11f4418" providerId="LiveId" clId="{7A3A630F-C7F4-43D5-AA50-4A161517313A}" dt="2021-09-05T19:40:10.947" v="1262" actId="207"/>
          <ac:spMkLst>
            <pc:docMk/>
            <pc:sldMk cId="2605439584" sldId="518"/>
            <ac:spMk id="10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19:38:30.765" v="1156" actId="20577"/>
          <ac:spMkLst>
            <pc:docMk/>
            <pc:sldMk cId="2605439584" sldId="518"/>
            <ac:spMk id="11" creationId="{00000000-0000-0000-0000-000000000000}"/>
          </ac:spMkLst>
        </pc:spChg>
      </pc:sldChg>
      <pc:sldChg chg="modSp add mod modAnim">
        <pc:chgData name="Sharma Computer Academy" userId="08476b32c11f4418" providerId="LiveId" clId="{7A3A630F-C7F4-43D5-AA50-4A161517313A}" dt="2021-09-14T07:29:42.975" v="2257" actId="113"/>
        <pc:sldMkLst>
          <pc:docMk/>
          <pc:sldMk cId="1976220891" sldId="519"/>
        </pc:sldMkLst>
        <pc:spChg chg="mod">
          <ac:chgData name="Sharma Computer Academy" userId="08476b32c11f4418" providerId="LiveId" clId="{7A3A630F-C7F4-43D5-AA50-4A161517313A}" dt="2021-09-14T07:29:42.975" v="2257" actId="113"/>
          <ac:spMkLst>
            <pc:docMk/>
            <pc:sldMk cId="1976220891" sldId="519"/>
            <ac:spMk id="7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19:38:03.299" v="1154" actId="20577"/>
          <ac:spMkLst>
            <pc:docMk/>
            <pc:sldMk cId="1976220891" sldId="519"/>
            <ac:spMk id="8" creationId="{00000000-0000-0000-0000-000000000000}"/>
          </ac:spMkLst>
        </pc:spChg>
      </pc:sldChg>
      <pc:sldChg chg="modSp add mod">
        <pc:chgData name="Sharma Computer Academy" userId="08476b32c11f4418" providerId="LiveId" clId="{7A3A630F-C7F4-43D5-AA50-4A161517313A}" dt="2021-09-14T07:33:02.030" v="2259" actId="6549"/>
        <pc:sldMkLst>
          <pc:docMk/>
          <pc:sldMk cId="703757075" sldId="520"/>
        </pc:sldMkLst>
        <pc:spChg chg="mod">
          <ac:chgData name="Sharma Computer Academy" userId="08476b32c11f4418" providerId="LiveId" clId="{7A3A630F-C7F4-43D5-AA50-4A161517313A}" dt="2021-09-14T07:33:02.030" v="2259" actId="6549"/>
          <ac:spMkLst>
            <pc:docMk/>
            <pc:sldMk cId="703757075" sldId="520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7A3A630F-C7F4-43D5-AA50-4A161517313A}" dt="2021-09-05T20:14:10.534" v="1560" actId="313"/>
        <pc:sldMkLst>
          <pc:docMk/>
          <pc:sldMk cId="153828574" sldId="521"/>
        </pc:sldMkLst>
        <pc:spChg chg="mod">
          <ac:chgData name="Sharma Computer Academy" userId="08476b32c11f4418" providerId="LiveId" clId="{7A3A630F-C7F4-43D5-AA50-4A161517313A}" dt="2021-09-05T20:14:10.534" v="1560" actId="313"/>
          <ac:spMkLst>
            <pc:docMk/>
            <pc:sldMk cId="153828574" sldId="521"/>
            <ac:spMk id="7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19:54:20.629" v="1286" actId="20577"/>
          <ac:spMkLst>
            <pc:docMk/>
            <pc:sldMk cId="153828574" sldId="521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7A3A630F-C7F4-43D5-AA50-4A161517313A}" dt="2021-09-05T20:55:00.316" v="2247" actId="20577"/>
        <pc:sldMkLst>
          <pc:docMk/>
          <pc:sldMk cId="3171344476" sldId="522"/>
        </pc:sldMkLst>
        <pc:spChg chg="mod">
          <ac:chgData name="Sharma Computer Academy" userId="08476b32c11f4418" providerId="LiveId" clId="{7A3A630F-C7F4-43D5-AA50-4A161517313A}" dt="2021-09-05T20:55:00.316" v="2247" actId="20577"/>
          <ac:spMkLst>
            <pc:docMk/>
            <pc:sldMk cId="3171344476" sldId="522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7A3A630F-C7F4-43D5-AA50-4A161517313A}" dt="2021-09-05T20:14:40.638" v="1574" actId="47"/>
        <pc:sldMkLst>
          <pc:docMk/>
          <pc:sldMk cId="2357045097" sldId="523"/>
        </pc:sldMkLst>
      </pc:sldChg>
      <pc:sldChg chg="modSp mod">
        <pc:chgData name="Sharma Computer Academy" userId="08476b32c11f4418" providerId="LiveId" clId="{7A3A630F-C7F4-43D5-AA50-4A161517313A}" dt="2021-09-05T20:50:59.140" v="2054" actId="20577"/>
        <pc:sldMkLst>
          <pc:docMk/>
          <pc:sldMk cId="2747143975" sldId="524"/>
        </pc:sldMkLst>
        <pc:spChg chg="mod">
          <ac:chgData name="Sharma Computer Academy" userId="08476b32c11f4418" providerId="LiveId" clId="{7A3A630F-C7F4-43D5-AA50-4A161517313A}" dt="2021-09-05T20:50:59.140" v="2054" actId="20577"/>
          <ac:spMkLst>
            <pc:docMk/>
            <pc:sldMk cId="2747143975" sldId="524"/>
            <ac:spMk id="8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20:15:11.040" v="1578" actId="113"/>
          <ac:spMkLst>
            <pc:docMk/>
            <pc:sldMk cId="2747143975" sldId="524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7A3A630F-C7F4-43D5-AA50-4A161517313A}" dt="2021-09-05T20:51:09.926" v="2070" actId="20577"/>
        <pc:sldMkLst>
          <pc:docMk/>
          <pc:sldMk cId="169750753" sldId="525"/>
        </pc:sldMkLst>
        <pc:spChg chg="mod">
          <ac:chgData name="Sharma Computer Academy" userId="08476b32c11f4418" providerId="LiveId" clId="{7A3A630F-C7F4-43D5-AA50-4A161517313A}" dt="2021-09-05T20:51:09.926" v="2070" actId="20577"/>
          <ac:spMkLst>
            <pc:docMk/>
            <pc:sldMk cId="169750753" sldId="525"/>
            <ac:spMk id="8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20:19:46.147" v="1645" actId="20577"/>
          <ac:spMkLst>
            <pc:docMk/>
            <pc:sldMk cId="169750753" sldId="525"/>
            <ac:spMk id="10" creationId="{00000000-0000-0000-0000-000000000000}"/>
          </ac:spMkLst>
        </pc:spChg>
      </pc:sldChg>
      <pc:sldChg chg="modSp add mod modAnim">
        <pc:chgData name="Sharma Computer Academy" userId="08476b32c11f4418" providerId="LiveId" clId="{7A3A630F-C7F4-43D5-AA50-4A161517313A}" dt="2021-09-05T20:54:36.706" v="2238"/>
        <pc:sldMkLst>
          <pc:docMk/>
          <pc:sldMk cId="29720456" sldId="526"/>
        </pc:sldMkLst>
        <pc:spChg chg="mod">
          <ac:chgData name="Sharma Computer Academy" userId="08476b32c11f4418" providerId="LiveId" clId="{7A3A630F-C7F4-43D5-AA50-4A161517313A}" dt="2021-09-05T20:04:47.178" v="1435" actId="113"/>
          <ac:spMkLst>
            <pc:docMk/>
            <pc:sldMk cId="29720456" sldId="526"/>
            <ac:spMk id="7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19:58:42.774" v="1347" actId="1076"/>
          <ac:spMkLst>
            <pc:docMk/>
            <pc:sldMk cId="29720456" sldId="526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7A3A630F-C7F4-43D5-AA50-4A161517313A}" dt="2021-09-05T20:14:29.647" v="1573" actId="20577"/>
        <pc:sldMkLst>
          <pc:docMk/>
          <pc:sldMk cId="1122954033" sldId="527"/>
        </pc:sldMkLst>
        <pc:spChg chg="mod">
          <ac:chgData name="Sharma Computer Academy" userId="08476b32c11f4418" providerId="LiveId" clId="{7A3A630F-C7F4-43D5-AA50-4A161517313A}" dt="2021-09-05T20:14:29.647" v="1573" actId="20577"/>
          <ac:spMkLst>
            <pc:docMk/>
            <pc:sldMk cId="1122954033" sldId="52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7A3A630F-C7F4-43D5-AA50-4A161517313A}" dt="2021-09-05T20:32:16.049" v="1775" actId="2696"/>
        <pc:sldMkLst>
          <pc:docMk/>
          <pc:sldMk cId="3038319644" sldId="528"/>
        </pc:sldMkLst>
      </pc:sldChg>
      <pc:sldChg chg="modSp mod modAnim">
        <pc:chgData name="Sharma Computer Academy" userId="08476b32c11f4418" providerId="LiveId" clId="{7A3A630F-C7F4-43D5-AA50-4A161517313A}" dt="2021-09-05T20:26:10.770" v="1698" actId="20577"/>
        <pc:sldMkLst>
          <pc:docMk/>
          <pc:sldMk cId="1008832437" sldId="529"/>
        </pc:sldMkLst>
        <pc:spChg chg="mod">
          <ac:chgData name="Sharma Computer Academy" userId="08476b32c11f4418" providerId="LiveId" clId="{7A3A630F-C7F4-43D5-AA50-4A161517313A}" dt="2021-09-05T20:26:10.770" v="1698" actId="20577"/>
          <ac:spMkLst>
            <pc:docMk/>
            <pc:sldMk cId="1008832437" sldId="529"/>
            <ac:spMk id="7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20:22:36.867" v="1669" actId="20577"/>
          <ac:spMkLst>
            <pc:docMk/>
            <pc:sldMk cId="1008832437" sldId="529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7A3A630F-C7F4-43D5-AA50-4A161517313A}" dt="2021-09-05T20:28:55.952" v="1773" actId="20577"/>
        <pc:sldMkLst>
          <pc:docMk/>
          <pc:sldMk cId="2853028446" sldId="530"/>
        </pc:sldMkLst>
        <pc:spChg chg="mod">
          <ac:chgData name="Sharma Computer Academy" userId="08476b32c11f4418" providerId="LiveId" clId="{7A3A630F-C7F4-43D5-AA50-4A161517313A}" dt="2021-09-05T20:28:55.952" v="1773" actId="20577"/>
          <ac:spMkLst>
            <pc:docMk/>
            <pc:sldMk cId="2853028446" sldId="530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7A3A630F-C7F4-43D5-AA50-4A161517313A}" dt="2021-09-05T20:51:57.830" v="2096" actId="47"/>
        <pc:sldMkLst>
          <pc:docMk/>
          <pc:sldMk cId="4233904544" sldId="531"/>
        </pc:sldMkLst>
      </pc:sldChg>
      <pc:sldChg chg="del">
        <pc:chgData name="Sharma Computer Academy" userId="08476b32c11f4418" providerId="LiveId" clId="{7A3A630F-C7F4-43D5-AA50-4A161517313A}" dt="2021-09-05T20:52:01.051" v="2097" actId="47"/>
        <pc:sldMkLst>
          <pc:docMk/>
          <pc:sldMk cId="2370364399" sldId="532"/>
        </pc:sldMkLst>
      </pc:sldChg>
      <pc:sldChg chg="del">
        <pc:chgData name="Sharma Computer Academy" userId="08476b32c11f4418" providerId="LiveId" clId="{7A3A630F-C7F4-43D5-AA50-4A161517313A}" dt="2021-09-05T20:52:02.561" v="2098" actId="47"/>
        <pc:sldMkLst>
          <pc:docMk/>
          <pc:sldMk cId="1564379611" sldId="533"/>
        </pc:sldMkLst>
      </pc:sldChg>
      <pc:sldChg chg="del">
        <pc:chgData name="Sharma Computer Academy" userId="08476b32c11f4418" providerId="LiveId" clId="{7A3A630F-C7F4-43D5-AA50-4A161517313A}" dt="2021-09-05T20:52:06.425" v="2099" actId="47"/>
        <pc:sldMkLst>
          <pc:docMk/>
          <pc:sldMk cId="2118643747" sldId="534"/>
        </pc:sldMkLst>
      </pc:sldChg>
      <pc:sldChg chg="modSp add modAnim">
        <pc:chgData name="Sharma Computer Academy" userId="08476b32c11f4418" providerId="LiveId" clId="{7A3A630F-C7F4-43D5-AA50-4A161517313A}" dt="2021-09-05T20:28:05.730" v="1748" actId="113"/>
        <pc:sldMkLst>
          <pc:docMk/>
          <pc:sldMk cId="1506787452" sldId="535"/>
        </pc:sldMkLst>
        <pc:spChg chg="mod">
          <ac:chgData name="Sharma Computer Academy" userId="08476b32c11f4418" providerId="LiveId" clId="{7A3A630F-C7F4-43D5-AA50-4A161517313A}" dt="2021-09-05T20:28:05.730" v="1748" actId="113"/>
          <ac:spMkLst>
            <pc:docMk/>
            <pc:sldMk cId="1506787452" sldId="53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A3A630F-C7F4-43D5-AA50-4A161517313A}" dt="2021-09-14T07:51:13.218" v="2271" actId="20577"/>
        <pc:sldMkLst>
          <pc:docMk/>
          <pc:sldMk cId="3211675353" sldId="536"/>
        </pc:sldMkLst>
        <pc:spChg chg="mod">
          <ac:chgData name="Sharma Computer Academy" userId="08476b32c11f4418" providerId="LiveId" clId="{7A3A630F-C7F4-43D5-AA50-4A161517313A}" dt="2021-09-05T20:51:23.112" v="2082" actId="20577"/>
          <ac:spMkLst>
            <pc:docMk/>
            <pc:sldMk cId="3211675353" sldId="536"/>
            <ac:spMk id="8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14T07:51:13.218" v="2271" actId="20577"/>
          <ac:spMkLst>
            <pc:docMk/>
            <pc:sldMk cId="3211675353" sldId="536"/>
            <ac:spMk id="10" creationId="{00000000-0000-0000-0000-000000000000}"/>
          </ac:spMkLst>
        </pc:spChg>
      </pc:sldChg>
      <pc:sldChg chg="add del">
        <pc:chgData name="Sharma Computer Academy" userId="08476b32c11f4418" providerId="LiveId" clId="{7A3A630F-C7F4-43D5-AA50-4A161517313A}" dt="2021-09-05T20:32:16.049" v="1775" actId="2696"/>
        <pc:sldMkLst>
          <pc:docMk/>
          <pc:sldMk cId="3570634761" sldId="536"/>
        </pc:sldMkLst>
      </pc:sldChg>
      <pc:sldChg chg="modSp mod">
        <pc:chgData name="Sharma Computer Academy" userId="08476b32c11f4418" providerId="LiveId" clId="{7A3A630F-C7F4-43D5-AA50-4A161517313A}" dt="2021-09-05T20:51:29.831" v="2095" actId="20577"/>
        <pc:sldMkLst>
          <pc:docMk/>
          <pc:sldMk cId="3099779504" sldId="537"/>
        </pc:sldMkLst>
        <pc:spChg chg="mod">
          <ac:chgData name="Sharma Computer Academy" userId="08476b32c11f4418" providerId="LiveId" clId="{7A3A630F-C7F4-43D5-AA50-4A161517313A}" dt="2021-09-05T20:51:29.831" v="2095" actId="20577"/>
          <ac:spMkLst>
            <pc:docMk/>
            <pc:sldMk cId="3099779504" sldId="537"/>
            <ac:spMk id="8" creationId="{00000000-0000-0000-0000-000000000000}"/>
          </ac:spMkLst>
        </pc:spChg>
      </pc:sldChg>
      <pc:sldChg chg="add del replId">
        <pc:chgData name="Sharma Computer Academy" userId="08476b32c11f4418" providerId="LiveId" clId="{7A3A630F-C7F4-43D5-AA50-4A161517313A}" dt="2021-09-05T20:32:16.049" v="1775" actId="2696"/>
        <pc:sldMkLst>
          <pc:docMk/>
          <pc:sldMk cId="3950755397" sldId="537"/>
        </pc:sldMkLst>
      </pc:sldChg>
      <pc:sldChg chg="modSp mod modAnim">
        <pc:chgData name="Sharma Computer Academy" userId="08476b32c11f4418" providerId="LiveId" clId="{7A3A630F-C7F4-43D5-AA50-4A161517313A}" dt="2021-09-05T20:46:30.578" v="2023" actId="113"/>
        <pc:sldMkLst>
          <pc:docMk/>
          <pc:sldMk cId="3738845332" sldId="538"/>
        </pc:sldMkLst>
        <pc:spChg chg="mod">
          <ac:chgData name="Sharma Computer Academy" userId="08476b32c11f4418" providerId="LiveId" clId="{7A3A630F-C7F4-43D5-AA50-4A161517313A}" dt="2021-09-05T20:46:30.578" v="2023" actId="113"/>
          <ac:spMkLst>
            <pc:docMk/>
            <pc:sldMk cId="3738845332" sldId="538"/>
            <ac:spMk id="7" creationId="{00000000-0000-0000-0000-000000000000}"/>
          </ac:spMkLst>
        </pc:spChg>
        <pc:spChg chg="mod">
          <ac:chgData name="Sharma Computer Academy" userId="08476b32c11f4418" providerId="LiveId" clId="{7A3A630F-C7F4-43D5-AA50-4A161517313A}" dt="2021-09-05T20:44:16.786" v="1822" actId="20577"/>
          <ac:spMkLst>
            <pc:docMk/>
            <pc:sldMk cId="3738845332" sldId="538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7A3A630F-C7F4-43D5-AA50-4A161517313A}" dt="2021-09-05T20:49:00.187" v="2030" actId="14100"/>
        <pc:sldMkLst>
          <pc:docMk/>
          <pc:sldMk cId="3627881590" sldId="539"/>
        </pc:sldMkLst>
        <pc:picChg chg="mod">
          <ac:chgData name="Sharma Computer Academy" userId="08476b32c11f4418" providerId="LiveId" clId="{7A3A630F-C7F4-43D5-AA50-4A161517313A}" dt="2021-09-05T20:49:00.187" v="2030" actId="14100"/>
          <ac:picMkLst>
            <pc:docMk/>
            <pc:sldMk cId="3627881590" sldId="539"/>
            <ac:picMk id="4" creationId="{B6B3920C-0C42-4087-8C9B-CF59ECBE69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9/14/2021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(Styling)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Lecture-13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>
                <a:latin typeface="Corbel" pitchFamily="34" charset="0"/>
              </a:rPr>
              <a:t> can add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inline styles </a:t>
            </a:r>
            <a:r>
              <a:rPr lang="en-US" sz="2400" dirty="0">
                <a:latin typeface="Corbel" pitchFamily="34" charset="0"/>
              </a:rPr>
              <a:t>to any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component </a:t>
            </a:r>
            <a:r>
              <a:rPr lang="en-US" sz="2400" dirty="0">
                <a:latin typeface="Corbel" pitchFamily="34" charset="0"/>
              </a:rPr>
              <a:t>we want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render.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These styles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written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attributes</a:t>
            </a:r>
            <a:r>
              <a:rPr lang="en-US" sz="2400" dirty="0">
                <a:latin typeface="Corbel" pitchFamily="34" charset="0"/>
              </a:rPr>
              <a:t> and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passed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</a:p>
          <a:p>
            <a:endParaRPr lang="en-US" sz="2400" b="1" u="sng" dirty="0">
              <a:solidFill>
                <a:srgbClr val="00206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Syntax: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&lt;tag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style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=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{ {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key:”value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”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, </a:t>
            </a:r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key:”value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”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, . . .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.}}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&gt;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Styles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Here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some things </a:t>
            </a:r>
            <a:r>
              <a:rPr lang="en-US" sz="2400" dirty="0">
                <a:latin typeface="Corbel" pitchFamily="34" charset="0"/>
              </a:rPr>
              <a:t>we should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note</a:t>
            </a:r>
            <a:r>
              <a:rPr lang="en-US" sz="2400" dirty="0">
                <a:latin typeface="Corbel" pitchFamily="34" charset="0"/>
              </a:rPr>
              <a:t> about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this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First</a:t>
            </a:r>
            <a:r>
              <a:rPr lang="en-US" sz="1900" dirty="0">
                <a:latin typeface="Corbel" pitchFamily="34" charset="0"/>
              </a:rPr>
              <a:t>, there are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two curly brackets.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2"/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What</a:t>
            </a:r>
            <a:r>
              <a:rPr lang="en-US" sz="1700" dirty="0">
                <a:latin typeface="Corbel" pitchFamily="34" charset="0"/>
              </a:rPr>
              <a:t> we are 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rendering</a:t>
            </a:r>
            <a:r>
              <a:rPr lang="en-US" sz="1700" dirty="0">
                <a:latin typeface="Corbel" pitchFamily="34" charset="0"/>
              </a:rPr>
              <a:t> is written in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JSX</a:t>
            </a:r>
            <a:r>
              <a:rPr lang="en-US" sz="1700" dirty="0">
                <a:latin typeface="Corbel" pitchFamily="34" charset="0"/>
              </a:rPr>
              <a:t>, and, for pure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JavaScript expressions </a:t>
            </a:r>
            <a:r>
              <a:rPr lang="en-US" sz="1700" dirty="0">
                <a:latin typeface="Corbel" pitchFamily="34" charset="0"/>
              </a:rPr>
              <a:t>to be used in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JSX,</a:t>
            </a:r>
            <a:r>
              <a:rPr lang="en-US" sz="1700" dirty="0">
                <a:latin typeface="Corbel" pitchFamily="34" charset="0"/>
              </a:rPr>
              <a:t> they have to be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included</a:t>
            </a:r>
            <a:r>
              <a:rPr lang="en-US" sz="1700" dirty="0">
                <a:latin typeface="Corbel" pitchFamily="34" charset="0"/>
              </a:rPr>
              <a:t> in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curly brackets</a:t>
            </a:r>
            <a:r>
              <a:rPr lang="en-US" sz="1700" dirty="0">
                <a:latin typeface="Corbel" pitchFamily="34" charset="0"/>
              </a:rPr>
              <a:t>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2"/>
            <a:r>
              <a:rPr lang="en-US" sz="1700" dirty="0">
                <a:latin typeface="Corbel" pitchFamily="34" charset="0"/>
              </a:rPr>
              <a:t>The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first curly bracket </a:t>
            </a:r>
            <a:r>
              <a:rPr lang="en-US" sz="1700" dirty="0">
                <a:latin typeface="Corbel" pitchFamily="34" charset="0"/>
              </a:rPr>
              <a:t>injects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JavaScript </a:t>
            </a:r>
            <a:r>
              <a:rPr lang="en-US" sz="1700" dirty="0">
                <a:latin typeface="Corbel" pitchFamily="34" charset="0"/>
              </a:rPr>
              <a:t>into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JSX. </a:t>
            </a:r>
          </a:p>
          <a:p>
            <a:pPr lvl="2"/>
            <a:endParaRPr lang="en-US" sz="1700" dirty="0">
              <a:latin typeface="Corbel" pitchFamily="34" charset="0"/>
            </a:endParaRPr>
          </a:p>
          <a:p>
            <a:pPr lvl="2"/>
            <a:r>
              <a:rPr lang="en-US" sz="1700" dirty="0">
                <a:latin typeface="Corbel" pitchFamily="34" charset="0"/>
              </a:rPr>
              <a:t>The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inner curly brackets </a:t>
            </a:r>
            <a:r>
              <a:rPr lang="en-US" sz="1700" dirty="0">
                <a:latin typeface="Corbel" pitchFamily="34" charset="0"/>
              </a:rPr>
              <a:t>creates an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object literal</a:t>
            </a:r>
            <a:r>
              <a:rPr lang="en-US" sz="1700" dirty="0">
                <a:latin typeface="Corbel" pitchFamily="34" charset="0"/>
              </a:rPr>
              <a:t>. </a:t>
            </a:r>
          </a:p>
          <a:p>
            <a:pPr lvl="2"/>
            <a:endParaRPr lang="en-US" sz="1700" dirty="0">
              <a:latin typeface="Corbel" pitchFamily="34" charset="0"/>
            </a:endParaRPr>
          </a:p>
          <a:p>
            <a:pPr lvl="2"/>
            <a:r>
              <a:rPr lang="en-US" sz="1700" dirty="0">
                <a:latin typeface="Corbel" pitchFamily="34" charset="0"/>
              </a:rPr>
              <a:t>The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styles </a:t>
            </a:r>
            <a:r>
              <a:rPr lang="en-US" sz="1700" dirty="0">
                <a:latin typeface="Corbel" pitchFamily="34" charset="0"/>
              </a:rPr>
              <a:t>are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passed as object literals </a:t>
            </a:r>
            <a:r>
              <a:rPr lang="en-US" sz="1700" dirty="0">
                <a:latin typeface="Corbel" pitchFamily="34" charset="0"/>
              </a:rPr>
              <a:t>to the 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element.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051" y="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To Remember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Second,</a:t>
            </a:r>
            <a:r>
              <a:rPr lang="en-US" sz="1900" dirty="0">
                <a:latin typeface="Corbel" pitchFamily="34" charset="0"/>
              </a:rPr>
              <a:t> in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React,</a:t>
            </a:r>
            <a:r>
              <a:rPr lang="en-US" sz="1900" dirty="0">
                <a:latin typeface="Corbel" pitchFamily="34" charset="0"/>
              </a:rPr>
              <a:t> inline styles are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not specified </a:t>
            </a:r>
            <a:r>
              <a:rPr lang="en-US" sz="1900" dirty="0">
                <a:latin typeface="Corbel" pitchFamily="34" charset="0"/>
              </a:rPr>
              <a:t>as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pPr lvl="2"/>
            <a:endParaRPr lang="en-US" sz="1700" b="1" dirty="0">
              <a:solidFill>
                <a:srgbClr val="0070C0"/>
              </a:solidFill>
              <a:latin typeface="Corbel" pitchFamily="34" charset="0"/>
            </a:endParaRPr>
          </a:p>
          <a:p>
            <a:pPr lvl="2"/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Instead </a:t>
            </a:r>
            <a:r>
              <a:rPr lang="en-US" sz="1700" dirty="0">
                <a:latin typeface="Corbel" pitchFamily="34" charset="0"/>
              </a:rPr>
              <a:t>they are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specified</a:t>
            </a:r>
            <a:r>
              <a:rPr lang="en-US" sz="1700" dirty="0">
                <a:latin typeface="Corbel" pitchFamily="34" charset="0"/>
              </a:rPr>
              <a:t> with an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object</a:t>
            </a:r>
            <a:r>
              <a:rPr lang="en-US" sz="1700" dirty="0">
                <a:latin typeface="Corbel" pitchFamily="34" charset="0"/>
              </a:rPr>
              <a:t> whose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key</a:t>
            </a:r>
            <a:r>
              <a:rPr lang="en-US" sz="1700" dirty="0">
                <a:latin typeface="Corbel" pitchFamily="34" charset="0"/>
              </a:rPr>
              <a:t> is the </a:t>
            </a:r>
            <a:r>
              <a:rPr lang="en-US" sz="1700" b="1" dirty="0" err="1">
                <a:solidFill>
                  <a:srgbClr val="7030A0"/>
                </a:solidFill>
                <a:latin typeface="Corbel" pitchFamily="34" charset="0"/>
              </a:rPr>
              <a:t>camelCased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 version </a:t>
            </a:r>
            <a:r>
              <a:rPr lang="en-US" sz="1700" dirty="0">
                <a:latin typeface="Corbel" pitchFamily="34" charset="0"/>
              </a:rPr>
              <a:t>of the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style name</a:t>
            </a:r>
            <a:r>
              <a:rPr lang="en-US" sz="1700" dirty="0">
                <a:latin typeface="Corbel" pitchFamily="34" charset="0"/>
              </a:rPr>
              <a:t>, and whose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1700" dirty="0">
                <a:latin typeface="Corbel" pitchFamily="34" charset="0"/>
              </a:rPr>
              <a:t> is the style’s value, specified as  a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string.</a:t>
            </a:r>
            <a:endParaRPr lang="en-US" sz="17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051" y="0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To Remember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5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To demonstrate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Inline Styles </a:t>
            </a:r>
            <a:r>
              <a:rPr lang="en-US" sz="2400" dirty="0">
                <a:latin typeface="Corbel" pitchFamily="34" charset="0"/>
              </a:rPr>
              <a:t>we will use the same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Student application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latin typeface="Corbel" pitchFamily="34" charset="0"/>
              </a:rPr>
              <a:t>element.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So now 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app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 will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3 files: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Student.js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style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attribute added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&lt;div&gt;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App.js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index.html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Styles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latin typeface="Consolas" panose="020B0609020204030204" pitchFamily="49" charset="0"/>
              </a:rPr>
              <a:t>. . . . . .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. . . . .  </a:t>
            </a:r>
          </a:p>
          <a:p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. . . . . .</a:t>
            </a:r>
            <a:endParaRPr lang="en-I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"bisque"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"20px"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border: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"solid 2px brown"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fontFamily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Titillium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Web", sans-serif'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latin typeface="Consolas" panose="020B0609020204030204" pitchFamily="49" charset="0"/>
              </a:rPr>
              <a:t>    . . . . . . . 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</p:spTree>
    <p:extLst>
      <p:ext uri="{BB962C8B-B14F-4D97-AF65-F5344CB8AC3E}">
        <p14:creationId xmlns:p14="http://schemas.microsoft.com/office/powerpoint/2010/main" val="274714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Inline Styles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&lt;link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="https://fonts.googleapis.com/css2?family=Titillium+Web:wght@300&amp;display=swap"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 /&gt;</a:t>
            </a:r>
          </a:p>
          <a:p>
            <a:endParaRPr lang="en-IN" sz="14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In</a:t>
            </a:r>
            <a:r>
              <a:rPr lang="en-IN" sz="1400" b="1" dirty="0">
                <a:solidFill>
                  <a:srgbClr val="F8F8F2"/>
                </a:solidFill>
                <a:latin typeface="Consolas" panose="020B0609020204030204" pitchFamily="49" charset="0"/>
              </a:rPr>
              <a:t>line Styles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"Student.js"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6975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Inline styles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good</a:t>
            </a:r>
            <a:r>
              <a:rPr lang="en-US" sz="2400" dirty="0">
                <a:latin typeface="Corbel" pitchFamily="34" charset="0"/>
              </a:rPr>
              <a:t> if we just want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few properties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elements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, imagine we had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add more and more styles </a:t>
            </a:r>
            <a:r>
              <a:rPr lang="en-US" sz="2400" dirty="0">
                <a:latin typeface="Corbel" pitchFamily="34" charset="0"/>
              </a:rPr>
              <a:t>to the element.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is where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inline method breaks down </a:t>
            </a:r>
            <a:r>
              <a:rPr lang="en-US" sz="2400" dirty="0">
                <a:latin typeface="Corbel" pitchFamily="34" charset="0"/>
              </a:rPr>
              <a:t>because it will not look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clean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JS Objects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As a solution </a:t>
            </a:r>
            <a:r>
              <a:rPr lang="en-US" sz="2400" dirty="0">
                <a:latin typeface="Corbel" pitchFamily="34" charset="0"/>
              </a:rPr>
              <a:t>we can create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 variables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</a:t>
            </a:r>
            <a:r>
              <a:rPr lang="en-US" sz="2400" dirty="0">
                <a:latin typeface="Corbel" pitchFamily="34" charset="0"/>
              </a:rPr>
              <a:t> them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elements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create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 object variable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way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create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object.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object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then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of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want 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JS Objects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To demonstrate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JS Object </a:t>
            </a:r>
            <a:r>
              <a:rPr lang="en-US" sz="2400" dirty="0">
                <a:latin typeface="Corbel" pitchFamily="34" charset="0"/>
              </a:rPr>
              <a:t>we will use the same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Student application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latin typeface="Corbel" pitchFamily="34" charset="0"/>
              </a:rPr>
              <a:t>element.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So now 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app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 will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4 files: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Student.js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&lt;style&gt;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attribute added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&lt;div&gt;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App.js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index.html</a:t>
            </a:r>
            <a:endParaRPr lang="en-US" sz="19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JS Objects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studentStyle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"bisque"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borderRadius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"20px"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border: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"solid 2px brown"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fontFamily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Titillium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 Web", sans-serif'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. . . . . .</a:t>
            </a:r>
            <a:endParaRPr lang="en-IN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style={</a:t>
            </a:r>
            <a:r>
              <a:rPr lang="en-IN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studentStyle</a:t>
            </a:r>
            <a:r>
              <a:rPr lang="en-IN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latin typeface="Consolas" panose="020B0609020204030204" pitchFamily="49" charset="0"/>
              </a:rPr>
              <a:t>    . . . . . . .); 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</p:spTree>
    <p:extLst>
      <p:ext uri="{BB962C8B-B14F-4D97-AF65-F5344CB8AC3E}">
        <p14:creationId xmlns:p14="http://schemas.microsoft.com/office/powerpoint/2010/main" val="32116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Styling In React 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Different Ways Of Styling 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External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StyleSheet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Inline Styling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 Object Styling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JS Objects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&lt;link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="https://fonts.googleapis.com/css2?family=Titillium+Web:wght@300&amp;display=swap"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 /&gt;</a:t>
            </a:r>
          </a:p>
          <a:p>
            <a:endParaRPr lang="en-IN" sz="14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In</a:t>
            </a:r>
            <a:r>
              <a:rPr lang="en-IN" sz="1400" b="1" dirty="0">
                <a:solidFill>
                  <a:srgbClr val="F8F8F2"/>
                </a:solidFill>
                <a:latin typeface="Consolas" panose="020B0609020204030204" pitchFamily="49" charset="0"/>
              </a:rPr>
              <a:t>line Styles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"Student.js"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09977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1380836"/>
            <a:ext cx="8915400" cy="50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Modify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previous app </a:t>
            </a:r>
            <a:r>
              <a:rPr lang="en-US" sz="2400" dirty="0">
                <a:latin typeface="Corbel" pitchFamily="34" charset="0"/>
              </a:rPr>
              <a:t>so that if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student has passed </a:t>
            </a:r>
            <a:r>
              <a:rPr lang="en-US" sz="2400" dirty="0">
                <a:latin typeface="Corbel" pitchFamily="34" charset="0"/>
              </a:rPr>
              <a:t>then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Result</a:t>
            </a:r>
            <a:r>
              <a:rPr lang="en-US" sz="2400" dirty="0">
                <a:latin typeface="Corbel" pitchFamily="34" charset="0"/>
              </a:rPr>
              <a:t> must have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limegreen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background and if he has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failed </a:t>
            </a:r>
            <a:r>
              <a:rPr lang="en-US" sz="2400" dirty="0">
                <a:latin typeface="Corbel" pitchFamily="34" charset="0"/>
              </a:rPr>
              <a:t>then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background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crimson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45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299955"/>
            <a:ext cx="8915400" cy="54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8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comes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styling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app</a:t>
            </a:r>
            <a:r>
              <a:rPr lang="en-US" sz="2400" dirty="0">
                <a:latin typeface="Corbel" pitchFamily="34" charset="0"/>
              </a:rPr>
              <a:t>, we have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tons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options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 this session </a:t>
            </a:r>
            <a:r>
              <a:rPr lang="en-US" sz="2400" dirty="0">
                <a:latin typeface="Corbel" pitchFamily="34" charset="0"/>
              </a:rPr>
              <a:t>we will explore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three of the most common ways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App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are: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External Stylesheet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Inline Styling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Styling Using JS Object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Styling In React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Writing CSS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stylesheet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probably</a:t>
            </a:r>
            <a:r>
              <a:rPr lang="en-US" sz="2400" dirty="0">
                <a:latin typeface="Corbel" pitchFamily="34" charset="0"/>
              </a:rPr>
              <a:t> the most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common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basic approach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styling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React application.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styling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file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9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extension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conventionally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we use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&lt;link&gt;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tag in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index.html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page to </a:t>
            </a:r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StyleSheet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To demonstrate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External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StyleSheet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we will use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Student application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 </a:t>
            </a:r>
            <a:r>
              <a:rPr lang="en-US" sz="2400" dirty="0">
                <a:latin typeface="Corbel" pitchFamily="34" charset="0"/>
              </a:rPr>
              <a:t>element.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So now 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app</a:t>
            </a:r>
            <a:r>
              <a:rPr lang="en-US" sz="2400" dirty="0">
                <a:latin typeface="Corbel" pitchFamily="34" charset="0"/>
                <a:cs typeface="Calibri" panose="020F0502020204030204" pitchFamily="34" charset="0"/>
              </a:rPr>
              <a:t> will have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4 files: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chemeClr val="accent1"/>
                </a:solidFill>
                <a:latin typeface="Corbel" pitchFamily="34" charset="0"/>
                <a:cs typeface="Calibri" panose="020F0502020204030204" pitchFamily="34" charset="0"/>
              </a:rPr>
              <a:t>Student.css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 class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called </a:t>
            </a:r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.Student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for styling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div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Student.js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className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attribute added 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&lt;div&gt;</a:t>
            </a:r>
            <a:endParaRPr lang="en-US" sz="1900" b="1" dirty="0">
              <a:solidFill>
                <a:srgbClr val="00B05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App.js</a:t>
            </a:r>
          </a:p>
          <a:p>
            <a:pPr lvl="1"/>
            <a:endParaRPr lang="en-US" sz="19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index.html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with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&lt;link&gt;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tag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  <a:cs typeface="Calibri" panose="020F0502020204030204" pitchFamily="34" charset="0"/>
              </a:rPr>
              <a:t>referring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to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Student.css</a:t>
            </a:r>
          </a:p>
          <a:p>
            <a:pPr lvl="1"/>
            <a:endParaRPr lang="en-US" sz="19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CSS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StyleSheet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.Student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bisque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2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IN" sz="2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font-family: "</a:t>
            </a:r>
            <a:r>
              <a:rPr lang="en-IN" sz="24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Titillium</a:t>
            </a:r>
            <a:r>
              <a:rPr lang="en-IN" sz="24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 Web", sans-serif;</a:t>
            </a:r>
          </a:p>
          <a:p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Student.css</a:t>
            </a:r>
          </a:p>
        </p:txBody>
      </p:sp>
    </p:spTree>
    <p:extLst>
      <p:ext uri="{BB962C8B-B14F-4D97-AF65-F5344CB8AC3E}">
        <p14:creationId xmlns:p14="http://schemas.microsoft.com/office/powerpoint/2010/main" val="99514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CSS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StyleSheet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. . . . . .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. . . . .  </a:t>
            </a:r>
          </a:p>
          <a:p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. . . . . .</a:t>
            </a:r>
            <a:endParaRPr lang="en-IN" sz="24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IN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&lt;div </a:t>
            </a:r>
            <a:r>
              <a:rPr lang="en-IN" sz="2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IN" sz="2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="Student"&gt;</a:t>
            </a:r>
          </a:p>
          <a:p>
            <a:r>
              <a:rPr lang="en-IN" sz="2400" b="1" dirty="0">
                <a:solidFill>
                  <a:srgbClr val="F8F8F2"/>
                </a:solidFill>
                <a:latin typeface="Consolas" panose="020B0609020204030204" pitchFamily="49" charset="0"/>
              </a:rPr>
              <a:t>    . . . . . . . </a:t>
            </a:r>
            <a:endParaRPr lang="en-IN" sz="2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</p:spTree>
    <p:extLst>
      <p:ext uri="{BB962C8B-B14F-4D97-AF65-F5344CB8AC3E}">
        <p14:creationId xmlns:p14="http://schemas.microsoft.com/office/powerpoint/2010/main" val="260543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 CSS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StyleSheet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 . . . . . .&gt;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&lt;link type="text/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="Student.css"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 /&gt;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  &lt;link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="https://fonts.googleapis.com/css2?family=Titillium+Web:wght@300&amp;display=swap"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="stylesheet"</a:t>
            </a:r>
          </a:p>
          <a:p>
            <a:r>
              <a:rPr lang="en-IN" sz="14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 /&gt;</a:t>
            </a:r>
          </a:p>
          <a:p>
            <a:endParaRPr lang="en-IN" sz="14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 External 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"Student.js"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70375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" y="1380836"/>
            <a:ext cx="8915400" cy="509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9895</TotalTime>
  <Words>1628</Words>
  <Application>Microsoft Office PowerPoint</Application>
  <PresentationFormat>On-screen Show (4:3)</PresentationFormat>
  <Paragraphs>279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605</cp:revision>
  <dcterms:created xsi:type="dcterms:W3CDTF">2016-02-04T12:02:26Z</dcterms:created>
  <dcterms:modified xsi:type="dcterms:W3CDTF">2021-09-14T08:03:21Z</dcterms:modified>
</cp:coreProperties>
</file>